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2B9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90"/>
  </p:normalViewPr>
  <p:slideViewPr>
    <p:cSldViewPr snapToGrid="0" snapToObjects="1">
      <p:cViewPr>
        <p:scale>
          <a:sx n="81" d="100"/>
          <a:sy n="81" d="100"/>
        </p:scale>
        <p:origin x="40" y="-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8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3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6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6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1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8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5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1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7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A2D2DB-755A-6E44-B543-5F314AD35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sv-SE" sz="5500" dirty="0" err="1">
                <a:latin typeface="Rubik" panose="00000500000000000000" pitchFamily="2" charset="-79"/>
                <a:cs typeface="Rubik" panose="00000500000000000000" pitchFamily="2" charset="-79"/>
              </a:rPr>
              <a:t>Fördjup</a:t>
            </a:r>
            <a:r>
              <a:rPr lang="sv-SE" sz="5500" dirty="0">
                <a:latin typeface="Rubik" panose="00000500000000000000" pitchFamily="2" charset="-79"/>
                <a:cs typeface="Rubik" panose="00000500000000000000" pitchFamily="2" charset="-79"/>
              </a:rPr>
              <a:t> 4:</a:t>
            </a:r>
            <a:br>
              <a:rPr lang="sv-SE" sz="5500" dirty="0">
                <a:latin typeface="Rubik" panose="00000500000000000000" pitchFamily="2" charset="-79"/>
                <a:cs typeface="Rubik" panose="00000500000000000000" pitchFamily="2" charset="-79"/>
              </a:rPr>
            </a:br>
            <a:br>
              <a:rPr lang="sv-SE" sz="5500" dirty="0"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sv-SE" sz="5500" dirty="0">
                <a:latin typeface="Rubik" panose="00000500000000000000" pitchFamily="2" charset="-79"/>
                <a:cs typeface="Rubik" panose="00000500000000000000" pitchFamily="2" charset="-79"/>
              </a:rPr>
              <a:t>Kulturella skillnader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1601F7-E29D-6143-81D1-5C649C329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r>
              <a:rPr lang="sv-SE" sz="2000" b="1">
                <a:latin typeface="Rubik" panose="00000500000000000000" pitchFamily="2" charset="-79"/>
                <a:cs typeface="Rubik" panose="00000500000000000000" pitchFamily="2" charset="-79"/>
              </a:rPr>
              <a:t>BILDER TILL AKTIVITETEN: Kulturella mönster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DDD800-1D39-4229-9F54-2C9FF74EC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280"/>
          <a:stretch/>
        </p:blipFill>
        <p:spPr>
          <a:xfrm>
            <a:off x="5085511" y="242507"/>
            <a:ext cx="5946093" cy="4978042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CCE3EF3C-EEAC-49DF-B5D6-AC29E7E51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35910"/>
              </p:ext>
            </p:extLst>
          </p:nvPr>
        </p:nvGraphicFramePr>
        <p:xfrm>
          <a:off x="5952278" y="5752612"/>
          <a:ext cx="4212561" cy="934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2561">
                  <a:extLst>
                    <a:ext uri="{9D8B030D-6E8A-4147-A177-3AD203B41FA5}">
                      <a16:colId xmlns:a16="http://schemas.microsoft.com/office/drawing/2014/main" val="3017754797"/>
                    </a:ext>
                  </a:extLst>
                </a:gridCol>
              </a:tblGrid>
              <a:tr h="9343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v-SE" sz="1000" dirty="0">
                        <a:effectLst/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525240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727A6D04-0BF1-4235-90A5-CE7F5AE35BD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68738" y="2863514"/>
            <a:ext cx="70209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0C18D005-DEA6-42DB-96A7-1705A3D5D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17" y="5736167"/>
            <a:ext cx="6135915" cy="1072779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363254E5-40DB-47AB-97F5-7D7E94DAF168}"/>
              </a:ext>
            </a:extLst>
          </p:cNvPr>
          <p:cNvSpPr txBox="1"/>
          <p:nvPr/>
        </p:nvSpPr>
        <p:spPr>
          <a:xfrm>
            <a:off x="643467" y="6289964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latin typeface="Rubik" panose="00000500000000000000" pitchFamily="2" charset="-79"/>
                <a:cs typeface="Rubik" panose="00000500000000000000" pitchFamily="2" charset="-79"/>
              </a:rPr>
              <a:t>www.kompetensverkstaden.se</a:t>
            </a:r>
          </a:p>
        </p:txBody>
      </p:sp>
    </p:spTree>
    <p:extLst>
      <p:ext uri="{BB962C8B-B14F-4D97-AF65-F5344CB8AC3E}">
        <p14:creationId xmlns:p14="http://schemas.microsoft.com/office/powerpoint/2010/main" val="297979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B551EE5-85F4-3249-9E7C-661487C021D9}"/>
              </a:ext>
            </a:extLst>
          </p:cNvPr>
          <p:cNvSpPr/>
          <p:nvPr/>
        </p:nvSpPr>
        <p:spPr>
          <a:xfrm>
            <a:off x="7791144" y="1203273"/>
            <a:ext cx="2574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ubik" panose="00000500000000000000" pitchFamily="2" charset="-79"/>
                <a:cs typeface="Rubik" panose="00000500000000000000" pitchFamily="2" charset="-79"/>
              </a:rPr>
              <a:t>hierark</a:t>
            </a:r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D02FA34-636C-A444-B4EA-BF4D672FF52D}"/>
              </a:ext>
            </a:extLst>
          </p:cNvPr>
          <p:cNvSpPr/>
          <p:nvPr/>
        </p:nvSpPr>
        <p:spPr>
          <a:xfrm>
            <a:off x="2409005" y="1276862"/>
            <a:ext cx="3121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ubik" panose="00000500000000000000" pitchFamily="2" charset="-79"/>
                <a:cs typeface="Rubik" panose="00000500000000000000" pitchFamily="2" charset="-79"/>
              </a:rPr>
              <a:t>jämlikhet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33D53BE-D68F-C346-8551-3899F2D2FD0A}"/>
              </a:ext>
            </a:extLst>
          </p:cNvPr>
          <p:cNvSpPr/>
          <p:nvPr/>
        </p:nvSpPr>
        <p:spPr>
          <a:xfrm>
            <a:off x="1336224" y="2401187"/>
            <a:ext cx="3275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ubik" panose="00000500000000000000" pitchFamily="2" charset="-79"/>
                <a:cs typeface="Rubik" panose="00000500000000000000" pitchFamily="2" charset="-79"/>
              </a:rPr>
              <a:t>relationer</a:t>
            </a:r>
            <a:endParaRPr lang="sv-SE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C21A1F3-7A83-6343-B87A-070FCB47ADE1}"/>
              </a:ext>
            </a:extLst>
          </p:cNvPr>
          <p:cNvSpPr/>
          <p:nvPr/>
        </p:nvSpPr>
        <p:spPr>
          <a:xfrm>
            <a:off x="1497070" y="3655780"/>
            <a:ext cx="82892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ubik" panose="00000500000000000000" pitchFamily="2" charset="-79"/>
                <a:cs typeface="Rubik" panose="00000500000000000000" pitchFamily="2" charset="-79"/>
              </a:rPr>
              <a:t>Kulturella r</a:t>
            </a:r>
            <a:r>
              <a:rPr lang="sv-S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ubik" panose="00000500000000000000" pitchFamily="2" charset="-79"/>
                <a:cs typeface="Rubik" panose="00000500000000000000" pitchFamily="2" charset="-79"/>
              </a:rPr>
              <a:t>egler och normer påverkar </a:t>
            </a:r>
            <a:r>
              <a:rPr lang="sv-S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ubik" panose="00000500000000000000" pitchFamily="2" charset="-79"/>
                <a:cs typeface="Rubik" panose="00000500000000000000" pitchFamily="2" charset="-79"/>
              </a:rPr>
              <a:t>vår </a:t>
            </a:r>
            <a:r>
              <a:rPr lang="sv-S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ubik" panose="00000500000000000000" pitchFamily="2" charset="-79"/>
                <a:cs typeface="Rubik" panose="00000500000000000000" pitchFamily="2" charset="-79"/>
              </a:rPr>
              <a:t>stil när vi kommunicerar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F420A53-76D4-9F48-ABD3-7AFD236341D8}"/>
              </a:ext>
            </a:extLst>
          </p:cNvPr>
          <p:cNvSpPr/>
          <p:nvPr/>
        </p:nvSpPr>
        <p:spPr>
          <a:xfrm>
            <a:off x="917468" y="5665196"/>
            <a:ext cx="944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ubik" panose="00000500000000000000" pitchFamily="2" charset="-79"/>
                <a:cs typeface="Rubik" panose="00000500000000000000" pitchFamily="2" charset="-79"/>
              </a:rPr>
              <a:t>Interkulturell kommunikation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530373" y="2531455"/>
            <a:ext cx="4265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>
                <a:latin typeface="Rubik" panose="00000500000000000000" pitchFamily="2" charset="-79"/>
                <a:cs typeface="Rubik" panose="00000500000000000000" pitchFamily="2" charset="-79"/>
              </a:rPr>
              <a:t>JAG eller VI?</a:t>
            </a:r>
          </a:p>
        </p:txBody>
      </p:sp>
    </p:spTree>
    <p:extLst>
      <p:ext uri="{BB962C8B-B14F-4D97-AF65-F5344CB8AC3E}">
        <p14:creationId xmlns:p14="http://schemas.microsoft.com/office/powerpoint/2010/main" val="279430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55E0EF68-4560-0B4F-99D2-3EF8F1229D4F}"/>
              </a:ext>
            </a:extLst>
          </p:cNvPr>
          <p:cNvSpPr>
            <a:spLocks/>
          </p:cNvSpPr>
          <p:nvPr/>
        </p:nvSpPr>
        <p:spPr bwMode="auto">
          <a:xfrm>
            <a:off x="5264551" y="3561973"/>
            <a:ext cx="509587" cy="501650"/>
          </a:xfrm>
          <a:custGeom>
            <a:avLst/>
            <a:gdLst>
              <a:gd name="T0" fmla="*/ 2147483647 w 587"/>
              <a:gd name="T1" fmla="*/ 2147483647 h 511"/>
              <a:gd name="T2" fmla="*/ 2147483647 w 587"/>
              <a:gd name="T3" fmla="*/ 2147483647 h 511"/>
              <a:gd name="T4" fmla="*/ 2147483647 w 587"/>
              <a:gd name="T5" fmla="*/ 2147483647 h 511"/>
              <a:gd name="T6" fmla="*/ 2147483647 w 587"/>
              <a:gd name="T7" fmla="*/ 2147483647 h 511"/>
              <a:gd name="T8" fmla="*/ 2147483647 w 587"/>
              <a:gd name="T9" fmla="*/ 2147483647 h 511"/>
              <a:gd name="T10" fmla="*/ 2147483647 w 587"/>
              <a:gd name="T11" fmla="*/ 2147483647 h 511"/>
              <a:gd name="T12" fmla="*/ 2147483647 w 587"/>
              <a:gd name="T13" fmla="*/ 2147483647 h 511"/>
              <a:gd name="T14" fmla="*/ 2147483647 w 587"/>
              <a:gd name="T15" fmla="*/ 2147483647 h 511"/>
              <a:gd name="T16" fmla="*/ 2147483647 w 587"/>
              <a:gd name="T17" fmla="*/ 2147483647 h 511"/>
              <a:gd name="T18" fmla="*/ 2147483647 w 587"/>
              <a:gd name="T19" fmla="*/ 2147483647 h 511"/>
              <a:gd name="T20" fmla="*/ 2147483647 w 587"/>
              <a:gd name="T21" fmla="*/ 2147483647 h 511"/>
              <a:gd name="T22" fmla="*/ 2147483647 w 587"/>
              <a:gd name="T23" fmla="*/ 2147483647 h 511"/>
              <a:gd name="T24" fmla="*/ 2147483647 w 587"/>
              <a:gd name="T25" fmla="*/ 2147483647 h 511"/>
              <a:gd name="T26" fmla="*/ 2147483647 w 587"/>
              <a:gd name="T27" fmla="*/ 2147483647 h 511"/>
              <a:gd name="T28" fmla="*/ 2147483647 w 587"/>
              <a:gd name="T29" fmla="*/ 2147483647 h 511"/>
              <a:gd name="T30" fmla="*/ 0 w 587"/>
              <a:gd name="T31" fmla="*/ 2147483647 h 511"/>
              <a:gd name="T32" fmla="*/ 0 w 587"/>
              <a:gd name="T33" fmla="*/ 2147483647 h 511"/>
              <a:gd name="T34" fmla="*/ 2147483647 w 587"/>
              <a:gd name="T35" fmla="*/ 2147483647 h 511"/>
              <a:gd name="T36" fmla="*/ 2147483647 w 587"/>
              <a:gd name="T37" fmla="*/ 2147483647 h 511"/>
              <a:gd name="T38" fmla="*/ 2147483647 w 587"/>
              <a:gd name="T39" fmla="*/ 2147483647 h 511"/>
              <a:gd name="T40" fmla="*/ 2147483647 w 587"/>
              <a:gd name="T41" fmla="*/ 2147483647 h 511"/>
              <a:gd name="T42" fmla="*/ 2147483647 w 587"/>
              <a:gd name="T43" fmla="*/ 0 h 511"/>
              <a:gd name="T44" fmla="*/ 2147483647 w 587"/>
              <a:gd name="T45" fmla="*/ 0 h 511"/>
              <a:gd name="T46" fmla="*/ 2147483647 w 587"/>
              <a:gd name="T47" fmla="*/ 2147483647 h 511"/>
              <a:gd name="T48" fmla="*/ 2147483647 w 587"/>
              <a:gd name="T49" fmla="*/ 2147483647 h 511"/>
              <a:gd name="T50" fmla="*/ 2147483647 w 587"/>
              <a:gd name="T51" fmla="*/ 2147483647 h 511"/>
              <a:gd name="T52" fmla="*/ 2147483647 w 587"/>
              <a:gd name="T53" fmla="*/ 2147483647 h 511"/>
              <a:gd name="T54" fmla="*/ 2147483647 w 587"/>
              <a:gd name="T55" fmla="*/ 2147483647 h 511"/>
              <a:gd name="T56" fmla="*/ 2147483647 w 587"/>
              <a:gd name="T57" fmla="*/ 2147483647 h 511"/>
              <a:gd name="T58" fmla="*/ 2147483647 w 587"/>
              <a:gd name="T59" fmla="*/ 2147483647 h 5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7"/>
              <a:gd name="T91" fmla="*/ 0 h 511"/>
              <a:gd name="T92" fmla="*/ 587 w 587"/>
              <a:gd name="T93" fmla="*/ 511 h 5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7" h="511">
                <a:moveTo>
                  <a:pt x="492" y="423"/>
                </a:moveTo>
                <a:lnTo>
                  <a:pt x="467" y="423"/>
                </a:lnTo>
                <a:lnTo>
                  <a:pt x="448" y="442"/>
                </a:lnTo>
                <a:lnTo>
                  <a:pt x="379" y="442"/>
                </a:lnTo>
                <a:lnTo>
                  <a:pt x="335" y="467"/>
                </a:lnTo>
                <a:lnTo>
                  <a:pt x="293" y="442"/>
                </a:lnTo>
                <a:lnTo>
                  <a:pt x="242" y="442"/>
                </a:lnTo>
                <a:lnTo>
                  <a:pt x="198" y="423"/>
                </a:lnTo>
                <a:lnTo>
                  <a:pt x="154" y="423"/>
                </a:lnTo>
                <a:lnTo>
                  <a:pt x="137" y="467"/>
                </a:lnTo>
                <a:lnTo>
                  <a:pt x="137" y="511"/>
                </a:lnTo>
                <a:lnTo>
                  <a:pt x="110" y="467"/>
                </a:lnTo>
                <a:lnTo>
                  <a:pt x="86" y="484"/>
                </a:lnTo>
                <a:lnTo>
                  <a:pt x="68" y="467"/>
                </a:lnTo>
                <a:lnTo>
                  <a:pt x="42" y="467"/>
                </a:lnTo>
                <a:lnTo>
                  <a:pt x="0" y="398"/>
                </a:lnTo>
                <a:lnTo>
                  <a:pt x="0" y="354"/>
                </a:lnTo>
                <a:lnTo>
                  <a:pt x="137" y="330"/>
                </a:lnTo>
                <a:lnTo>
                  <a:pt x="154" y="310"/>
                </a:lnTo>
                <a:lnTo>
                  <a:pt x="154" y="198"/>
                </a:lnTo>
                <a:lnTo>
                  <a:pt x="198" y="173"/>
                </a:lnTo>
                <a:lnTo>
                  <a:pt x="431" y="0"/>
                </a:lnTo>
                <a:lnTo>
                  <a:pt x="511" y="0"/>
                </a:lnTo>
                <a:lnTo>
                  <a:pt x="535" y="24"/>
                </a:lnTo>
                <a:lnTo>
                  <a:pt x="535" y="85"/>
                </a:lnTo>
                <a:lnTo>
                  <a:pt x="560" y="135"/>
                </a:lnTo>
                <a:lnTo>
                  <a:pt x="587" y="135"/>
                </a:lnTo>
                <a:lnTo>
                  <a:pt x="560" y="267"/>
                </a:lnTo>
                <a:lnTo>
                  <a:pt x="492" y="398"/>
                </a:lnTo>
                <a:lnTo>
                  <a:pt x="492" y="423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8A37986A-AECC-8046-B438-640F6C1379F7}"/>
              </a:ext>
            </a:extLst>
          </p:cNvPr>
          <p:cNvSpPr>
            <a:spLocks/>
          </p:cNvSpPr>
          <p:nvPr/>
        </p:nvSpPr>
        <p:spPr bwMode="auto">
          <a:xfrm>
            <a:off x="5264551" y="3561973"/>
            <a:ext cx="509587" cy="501650"/>
          </a:xfrm>
          <a:custGeom>
            <a:avLst/>
            <a:gdLst>
              <a:gd name="T0" fmla="*/ 2147483647 w 587"/>
              <a:gd name="T1" fmla="*/ 2147483647 h 511"/>
              <a:gd name="T2" fmla="*/ 2147483647 w 587"/>
              <a:gd name="T3" fmla="*/ 2147483647 h 511"/>
              <a:gd name="T4" fmla="*/ 2147483647 w 587"/>
              <a:gd name="T5" fmla="*/ 2147483647 h 511"/>
              <a:gd name="T6" fmla="*/ 2147483647 w 587"/>
              <a:gd name="T7" fmla="*/ 2147483647 h 511"/>
              <a:gd name="T8" fmla="*/ 2147483647 w 587"/>
              <a:gd name="T9" fmla="*/ 2147483647 h 511"/>
              <a:gd name="T10" fmla="*/ 2147483647 w 587"/>
              <a:gd name="T11" fmla="*/ 2147483647 h 511"/>
              <a:gd name="T12" fmla="*/ 2147483647 w 587"/>
              <a:gd name="T13" fmla="*/ 2147483647 h 511"/>
              <a:gd name="T14" fmla="*/ 2147483647 w 587"/>
              <a:gd name="T15" fmla="*/ 2147483647 h 511"/>
              <a:gd name="T16" fmla="*/ 2147483647 w 587"/>
              <a:gd name="T17" fmla="*/ 2147483647 h 511"/>
              <a:gd name="T18" fmla="*/ 2147483647 w 587"/>
              <a:gd name="T19" fmla="*/ 2147483647 h 511"/>
              <a:gd name="T20" fmla="*/ 2147483647 w 587"/>
              <a:gd name="T21" fmla="*/ 2147483647 h 511"/>
              <a:gd name="T22" fmla="*/ 2147483647 w 587"/>
              <a:gd name="T23" fmla="*/ 2147483647 h 511"/>
              <a:gd name="T24" fmla="*/ 2147483647 w 587"/>
              <a:gd name="T25" fmla="*/ 2147483647 h 511"/>
              <a:gd name="T26" fmla="*/ 2147483647 w 587"/>
              <a:gd name="T27" fmla="*/ 2147483647 h 511"/>
              <a:gd name="T28" fmla="*/ 2147483647 w 587"/>
              <a:gd name="T29" fmla="*/ 2147483647 h 511"/>
              <a:gd name="T30" fmla="*/ 0 w 587"/>
              <a:gd name="T31" fmla="*/ 2147483647 h 511"/>
              <a:gd name="T32" fmla="*/ 0 w 587"/>
              <a:gd name="T33" fmla="*/ 2147483647 h 511"/>
              <a:gd name="T34" fmla="*/ 2147483647 w 587"/>
              <a:gd name="T35" fmla="*/ 2147483647 h 511"/>
              <a:gd name="T36" fmla="*/ 2147483647 w 587"/>
              <a:gd name="T37" fmla="*/ 2147483647 h 511"/>
              <a:gd name="T38" fmla="*/ 2147483647 w 587"/>
              <a:gd name="T39" fmla="*/ 2147483647 h 511"/>
              <a:gd name="T40" fmla="*/ 2147483647 w 587"/>
              <a:gd name="T41" fmla="*/ 2147483647 h 511"/>
              <a:gd name="T42" fmla="*/ 2147483647 w 587"/>
              <a:gd name="T43" fmla="*/ 0 h 511"/>
              <a:gd name="T44" fmla="*/ 2147483647 w 587"/>
              <a:gd name="T45" fmla="*/ 0 h 511"/>
              <a:gd name="T46" fmla="*/ 2147483647 w 587"/>
              <a:gd name="T47" fmla="*/ 2147483647 h 511"/>
              <a:gd name="T48" fmla="*/ 2147483647 w 587"/>
              <a:gd name="T49" fmla="*/ 2147483647 h 511"/>
              <a:gd name="T50" fmla="*/ 2147483647 w 587"/>
              <a:gd name="T51" fmla="*/ 2147483647 h 511"/>
              <a:gd name="T52" fmla="*/ 2147483647 w 587"/>
              <a:gd name="T53" fmla="*/ 2147483647 h 511"/>
              <a:gd name="T54" fmla="*/ 2147483647 w 587"/>
              <a:gd name="T55" fmla="*/ 2147483647 h 511"/>
              <a:gd name="T56" fmla="*/ 2147483647 w 587"/>
              <a:gd name="T57" fmla="*/ 2147483647 h 511"/>
              <a:gd name="T58" fmla="*/ 2147483647 w 587"/>
              <a:gd name="T59" fmla="*/ 2147483647 h 5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7"/>
              <a:gd name="T91" fmla="*/ 0 h 511"/>
              <a:gd name="T92" fmla="*/ 587 w 587"/>
              <a:gd name="T93" fmla="*/ 511 h 5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7" h="511">
                <a:moveTo>
                  <a:pt x="492" y="423"/>
                </a:moveTo>
                <a:lnTo>
                  <a:pt x="467" y="423"/>
                </a:lnTo>
                <a:lnTo>
                  <a:pt x="448" y="442"/>
                </a:lnTo>
                <a:lnTo>
                  <a:pt x="379" y="442"/>
                </a:lnTo>
                <a:lnTo>
                  <a:pt x="335" y="467"/>
                </a:lnTo>
                <a:lnTo>
                  <a:pt x="293" y="442"/>
                </a:lnTo>
                <a:lnTo>
                  <a:pt x="242" y="442"/>
                </a:lnTo>
                <a:lnTo>
                  <a:pt x="198" y="423"/>
                </a:lnTo>
                <a:lnTo>
                  <a:pt x="154" y="423"/>
                </a:lnTo>
                <a:lnTo>
                  <a:pt x="137" y="467"/>
                </a:lnTo>
                <a:lnTo>
                  <a:pt x="137" y="511"/>
                </a:lnTo>
                <a:lnTo>
                  <a:pt x="110" y="467"/>
                </a:lnTo>
                <a:lnTo>
                  <a:pt x="86" y="484"/>
                </a:lnTo>
                <a:lnTo>
                  <a:pt x="68" y="467"/>
                </a:lnTo>
                <a:lnTo>
                  <a:pt x="42" y="467"/>
                </a:lnTo>
                <a:lnTo>
                  <a:pt x="0" y="398"/>
                </a:lnTo>
                <a:lnTo>
                  <a:pt x="0" y="354"/>
                </a:lnTo>
                <a:lnTo>
                  <a:pt x="137" y="330"/>
                </a:lnTo>
                <a:lnTo>
                  <a:pt x="154" y="310"/>
                </a:lnTo>
                <a:lnTo>
                  <a:pt x="154" y="198"/>
                </a:lnTo>
                <a:lnTo>
                  <a:pt x="198" y="173"/>
                </a:lnTo>
                <a:lnTo>
                  <a:pt x="431" y="0"/>
                </a:lnTo>
                <a:lnTo>
                  <a:pt x="511" y="0"/>
                </a:lnTo>
                <a:lnTo>
                  <a:pt x="535" y="24"/>
                </a:lnTo>
                <a:lnTo>
                  <a:pt x="535" y="85"/>
                </a:lnTo>
                <a:lnTo>
                  <a:pt x="560" y="135"/>
                </a:lnTo>
                <a:lnTo>
                  <a:pt x="587" y="135"/>
                </a:lnTo>
                <a:lnTo>
                  <a:pt x="560" y="267"/>
                </a:lnTo>
                <a:lnTo>
                  <a:pt x="492" y="398"/>
                </a:lnTo>
                <a:lnTo>
                  <a:pt x="492" y="42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F7D4A506-B832-F14E-B171-8F95756291DB}"/>
              </a:ext>
            </a:extLst>
          </p:cNvPr>
          <p:cNvSpPr>
            <a:spLocks/>
          </p:cNvSpPr>
          <p:nvPr/>
        </p:nvSpPr>
        <p:spPr bwMode="auto">
          <a:xfrm>
            <a:off x="5340751" y="3979486"/>
            <a:ext cx="368300" cy="387350"/>
          </a:xfrm>
          <a:custGeom>
            <a:avLst/>
            <a:gdLst>
              <a:gd name="T0" fmla="*/ 2147483647 w 426"/>
              <a:gd name="T1" fmla="*/ 2147483647 h 393"/>
              <a:gd name="T2" fmla="*/ 2147483647 w 426"/>
              <a:gd name="T3" fmla="*/ 2147483647 h 393"/>
              <a:gd name="T4" fmla="*/ 2147483647 w 426"/>
              <a:gd name="T5" fmla="*/ 2147483647 h 393"/>
              <a:gd name="T6" fmla="*/ 2147483647 w 426"/>
              <a:gd name="T7" fmla="*/ 2147483647 h 393"/>
              <a:gd name="T8" fmla="*/ 2147483647 w 426"/>
              <a:gd name="T9" fmla="*/ 2147483647 h 393"/>
              <a:gd name="T10" fmla="*/ 2147483647 w 426"/>
              <a:gd name="T11" fmla="*/ 2147483647 h 393"/>
              <a:gd name="T12" fmla="*/ 2147483647 w 426"/>
              <a:gd name="T13" fmla="*/ 2147483647 h 393"/>
              <a:gd name="T14" fmla="*/ 2147483647 w 426"/>
              <a:gd name="T15" fmla="*/ 2147483647 h 393"/>
              <a:gd name="T16" fmla="*/ 2147483647 w 426"/>
              <a:gd name="T17" fmla="*/ 2147483647 h 393"/>
              <a:gd name="T18" fmla="*/ 2147483647 w 426"/>
              <a:gd name="T19" fmla="*/ 2147483647 h 393"/>
              <a:gd name="T20" fmla="*/ 2147483647 w 426"/>
              <a:gd name="T21" fmla="*/ 2147483647 h 393"/>
              <a:gd name="T22" fmla="*/ 2147483647 w 426"/>
              <a:gd name="T23" fmla="*/ 2147483647 h 393"/>
              <a:gd name="T24" fmla="*/ 2147483647 w 426"/>
              <a:gd name="T25" fmla="*/ 2147483647 h 393"/>
              <a:gd name="T26" fmla="*/ 2147483647 w 426"/>
              <a:gd name="T27" fmla="*/ 2147483647 h 393"/>
              <a:gd name="T28" fmla="*/ 2147483647 w 426"/>
              <a:gd name="T29" fmla="*/ 2147483647 h 393"/>
              <a:gd name="T30" fmla="*/ 0 w 426"/>
              <a:gd name="T31" fmla="*/ 2147483647 h 393"/>
              <a:gd name="T32" fmla="*/ 0 w 426"/>
              <a:gd name="T33" fmla="*/ 2147483647 h 393"/>
              <a:gd name="T34" fmla="*/ 2147483647 w 426"/>
              <a:gd name="T35" fmla="*/ 2147483647 h 393"/>
              <a:gd name="T36" fmla="*/ 2147483647 w 426"/>
              <a:gd name="T37" fmla="*/ 2147483647 h 393"/>
              <a:gd name="T38" fmla="*/ 2147483647 w 426"/>
              <a:gd name="T39" fmla="*/ 2147483647 h 393"/>
              <a:gd name="T40" fmla="*/ 2147483647 w 426"/>
              <a:gd name="T41" fmla="*/ 0 h 393"/>
              <a:gd name="T42" fmla="*/ 2147483647 w 426"/>
              <a:gd name="T43" fmla="*/ 0 h 393"/>
              <a:gd name="T44" fmla="*/ 2147483647 w 426"/>
              <a:gd name="T45" fmla="*/ 2147483647 h 393"/>
              <a:gd name="T46" fmla="*/ 2147483647 w 426"/>
              <a:gd name="T47" fmla="*/ 2147483647 h 393"/>
              <a:gd name="T48" fmla="*/ 2147483647 w 426"/>
              <a:gd name="T49" fmla="*/ 2147483647 h 393"/>
              <a:gd name="T50" fmla="*/ 2147483647 w 426"/>
              <a:gd name="T51" fmla="*/ 2147483647 h 393"/>
              <a:gd name="T52" fmla="*/ 2147483647 w 426"/>
              <a:gd name="T53" fmla="*/ 2147483647 h 393"/>
              <a:gd name="T54" fmla="*/ 2147483647 w 426"/>
              <a:gd name="T55" fmla="*/ 0 h 393"/>
              <a:gd name="T56" fmla="*/ 2147483647 w 426"/>
              <a:gd name="T57" fmla="*/ 0 h 393"/>
              <a:gd name="T58" fmla="*/ 2147483647 w 426"/>
              <a:gd name="T59" fmla="*/ 2147483647 h 3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6"/>
              <a:gd name="T91" fmla="*/ 0 h 393"/>
              <a:gd name="T92" fmla="*/ 426 w 426"/>
              <a:gd name="T93" fmla="*/ 393 h 3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6" h="393">
                <a:moveTo>
                  <a:pt x="426" y="17"/>
                </a:moveTo>
                <a:lnTo>
                  <a:pt x="426" y="42"/>
                </a:lnTo>
                <a:lnTo>
                  <a:pt x="426" y="86"/>
                </a:lnTo>
                <a:lnTo>
                  <a:pt x="406" y="105"/>
                </a:lnTo>
                <a:lnTo>
                  <a:pt x="382" y="198"/>
                </a:lnTo>
                <a:lnTo>
                  <a:pt x="363" y="217"/>
                </a:lnTo>
                <a:lnTo>
                  <a:pt x="344" y="286"/>
                </a:lnTo>
                <a:lnTo>
                  <a:pt x="319" y="311"/>
                </a:lnTo>
                <a:lnTo>
                  <a:pt x="294" y="286"/>
                </a:lnTo>
                <a:lnTo>
                  <a:pt x="269" y="286"/>
                </a:lnTo>
                <a:lnTo>
                  <a:pt x="225" y="374"/>
                </a:lnTo>
                <a:lnTo>
                  <a:pt x="113" y="393"/>
                </a:lnTo>
                <a:lnTo>
                  <a:pt x="113" y="374"/>
                </a:lnTo>
                <a:lnTo>
                  <a:pt x="94" y="330"/>
                </a:lnTo>
                <a:lnTo>
                  <a:pt x="50" y="311"/>
                </a:lnTo>
                <a:lnTo>
                  <a:pt x="0" y="311"/>
                </a:lnTo>
                <a:lnTo>
                  <a:pt x="0" y="217"/>
                </a:lnTo>
                <a:lnTo>
                  <a:pt x="50" y="130"/>
                </a:lnTo>
                <a:lnTo>
                  <a:pt x="50" y="86"/>
                </a:lnTo>
                <a:lnTo>
                  <a:pt x="50" y="42"/>
                </a:lnTo>
                <a:lnTo>
                  <a:pt x="69" y="0"/>
                </a:lnTo>
                <a:lnTo>
                  <a:pt x="113" y="0"/>
                </a:lnTo>
                <a:lnTo>
                  <a:pt x="155" y="17"/>
                </a:lnTo>
                <a:lnTo>
                  <a:pt x="206" y="17"/>
                </a:lnTo>
                <a:lnTo>
                  <a:pt x="250" y="42"/>
                </a:lnTo>
                <a:lnTo>
                  <a:pt x="294" y="17"/>
                </a:lnTo>
                <a:lnTo>
                  <a:pt x="363" y="17"/>
                </a:lnTo>
                <a:lnTo>
                  <a:pt x="382" y="0"/>
                </a:lnTo>
                <a:lnTo>
                  <a:pt x="406" y="0"/>
                </a:lnTo>
                <a:lnTo>
                  <a:pt x="426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CD65B187-0B6C-9C49-BBA7-2409DFC15D50}"/>
              </a:ext>
            </a:extLst>
          </p:cNvPr>
          <p:cNvSpPr>
            <a:spLocks/>
          </p:cNvSpPr>
          <p:nvPr/>
        </p:nvSpPr>
        <p:spPr bwMode="auto">
          <a:xfrm>
            <a:off x="5340751" y="3979486"/>
            <a:ext cx="368300" cy="387350"/>
          </a:xfrm>
          <a:custGeom>
            <a:avLst/>
            <a:gdLst>
              <a:gd name="T0" fmla="*/ 2147483647 w 426"/>
              <a:gd name="T1" fmla="*/ 2147483647 h 393"/>
              <a:gd name="T2" fmla="*/ 2147483647 w 426"/>
              <a:gd name="T3" fmla="*/ 2147483647 h 393"/>
              <a:gd name="T4" fmla="*/ 2147483647 w 426"/>
              <a:gd name="T5" fmla="*/ 2147483647 h 393"/>
              <a:gd name="T6" fmla="*/ 2147483647 w 426"/>
              <a:gd name="T7" fmla="*/ 2147483647 h 393"/>
              <a:gd name="T8" fmla="*/ 2147483647 w 426"/>
              <a:gd name="T9" fmla="*/ 2147483647 h 393"/>
              <a:gd name="T10" fmla="*/ 2147483647 w 426"/>
              <a:gd name="T11" fmla="*/ 2147483647 h 393"/>
              <a:gd name="T12" fmla="*/ 2147483647 w 426"/>
              <a:gd name="T13" fmla="*/ 2147483647 h 393"/>
              <a:gd name="T14" fmla="*/ 2147483647 w 426"/>
              <a:gd name="T15" fmla="*/ 2147483647 h 393"/>
              <a:gd name="T16" fmla="*/ 2147483647 w 426"/>
              <a:gd name="T17" fmla="*/ 2147483647 h 393"/>
              <a:gd name="T18" fmla="*/ 2147483647 w 426"/>
              <a:gd name="T19" fmla="*/ 2147483647 h 393"/>
              <a:gd name="T20" fmla="*/ 2147483647 w 426"/>
              <a:gd name="T21" fmla="*/ 2147483647 h 393"/>
              <a:gd name="T22" fmla="*/ 2147483647 w 426"/>
              <a:gd name="T23" fmla="*/ 2147483647 h 393"/>
              <a:gd name="T24" fmla="*/ 2147483647 w 426"/>
              <a:gd name="T25" fmla="*/ 2147483647 h 393"/>
              <a:gd name="T26" fmla="*/ 2147483647 w 426"/>
              <a:gd name="T27" fmla="*/ 2147483647 h 393"/>
              <a:gd name="T28" fmla="*/ 2147483647 w 426"/>
              <a:gd name="T29" fmla="*/ 2147483647 h 393"/>
              <a:gd name="T30" fmla="*/ 0 w 426"/>
              <a:gd name="T31" fmla="*/ 2147483647 h 393"/>
              <a:gd name="T32" fmla="*/ 0 w 426"/>
              <a:gd name="T33" fmla="*/ 2147483647 h 393"/>
              <a:gd name="T34" fmla="*/ 2147483647 w 426"/>
              <a:gd name="T35" fmla="*/ 2147483647 h 393"/>
              <a:gd name="T36" fmla="*/ 2147483647 w 426"/>
              <a:gd name="T37" fmla="*/ 2147483647 h 393"/>
              <a:gd name="T38" fmla="*/ 2147483647 w 426"/>
              <a:gd name="T39" fmla="*/ 2147483647 h 393"/>
              <a:gd name="T40" fmla="*/ 2147483647 w 426"/>
              <a:gd name="T41" fmla="*/ 0 h 393"/>
              <a:gd name="T42" fmla="*/ 2147483647 w 426"/>
              <a:gd name="T43" fmla="*/ 0 h 393"/>
              <a:gd name="T44" fmla="*/ 2147483647 w 426"/>
              <a:gd name="T45" fmla="*/ 2147483647 h 393"/>
              <a:gd name="T46" fmla="*/ 2147483647 w 426"/>
              <a:gd name="T47" fmla="*/ 2147483647 h 393"/>
              <a:gd name="T48" fmla="*/ 2147483647 w 426"/>
              <a:gd name="T49" fmla="*/ 2147483647 h 393"/>
              <a:gd name="T50" fmla="*/ 2147483647 w 426"/>
              <a:gd name="T51" fmla="*/ 2147483647 h 393"/>
              <a:gd name="T52" fmla="*/ 2147483647 w 426"/>
              <a:gd name="T53" fmla="*/ 2147483647 h 393"/>
              <a:gd name="T54" fmla="*/ 2147483647 w 426"/>
              <a:gd name="T55" fmla="*/ 0 h 393"/>
              <a:gd name="T56" fmla="*/ 2147483647 w 426"/>
              <a:gd name="T57" fmla="*/ 0 h 393"/>
              <a:gd name="T58" fmla="*/ 2147483647 w 426"/>
              <a:gd name="T59" fmla="*/ 2147483647 h 3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6"/>
              <a:gd name="T91" fmla="*/ 0 h 393"/>
              <a:gd name="T92" fmla="*/ 426 w 426"/>
              <a:gd name="T93" fmla="*/ 393 h 3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6" h="393">
                <a:moveTo>
                  <a:pt x="426" y="17"/>
                </a:moveTo>
                <a:lnTo>
                  <a:pt x="426" y="42"/>
                </a:lnTo>
                <a:lnTo>
                  <a:pt x="426" y="86"/>
                </a:lnTo>
                <a:lnTo>
                  <a:pt x="406" y="105"/>
                </a:lnTo>
                <a:lnTo>
                  <a:pt x="382" y="198"/>
                </a:lnTo>
                <a:lnTo>
                  <a:pt x="363" y="217"/>
                </a:lnTo>
                <a:lnTo>
                  <a:pt x="344" y="286"/>
                </a:lnTo>
                <a:lnTo>
                  <a:pt x="319" y="311"/>
                </a:lnTo>
                <a:lnTo>
                  <a:pt x="294" y="286"/>
                </a:lnTo>
                <a:lnTo>
                  <a:pt x="269" y="286"/>
                </a:lnTo>
                <a:lnTo>
                  <a:pt x="225" y="374"/>
                </a:lnTo>
                <a:lnTo>
                  <a:pt x="113" y="393"/>
                </a:lnTo>
                <a:lnTo>
                  <a:pt x="113" y="374"/>
                </a:lnTo>
                <a:lnTo>
                  <a:pt x="94" y="330"/>
                </a:lnTo>
                <a:lnTo>
                  <a:pt x="50" y="311"/>
                </a:lnTo>
                <a:lnTo>
                  <a:pt x="0" y="311"/>
                </a:lnTo>
                <a:lnTo>
                  <a:pt x="0" y="217"/>
                </a:lnTo>
                <a:lnTo>
                  <a:pt x="50" y="130"/>
                </a:lnTo>
                <a:lnTo>
                  <a:pt x="50" y="86"/>
                </a:lnTo>
                <a:lnTo>
                  <a:pt x="50" y="42"/>
                </a:lnTo>
                <a:lnTo>
                  <a:pt x="69" y="0"/>
                </a:lnTo>
                <a:lnTo>
                  <a:pt x="113" y="0"/>
                </a:lnTo>
                <a:lnTo>
                  <a:pt x="155" y="17"/>
                </a:lnTo>
                <a:lnTo>
                  <a:pt x="206" y="17"/>
                </a:lnTo>
                <a:lnTo>
                  <a:pt x="250" y="42"/>
                </a:lnTo>
                <a:lnTo>
                  <a:pt x="294" y="17"/>
                </a:lnTo>
                <a:lnTo>
                  <a:pt x="363" y="17"/>
                </a:lnTo>
                <a:lnTo>
                  <a:pt x="382" y="0"/>
                </a:lnTo>
                <a:lnTo>
                  <a:pt x="406" y="0"/>
                </a:lnTo>
                <a:lnTo>
                  <a:pt x="426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4BD709D7-9152-D14C-81F7-52E1F18883BD}"/>
              </a:ext>
            </a:extLst>
          </p:cNvPr>
          <p:cNvSpPr>
            <a:spLocks/>
          </p:cNvSpPr>
          <p:nvPr/>
        </p:nvSpPr>
        <p:spPr bwMode="auto">
          <a:xfrm>
            <a:off x="5731276" y="4085848"/>
            <a:ext cx="427037" cy="331788"/>
          </a:xfrm>
          <a:custGeom>
            <a:avLst/>
            <a:gdLst>
              <a:gd name="T0" fmla="*/ 0 w 494"/>
              <a:gd name="T1" fmla="*/ 2147483647 h 337"/>
              <a:gd name="T2" fmla="*/ 2147483647 w 494"/>
              <a:gd name="T3" fmla="*/ 2147483647 h 337"/>
              <a:gd name="T4" fmla="*/ 2147483647 w 494"/>
              <a:gd name="T5" fmla="*/ 2147483647 h 337"/>
              <a:gd name="T6" fmla="*/ 2147483647 w 494"/>
              <a:gd name="T7" fmla="*/ 2147483647 h 337"/>
              <a:gd name="T8" fmla="*/ 2147483647 w 494"/>
              <a:gd name="T9" fmla="*/ 2147483647 h 337"/>
              <a:gd name="T10" fmla="*/ 2147483647 w 494"/>
              <a:gd name="T11" fmla="*/ 2147483647 h 337"/>
              <a:gd name="T12" fmla="*/ 2147483647 w 494"/>
              <a:gd name="T13" fmla="*/ 2147483647 h 337"/>
              <a:gd name="T14" fmla="*/ 2147483647 w 494"/>
              <a:gd name="T15" fmla="*/ 2147483647 h 337"/>
              <a:gd name="T16" fmla="*/ 2147483647 w 494"/>
              <a:gd name="T17" fmla="*/ 2147483647 h 337"/>
              <a:gd name="T18" fmla="*/ 2147483647 w 494"/>
              <a:gd name="T19" fmla="*/ 2147483647 h 337"/>
              <a:gd name="T20" fmla="*/ 2147483647 w 494"/>
              <a:gd name="T21" fmla="*/ 2147483647 h 337"/>
              <a:gd name="T22" fmla="*/ 2147483647 w 494"/>
              <a:gd name="T23" fmla="*/ 2147483647 h 337"/>
              <a:gd name="T24" fmla="*/ 2147483647 w 494"/>
              <a:gd name="T25" fmla="*/ 2147483647 h 337"/>
              <a:gd name="T26" fmla="*/ 2147483647 w 494"/>
              <a:gd name="T27" fmla="*/ 2147483647 h 337"/>
              <a:gd name="T28" fmla="*/ 2147483647 w 494"/>
              <a:gd name="T29" fmla="*/ 2147483647 h 337"/>
              <a:gd name="T30" fmla="*/ 2147483647 w 494"/>
              <a:gd name="T31" fmla="*/ 0 h 337"/>
              <a:gd name="T32" fmla="*/ 2147483647 w 494"/>
              <a:gd name="T33" fmla="*/ 2147483647 h 337"/>
              <a:gd name="T34" fmla="*/ 2147483647 w 494"/>
              <a:gd name="T35" fmla="*/ 2147483647 h 337"/>
              <a:gd name="T36" fmla="*/ 2147483647 w 494"/>
              <a:gd name="T37" fmla="*/ 2147483647 h 337"/>
              <a:gd name="T38" fmla="*/ 2147483647 w 494"/>
              <a:gd name="T39" fmla="*/ 2147483647 h 337"/>
              <a:gd name="T40" fmla="*/ 2147483647 w 494"/>
              <a:gd name="T41" fmla="*/ 2147483647 h 337"/>
              <a:gd name="T42" fmla="*/ 2147483647 w 494"/>
              <a:gd name="T43" fmla="*/ 2147483647 h 337"/>
              <a:gd name="T44" fmla="*/ 0 w 494"/>
              <a:gd name="T45" fmla="*/ 2147483647 h 337"/>
              <a:gd name="T46" fmla="*/ 0 w 494"/>
              <a:gd name="T47" fmla="*/ 2147483647 h 3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4"/>
              <a:gd name="T73" fmla="*/ 0 h 337"/>
              <a:gd name="T74" fmla="*/ 494 w 494"/>
              <a:gd name="T75" fmla="*/ 337 h 33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4" h="337">
                <a:moveTo>
                  <a:pt x="0" y="267"/>
                </a:moveTo>
                <a:lnTo>
                  <a:pt x="50" y="337"/>
                </a:lnTo>
                <a:lnTo>
                  <a:pt x="69" y="318"/>
                </a:lnTo>
                <a:lnTo>
                  <a:pt x="86" y="318"/>
                </a:lnTo>
                <a:lnTo>
                  <a:pt x="113" y="318"/>
                </a:lnTo>
                <a:lnTo>
                  <a:pt x="162" y="318"/>
                </a:lnTo>
                <a:lnTo>
                  <a:pt x="181" y="242"/>
                </a:lnTo>
                <a:lnTo>
                  <a:pt x="206" y="242"/>
                </a:lnTo>
                <a:lnTo>
                  <a:pt x="225" y="267"/>
                </a:lnTo>
                <a:lnTo>
                  <a:pt x="294" y="286"/>
                </a:lnTo>
                <a:lnTo>
                  <a:pt x="319" y="267"/>
                </a:lnTo>
                <a:lnTo>
                  <a:pt x="494" y="242"/>
                </a:lnTo>
                <a:lnTo>
                  <a:pt x="380" y="112"/>
                </a:lnTo>
                <a:lnTo>
                  <a:pt x="338" y="93"/>
                </a:lnTo>
                <a:lnTo>
                  <a:pt x="338" y="49"/>
                </a:lnTo>
                <a:lnTo>
                  <a:pt x="294" y="0"/>
                </a:lnTo>
                <a:lnTo>
                  <a:pt x="267" y="24"/>
                </a:lnTo>
                <a:lnTo>
                  <a:pt x="225" y="68"/>
                </a:lnTo>
                <a:lnTo>
                  <a:pt x="162" y="93"/>
                </a:lnTo>
                <a:lnTo>
                  <a:pt x="162" y="112"/>
                </a:lnTo>
                <a:lnTo>
                  <a:pt x="130" y="137"/>
                </a:lnTo>
                <a:lnTo>
                  <a:pt x="25" y="154"/>
                </a:lnTo>
                <a:lnTo>
                  <a:pt x="0" y="225"/>
                </a:lnTo>
                <a:lnTo>
                  <a:pt x="0" y="26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D06F8C27-8CA8-7844-8F66-3F3A696E2780}"/>
              </a:ext>
            </a:extLst>
          </p:cNvPr>
          <p:cNvSpPr>
            <a:spLocks/>
          </p:cNvSpPr>
          <p:nvPr/>
        </p:nvSpPr>
        <p:spPr bwMode="auto">
          <a:xfrm>
            <a:off x="5731276" y="4085848"/>
            <a:ext cx="427037" cy="331788"/>
          </a:xfrm>
          <a:custGeom>
            <a:avLst/>
            <a:gdLst>
              <a:gd name="T0" fmla="*/ 0 w 494"/>
              <a:gd name="T1" fmla="*/ 2147483647 h 337"/>
              <a:gd name="T2" fmla="*/ 2147483647 w 494"/>
              <a:gd name="T3" fmla="*/ 2147483647 h 337"/>
              <a:gd name="T4" fmla="*/ 2147483647 w 494"/>
              <a:gd name="T5" fmla="*/ 2147483647 h 337"/>
              <a:gd name="T6" fmla="*/ 2147483647 w 494"/>
              <a:gd name="T7" fmla="*/ 2147483647 h 337"/>
              <a:gd name="T8" fmla="*/ 2147483647 w 494"/>
              <a:gd name="T9" fmla="*/ 2147483647 h 337"/>
              <a:gd name="T10" fmla="*/ 2147483647 w 494"/>
              <a:gd name="T11" fmla="*/ 2147483647 h 337"/>
              <a:gd name="T12" fmla="*/ 2147483647 w 494"/>
              <a:gd name="T13" fmla="*/ 2147483647 h 337"/>
              <a:gd name="T14" fmla="*/ 2147483647 w 494"/>
              <a:gd name="T15" fmla="*/ 2147483647 h 337"/>
              <a:gd name="T16" fmla="*/ 2147483647 w 494"/>
              <a:gd name="T17" fmla="*/ 2147483647 h 337"/>
              <a:gd name="T18" fmla="*/ 2147483647 w 494"/>
              <a:gd name="T19" fmla="*/ 2147483647 h 337"/>
              <a:gd name="T20" fmla="*/ 2147483647 w 494"/>
              <a:gd name="T21" fmla="*/ 2147483647 h 337"/>
              <a:gd name="T22" fmla="*/ 2147483647 w 494"/>
              <a:gd name="T23" fmla="*/ 2147483647 h 337"/>
              <a:gd name="T24" fmla="*/ 2147483647 w 494"/>
              <a:gd name="T25" fmla="*/ 2147483647 h 337"/>
              <a:gd name="T26" fmla="*/ 2147483647 w 494"/>
              <a:gd name="T27" fmla="*/ 2147483647 h 337"/>
              <a:gd name="T28" fmla="*/ 2147483647 w 494"/>
              <a:gd name="T29" fmla="*/ 2147483647 h 337"/>
              <a:gd name="T30" fmla="*/ 2147483647 w 494"/>
              <a:gd name="T31" fmla="*/ 0 h 337"/>
              <a:gd name="T32" fmla="*/ 2147483647 w 494"/>
              <a:gd name="T33" fmla="*/ 2147483647 h 337"/>
              <a:gd name="T34" fmla="*/ 2147483647 w 494"/>
              <a:gd name="T35" fmla="*/ 2147483647 h 337"/>
              <a:gd name="T36" fmla="*/ 2147483647 w 494"/>
              <a:gd name="T37" fmla="*/ 2147483647 h 337"/>
              <a:gd name="T38" fmla="*/ 2147483647 w 494"/>
              <a:gd name="T39" fmla="*/ 2147483647 h 337"/>
              <a:gd name="T40" fmla="*/ 2147483647 w 494"/>
              <a:gd name="T41" fmla="*/ 2147483647 h 337"/>
              <a:gd name="T42" fmla="*/ 2147483647 w 494"/>
              <a:gd name="T43" fmla="*/ 2147483647 h 337"/>
              <a:gd name="T44" fmla="*/ 0 w 494"/>
              <a:gd name="T45" fmla="*/ 2147483647 h 337"/>
              <a:gd name="T46" fmla="*/ 0 w 494"/>
              <a:gd name="T47" fmla="*/ 2147483647 h 3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4"/>
              <a:gd name="T73" fmla="*/ 0 h 337"/>
              <a:gd name="T74" fmla="*/ 494 w 494"/>
              <a:gd name="T75" fmla="*/ 337 h 33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4" h="337">
                <a:moveTo>
                  <a:pt x="0" y="267"/>
                </a:moveTo>
                <a:lnTo>
                  <a:pt x="50" y="337"/>
                </a:lnTo>
                <a:lnTo>
                  <a:pt x="69" y="318"/>
                </a:lnTo>
                <a:lnTo>
                  <a:pt x="86" y="318"/>
                </a:lnTo>
                <a:lnTo>
                  <a:pt x="113" y="318"/>
                </a:lnTo>
                <a:lnTo>
                  <a:pt x="162" y="318"/>
                </a:lnTo>
                <a:lnTo>
                  <a:pt x="181" y="242"/>
                </a:lnTo>
                <a:lnTo>
                  <a:pt x="206" y="242"/>
                </a:lnTo>
                <a:lnTo>
                  <a:pt x="225" y="267"/>
                </a:lnTo>
                <a:lnTo>
                  <a:pt x="294" y="286"/>
                </a:lnTo>
                <a:lnTo>
                  <a:pt x="319" y="267"/>
                </a:lnTo>
                <a:lnTo>
                  <a:pt x="494" y="242"/>
                </a:lnTo>
                <a:lnTo>
                  <a:pt x="380" y="112"/>
                </a:lnTo>
                <a:lnTo>
                  <a:pt x="338" y="93"/>
                </a:lnTo>
                <a:lnTo>
                  <a:pt x="338" y="49"/>
                </a:lnTo>
                <a:lnTo>
                  <a:pt x="294" y="0"/>
                </a:lnTo>
                <a:lnTo>
                  <a:pt x="267" y="24"/>
                </a:lnTo>
                <a:lnTo>
                  <a:pt x="225" y="68"/>
                </a:lnTo>
                <a:lnTo>
                  <a:pt x="162" y="93"/>
                </a:lnTo>
                <a:lnTo>
                  <a:pt x="162" y="112"/>
                </a:lnTo>
                <a:lnTo>
                  <a:pt x="130" y="137"/>
                </a:lnTo>
                <a:lnTo>
                  <a:pt x="25" y="154"/>
                </a:lnTo>
                <a:lnTo>
                  <a:pt x="0" y="225"/>
                </a:lnTo>
                <a:lnTo>
                  <a:pt x="0" y="26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ABF3B018-B39F-7E4A-8BA9-5403F87A572B}"/>
              </a:ext>
            </a:extLst>
          </p:cNvPr>
          <p:cNvSpPr>
            <a:spLocks/>
          </p:cNvSpPr>
          <p:nvPr/>
        </p:nvSpPr>
        <p:spPr bwMode="auto">
          <a:xfrm>
            <a:off x="5655076" y="4325561"/>
            <a:ext cx="623887" cy="765175"/>
          </a:xfrm>
          <a:custGeom>
            <a:avLst/>
            <a:gdLst>
              <a:gd name="T0" fmla="*/ 2147483647 w 718"/>
              <a:gd name="T1" fmla="*/ 2147483647 h 780"/>
              <a:gd name="T2" fmla="*/ 2147483647 w 718"/>
              <a:gd name="T3" fmla="*/ 0 h 780"/>
              <a:gd name="T4" fmla="*/ 2147483647 w 718"/>
              <a:gd name="T5" fmla="*/ 2147483647 h 780"/>
              <a:gd name="T6" fmla="*/ 2147483647 w 718"/>
              <a:gd name="T7" fmla="*/ 2147483647 h 780"/>
              <a:gd name="T8" fmla="*/ 2147483647 w 718"/>
              <a:gd name="T9" fmla="*/ 2147483647 h 780"/>
              <a:gd name="T10" fmla="*/ 2147483647 w 718"/>
              <a:gd name="T11" fmla="*/ 2147483647 h 780"/>
              <a:gd name="T12" fmla="*/ 2147483647 w 718"/>
              <a:gd name="T13" fmla="*/ 2147483647 h 780"/>
              <a:gd name="T14" fmla="*/ 2147483647 w 718"/>
              <a:gd name="T15" fmla="*/ 2147483647 h 780"/>
              <a:gd name="T16" fmla="*/ 2147483647 w 718"/>
              <a:gd name="T17" fmla="*/ 2147483647 h 780"/>
              <a:gd name="T18" fmla="*/ 2147483647 w 718"/>
              <a:gd name="T19" fmla="*/ 2147483647 h 780"/>
              <a:gd name="T20" fmla="*/ 2147483647 w 718"/>
              <a:gd name="T21" fmla="*/ 2147483647 h 780"/>
              <a:gd name="T22" fmla="*/ 2147483647 w 718"/>
              <a:gd name="T23" fmla="*/ 2147483647 h 780"/>
              <a:gd name="T24" fmla="*/ 2147483647 w 718"/>
              <a:gd name="T25" fmla="*/ 2147483647 h 780"/>
              <a:gd name="T26" fmla="*/ 2147483647 w 718"/>
              <a:gd name="T27" fmla="*/ 2147483647 h 780"/>
              <a:gd name="T28" fmla="*/ 2147483647 w 718"/>
              <a:gd name="T29" fmla="*/ 2147483647 h 780"/>
              <a:gd name="T30" fmla="*/ 2147483647 w 718"/>
              <a:gd name="T31" fmla="*/ 2147483647 h 780"/>
              <a:gd name="T32" fmla="*/ 2147483647 w 718"/>
              <a:gd name="T33" fmla="*/ 2147483647 h 780"/>
              <a:gd name="T34" fmla="*/ 2147483647 w 718"/>
              <a:gd name="T35" fmla="*/ 2147483647 h 780"/>
              <a:gd name="T36" fmla="*/ 2147483647 w 718"/>
              <a:gd name="T37" fmla="*/ 2147483647 h 780"/>
              <a:gd name="T38" fmla="*/ 2147483647 w 718"/>
              <a:gd name="T39" fmla="*/ 2147483647 h 780"/>
              <a:gd name="T40" fmla="*/ 2147483647 w 718"/>
              <a:gd name="T41" fmla="*/ 2147483647 h 780"/>
              <a:gd name="T42" fmla="*/ 2147483647 w 718"/>
              <a:gd name="T43" fmla="*/ 2147483647 h 780"/>
              <a:gd name="T44" fmla="*/ 2147483647 w 718"/>
              <a:gd name="T45" fmla="*/ 2147483647 h 780"/>
              <a:gd name="T46" fmla="*/ 2147483647 w 718"/>
              <a:gd name="T47" fmla="*/ 2147483647 h 780"/>
              <a:gd name="T48" fmla="*/ 2147483647 w 718"/>
              <a:gd name="T49" fmla="*/ 2147483647 h 780"/>
              <a:gd name="T50" fmla="*/ 2147483647 w 718"/>
              <a:gd name="T51" fmla="*/ 2147483647 h 780"/>
              <a:gd name="T52" fmla="*/ 2147483647 w 718"/>
              <a:gd name="T53" fmla="*/ 2147483647 h 780"/>
              <a:gd name="T54" fmla="*/ 2147483647 w 718"/>
              <a:gd name="T55" fmla="*/ 2147483647 h 780"/>
              <a:gd name="T56" fmla="*/ 2147483647 w 718"/>
              <a:gd name="T57" fmla="*/ 2147483647 h 780"/>
              <a:gd name="T58" fmla="*/ 2147483647 w 718"/>
              <a:gd name="T59" fmla="*/ 2147483647 h 780"/>
              <a:gd name="T60" fmla="*/ 2147483647 w 718"/>
              <a:gd name="T61" fmla="*/ 2147483647 h 780"/>
              <a:gd name="T62" fmla="*/ 2147483647 w 718"/>
              <a:gd name="T63" fmla="*/ 2147483647 h 780"/>
              <a:gd name="T64" fmla="*/ 2147483647 w 718"/>
              <a:gd name="T65" fmla="*/ 2147483647 h 780"/>
              <a:gd name="T66" fmla="*/ 2147483647 w 718"/>
              <a:gd name="T67" fmla="*/ 2147483647 h 780"/>
              <a:gd name="T68" fmla="*/ 2147483647 w 718"/>
              <a:gd name="T69" fmla="*/ 2147483647 h 780"/>
              <a:gd name="T70" fmla="*/ 2147483647 w 718"/>
              <a:gd name="T71" fmla="*/ 2147483647 h 780"/>
              <a:gd name="T72" fmla="*/ 2147483647 w 718"/>
              <a:gd name="T73" fmla="*/ 2147483647 h 780"/>
              <a:gd name="T74" fmla="*/ 2147483647 w 718"/>
              <a:gd name="T75" fmla="*/ 2147483647 h 780"/>
              <a:gd name="T76" fmla="*/ 2147483647 w 718"/>
              <a:gd name="T77" fmla="*/ 2147483647 h 780"/>
              <a:gd name="T78" fmla="*/ 0 w 718"/>
              <a:gd name="T79" fmla="*/ 2147483647 h 780"/>
              <a:gd name="T80" fmla="*/ 0 w 718"/>
              <a:gd name="T81" fmla="*/ 2147483647 h 780"/>
              <a:gd name="T82" fmla="*/ 0 w 718"/>
              <a:gd name="T83" fmla="*/ 2147483647 h 780"/>
              <a:gd name="T84" fmla="*/ 2147483647 w 718"/>
              <a:gd name="T85" fmla="*/ 2147483647 h 780"/>
              <a:gd name="T86" fmla="*/ 2147483647 w 718"/>
              <a:gd name="T87" fmla="*/ 2147483647 h 780"/>
              <a:gd name="T88" fmla="*/ 2147483647 w 718"/>
              <a:gd name="T89" fmla="*/ 2147483647 h 780"/>
              <a:gd name="T90" fmla="*/ 2147483647 w 718"/>
              <a:gd name="T91" fmla="*/ 2147483647 h 780"/>
              <a:gd name="T92" fmla="*/ 2147483647 w 718"/>
              <a:gd name="T93" fmla="*/ 2147483647 h 780"/>
              <a:gd name="T94" fmla="*/ 2147483647 w 718"/>
              <a:gd name="T95" fmla="*/ 2147483647 h 780"/>
              <a:gd name="T96" fmla="*/ 2147483647 w 718"/>
              <a:gd name="T97" fmla="*/ 2147483647 h 780"/>
              <a:gd name="T98" fmla="*/ 2147483647 w 718"/>
              <a:gd name="T99" fmla="*/ 2147483647 h 780"/>
              <a:gd name="T100" fmla="*/ 2147483647 w 718"/>
              <a:gd name="T101" fmla="*/ 2147483647 h 780"/>
              <a:gd name="T102" fmla="*/ 2147483647 w 718"/>
              <a:gd name="T103" fmla="*/ 0 h 780"/>
              <a:gd name="T104" fmla="*/ 2147483647 w 718"/>
              <a:gd name="T105" fmla="*/ 0 h 780"/>
              <a:gd name="T106" fmla="*/ 2147483647 w 718"/>
              <a:gd name="T107" fmla="*/ 2147483647 h 780"/>
              <a:gd name="T108" fmla="*/ 2147483647 w 718"/>
              <a:gd name="T109" fmla="*/ 2147483647 h 780"/>
              <a:gd name="T110" fmla="*/ 2147483647 w 718"/>
              <a:gd name="T111" fmla="*/ 2147483647 h 7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8"/>
              <a:gd name="T169" fmla="*/ 0 h 780"/>
              <a:gd name="T170" fmla="*/ 718 w 718"/>
              <a:gd name="T171" fmla="*/ 780 h 7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8" h="780">
                <a:moveTo>
                  <a:pt x="406" y="25"/>
                </a:moveTo>
                <a:lnTo>
                  <a:pt x="579" y="0"/>
                </a:lnTo>
                <a:lnTo>
                  <a:pt x="604" y="25"/>
                </a:lnTo>
                <a:lnTo>
                  <a:pt x="655" y="25"/>
                </a:lnTo>
                <a:lnTo>
                  <a:pt x="692" y="74"/>
                </a:lnTo>
                <a:lnTo>
                  <a:pt x="692" y="110"/>
                </a:lnTo>
                <a:lnTo>
                  <a:pt x="718" y="135"/>
                </a:lnTo>
                <a:lnTo>
                  <a:pt x="692" y="154"/>
                </a:lnTo>
                <a:lnTo>
                  <a:pt x="674" y="198"/>
                </a:lnTo>
                <a:lnTo>
                  <a:pt x="655" y="267"/>
                </a:lnTo>
                <a:lnTo>
                  <a:pt x="623" y="311"/>
                </a:lnTo>
                <a:lnTo>
                  <a:pt x="623" y="335"/>
                </a:lnTo>
                <a:lnTo>
                  <a:pt x="655" y="355"/>
                </a:lnTo>
                <a:lnTo>
                  <a:pt x="655" y="404"/>
                </a:lnTo>
                <a:lnTo>
                  <a:pt x="655" y="486"/>
                </a:lnTo>
                <a:lnTo>
                  <a:pt x="692" y="561"/>
                </a:lnTo>
                <a:lnTo>
                  <a:pt x="674" y="561"/>
                </a:lnTo>
                <a:lnTo>
                  <a:pt x="623" y="580"/>
                </a:lnTo>
                <a:lnTo>
                  <a:pt x="623" y="604"/>
                </a:lnTo>
                <a:lnTo>
                  <a:pt x="604" y="711"/>
                </a:lnTo>
                <a:lnTo>
                  <a:pt x="623" y="736"/>
                </a:lnTo>
                <a:lnTo>
                  <a:pt x="655" y="736"/>
                </a:lnTo>
                <a:lnTo>
                  <a:pt x="655" y="780"/>
                </a:lnTo>
                <a:lnTo>
                  <a:pt x="604" y="753"/>
                </a:lnTo>
                <a:lnTo>
                  <a:pt x="535" y="711"/>
                </a:lnTo>
                <a:lnTo>
                  <a:pt x="518" y="711"/>
                </a:lnTo>
                <a:lnTo>
                  <a:pt x="449" y="673"/>
                </a:lnTo>
                <a:lnTo>
                  <a:pt x="354" y="692"/>
                </a:lnTo>
                <a:lnTo>
                  <a:pt x="379" y="673"/>
                </a:lnTo>
                <a:lnTo>
                  <a:pt x="354" y="623"/>
                </a:lnTo>
                <a:lnTo>
                  <a:pt x="354" y="536"/>
                </a:lnTo>
                <a:lnTo>
                  <a:pt x="310" y="517"/>
                </a:lnTo>
                <a:lnTo>
                  <a:pt x="266" y="517"/>
                </a:lnTo>
                <a:lnTo>
                  <a:pt x="266" y="561"/>
                </a:lnTo>
                <a:lnTo>
                  <a:pt x="198" y="561"/>
                </a:lnTo>
                <a:lnTo>
                  <a:pt x="173" y="536"/>
                </a:lnTo>
                <a:lnTo>
                  <a:pt x="154" y="467"/>
                </a:lnTo>
                <a:lnTo>
                  <a:pt x="137" y="467"/>
                </a:lnTo>
                <a:lnTo>
                  <a:pt x="42" y="467"/>
                </a:lnTo>
                <a:lnTo>
                  <a:pt x="0" y="486"/>
                </a:lnTo>
                <a:lnTo>
                  <a:pt x="0" y="467"/>
                </a:lnTo>
                <a:lnTo>
                  <a:pt x="0" y="423"/>
                </a:lnTo>
                <a:lnTo>
                  <a:pt x="17" y="423"/>
                </a:lnTo>
                <a:lnTo>
                  <a:pt x="42" y="423"/>
                </a:lnTo>
                <a:lnTo>
                  <a:pt x="61" y="404"/>
                </a:lnTo>
                <a:lnTo>
                  <a:pt x="85" y="423"/>
                </a:lnTo>
                <a:lnTo>
                  <a:pt x="137" y="379"/>
                </a:lnTo>
                <a:lnTo>
                  <a:pt x="154" y="311"/>
                </a:lnTo>
                <a:lnTo>
                  <a:pt x="198" y="248"/>
                </a:lnTo>
                <a:lnTo>
                  <a:pt x="217" y="135"/>
                </a:lnTo>
                <a:lnTo>
                  <a:pt x="249" y="74"/>
                </a:lnTo>
                <a:lnTo>
                  <a:pt x="266" y="0"/>
                </a:lnTo>
                <a:lnTo>
                  <a:pt x="293" y="0"/>
                </a:lnTo>
                <a:lnTo>
                  <a:pt x="310" y="25"/>
                </a:lnTo>
                <a:lnTo>
                  <a:pt x="379" y="42"/>
                </a:lnTo>
                <a:lnTo>
                  <a:pt x="406" y="25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EA73AD8C-FAE3-694C-8BEF-1BFE8BF8F83B}"/>
              </a:ext>
            </a:extLst>
          </p:cNvPr>
          <p:cNvSpPr>
            <a:spLocks/>
          </p:cNvSpPr>
          <p:nvPr/>
        </p:nvSpPr>
        <p:spPr bwMode="auto">
          <a:xfrm>
            <a:off x="5655076" y="4325561"/>
            <a:ext cx="623887" cy="765175"/>
          </a:xfrm>
          <a:custGeom>
            <a:avLst/>
            <a:gdLst>
              <a:gd name="T0" fmla="*/ 2147483647 w 718"/>
              <a:gd name="T1" fmla="*/ 2147483647 h 780"/>
              <a:gd name="T2" fmla="*/ 2147483647 w 718"/>
              <a:gd name="T3" fmla="*/ 0 h 780"/>
              <a:gd name="T4" fmla="*/ 2147483647 w 718"/>
              <a:gd name="T5" fmla="*/ 2147483647 h 780"/>
              <a:gd name="T6" fmla="*/ 2147483647 w 718"/>
              <a:gd name="T7" fmla="*/ 2147483647 h 780"/>
              <a:gd name="T8" fmla="*/ 2147483647 w 718"/>
              <a:gd name="T9" fmla="*/ 2147483647 h 780"/>
              <a:gd name="T10" fmla="*/ 2147483647 w 718"/>
              <a:gd name="T11" fmla="*/ 2147483647 h 780"/>
              <a:gd name="T12" fmla="*/ 2147483647 w 718"/>
              <a:gd name="T13" fmla="*/ 2147483647 h 780"/>
              <a:gd name="T14" fmla="*/ 2147483647 w 718"/>
              <a:gd name="T15" fmla="*/ 2147483647 h 780"/>
              <a:gd name="T16" fmla="*/ 2147483647 w 718"/>
              <a:gd name="T17" fmla="*/ 2147483647 h 780"/>
              <a:gd name="T18" fmla="*/ 2147483647 w 718"/>
              <a:gd name="T19" fmla="*/ 2147483647 h 780"/>
              <a:gd name="T20" fmla="*/ 2147483647 w 718"/>
              <a:gd name="T21" fmla="*/ 2147483647 h 780"/>
              <a:gd name="T22" fmla="*/ 2147483647 w 718"/>
              <a:gd name="T23" fmla="*/ 2147483647 h 780"/>
              <a:gd name="T24" fmla="*/ 2147483647 w 718"/>
              <a:gd name="T25" fmla="*/ 2147483647 h 780"/>
              <a:gd name="T26" fmla="*/ 2147483647 w 718"/>
              <a:gd name="T27" fmla="*/ 2147483647 h 780"/>
              <a:gd name="T28" fmla="*/ 2147483647 w 718"/>
              <a:gd name="T29" fmla="*/ 2147483647 h 780"/>
              <a:gd name="T30" fmla="*/ 2147483647 w 718"/>
              <a:gd name="T31" fmla="*/ 2147483647 h 780"/>
              <a:gd name="T32" fmla="*/ 2147483647 w 718"/>
              <a:gd name="T33" fmla="*/ 2147483647 h 780"/>
              <a:gd name="T34" fmla="*/ 2147483647 w 718"/>
              <a:gd name="T35" fmla="*/ 2147483647 h 780"/>
              <a:gd name="T36" fmla="*/ 2147483647 w 718"/>
              <a:gd name="T37" fmla="*/ 2147483647 h 780"/>
              <a:gd name="T38" fmla="*/ 2147483647 w 718"/>
              <a:gd name="T39" fmla="*/ 2147483647 h 780"/>
              <a:gd name="T40" fmla="*/ 2147483647 w 718"/>
              <a:gd name="T41" fmla="*/ 2147483647 h 780"/>
              <a:gd name="T42" fmla="*/ 2147483647 w 718"/>
              <a:gd name="T43" fmla="*/ 2147483647 h 780"/>
              <a:gd name="T44" fmla="*/ 2147483647 w 718"/>
              <a:gd name="T45" fmla="*/ 2147483647 h 780"/>
              <a:gd name="T46" fmla="*/ 2147483647 w 718"/>
              <a:gd name="T47" fmla="*/ 2147483647 h 780"/>
              <a:gd name="T48" fmla="*/ 2147483647 w 718"/>
              <a:gd name="T49" fmla="*/ 2147483647 h 780"/>
              <a:gd name="T50" fmla="*/ 2147483647 w 718"/>
              <a:gd name="T51" fmla="*/ 2147483647 h 780"/>
              <a:gd name="T52" fmla="*/ 2147483647 w 718"/>
              <a:gd name="T53" fmla="*/ 2147483647 h 780"/>
              <a:gd name="T54" fmla="*/ 2147483647 w 718"/>
              <a:gd name="T55" fmla="*/ 2147483647 h 780"/>
              <a:gd name="T56" fmla="*/ 2147483647 w 718"/>
              <a:gd name="T57" fmla="*/ 2147483647 h 780"/>
              <a:gd name="T58" fmla="*/ 2147483647 w 718"/>
              <a:gd name="T59" fmla="*/ 2147483647 h 780"/>
              <a:gd name="T60" fmla="*/ 2147483647 w 718"/>
              <a:gd name="T61" fmla="*/ 2147483647 h 780"/>
              <a:gd name="T62" fmla="*/ 2147483647 w 718"/>
              <a:gd name="T63" fmla="*/ 2147483647 h 780"/>
              <a:gd name="T64" fmla="*/ 2147483647 w 718"/>
              <a:gd name="T65" fmla="*/ 2147483647 h 780"/>
              <a:gd name="T66" fmla="*/ 2147483647 w 718"/>
              <a:gd name="T67" fmla="*/ 2147483647 h 780"/>
              <a:gd name="T68" fmla="*/ 2147483647 w 718"/>
              <a:gd name="T69" fmla="*/ 2147483647 h 780"/>
              <a:gd name="T70" fmla="*/ 2147483647 w 718"/>
              <a:gd name="T71" fmla="*/ 2147483647 h 780"/>
              <a:gd name="T72" fmla="*/ 2147483647 w 718"/>
              <a:gd name="T73" fmla="*/ 2147483647 h 780"/>
              <a:gd name="T74" fmla="*/ 2147483647 w 718"/>
              <a:gd name="T75" fmla="*/ 2147483647 h 780"/>
              <a:gd name="T76" fmla="*/ 2147483647 w 718"/>
              <a:gd name="T77" fmla="*/ 2147483647 h 780"/>
              <a:gd name="T78" fmla="*/ 0 w 718"/>
              <a:gd name="T79" fmla="*/ 2147483647 h 780"/>
              <a:gd name="T80" fmla="*/ 0 w 718"/>
              <a:gd name="T81" fmla="*/ 2147483647 h 780"/>
              <a:gd name="T82" fmla="*/ 0 w 718"/>
              <a:gd name="T83" fmla="*/ 2147483647 h 780"/>
              <a:gd name="T84" fmla="*/ 2147483647 w 718"/>
              <a:gd name="T85" fmla="*/ 2147483647 h 780"/>
              <a:gd name="T86" fmla="*/ 2147483647 w 718"/>
              <a:gd name="T87" fmla="*/ 2147483647 h 780"/>
              <a:gd name="T88" fmla="*/ 2147483647 w 718"/>
              <a:gd name="T89" fmla="*/ 2147483647 h 780"/>
              <a:gd name="T90" fmla="*/ 2147483647 w 718"/>
              <a:gd name="T91" fmla="*/ 2147483647 h 780"/>
              <a:gd name="T92" fmla="*/ 2147483647 w 718"/>
              <a:gd name="T93" fmla="*/ 2147483647 h 780"/>
              <a:gd name="T94" fmla="*/ 2147483647 w 718"/>
              <a:gd name="T95" fmla="*/ 2147483647 h 780"/>
              <a:gd name="T96" fmla="*/ 2147483647 w 718"/>
              <a:gd name="T97" fmla="*/ 2147483647 h 780"/>
              <a:gd name="T98" fmla="*/ 2147483647 w 718"/>
              <a:gd name="T99" fmla="*/ 2147483647 h 780"/>
              <a:gd name="T100" fmla="*/ 2147483647 w 718"/>
              <a:gd name="T101" fmla="*/ 2147483647 h 780"/>
              <a:gd name="T102" fmla="*/ 2147483647 w 718"/>
              <a:gd name="T103" fmla="*/ 0 h 780"/>
              <a:gd name="T104" fmla="*/ 2147483647 w 718"/>
              <a:gd name="T105" fmla="*/ 0 h 780"/>
              <a:gd name="T106" fmla="*/ 2147483647 w 718"/>
              <a:gd name="T107" fmla="*/ 2147483647 h 780"/>
              <a:gd name="T108" fmla="*/ 2147483647 w 718"/>
              <a:gd name="T109" fmla="*/ 2147483647 h 780"/>
              <a:gd name="T110" fmla="*/ 2147483647 w 718"/>
              <a:gd name="T111" fmla="*/ 2147483647 h 7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8"/>
              <a:gd name="T169" fmla="*/ 0 h 780"/>
              <a:gd name="T170" fmla="*/ 718 w 718"/>
              <a:gd name="T171" fmla="*/ 780 h 7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8" h="780">
                <a:moveTo>
                  <a:pt x="406" y="25"/>
                </a:moveTo>
                <a:lnTo>
                  <a:pt x="579" y="0"/>
                </a:lnTo>
                <a:lnTo>
                  <a:pt x="604" y="25"/>
                </a:lnTo>
                <a:lnTo>
                  <a:pt x="655" y="25"/>
                </a:lnTo>
                <a:lnTo>
                  <a:pt x="692" y="74"/>
                </a:lnTo>
                <a:lnTo>
                  <a:pt x="692" y="110"/>
                </a:lnTo>
                <a:lnTo>
                  <a:pt x="718" y="135"/>
                </a:lnTo>
                <a:lnTo>
                  <a:pt x="692" y="154"/>
                </a:lnTo>
                <a:lnTo>
                  <a:pt x="674" y="198"/>
                </a:lnTo>
                <a:lnTo>
                  <a:pt x="655" y="267"/>
                </a:lnTo>
                <a:lnTo>
                  <a:pt x="623" y="311"/>
                </a:lnTo>
                <a:lnTo>
                  <a:pt x="623" y="335"/>
                </a:lnTo>
                <a:lnTo>
                  <a:pt x="655" y="355"/>
                </a:lnTo>
                <a:lnTo>
                  <a:pt x="655" y="404"/>
                </a:lnTo>
                <a:lnTo>
                  <a:pt x="655" y="486"/>
                </a:lnTo>
                <a:lnTo>
                  <a:pt x="692" y="561"/>
                </a:lnTo>
                <a:lnTo>
                  <a:pt x="674" y="561"/>
                </a:lnTo>
                <a:lnTo>
                  <a:pt x="623" y="580"/>
                </a:lnTo>
                <a:lnTo>
                  <a:pt x="623" y="604"/>
                </a:lnTo>
                <a:lnTo>
                  <a:pt x="604" y="711"/>
                </a:lnTo>
                <a:lnTo>
                  <a:pt x="623" y="736"/>
                </a:lnTo>
                <a:lnTo>
                  <a:pt x="655" y="736"/>
                </a:lnTo>
                <a:lnTo>
                  <a:pt x="655" y="780"/>
                </a:lnTo>
                <a:lnTo>
                  <a:pt x="604" y="753"/>
                </a:lnTo>
                <a:lnTo>
                  <a:pt x="535" y="711"/>
                </a:lnTo>
                <a:lnTo>
                  <a:pt x="518" y="711"/>
                </a:lnTo>
                <a:lnTo>
                  <a:pt x="449" y="673"/>
                </a:lnTo>
                <a:lnTo>
                  <a:pt x="354" y="692"/>
                </a:lnTo>
                <a:lnTo>
                  <a:pt x="379" y="673"/>
                </a:lnTo>
                <a:lnTo>
                  <a:pt x="354" y="623"/>
                </a:lnTo>
                <a:lnTo>
                  <a:pt x="354" y="536"/>
                </a:lnTo>
                <a:lnTo>
                  <a:pt x="310" y="517"/>
                </a:lnTo>
                <a:lnTo>
                  <a:pt x="266" y="517"/>
                </a:lnTo>
                <a:lnTo>
                  <a:pt x="266" y="561"/>
                </a:lnTo>
                <a:lnTo>
                  <a:pt x="198" y="561"/>
                </a:lnTo>
                <a:lnTo>
                  <a:pt x="173" y="536"/>
                </a:lnTo>
                <a:lnTo>
                  <a:pt x="154" y="467"/>
                </a:lnTo>
                <a:lnTo>
                  <a:pt x="137" y="467"/>
                </a:lnTo>
                <a:lnTo>
                  <a:pt x="42" y="467"/>
                </a:lnTo>
                <a:lnTo>
                  <a:pt x="0" y="486"/>
                </a:lnTo>
                <a:lnTo>
                  <a:pt x="0" y="467"/>
                </a:lnTo>
                <a:lnTo>
                  <a:pt x="0" y="423"/>
                </a:lnTo>
                <a:lnTo>
                  <a:pt x="17" y="423"/>
                </a:lnTo>
                <a:lnTo>
                  <a:pt x="42" y="423"/>
                </a:lnTo>
                <a:lnTo>
                  <a:pt x="61" y="404"/>
                </a:lnTo>
                <a:lnTo>
                  <a:pt x="85" y="423"/>
                </a:lnTo>
                <a:lnTo>
                  <a:pt x="137" y="379"/>
                </a:lnTo>
                <a:lnTo>
                  <a:pt x="154" y="311"/>
                </a:lnTo>
                <a:lnTo>
                  <a:pt x="198" y="248"/>
                </a:lnTo>
                <a:lnTo>
                  <a:pt x="217" y="135"/>
                </a:lnTo>
                <a:lnTo>
                  <a:pt x="249" y="74"/>
                </a:lnTo>
                <a:lnTo>
                  <a:pt x="266" y="0"/>
                </a:lnTo>
                <a:lnTo>
                  <a:pt x="293" y="0"/>
                </a:lnTo>
                <a:lnTo>
                  <a:pt x="310" y="25"/>
                </a:lnTo>
                <a:lnTo>
                  <a:pt x="379" y="42"/>
                </a:lnTo>
                <a:lnTo>
                  <a:pt x="406" y="2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76E599BD-76D9-3044-80A1-C089BDBCD91D}"/>
              </a:ext>
            </a:extLst>
          </p:cNvPr>
          <p:cNvSpPr>
            <a:spLocks/>
          </p:cNvSpPr>
          <p:nvPr/>
        </p:nvSpPr>
        <p:spPr bwMode="auto">
          <a:xfrm>
            <a:off x="5536013" y="3998536"/>
            <a:ext cx="238125" cy="477837"/>
          </a:xfrm>
          <a:custGeom>
            <a:avLst/>
            <a:gdLst>
              <a:gd name="T0" fmla="*/ 2147483647 w 275"/>
              <a:gd name="T1" fmla="*/ 0 h 486"/>
              <a:gd name="T2" fmla="*/ 2147483647 w 275"/>
              <a:gd name="T3" fmla="*/ 2147483647 h 486"/>
              <a:gd name="T4" fmla="*/ 2147483647 w 275"/>
              <a:gd name="T5" fmla="*/ 2147483647 h 486"/>
              <a:gd name="T6" fmla="*/ 2147483647 w 275"/>
              <a:gd name="T7" fmla="*/ 2147483647 h 486"/>
              <a:gd name="T8" fmla="*/ 2147483647 w 275"/>
              <a:gd name="T9" fmla="*/ 2147483647 h 486"/>
              <a:gd name="T10" fmla="*/ 2147483647 w 275"/>
              <a:gd name="T11" fmla="*/ 2147483647 h 486"/>
              <a:gd name="T12" fmla="*/ 2147483647 w 275"/>
              <a:gd name="T13" fmla="*/ 2147483647 h 486"/>
              <a:gd name="T14" fmla="*/ 2147483647 w 275"/>
              <a:gd name="T15" fmla="*/ 2147483647 h 486"/>
              <a:gd name="T16" fmla="*/ 2147483647 w 275"/>
              <a:gd name="T17" fmla="*/ 2147483647 h 486"/>
              <a:gd name="T18" fmla="*/ 2147483647 w 275"/>
              <a:gd name="T19" fmla="*/ 2147483647 h 486"/>
              <a:gd name="T20" fmla="*/ 2147483647 w 275"/>
              <a:gd name="T21" fmla="*/ 2147483647 h 486"/>
              <a:gd name="T22" fmla="*/ 2147483647 w 275"/>
              <a:gd name="T23" fmla="*/ 2147483647 h 486"/>
              <a:gd name="T24" fmla="*/ 2147483647 w 275"/>
              <a:gd name="T25" fmla="*/ 2147483647 h 486"/>
              <a:gd name="T26" fmla="*/ 2147483647 w 275"/>
              <a:gd name="T27" fmla="*/ 2147483647 h 486"/>
              <a:gd name="T28" fmla="*/ 2147483647 w 275"/>
              <a:gd name="T29" fmla="*/ 2147483647 h 486"/>
              <a:gd name="T30" fmla="*/ 2147483647 w 275"/>
              <a:gd name="T31" fmla="*/ 2147483647 h 486"/>
              <a:gd name="T32" fmla="*/ 2147483647 w 275"/>
              <a:gd name="T33" fmla="*/ 2147483647 h 486"/>
              <a:gd name="T34" fmla="*/ 0 w 275"/>
              <a:gd name="T35" fmla="*/ 2147483647 h 486"/>
              <a:gd name="T36" fmla="*/ 0 w 275"/>
              <a:gd name="T37" fmla="*/ 2147483647 h 486"/>
              <a:gd name="T38" fmla="*/ 2147483647 w 275"/>
              <a:gd name="T39" fmla="*/ 2147483647 h 486"/>
              <a:gd name="T40" fmla="*/ 2147483647 w 275"/>
              <a:gd name="T41" fmla="*/ 2147483647 h 486"/>
              <a:gd name="T42" fmla="*/ 2147483647 w 275"/>
              <a:gd name="T43" fmla="*/ 2147483647 h 486"/>
              <a:gd name="T44" fmla="*/ 2147483647 w 275"/>
              <a:gd name="T45" fmla="*/ 2147483647 h 486"/>
              <a:gd name="T46" fmla="*/ 2147483647 w 275"/>
              <a:gd name="T47" fmla="*/ 2147483647 h 486"/>
              <a:gd name="T48" fmla="*/ 2147483647 w 275"/>
              <a:gd name="T49" fmla="*/ 2147483647 h 486"/>
              <a:gd name="T50" fmla="*/ 2147483647 w 275"/>
              <a:gd name="T51" fmla="*/ 2147483647 h 486"/>
              <a:gd name="T52" fmla="*/ 2147483647 w 275"/>
              <a:gd name="T53" fmla="*/ 2147483647 h 486"/>
              <a:gd name="T54" fmla="*/ 2147483647 w 275"/>
              <a:gd name="T55" fmla="*/ 2147483647 h 486"/>
              <a:gd name="T56" fmla="*/ 2147483647 w 275"/>
              <a:gd name="T57" fmla="*/ 0 h 4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5"/>
              <a:gd name="T88" fmla="*/ 0 h 486"/>
              <a:gd name="T89" fmla="*/ 275 w 275"/>
              <a:gd name="T90" fmla="*/ 486 h 4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5" h="486">
                <a:moveTo>
                  <a:pt x="199" y="0"/>
                </a:moveTo>
                <a:lnTo>
                  <a:pt x="223" y="25"/>
                </a:lnTo>
                <a:lnTo>
                  <a:pt x="223" y="86"/>
                </a:lnTo>
                <a:lnTo>
                  <a:pt x="248" y="135"/>
                </a:lnTo>
                <a:lnTo>
                  <a:pt x="199" y="135"/>
                </a:lnTo>
                <a:lnTo>
                  <a:pt x="199" y="154"/>
                </a:lnTo>
                <a:lnTo>
                  <a:pt x="223" y="179"/>
                </a:lnTo>
                <a:lnTo>
                  <a:pt x="248" y="242"/>
                </a:lnTo>
                <a:lnTo>
                  <a:pt x="223" y="311"/>
                </a:lnTo>
                <a:lnTo>
                  <a:pt x="223" y="355"/>
                </a:lnTo>
                <a:lnTo>
                  <a:pt x="275" y="423"/>
                </a:lnTo>
                <a:lnTo>
                  <a:pt x="275" y="486"/>
                </a:lnTo>
                <a:lnTo>
                  <a:pt x="180" y="467"/>
                </a:lnTo>
                <a:lnTo>
                  <a:pt x="94" y="467"/>
                </a:lnTo>
                <a:lnTo>
                  <a:pt x="42" y="467"/>
                </a:lnTo>
                <a:lnTo>
                  <a:pt x="42" y="423"/>
                </a:lnTo>
                <a:lnTo>
                  <a:pt x="25" y="374"/>
                </a:lnTo>
                <a:lnTo>
                  <a:pt x="0" y="374"/>
                </a:lnTo>
                <a:lnTo>
                  <a:pt x="0" y="355"/>
                </a:lnTo>
                <a:lnTo>
                  <a:pt x="42" y="267"/>
                </a:lnTo>
                <a:lnTo>
                  <a:pt x="69" y="267"/>
                </a:lnTo>
                <a:lnTo>
                  <a:pt x="94" y="292"/>
                </a:lnTo>
                <a:lnTo>
                  <a:pt x="119" y="267"/>
                </a:lnTo>
                <a:lnTo>
                  <a:pt x="138" y="198"/>
                </a:lnTo>
                <a:lnTo>
                  <a:pt x="155" y="179"/>
                </a:lnTo>
                <a:lnTo>
                  <a:pt x="180" y="86"/>
                </a:lnTo>
                <a:lnTo>
                  <a:pt x="199" y="67"/>
                </a:lnTo>
                <a:lnTo>
                  <a:pt x="199" y="25"/>
                </a:lnTo>
                <a:lnTo>
                  <a:pt x="199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F9972E01-6CBA-2540-8B9A-6A3162527A86}"/>
              </a:ext>
            </a:extLst>
          </p:cNvPr>
          <p:cNvSpPr>
            <a:spLocks/>
          </p:cNvSpPr>
          <p:nvPr/>
        </p:nvSpPr>
        <p:spPr bwMode="auto">
          <a:xfrm>
            <a:off x="5536013" y="3998536"/>
            <a:ext cx="238125" cy="477837"/>
          </a:xfrm>
          <a:custGeom>
            <a:avLst/>
            <a:gdLst>
              <a:gd name="T0" fmla="*/ 2147483647 w 275"/>
              <a:gd name="T1" fmla="*/ 0 h 486"/>
              <a:gd name="T2" fmla="*/ 2147483647 w 275"/>
              <a:gd name="T3" fmla="*/ 2147483647 h 486"/>
              <a:gd name="T4" fmla="*/ 2147483647 w 275"/>
              <a:gd name="T5" fmla="*/ 2147483647 h 486"/>
              <a:gd name="T6" fmla="*/ 2147483647 w 275"/>
              <a:gd name="T7" fmla="*/ 2147483647 h 486"/>
              <a:gd name="T8" fmla="*/ 2147483647 w 275"/>
              <a:gd name="T9" fmla="*/ 2147483647 h 486"/>
              <a:gd name="T10" fmla="*/ 2147483647 w 275"/>
              <a:gd name="T11" fmla="*/ 2147483647 h 486"/>
              <a:gd name="T12" fmla="*/ 2147483647 w 275"/>
              <a:gd name="T13" fmla="*/ 2147483647 h 486"/>
              <a:gd name="T14" fmla="*/ 2147483647 w 275"/>
              <a:gd name="T15" fmla="*/ 2147483647 h 486"/>
              <a:gd name="T16" fmla="*/ 2147483647 w 275"/>
              <a:gd name="T17" fmla="*/ 2147483647 h 486"/>
              <a:gd name="T18" fmla="*/ 2147483647 w 275"/>
              <a:gd name="T19" fmla="*/ 2147483647 h 486"/>
              <a:gd name="T20" fmla="*/ 2147483647 w 275"/>
              <a:gd name="T21" fmla="*/ 2147483647 h 486"/>
              <a:gd name="T22" fmla="*/ 2147483647 w 275"/>
              <a:gd name="T23" fmla="*/ 2147483647 h 486"/>
              <a:gd name="T24" fmla="*/ 2147483647 w 275"/>
              <a:gd name="T25" fmla="*/ 2147483647 h 486"/>
              <a:gd name="T26" fmla="*/ 2147483647 w 275"/>
              <a:gd name="T27" fmla="*/ 2147483647 h 486"/>
              <a:gd name="T28" fmla="*/ 2147483647 w 275"/>
              <a:gd name="T29" fmla="*/ 2147483647 h 486"/>
              <a:gd name="T30" fmla="*/ 2147483647 w 275"/>
              <a:gd name="T31" fmla="*/ 2147483647 h 486"/>
              <a:gd name="T32" fmla="*/ 2147483647 w 275"/>
              <a:gd name="T33" fmla="*/ 2147483647 h 486"/>
              <a:gd name="T34" fmla="*/ 0 w 275"/>
              <a:gd name="T35" fmla="*/ 2147483647 h 486"/>
              <a:gd name="T36" fmla="*/ 0 w 275"/>
              <a:gd name="T37" fmla="*/ 2147483647 h 486"/>
              <a:gd name="T38" fmla="*/ 2147483647 w 275"/>
              <a:gd name="T39" fmla="*/ 2147483647 h 486"/>
              <a:gd name="T40" fmla="*/ 2147483647 w 275"/>
              <a:gd name="T41" fmla="*/ 2147483647 h 486"/>
              <a:gd name="T42" fmla="*/ 2147483647 w 275"/>
              <a:gd name="T43" fmla="*/ 2147483647 h 486"/>
              <a:gd name="T44" fmla="*/ 2147483647 w 275"/>
              <a:gd name="T45" fmla="*/ 2147483647 h 486"/>
              <a:gd name="T46" fmla="*/ 2147483647 w 275"/>
              <a:gd name="T47" fmla="*/ 2147483647 h 486"/>
              <a:gd name="T48" fmla="*/ 2147483647 w 275"/>
              <a:gd name="T49" fmla="*/ 2147483647 h 486"/>
              <a:gd name="T50" fmla="*/ 2147483647 w 275"/>
              <a:gd name="T51" fmla="*/ 2147483647 h 486"/>
              <a:gd name="T52" fmla="*/ 2147483647 w 275"/>
              <a:gd name="T53" fmla="*/ 2147483647 h 486"/>
              <a:gd name="T54" fmla="*/ 2147483647 w 275"/>
              <a:gd name="T55" fmla="*/ 2147483647 h 486"/>
              <a:gd name="T56" fmla="*/ 2147483647 w 275"/>
              <a:gd name="T57" fmla="*/ 0 h 4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5"/>
              <a:gd name="T88" fmla="*/ 0 h 486"/>
              <a:gd name="T89" fmla="*/ 275 w 275"/>
              <a:gd name="T90" fmla="*/ 486 h 4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5" h="486">
                <a:moveTo>
                  <a:pt x="199" y="0"/>
                </a:moveTo>
                <a:lnTo>
                  <a:pt x="223" y="25"/>
                </a:lnTo>
                <a:lnTo>
                  <a:pt x="223" y="86"/>
                </a:lnTo>
                <a:lnTo>
                  <a:pt x="248" y="135"/>
                </a:lnTo>
                <a:lnTo>
                  <a:pt x="199" y="135"/>
                </a:lnTo>
                <a:lnTo>
                  <a:pt x="199" y="154"/>
                </a:lnTo>
                <a:lnTo>
                  <a:pt x="223" y="179"/>
                </a:lnTo>
                <a:lnTo>
                  <a:pt x="248" y="242"/>
                </a:lnTo>
                <a:lnTo>
                  <a:pt x="223" y="311"/>
                </a:lnTo>
                <a:lnTo>
                  <a:pt x="223" y="355"/>
                </a:lnTo>
                <a:lnTo>
                  <a:pt x="275" y="423"/>
                </a:lnTo>
                <a:lnTo>
                  <a:pt x="275" y="486"/>
                </a:lnTo>
                <a:lnTo>
                  <a:pt x="180" y="467"/>
                </a:lnTo>
                <a:lnTo>
                  <a:pt x="94" y="467"/>
                </a:lnTo>
                <a:lnTo>
                  <a:pt x="42" y="467"/>
                </a:lnTo>
                <a:lnTo>
                  <a:pt x="42" y="423"/>
                </a:lnTo>
                <a:lnTo>
                  <a:pt x="25" y="374"/>
                </a:lnTo>
                <a:lnTo>
                  <a:pt x="0" y="374"/>
                </a:lnTo>
                <a:lnTo>
                  <a:pt x="0" y="355"/>
                </a:lnTo>
                <a:lnTo>
                  <a:pt x="42" y="267"/>
                </a:lnTo>
                <a:lnTo>
                  <a:pt x="69" y="267"/>
                </a:lnTo>
                <a:lnTo>
                  <a:pt x="94" y="292"/>
                </a:lnTo>
                <a:lnTo>
                  <a:pt x="119" y="267"/>
                </a:lnTo>
                <a:lnTo>
                  <a:pt x="138" y="198"/>
                </a:lnTo>
                <a:lnTo>
                  <a:pt x="155" y="179"/>
                </a:lnTo>
                <a:lnTo>
                  <a:pt x="180" y="86"/>
                </a:lnTo>
                <a:lnTo>
                  <a:pt x="199" y="67"/>
                </a:lnTo>
                <a:lnTo>
                  <a:pt x="199" y="25"/>
                </a:lnTo>
                <a:lnTo>
                  <a:pt x="199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02F6CAB-7E8C-D14E-816C-2E3A11ABCCF2}"/>
              </a:ext>
            </a:extLst>
          </p:cNvPr>
          <p:cNvSpPr>
            <a:spLocks/>
          </p:cNvSpPr>
          <p:nvPr/>
        </p:nvSpPr>
        <p:spPr bwMode="auto">
          <a:xfrm>
            <a:off x="5693176" y="3587373"/>
            <a:ext cx="330200" cy="649288"/>
          </a:xfrm>
          <a:custGeom>
            <a:avLst/>
            <a:gdLst>
              <a:gd name="T0" fmla="*/ 2147483647 w 382"/>
              <a:gd name="T1" fmla="*/ 2147483647 h 662"/>
              <a:gd name="T2" fmla="*/ 2147483647 w 382"/>
              <a:gd name="T3" fmla="*/ 0 h 662"/>
              <a:gd name="T4" fmla="*/ 2147483647 w 382"/>
              <a:gd name="T5" fmla="*/ 0 h 662"/>
              <a:gd name="T6" fmla="*/ 2147483647 w 382"/>
              <a:gd name="T7" fmla="*/ 2147483647 h 662"/>
              <a:gd name="T8" fmla="*/ 2147483647 w 382"/>
              <a:gd name="T9" fmla="*/ 2147483647 h 662"/>
              <a:gd name="T10" fmla="*/ 2147483647 w 382"/>
              <a:gd name="T11" fmla="*/ 2147483647 h 662"/>
              <a:gd name="T12" fmla="*/ 2147483647 w 382"/>
              <a:gd name="T13" fmla="*/ 2147483647 h 662"/>
              <a:gd name="T14" fmla="*/ 2147483647 w 382"/>
              <a:gd name="T15" fmla="*/ 2147483647 h 662"/>
              <a:gd name="T16" fmla="*/ 2147483647 w 382"/>
              <a:gd name="T17" fmla="*/ 2147483647 h 662"/>
              <a:gd name="T18" fmla="*/ 2147483647 w 382"/>
              <a:gd name="T19" fmla="*/ 2147483647 h 662"/>
              <a:gd name="T20" fmla="*/ 2147483647 w 382"/>
              <a:gd name="T21" fmla="*/ 2147483647 h 662"/>
              <a:gd name="T22" fmla="*/ 2147483647 w 382"/>
              <a:gd name="T23" fmla="*/ 2147483647 h 662"/>
              <a:gd name="T24" fmla="*/ 2147483647 w 382"/>
              <a:gd name="T25" fmla="*/ 2147483647 h 662"/>
              <a:gd name="T26" fmla="*/ 2147483647 w 382"/>
              <a:gd name="T27" fmla="*/ 2147483647 h 662"/>
              <a:gd name="T28" fmla="*/ 2147483647 w 382"/>
              <a:gd name="T29" fmla="*/ 2147483647 h 662"/>
              <a:gd name="T30" fmla="*/ 2147483647 w 382"/>
              <a:gd name="T31" fmla="*/ 2147483647 h 662"/>
              <a:gd name="T32" fmla="*/ 2147483647 w 382"/>
              <a:gd name="T33" fmla="*/ 2147483647 h 662"/>
              <a:gd name="T34" fmla="*/ 2147483647 w 382"/>
              <a:gd name="T35" fmla="*/ 2147483647 h 662"/>
              <a:gd name="T36" fmla="*/ 2147483647 w 382"/>
              <a:gd name="T37" fmla="*/ 2147483647 h 662"/>
              <a:gd name="T38" fmla="*/ 2147483647 w 382"/>
              <a:gd name="T39" fmla="*/ 2147483647 h 662"/>
              <a:gd name="T40" fmla="*/ 2147483647 w 382"/>
              <a:gd name="T41" fmla="*/ 2147483647 h 662"/>
              <a:gd name="T42" fmla="*/ 2147483647 w 382"/>
              <a:gd name="T43" fmla="*/ 2147483647 h 662"/>
              <a:gd name="T44" fmla="*/ 2147483647 w 382"/>
              <a:gd name="T45" fmla="*/ 2147483647 h 662"/>
              <a:gd name="T46" fmla="*/ 0 w 382"/>
              <a:gd name="T47" fmla="*/ 2147483647 h 662"/>
              <a:gd name="T48" fmla="*/ 0 w 382"/>
              <a:gd name="T49" fmla="*/ 2147483647 h 662"/>
              <a:gd name="T50" fmla="*/ 2147483647 w 382"/>
              <a:gd name="T51" fmla="*/ 2147483647 h 662"/>
              <a:gd name="T52" fmla="*/ 2147483647 w 382"/>
              <a:gd name="T53" fmla="*/ 2147483647 h 662"/>
              <a:gd name="T54" fmla="*/ 2147483647 w 382"/>
              <a:gd name="T55" fmla="*/ 2147483647 h 662"/>
              <a:gd name="T56" fmla="*/ 2147483647 w 382"/>
              <a:gd name="T57" fmla="*/ 2147483647 h 6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2"/>
              <a:gd name="T88" fmla="*/ 0 h 662"/>
              <a:gd name="T89" fmla="*/ 382 w 382"/>
              <a:gd name="T90" fmla="*/ 662 h 6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2" h="662">
                <a:moveTo>
                  <a:pt x="42" y="61"/>
                </a:moveTo>
                <a:lnTo>
                  <a:pt x="42" y="0"/>
                </a:lnTo>
                <a:lnTo>
                  <a:pt x="113" y="0"/>
                </a:lnTo>
                <a:lnTo>
                  <a:pt x="382" y="149"/>
                </a:lnTo>
                <a:lnTo>
                  <a:pt x="382" y="286"/>
                </a:lnTo>
                <a:lnTo>
                  <a:pt x="382" y="306"/>
                </a:lnTo>
                <a:lnTo>
                  <a:pt x="363" y="306"/>
                </a:lnTo>
                <a:lnTo>
                  <a:pt x="311" y="418"/>
                </a:lnTo>
                <a:lnTo>
                  <a:pt x="363" y="487"/>
                </a:lnTo>
                <a:lnTo>
                  <a:pt x="338" y="506"/>
                </a:lnTo>
                <a:lnTo>
                  <a:pt x="311" y="531"/>
                </a:lnTo>
                <a:lnTo>
                  <a:pt x="267" y="574"/>
                </a:lnTo>
                <a:lnTo>
                  <a:pt x="206" y="599"/>
                </a:lnTo>
                <a:lnTo>
                  <a:pt x="206" y="618"/>
                </a:lnTo>
                <a:lnTo>
                  <a:pt x="174" y="643"/>
                </a:lnTo>
                <a:lnTo>
                  <a:pt x="69" y="662"/>
                </a:lnTo>
                <a:lnTo>
                  <a:pt x="42" y="599"/>
                </a:lnTo>
                <a:lnTo>
                  <a:pt x="18" y="574"/>
                </a:lnTo>
                <a:lnTo>
                  <a:pt x="18" y="555"/>
                </a:lnTo>
                <a:lnTo>
                  <a:pt x="69" y="555"/>
                </a:lnTo>
                <a:lnTo>
                  <a:pt x="42" y="506"/>
                </a:lnTo>
                <a:lnTo>
                  <a:pt x="42" y="443"/>
                </a:lnTo>
                <a:lnTo>
                  <a:pt x="18" y="418"/>
                </a:lnTo>
                <a:lnTo>
                  <a:pt x="0" y="399"/>
                </a:lnTo>
                <a:lnTo>
                  <a:pt x="0" y="374"/>
                </a:lnTo>
                <a:lnTo>
                  <a:pt x="69" y="243"/>
                </a:lnTo>
                <a:lnTo>
                  <a:pt x="94" y="111"/>
                </a:lnTo>
                <a:lnTo>
                  <a:pt x="69" y="111"/>
                </a:lnTo>
                <a:lnTo>
                  <a:pt x="42" y="6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6F8C34D3-9ADE-2C43-9258-6676116E5533}"/>
              </a:ext>
            </a:extLst>
          </p:cNvPr>
          <p:cNvSpPr>
            <a:spLocks/>
          </p:cNvSpPr>
          <p:nvPr/>
        </p:nvSpPr>
        <p:spPr bwMode="auto">
          <a:xfrm>
            <a:off x="5693176" y="3587373"/>
            <a:ext cx="330200" cy="649288"/>
          </a:xfrm>
          <a:custGeom>
            <a:avLst/>
            <a:gdLst>
              <a:gd name="T0" fmla="*/ 2147483647 w 382"/>
              <a:gd name="T1" fmla="*/ 2147483647 h 662"/>
              <a:gd name="T2" fmla="*/ 2147483647 w 382"/>
              <a:gd name="T3" fmla="*/ 0 h 662"/>
              <a:gd name="T4" fmla="*/ 2147483647 w 382"/>
              <a:gd name="T5" fmla="*/ 0 h 662"/>
              <a:gd name="T6" fmla="*/ 2147483647 w 382"/>
              <a:gd name="T7" fmla="*/ 2147483647 h 662"/>
              <a:gd name="T8" fmla="*/ 2147483647 w 382"/>
              <a:gd name="T9" fmla="*/ 2147483647 h 662"/>
              <a:gd name="T10" fmla="*/ 2147483647 w 382"/>
              <a:gd name="T11" fmla="*/ 2147483647 h 662"/>
              <a:gd name="T12" fmla="*/ 2147483647 w 382"/>
              <a:gd name="T13" fmla="*/ 2147483647 h 662"/>
              <a:gd name="T14" fmla="*/ 2147483647 w 382"/>
              <a:gd name="T15" fmla="*/ 2147483647 h 662"/>
              <a:gd name="T16" fmla="*/ 2147483647 w 382"/>
              <a:gd name="T17" fmla="*/ 2147483647 h 662"/>
              <a:gd name="T18" fmla="*/ 2147483647 w 382"/>
              <a:gd name="T19" fmla="*/ 2147483647 h 662"/>
              <a:gd name="T20" fmla="*/ 2147483647 w 382"/>
              <a:gd name="T21" fmla="*/ 2147483647 h 662"/>
              <a:gd name="T22" fmla="*/ 2147483647 w 382"/>
              <a:gd name="T23" fmla="*/ 2147483647 h 662"/>
              <a:gd name="T24" fmla="*/ 2147483647 w 382"/>
              <a:gd name="T25" fmla="*/ 2147483647 h 662"/>
              <a:gd name="T26" fmla="*/ 2147483647 w 382"/>
              <a:gd name="T27" fmla="*/ 2147483647 h 662"/>
              <a:gd name="T28" fmla="*/ 2147483647 w 382"/>
              <a:gd name="T29" fmla="*/ 2147483647 h 662"/>
              <a:gd name="T30" fmla="*/ 2147483647 w 382"/>
              <a:gd name="T31" fmla="*/ 2147483647 h 662"/>
              <a:gd name="T32" fmla="*/ 2147483647 w 382"/>
              <a:gd name="T33" fmla="*/ 2147483647 h 662"/>
              <a:gd name="T34" fmla="*/ 2147483647 w 382"/>
              <a:gd name="T35" fmla="*/ 2147483647 h 662"/>
              <a:gd name="T36" fmla="*/ 2147483647 w 382"/>
              <a:gd name="T37" fmla="*/ 2147483647 h 662"/>
              <a:gd name="T38" fmla="*/ 2147483647 w 382"/>
              <a:gd name="T39" fmla="*/ 2147483647 h 662"/>
              <a:gd name="T40" fmla="*/ 2147483647 w 382"/>
              <a:gd name="T41" fmla="*/ 2147483647 h 662"/>
              <a:gd name="T42" fmla="*/ 2147483647 w 382"/>
              <a:gd name="T43" fmla="*/ 2147483647 h 662"/>
              <a:gd name="T44" fmla="*/ 2147483647 w 382"/>
              <a:gd name="T45" fmla="*/ 2147483647 h 662"/>
              <a:gd name="T46" fmla="*/ 0 w 382"/>
              <a:gd name="T47" fmla="*/ 2147483647 h 662"/>
              <a:gd name="T48" fmla="*/ 0 w 382"/>
              <a:gd name="T49" fmla="*/ 2147483647 h 662"/>
              <a:gd name="T50" fmla="*/ 2147483647 w 382"/>
              <a:gd name="T51" fmla="*/ 2147483647 h 662"/>
              <a:gd name="T52" fmla="*/ 2147483647 w 382"/>
              <a:gd name="T53" fmla="*/ 2147483647 h 662"/>
              <a:gd name="T54" fmla="*/ 2147483647 w 382"/>
              <a:gd name="T55" fmla="*/ 2147483647 h 662"/>
              <a:gd name="T56" fmla="*/ 2147483647 w 382"/>
              <a:gd name="T57" fmla="*/ 2147483647 h 6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2"/>
              <a:gd name="T88" fmla="*/ 0 h 662"/>
              <a:gd name="T89" fmla="*/ 382 w 382"/>
              <a:gd name="T90" fmla="*/ 662 h 6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2" h="662">
                <a:moveTo>
                  <a:pt x="42" y="61"/>
                </a:moveTo>
                <a:lnTo>
                  <a:pt x="42" y="0"/>
                </a:lnTo>
                <a:lnTo>
                  <a:pt x="113" y="0"/>
                </a:lnTo>
                <a:lnTo>
                  <a:pt x="382" y="149"/>
                </a:lnTo>
                <a:lnTo>
                  <a:pt x="382" y="286"/>
                </a:lnTo>
                <a:lnTo>
                  <a:pt x="382" y="306"/>
                </a:lnTo>
                <a:lnTo>
                  <a:pt x="363" y="306"/>
                </a:lnTo>
                <a:lnTo>
                  <a:pt x="311" y="418"/>
                </a:lnTo>
                <a:lnTo>
                  <a:pt x="363" y="487"/>
                </a:lnTo>
                <a:lnTo>
                  <a:pt x="338" y="506"/>
                </a:lnTo>
                <a:lnTo>
                  <a:pt x="311" y="531"/>
                </a:lnTo>
                <a:lnTo>
                  <a:pt x="267" y="574"/>
                </a:lnTo>
                <a:lnTo>
                  <a:pt x="206" y="599"/>
                </a:lnTo>
                <a:lnTo>
                  <a:pt x="206" y="618"/>
                </a:lnTo>
                <a:lnTo>
                  <a:pt x="174" y="643"/>
                </a:lnTo>
                <a:lnTo>
                  <a:pt x="69" y="662"/>
                </a:lnTo>
                <a:lnTo>
                  <a:pt x="42" y="599"/>
                </a:lnTo>
                <a:lnTo>
                  <a:pt x="18" y="574"/>
                </a:lnTo>
                <a:lnTo>
                  <a:pt x="18" y="555"/>
                </a:lnTo>
                <a:lnTo>
                  <a:pt x="69" y="555"/>
                </a:lnTo>
                <a:lnTo>
                  <a:pt x="42" y="506"/>
                </a:lnTo>
                <a:lnTo>
                  <a:pt x="42" y="443"/>
                </a:lnTo>
                <a:lnTo>
                  <a:pt x="18" y="418"/>
                </a:lnTo>
                <a:lnTo>
                  <a:pt x="0" y="399"/>
                </a:lnTo>
                <a:lnTo>
                  <a:pt x="0" y="374"/>
                </a:lnTo>
                <a:lnTo>
                  <a:pt x="69" y="243"/>
                </a:lnTo>
                <a:lnTo>
                  <a:pt x="94" y="111"/>
                </a:lnTo>
                <a:lnTo>
                  <a:pt x="69" y="111"/>
                </a:lnTo>
                <a:lnTo>
                  <a:pt x="42" y="6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3DA4BE14-B99C-E94B-BB80-ADC59F81EEE7}"/>
              </a:ext>
            </a:extLst>
          </p:cNvPr>
          <p:cNvSpPr>
            <a:spLocks/>
          </p:cNvSpPr>
          <p:nvPr/>
        </p:nvSpPr>
        <p:spPr bwMode="auto">
          <a:xfrm>
            <a:off x="6023376" y="1479173"/>
            <a:ext cx="3976687" cy="1365250"/>
          </a:xfrm>
          <a:custGeom>
            <a:avLst/>
            <a:gdLst>
              <a:gd name="T0" fmla="*/ 2147483647 w 4582"/>
              <a:gd name="T1" fmla="*/ 2147483647 h 1388"/>
              <a:gd name="T2" fmla="*/ 2147483647 w 4582"/>
              <a:gd name="T3" fmla="*/ 2147483647 h 1388"/>
              <a:gd name="T4" fmla="*/ 2147483647 w 4582"/>
              <a:gd name="T5" fmla="*/ 2147483647 h 1388"/>
              <a:gd name="T6" fmla="*/ 2147483647 w 4582"/>
              <a:gd name="T7" fmla="*/ 2147483647 h 1388"/>
              <a:gd name="T8" fmla="*/ 2147483647 w 4582"/>
              <a:gd name="T9" fmla="*/ 2147483647 h 1388"/>
              <a:gd name="T10" fmla="*/ 2147483647 w 4582"/>
              <a:gd name="T11" fmla="*/ 2147483647 h 1388"/>
              <a:gd name="T12" fmla="*/ 2147483647 w 4582"/>
              <a:gd name="T13" fmla="*/ 2147483647 h 1388"/>
              <a:gd name="T14" fmla="*/ 2147483647 w 4582"/>
              <a:gd name="T15" fmla="*/ 2147483647 h 1388"/>
              <a:gd name="T16" fmla="*/ 2147483647 w 4582"/>
              <a:gd name="T17" fmla="*/ 2147483647 h 1388"/>
              <a:gd name="T18" fmla="*/ 2147483647 w 4582"/>
              <a:gd name="T19" fmla="*/ 2147483647 h 1388"/>
              <a:gd name="T20" fmla="*/ 2147483647 w 4582"/>
              <a:gd name="T21" fmla="*/ 2147483647 h 1388"/>
              <a:gd name="T22" fmla="*/ 2147483647 w 4582"/>
              <a:gd name="T23" fmla="*/ 2147483647 h 1388"/>
              <a:gd name="T24" fmla="*/ 2147483647 w 4582"/>
              <a:gd name="T25" fmla="*/ 2147483647 h 1388"/>
              <a:gd name="T26" fmla="*/ 2147483647 w 4582"/>
              <a:gd name="T27" fmla="*/ 2147483647 h 1388"/>
              <a:gd name="T28" fmla="*/ 2147483647 w 4582"/>
              <a:gd name="T29" fmla="*/ 2147483647 h 1388"/>
              <a:gd name="T30" fmla="*/ 2147483647 w 4582"/>
              <a:gd name="T31" fmla="*/ 2147483647 h 1388"/>
              <a:gd name="T32" fmla="*/ 2147483647 w 4582"/>
              <a:gd name="T33" fmla="*/ 2147483647 h 1388"/>
              <a:gd name="T34" fmla="*/ 2147483647 w 4582"/>
              <a:gd name="T35" fmla="*/ 2147483647 h 1388"/>
              <a:gd name="T36" fmla="*/ 2147483647 w 4582"/>
              <a:gd name="T37" fmla="*/ 2147483647 h 1388"/>
              <a:gd name="T38" fmla="*/ 2147483647 w 4582"/>
              <a:gd name="T39" fmla="*/ 2147483647 h 1388"/>
              <a:gd name="T40" fmla="*/ 2147483647 w 4582"/>
              <a:gd name="T41" fmla="*/ 2147483647 h 1388"/>
              <a:gd name="T42" fmla="*/ 2147483647 w 4582"/>
              <a:gd name="T43" fmla="*/ 2147483647 h 1388"/>
              <a:gd name="T44" fmla="*/ 2147483647 w 4582"/>
              <a:gd name="T45" fmla="*/ 2147483647 h 1388"/>
              <a:gd name="T46" fmla="*/ 2147483647 w 4582"/>
              <a:gd name="T47" fmla="*/ 2147483647 h 1388"/>
              <a:gd name="T48" fmla="*/ 2147483647 w 4582"/>
              <a:gd name="T49" fmla="*/ 2147483647 h 1388"/>
              <a:gd name="T50" fmla="*/ 2147483647 w 4582"/>
              <a:gd name="T51" fmla="*/ 2147483647 h 1388"/>
              <a:gd name="T52" fmla="*/ 2147483647 w 4582"/>
              <a:gd name="T53" fmla="*/ 2147483647 h 1388"/>
              <a:gd name="T54" fmla="*/ 2147483647 w 4582"/>
              <a:gd name="T55" fmla="*/ 2147483647 h 1388"/>
              <a:gd name="T56" fmla="*/ 2147483647 w 4582"/>
              <a:gd name="T57" fmla="*/ 2147483647 h 1388"/>
              <a:gd name="T58" fmla="*/ 2147483647 w 4582"/>
              <a:gd name="T59" fmla="*/ 2147483647 h 1388"/>
              <a:gd name="T60" fmla="*/ 2147483647 w 4582"/>
              <a:gd name="T61" fmla="*/ 2147483647 h 1388"/>
              <a:gd name="T62" fmla="*/ 2147483647 w 4582"/>
              <a:gd name="T63" fmla="*/ 2147483647 h 1388"/>
              <a:gd name="T64" fmla="*/ 2147483647 w 4582"/>
              <a:gd name="T65" fmla="*/ 2147483647 h 1388"/>
              <a:gd name="T66" fmla="*/ 2147483647 w 4582"/>
              <a:gd name="T67" fmla="*/ 2147483647 h 1388"/>
              <a:gd name="T68" fmla="*/ 2147483647 w 4582"/>
              <a:gd name="T69" fmla="*/ 2147483647 h 1388"/>
              <a:gd name="T70" fmla="*/ 2147483647 w 4582"/>
              <a:gd name="T71" fmla="*/ 2147483647 h 1388"/>
              <a:gd name="T72" fmla="*/ 2147483647 w 4582"/>
              <a:gd name="T73" fmla="*/ 2147483647 h 1388"/>
              <a:gd name="T74" fmla="*/ 2147483647 w 4582"/>
              <a:gd name="T75" fmla="*/ 2147483647 h 1388"/>
              <a:gd name="T76" fmla="*/ 2147483647 w 4582"/>
              <a:gd name="T77" fmla="*/ 2147483647 h 1388"/>
              <a:gd name="T78" fmla="*/ 2147483647 w 4582"/>
              <a:gd name="T79" fmla="*/ 2147483647 h 1388"/>
              <a:gd name="T80" fmla="*/ 2147483647 w 4582"/>
              <a:gd name="T81" fmla="*/ 2147483647 h 1388"/>
              <a:gd name="T82" fmla="*/ 2147483647 w 4582"/>
              <a:gd name="T83" fmla="*/ 2147483647 h 1388"/>
              <a:gd name="T84" fmla="*/ 2147483647 w 4582"/>
              <a:gd name="T85" fmla="*/ 2147483647 h 1388"/>
              <a:gd name="T86" fmla="*/ 2147483647 w 4582"/>
              <a:gd name="T87" fmla="*/ 2147483647 h 1388"/>
              <a:gd name="T88" fmla="*/ 2147483647 w 4582"/>
              <a:gd name="T89" fmla="*/ 2147483647 h 1388"/>
              <a:gd name="T90" fmla="*/ 2147483647 w 4582"/>
              <a:gd name="T91" fmla="*/ 2147483647 h 1388"/>
              <a:gd name="T92" fmla="*/ 2147483647 w 4582"/>
              <a:gd name="T93" fmla="*/ 2147483647 h 1388"/>
              <a:gd name="T94" fmla="*/ 2147483647 w 4582"/>
              <a:gd name="T95" fmla="*/ 2147483647 h 1388"/>
              <a:gd name="T96" fmla="*/ 2147483647 w 4582"/>
              <a:gd name="T97" fmla="*/ 2147483647 h 1388"/>
              <a:gd name="T98" fmla="*/ 2147483647 w 4582"/>
              <a:gd name="T99" fmla="*/ 2147483647 h 1388"/>
              <a:gd name="T100" fmla="*/ 2147483647 w 4582"/>
              <a:gd name="T101" fmla="*/ 2147483647 h 1388"/>
              <a:gd name="T102" fmla="*/ 2147483647 w 4582"/>
              <a:gd name="T103" fmla="*/ 2147483647 h 1388"/>
              <a:gd name="T104" fmla="*/ 2147483647 w 4582"/>
              <a:gd name="T105" fmla="*/ 2147483647 h 1388"/>
              <a:gd name="T106" fmla="*/ 2147483647 w 4582"/>
              <a:gd name="T107" fmla="*/ 2147483647 h 1388"/>
              <a:gd name="T108" fmla="*/ 2147483647 w 4582"/>
              <a:gd name="T109" fmla="*/ 2147483647 h 1388"/>
              <a:gd name="T110" fmla="*/ 2147483647 w 4582"/>
              <a:gd name="T111" fmla="*/ 2147483647 h 1388"/>
              <a:gd name="T112" fmla="*/ 2147483647 w 4582"/>
              <a:gd name="T113" fmla="*/ 2147483647 h 1388"/>
              <a:gd name="T114" fmla="*/ 2147483647 w 4582"/>
              <a:gd name="T115" fmla="*/ 2147483647 h 13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2"/>
              <a:gd name="T175" fmla="*/ 0 h 1388"/>
              <a:gd name="T176" fmla="*/ 4582 w 4582"/>
              <a:gd name="T177" fmla="*/ 1388 h 13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2" h="1388">
                <a:moveTo>
                  <a:pt x="1212" y="154"/>
                </a:moveTo>
                <a:lnTo>
                  <a:pt x="1237" y="206"/>
                </a:lnTo>
                <a:lnTo>
                  <a:pt x="1319" y="231"/>
                </a:lnTo>
                <a:lnTo>
                  <a:pt x="1237" y="181"/>
                </a:lnTo>
                <a:lnTo>
                  <a:pt x="1256" y="154"/>
                </a:lnTo>
                <a:lnTo>
                  <a:pt x="1393" y="181"/>
                </a:lnTo>
                <a:lnTo>
                  <a:pt x="1412" y="181"/>
                </a:lnTo>
                <a:lnTo>
                  <a:pt x="1349" y="154"/>
                </a:lnTo>
                <a:lnTo>
                  <a:pt x="1319" y="137"/>
                </a:lnTo>
                <a:lnTo>
                  <a:pt x="1475" y="112"/>
                </a:lnTo>
                <a:lnTo>
                  <a:pt x="1437" y="93"/>
                </a:lnTo>
                <a:lnTo>
                  <a:pt x="1475" y="74"/>
                </a:lnTo>
                <a:lnTo>
                  <a:pt x="1568" y="49"/>
                </a:lnTo>
                <a:lnTo>
                  <a:pt x="1725" y="49"/>
                </a:lnTo>
                <a:lnTo>
                  <a:pt x="1725" y="25"/>
                </a:lnTo>
                <a:lnTo>
                  <a:pt x="1774" y="0"/>
                </a:lnTo>
                <a:lnTo>
                  <a:pt x="1837" y="0"/>
                </a:lnTo>
                <a:lnTo>
                  <a:pt x="1881" y="25"/>
                </a:lnTo>
                <a:lnTo>
                  <a:pt x="1993" y="25"/>
                </a:lnTo>
                <a:lnTo>
                  <a:pt x="2087" y="49"/>
                </a:lnTo>
                <a:lnTo>
                  <a:pt x="2106" y="74"/>
                </a:lnTo>
                <a:lnTo>
                  <a:pt x="1993" y="137"/>
                </a:lnTo>
                <a:lnTo>
                  <a:pt x="2087" y="137"/>
                </a:lnTo>
                <a:lnTo>
                  <a:pt x="2068" y="112"/>
                </a:lnTo>
                <a:lnTo>
                  <a:pt x="2150" y="112"/>
                </a:lnTo>
                <a:lnTo>
                  <a:pt x="2087" y="93"/>
                </a:lnTo>
                <a:lnTo>
                  <a:pt x="2131" y="93"/>
                </a:lnTo>
                <a:lnTo>
                  <a:pt x="2174" y="137"/>
                </a:lnTo>
                <a:lnTo>
                  <a:pt x="2287" y="137"/>
                </a:lnTo>
                <a:lnTo>
                  <a:pt x="2306" y="137"/>
                </a:lnTo>
                <a:lnTo>
                  <a:pt x="2356" y="137"/>
                </a:lnTo>
                <a:lnTo>
                  <a:pt x="2443" y="137"/>
                </a:lnTo>
                <a:lnTo>
                  <a:pt x="2399" y="112"/>
                </a:lnTo>
                <a:lnTo>
                  <a:pt x="2556" y="137"/>
                </a:lnTo>
                <a:lnTo>
                  <a:pt x="2624" y="154"/>
                </a:lnTo>
                <a:lnTo>
                  <a:pt x="2624" y="181"/>
                </a:lnTo>
                <a:lnTo>
                  <a:pt x="2737" y="231"/>
                </a:lnTo>
                <a:lnTo>
                  <a:pt x="2737" y="206"/>
                </a:lnTo>
                <a:lnTo>
                  <a:pt x="2712" y="181"/>
                </a:lnTo>
                <a:lnTo>
                  <a:pt x="2805" y="206"/>
                </a:lnTo>
                <a:lnTo>
                  <a:pt x="2824" y="181"/>
                </a:lnTo>
                <a:lnTo>
                  <a:pt x="2937" y="206"/>
                </a:lnTo>
                <a:lnTo>
                  <a:pt x="2899" y="181"/>
                </a:lnTo>
                <a:lnTo>
                  <a:pt x="2899" y="154"/>
                </a:lnTo>
                <a:lnTo>
                  <a:pt x="3167" y="181"/>
                </a:lnTo>
                <a:lnTo>
                  <a:pt x="3293" y="231"/>
                </a:lnTo>
                <a:lnTo>
                  <a:pt x="3455" y="231"/>
                </a:lnTo>
                <a:lnTo>
                  <a:pt x="3518" y="250"/>
                </a:lnTo>
                <a:lnTo>
                  <a:pt x="3593" y="269"/>
                </a:lnTo>
                <a:lnTo>
                  <a:pt x="3768" y="269"/>
                </a:lnTo>
                <a:lnTo>
                  <a:pt x="3768" y="250"/>
                </a:lnTo>
                <a:lnTo>
                  <a:pt x="3812" y="250"/>
                </a:lnTo>
                <a:lnTo>
                  <a:pt x="3812" y="269"/>
                </a:lnTo>
                <a:lnTo>
                  <a:pt x="3793" y="269"/>
                </a:lnTo>
                <a:lnTo>
                  <a:pt x="3856" y="293"/>
                </a:lnTo>
                <a:lnTo>
                  <a:pt x="3880" y="293"/>
                </a:lnTo>
                <a:lnTo>
                  <a:pt x="3812" y="250"/>
                </a:lnTo>
                <a:lnTo>
                  <a:pt x="3987" y="250"/>
                </a:lnTo>
                <a:lnTo>
                  <a:pt x="4124" y="293"/>
                </a:lnTo>
                <a:lnTo>
                  <a:pt x="4393" y="362"/>
                </a:lnTo>
                <a:lnTo>
                  <a:pt x="4462" y="362"/>
                </a:lnTo>
                <a:lnTo>
                  <a:pt x="4582" y="381"/>
                </a:lnTo>
                <a:lnTo>
                  <a:pt x="4582" y="406"/>
                </a:lnTo>
                <a:lnTo>
                  <a:pt x="4530" y="406"/>
                </a:lnTo>
                <a:lnTo>
                  <a:pt x="4582" y="450"/>
                </a:lnTo>
                <a:lnTo>
                  <a:pt x="4443" y="423"/>
                </a:lnTo>
                <a:lnTo>
                  <a:pt x="4349" y="406"/>
                </a:lnTo>
                <a:lnTo>
                  <a:pt x="4305" y="381"/>
                </a:lnTo>
                <a:lnTo>
                  <a:pt x="4286" y="406"/>
                </a:lnTo>
                <a:lnTo>
                  <a:pt x="4330" y="406"/>
                </a:lnTo>
                <a:lnTo>
                  <a:pt x="4330" y="423"/>
                </a:lnTo>
                <a:lnTo>
                  <a:pt x="4330" y="450"/>
                </a:lnTo>
                <a:lnTo>
                  <a:pt x="4286" y="450"/>
                </a:lnTo>
                <a:lnTo>
                  <a:pt x="4443" y="519"/>
                </a:lnTo>
                <a:lnTo>
                  <a:pt x="4443" y="538"/>
                </a:lnTo>
                <a:lnTo>
                  <a:pt x="4374" y="519"/>
                </a:lnTo>
                <a:lnTo>
                  <a:pt x="4349" y="538"/>
                </a:lnTo>
                <a:lnTo>
                  <a:pt x="4286" y="599"/>
                </a:lnTo>
                <a:lnTo>
                  <a:pt x="4305" y="623"/>
                </a:lnTo>
                <a:lnTo>
                  <a:pt x="4218" y="599"/>
                </a:lnTo>
                <a:lnTo>
                  <a:pt x="4193" y="599"/>
                </a:lnTo>
                <a:lnTo>
                  <a:pt x="4193" y="623"/>
                </a:lnTo>
                <a:lnTo>
                  <a:pt x="4149" y="599"/>
                </a:lnTo>
                <a:lnTo>
                  <a:pt x="4124" y="623"/>
                </a:lnTo>
                <a:lnTo>
                  <a:pt x="4105" y="623"/>
                </a:lnTo>
                <a:lnTo>
                  <a:pt x="4124" y="650"/>
                </a:lnTo>
                <a:lnTo>
                  <a:pt x="4124" y="694"/>
                </a:lnTo>
                <a:lnTo>
                  <a:pt x="4149" y="711"/>
                </a:lnTo>
                <a:lnTo>
                  <a:pt x="4174" y="711"/>
                </a:lnTo>
                <a:lnTo>
                  <a:pt x="4193" y="736"/>
                </a:lnTo>
                <a:lnTo>
                  <a:pt x="4237" y="755"/>
                </a:lnTo>
                <a:lnTo>
                  <a:pt x="4218" y="787"/>
                </a:lnTo>
                <a:lnTo>
                  <a:pt x="4262" y="831"/>
                </a:lnTo>
                <a:lnTo>
                  <a:pt x="4218" y="848"/>
                </a:lnTo>
                <a:lnTo>
                  <a:pt x="4262" y="892"/>
                </a:lnTo>
                <a:lnTo>
                  <a:pt x="4237" y="892"/>
                </a:lnTo>
                <a:lnTo>
                  <a:pt x="4237" y="963"/>
                </a:lnTo>
                <a:lnTo>
                  <a:pt x="4237" y="980"/>
                </a:lnTo>
                <a:lnTo>
                  <a:pt x="4037" y="807"/>
                </a:lnTo>
                <a:lnTo>
                  <a:pt x="3987" y="736"/>
                </a:lnTo>
                <a:lnTo>
                  <a:pt x="4018" y="736"/>
                </a:lnTo>
                <a:lnTo>
                  <a:pt x="3987" y="711"/>
                </a:lnTo>
                <a:lnTo>
                  <a:pt x="4018" y="694"/>
                </a:lnTo>
                <a:lnTo>
                  <a:pt x="4037" y="599"/>
                </a:lnTo>
                <a:lnTo>
                  <a:pt x="4061" y="580"/>
                </a:lnTo>
                <a:lnTo>
                  <a:pt x="4018" y="538"/>
                </a:lnTo>
                <a:lnTo>
                  <a:pt x="4018" y="519"/>
                </a:lnTo>
                <a:lnTo>
                  <a:pt x="3968" y="519"/>
                </a:lnTo>
                <a:lnTo>
                  <a:pt x="3987" y="562"/>
                </a:lnTo>
                <a:lnTo>
                  <a:pt x="3968" y="599"/>
                </a:lnTo>
                <a:lnTo>
                  <a:pt x="3924" y="580"/>
                </a:lnTo>
                <a:lnTo>
                  <a:pt x="3924" y="562"/>
                </a:lnTo>
                <a:lnTo>
                  <a:pt x="3831" y="562"/>
                </a:lnTo>
                <a:lnTo>
                  <a:pt x="3812" y="623"/>
                </a:lnTo>
                <a:lnTo>
                  <a:pt x="3831" y="650"/>
                </a:lnTo>
                <a:lnTo>
                  <a:pt x="3880" y="650"/>
                </a:lnTo>
                <a:lnTo>
                  <a:pt x="3768" y="675"/>
                </a:lnTo>
                <a:lnTo>
                  <a:pt x="3749" y="623"/>
                </a:lnTo>
                <a:lnTo>
                  <a:pt x="3674" y="623"/>
                </a:lnTo>
                <a:lnTo>
                  <a:pt x="3674" y="650"/>
                </a:lnTo>
                <a:lnTo>
                  <a:pt x="3518" y="650"/>
                </a:lnTo>
                <a:lnTo>
                  <a:pt x="3480" y="650"/>
                </a:lnTo>
                <a:lnTo>
                  <a:pt x="3455" y="787"/>
                </a:lnTo>
                <a:lnTo>
                  <a:pt x="3406" y="831"/>
                </a:lnTo>
                <a:lnTo>
                  <a:pt x="3480" y="831"/>
                </a:lnTo>
                <a:lnTo>
                  <a:pt x="3499" y="868"/>
                </a:lnTo>
                <a:lnTo>
                  <a:pt x="3499" y="848"/>
                </a:lnTo>
                <a:lnTo>
                  <a:pt x="3518" y="848"/>
                </a:lnTo>
                <a:lnTo>
                  <a:pt x="3518" y="868"/>
                </a:lnTo>
                <a:lnTo>
                  <a:pt x="3543" y="868"/>
                </a:lnTo>
                <a:lnTo>
                  <a:pt x="3562" y="848"/>
                </a:lnTo>
                <a:lnTo>
                  <a:pt x="3655" y="892"/>
                </a:lnTo>
                <a:lnTo>
                  <a:pt x="3699" y="980"/>
                </a:lnTo>
                <a:lnTo>
                  <a:pt x="3768" y="1075"/>
                </a:lnTo>
                <a:lnTo>
                  <a:pt x="3768" y="1199"/>
                </a:lnTo>
                <a:lnTo>
                  <a:pt x="3718" y="1249"/>
                </a:lnTo>
                <a:lnTo>
                  <a:pt x="3718" y="1293"/>
                </a:lnTo>
                <a:lnTo>
                  <a:pt x="3674" y="1312"/>
                </a:lnTo>
                <a:lnTo>
                  <a:pt x="3636" y="1293"/>
                </a:lnTo>
                <a:lnTo>
                  <a:pt x="3612" y="1312"/>
                </a:lnTo>
                <a:lnTo>
                  <a:pt x="3612" y="1293"/>
                </a:lnTo>
                <a:lnTo>
                  <a:pt x="3562" y="1232"/>
                </a:lnTo>
                <a:lnTo>
                  <a:pt x="3593" y="1199"/>
                </a:lnTo>
                <a:lnTo>
                  <a:pt x="3636" y="1232"/>
                </a:lnTo>
                <a:lnTo>
                  <a:pt x="3612" y="1136"/>
                </a:lnTo>
                <a:lnTo>
                  <a:pt x="3612" y="1117"/>
                </a:lnTo>
                <a:lnTo>
                  <a:pt x="3593" y="1075"/>
                </a:lnTo>
                <a:lnTo>
                  <a:pt x="3518" y="1117"/>
                </a:lnTo>
                <a:lnTo>
                  <a:pt x="3499" y="1117"/>
                </a:lnTo>
                <a:lnTo>
                  <a:pt x="3455" y="1075"/>
                </a:lnTo>
                <a:lnTo>
                  <a:pt x="3387" y="1043"/>
                </a:lnTo>
                <a:lnTo>
                  <a:pt x="3324" y="1024"/>
                </a:lnTo>
                <a:lnTo>
                  <a:pt x="3274" y="980"/>
                </a:lnTo>
                <a:lnTo>
                  <a:pt x="3187" y="892"/>
                </a:lnTo>
                <a:lnTo>
                  <a:pt x="3093" y="868"/>
                </a:lnTo>
                <a:lnTo>
                  <a:pt x="3030" y="892"/>
                </a:lnTo>
                <a:lnTo>
                  <a:pt x="3005" y="911"/>
                </a:lnTo>
                <a:lnTo>
                  <a:pt x="3055" y="944"/>
                </a:lnTo>
                <a:lnTo>
                  <a:pt x="3030" y="963"/>
                </a:lnTo>
                <a:lnTo>
                  <a:pt x="3055" y="1005"/>
                </a:lnTo>
                <a:lnTo>
                  <a:pt x="3005" y="1024"/>
                </a:lnTo>
                <a:lnTo>
                  <a:pt x="2962" y="1024"/>
                </a:lnTo>
                <a:lnTo>
                  <a:pt x="2899" y="1005"/>
                </a:lnTo>
                <a:lnTo>
                  <a:pt x="2849" y="1024"/>
                </a:lnTo>
                <a:lnTo>
                  <a:pt x="2762" y="1043"/>
                </a:lnTo>
                <a:lnTo>
                  <a:pt x="2599" y="1005"/>
                </a:lnTo>
                <a:lnTo>
                  <a:pt x="2512" y="1005"/>
                </a:lnTo>
                <a:lnTo>
                  <a:pt x="2443" y="963"/>
                </a:lnTo>
                <a:lnTo>
                  <a:pt x="2356" y="944"/>
                </a:lnTo>
                <a:lnTo>
                  <a:pt x="2336" y="963"/>
                </a:lnTo>
                <a:lnTo>
                  <a:pt x="2356" y="980"/>
                </a:lnTo>
                <a:lnTo>
                  <a:pt x="2356" y="1024"/>
                </a:lnTo>
                <a:lnTo>
                  <a:pt x="2262" y="1024"/>
                </a:lnTo>
                <a:lnTo>
                  <a:pt x="2224" y="1005"/>
                </a:lnTo>
                <a:lnTo>
                  <a:pt x="2150" y="980"/>
                </a:lnTo>
                <a:lnTo>
                  <a:pt x="2037" y="1043"/>
                </a:lnTo>
                <a:lnTo>
                  <a:pt x="2018" y="1075"/>
                </a:lnTo>
                <a:lnTo>
                  <a:pt x="2018" y="1043"/>
                </a:lnTo>
                <a:lnTo>
                  <a:pt x="1993" y="1024"/>
                </a:lnTo>
                <a:lnTo>
                  <a:pt x="1974" y="1043"/>
                </a:lnTo>
                <a:lnTo>
                  <a:pt x="1950" y="1024"/>
                </a:lnTo>
                <a:lnTo>
                  <a:pt x="1862" y="980"/>
                </a:lnTo>
                <a:lnTo>
                  <a:pt x="1793" y="980"/>
                </a:lnTo>
                <a:lnTo>
                  <a:pt x="1774" y="963"/>
                </a:lnTo>
                <a:lnTo>
                  <a:pt x="1749" y="980"/>
                </a:lnTo>
                <a:lnTo>
                  <a:pt x="1662" y="892"/>
                </a:lnTo>
                <a:lnTo>
                  <a:pt x="1593" y="848"/>
                </a:lnTo>
                <a:lnTo>
                  <a:pt x="1568" y="848"/>
                </a:lnTo>
                <a:lnTo>
                  <a:pt x="1524" y="868"/>
                </a:lnTo>
                <a:lnTo>
                  <a:pt x="1505" y="868"/>
                </a:lnTo>
                <a:lnTo>
                  <a:pt x="1505" y="848"/>
                </a:lnTo>
                <a:lnTo>
                  <a:pt x="1456" y="848"/>
                </a:lnTo>
                <a:lnTo>
                  <a:pt x="1412" y="848"/>
                </a:lnTo>
                <a:lnTo>
                  <a:pt x="1412" y="831"/>
                </a:lnTo>
                <a:lnTo>
                  <a:pt x="1393" y="807"/>
                </a:lnTo>
                <a:lnTo>
                  <a:pt x="1319" y="807"/>
                </a:lnTo>
                <a:lnTo>
                  <a:pt x="1319" y="831"/>
                </a:lnTo>
                <a:lnTo>
                  <a:pt x="1256" y="831"/>
                </a:lnTo>
                <a:lnTo>
                  <a:pt x="1143" y="848"/>
                </a:lnTo>
                <a:lnTo>
                  <a:pt x="1099" y="848"/>
                </a:lnTo>
                <a:lnTo>
                  <a:pt x="1099" y="868"/>
                </a:lnTo>
                <a:lnTo>
                  <a:pt x="1124" y="868"/>
                </a:lnTo>
                <a:lnTo>
                  <a:pt x="1124" y="892"/>
                </a:lnTo>
                <a:lnTo>
                  <a:pt x="1099" y="911"/>
                </a:lnTo>
                <a:lnTo>
                  <a:pt x="1124" y="911"/>
                </a:lnTo>
                <a:lnTo>
                  <a:pt x="1099" y="944"/>
                </a:lnTo>
                <a:lnTo>
                  <a:pt x="1162" y="963"/>
                </a:lnTo>
                <a:lnTo>
                  <a:pt x="1143" y="980"/>
                </a:lnTo>
                <a:lnTo>
                  <a:pt x="1099" y="980"/>
                </a:lnTo>
                <a:lnTo>
                  <a:pt x="1048" y="980"/>
                </a:lnTo>
                <a:lnTo>
                  <a:pt x="1006" y="980"/>
                </a:lnTo>
                <a:lnTo>
                  <a:pt x="968" y="980"/>
                </a:lnTo>
                <a:lnTo>
                  <a:pt x="943" y="980"/>
                </a:lnTo>
                <a:lnTo>
                  <a:pt x="943" y="1005"/>
                </a:lnTo>
                <a:lnTo>
                  <a:pt x="892" y="963"/>
                </a:lnTo>
                <a:lnTo>
                  <a:pt x="855" y="944"/>
                </a:lnTo>
                <a:lnTo>
                  <a:pt x="831" y="963"/>
                </a:lnTo>
                <a:lnTo>
                  <a:pt x="812" y="963"/>
                </a:lnTo>
                <a:lnTo>
                  <a:pt x="762" y="980"/>
                </a:lnTo>
                <a:lnTo>
                  <a:pt x="737" y="980"/>
                </a:lnTo>
                <a:lnTo>
                  <a:pt x="762" y="1024"/>
                </a:lnTo>
                <a:lnTo>
                  <a:pt x="737" y="1024"/>
                </a:lnTo>
                <a:lnTo>
                  <a:pt x="718" y="1005"/>
                </a:lnTo>
                <a:lnTo>
                  <a:pt x="699" y="1075"/>
                </a:lnTo>
                <a:lnTo>
                  <a:pt x="718" y="1093"/>
                </a:lnTo>
                <a:lnTo>
                  <a:pt x="718" y="1117"/>
                </a:lnTo>
                <a:lnTo>
                  <a:pt x="762" y="1117"/>
                </a:lnTo>
                <a:lnTo>
                  <a:pt x="779" y="1161"/>
                </a:lnTo>
                <a:lnTo>
                  <a:pt x="762" y="1180"/>
                </a:lnTo>
                <a:lnTo>
                  <a:pt x="737" y="1180"/>
                </a:lnTo>
                <a:lnTo>
                  <a:pt x="718" y="1232"/>
                </a:lnTo>
                <a:lnTo>
                  <a:pt x="762" y="1274"/>
                </a:lnTo>
                <a:lnTo>
                  <a:pt x="762" y="1312"/>
                </a:lnTo>
                <a:lnTo>
                  <a:pt x="812" y="1362"/>
                </a:lnTo>
                <a:lnTo>
                  <a:pt x="779" y="1388"/>
                </a:lnTo>
                <a:lnTo>
                  <a:pt x="762" y="1388"/>
                </a:lnTo>
                <a:lnTo>
                  <a:pt x="737" y="1362"/>
                </a:lnTo>
                <a:lnTo>
                  <a:pt x="699" y="1312"/>
                </a:lnTo>
                <a:lnTo>
                  <a:pt x="655" y="1312"/>
                </a:lnTo>
                <a:lnTo>
                  <a:pt x="606" y="1293"/>
                </a:lnTo>
                <a:lnTo>
                  <a:pt x="518" y="1293"/>
                </a:lnTo>
                <a:lnTo>
                  <a:pt x="406" y="1232"/>
                </a:lnTo>
                <a:lnTo>
                  <a:pt x="387" y="1232"/>
                </a:lnTo>
                <a:lnTo>
                  <a:pt x="387" y="1199"/>
                </a:lnTo>
                <a:lnTo>
                  <a:pt x="406" y="1199"/>
                </a:lnTo>
                <a:lnTo>
                  <a:pt x="425" y="1161"/>
                </a:lnTo>
                <a:lnTo>
                  <a:pt x="406" y="1161"/>
                </a:lnTo>
                <a:lnTo>
                  <a:pt x="467" y="1136"/>
                </a:lnTo>
                <a:lnTo>
                  <a:pt x="425" y="1136"/>
                </a:lnTo>
                <a:lnTo>
                  <a:pt x="425" y="1117"/>
                </a:lnTo>
                <a:lnTo>
                  <a:pt x="450" y="1093"/>
                </a:lnTo>
                <a:lnTo>
                  <a:pt x="467" y="1117"/>
                </a:lnTo>
                <a:lnTo>
                  <a:pt x="467" y="1075"/>
                </a:lnTo>
                <a:lnTo>
                  <a:pt x="467" y="1043"/>
                </a:lnTo>
                <a:lnTo>
                  <a:pt x="467" y="1024"/>
                </a:lnTo>
                <a:lnTo>
                  <a:pt x="406" y="1024"/>
                </a:lnTo>
                <a:lnTo>
                  <a:pt x="387" y="1005"/>
                </a:lnTo>
                <a:lnTo>
                  <a:pt x="310" y="1005"/>
                </a:lnTo>
                <a:lnTo>
                  <a:pt x="293" y="963"/>
                </a:lnTo>
                <a:lnTo>
                  <a:pt x="268" y="963"/>
                </a:lnTo>
                <a:lnTo>
                  <a:pt x="268" y="944"/>
                </a:lnTo>
                <a:lnTo>
                  <a:pt x="249" y="911"/>
                </a:lnTo>
                <a:lnTo>
                  <a:pt x="181" y="944"/>
                </a:lnTo>
                <a:lnTo>
                  <a:pt x="154" y="892"/>
                </a:lnTo>
                <a:lnTo>
                  <a:pt x="198" y="892"/>
                </a:lnTo>
                <a:lnTo>
                  <a:pt x="198" y="868"/>
                </a:lnTo>
                <a:lnTo>
                  <a:pt x="181" y="868"/>
                </a:lnTo>
                <a:lnTo>
                  <a:pt x="154" y="831"/>
                </a:lnTo>
                <a:lnTo>
                  <a:pt x="137" y="787"/>
                </a:lnTo>
                <a:lnTo>
                  <a:pt x="68" y="755"/>
                </a:lnTo>
                <a:lnTo>
                  <a:pt x="24" y="711"/>
                </a:lnTo>
                <a:lnTo>
                  <a:pt x="24" y="694"/>
                </a:lnTo>
                <a:lnTo>
                  <a:pt x="0" y="675"/>
                </a:lnTo>
                <a:lnTo>
                  <a:pt x="24" y="650"/>
                </a:lnTo>
                <a:lnTo>
                  <a:pt x="42" y="650"/>
                </a:lnTo>
                <a:lnTo>
                  <a:pt x="68" y="623"/>
                </a:lnTo>
                <a:lnTo>
                  <a:pt x="42" y="599"/>
                </a:lnTo>
                <a:lnTo>
                  <a:pt x="24" y="599"/>
                </a:lnTo>
                <a:lnTo>
                  <a:pt x="112" y="519"/>
                </a:lnTo>
                <a:lnTo>
                  <a:pt x="93" y="467"/>
                </a:lnTo>
                <a:lnTo>
                  <a:pt x="93" y="450"/>
                </a:lnTo>
                <a:lnTo>
                  <a:pt x="68" y="423"/>
                </a:lnTo>
                <a:lnTo>
                  <a:pt x="68" y="406"/>
                </a:lnTo>
                <a:lnTo>
                  <a:pt x="42" y="362"/>
                </a:lnTo>
                <a:lnTo>
                  <a:pt x="42" y="330"/>
                </a:lnTo>
                <a:lnTo>
                  <a:pt x="0" y="311"/>
                </a:lnTo>
                <a:lnTo>
                  <a:pt x="0" y="293"/>
                </a:lnTo>
                <a:lnTo>
                  <a:pt x="24" y="293"/>
                </a:lnTo>
                <a:lnTo>
                  <a:pt x="68" y="269"/>
                </a:lnTo>
                <a:lnTo>
                  <a:pt x="112" y="250"/>
                </a:lnTo>
                <a:lnTo>
                  <a:pt x="230" y="293"/>
                </a:lnTo>
                <a:lnTo>
                  <a:pt x="354" y="330"/>
                </a:lnTo>
                <a:lnTo>
                  <a:pt x="387" y="362"/>
                </a:lnTo>
                <a:lnTo>
                  <a:pt x="293" y="381"/>
                </a:lnTo>
                <a:lnTo>
                  <a:pt x="112" y="362"/>
                </a:lnTo>
                <a:lnTo>
                  <a:pt x="198" y="406"/>
                </a:lnTo>
                <a:lnTo>
                  <a:pt x="198" y="450"/>
                </a:lnTo>
                <a:lnTo>
                  <a:pt x="268" y="467"/>
                </a:lnTo>
                <a:lnTo>
                  <a:pt x="310" y="467"/>
                </a:lnTo>
                <a:lnTo>
                  <a:pt x="293" y="450"/>
                </a:lnTo>
                <a:lnTo>
                  <a:pt x="249" y="423"/>
                </a:lnTo>
                <a:lnTo>
                  <a:pt x="268" y="423"/>
                </a:lnTo>
                <a:lnTo>
                  <a:pt x="387" y="450"/>
                </a:lnTo>
                <a:lnTo>
                  <a:pt x="337" y="406"/>
                </a:lnTo>
                <a:lnTo>
                  <a:pt x="406" y="381"/>
                </a:lnTo>
                <a:lnTo>
                  <a:pt x="450" y="381"/>
                </a:lnTo>
                <a:lnTo>
                  <a:pt x="467" y="381"/>
                </a:lnTo>
                <a:lnTo>
                  <a:pt x="450" y="362"/>
                </a:lnTo>
                <a:lnTo>
                  <a:pt x="450" y="311"/>
                </a:lnTo>
                <a:lnTo>
                  <a:pt x="406" y="293"/>
                </a:lnTo>
                <a:lnTo>
                  <a:pt x="493" y="311"/>
                </a:lnTo>
                <a:lnTo>
                  <a:pt x="518" y="330"/>
                </a:lnTo>
                <a:lnTo>
                  <a:pt x="467" y="330"/>
                </a:lnTo>
                <a:lnTo>
                  <a:pt x="543" y="362"/>
                </a:lnTo>
                <a:lnTo>
                  <a:pt x="562" y="362"/>
                </a:lnTo>
                <a:lnTo>
                  <a:pt x="562" y="330"/>
                </a:lnTo>
                <a:lnTo>
                  <a:pt x="699" y="293"/>
                </a:lnTo>
                <a:lnTo>
                  <a:pt x="737" y="311"/>
                </a:lnTo>
                <a:lnTo>
                  <a:pt x="737" y="293"/>
                </a:lnTo>
                <a:lnTo>
                  <a:pt x="831" y="293"/>
                </a:lnTo>
                <a:lnTo>
                  <a:pt x="855" y="311"/>
                </a:lnTo>
                <a:lnTo>
                  <a:pt x="875" y="311"/>
                </a:lnTo>
                <a:lnTo>
                  <a:pt x="855" y="293"/>
                </a:lnTo>
                <a:lnTo>
                  <a:pt x="892" y="293"/>
                </a:lnTo>
                <a:lnTo>
                  <a:pt x="812" y="250"/>
                </a:lnTo>
                <a:lnTo>
                  <a:pt x="812" y="231"/>
                </a:lnTo>
                <a:lnTo>
                  <a:pt x="1099" y="311"/>
                </a:lnTo>
                <a:lnTo>
                  <a:pt x="1124" y="293"/>
                </a:lnTo>
                <a:lnTo>
                  <a:pt x="1031" y="269"/>
                </a:lnTo>
                <a:lnTo>
                  <a:pt x="1031" y="231"/>
                </a:lnTo>
                <a:lnTo>
                  <a:pt x="1006" y="206"/>
                </a:lnTo>
                <a:lnTo>
                  <a:pt x="1048" y="137"/>
                </a:lnTo>
                <a:lnTo>
                  <a:pt x="1080" y="137"/>
                </a:lnTo>
                <a:lnTo>
                  <a:pt x="1099" y="137"/>
                </a:lnTo>
                <a:lnTo>
                  <a:pt x="1143" y="154"/>
                </a:lnTo>
                <a:lnTo>
                  <a:pt x="1143" y="206"/>
                </a:lnTo>
                <a:lnTo>
                  <a:pt x="1162" y="206"/>
                </a:lnTo>
                <a:lnTo>
                  <a:pt x="1212" y="293"/>
                </a:lnTo>
                <a:lnTo>
                  <a:pt x="1237" y="293"/>
                </a:lnTo>
                <a:lnTo>
                  <a:pt x="1237" y="330"/>
                </a:lnTo>
                <a:lnTo>
                  <a:pt x="1187" y="362"/>
                </a:lnTo>
                <a:lnTo>
                  <a:pt x="1237" y="381"/>
                </a:lnTo>
                <a:lnTo>
                  <a:pt x="1281" y="362"/>
                </a:lnTo>
                <a:lnTo>
                  <a:pt x="1300" y="330"/>
                </a:lnTo>
                <a:lnTo>
                  <a:pt x="1256" y="293"/>
                </a:lnTo>
                <a:lnTo>
                  <a:pt x="1237" y="293"/>
                </a:lnTo>
                <a:lnTo>
                  <a:pt x="1212" y="269"/>
                </a:lnTo>
                <a:lnTo>
                  <a:pt x="1212" y="231"/>
                </a:lnTo>
                <a:lnTo>
                  <a:pt x="1162" y="206"/>
                </a:lnTo>
                <a:lnTo>
                  <a:pt x="1212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C38FD5CB-B471-4543-A665-FB3EE6D735F2}"/>
              </a:ext>
            </a:extLst>
          </p:cNvPr>
          <p:cNvSpPr>
            <a:spLocks/>
          </p:cNvSpPr>
          <p:nvPr/>
        </p:nvSpPr>
        <p:spPr bwMode="auto">
          <a:xfrm>
            <a:off x="6023376" y="1479173"/>
            <a:ext cx="3976687" cy="1365250"/>
          </a:xfrm>
          <a:custGeom>
            <a:avLst/>
            <a:gdLst>
              <a:gd name="T0" fmla="*/ 2147483647 w 4582"/>
              <a:gd name="T1" fmla="*/ 2147483647 h 1388"/>
              <a:gd name="T2" fmla="*/ 2147483647 w 4582"/>
              <a:gd name="T3" fmla="*/ 2147483647 h 1388"/>
              <a:gd name="T4" fmla="*/ 2147483647 w 4582"/>
              <a:gd name="T5" fmla="*/ 2147483647 h 1388"/>
              <a:gd name="T6" fmla="*/ 2147483647 w 4582"/>
              <a:gd name="T7" fmla="*/ 2147483647 h 1388"/>
              <a:gd name="T8" fmla="*/ 2147483647 w 4582"/>
              <a:gd name="T9" fmla="*/ 2147483647 h 1388"/>
              <a:gd name="T10" fmla="*/ 2147483647 w 4582"/>
              <a:gd name="T11" fmla="*/ 2147483647 h 1388"/>
              <a:gd name="T12" fmla="*/ 2147483647 w 4582"/>
              <a:gd name="T13" fmla="*/ 2147483647 h 1388"/>
              <a:gd name="T14" fmla="*/ 2147483647 w 4582"/>
              <a:gd name="T15" fmla="*/ 2147483647 h 1388"/>
              <a:gd name="T16" fmla="*/ 2147483647 w 4582"/>
              <a:gd name="T17" fmla="*/ 2147483647 h 1388"/>
              <a:gd name="T18" fmla="*/ 2147483647 w 4582"/>
              <a:gd name="T19" fmla="*/ 2147483647 h 1388"/>
              <a:gd name="T20" fmla="*/ 2147483647 w 4582"/>
              <a:gd name="T21" fmla="*/ 2147483647 h 1388"/>
              <a:gd name="T22" fmla="*/ 2147483647 w 4582"/>
              <a:gd name="T23" fmla="*/ 2147483647 h 1388"/>
              <a:gd name="T24" fmla="*/ 2147483647 w 4582"/>
              <a:gd name="T25" fmla="*/ 2147483647 h 1388"/>
              <a:gd name="T26" fmla="*/ 2147483647 w 4582"/>
              <a:gd name="T27" fmla="*/ 2147483647 h 1388"/>
              <a:gd name="T28" fmla="*/ 2147483647 w 4582"/>
              <a:gd name="T29" fmla="*/ 2147483647 h 1388"/>
              <a:gd name="T30" fmla="*/ 2147483647 w 4582"/>
              <a:gd name="T31" fmla="*/ 2147483647 h 1388"/>
              <a:gd name="T32" fmla="*/ 2147483647 w 4582"/>
              <a:gd name="T33" fmla="*/ 2147483647 h 1388"/>
              <a:gd name="T34" fmla="*/ 2147483647 w 4582"/>
              <a:gd name="T35" fmla="*/ 2147483647 h 1388"/>
              <a:gd name="T36" fmla="*/ 2147483647 w 4582"/>
              <a:gd name="T37" fmla="*/ 2147483647 h 1388"/>
              <a:gd name="T38" fmla="*/ 2147483647 w 4582"/>
              <a:gd name="T39" fmla="*/ 2147483647 h 1388"/>
              <a:gd name="T40" fmla="*/ 2147483647 w 4582"/>
              <a:gd name="T41" fmla="*/ 2147483647 h 1388"/>
              <a:gd name="T42" fmla="*/ 2147483647 w 4582"/>
              <a:gd name="T43" fmla="*/ 2147483647 h 1388"/>
              <a:gd name="T44" fmla="*/ 2147483647 w 4582"/>
              <a:gd name="T45" fmla="*/ 2147483647 h 1388"/>
              <a:gd name="T46" fmla="*/ 2147483647 w 4582"/>
              <a:gd name="T47" fmla="*/ 2147483647 h 1388"/>
              <a:gd name="T48" fmla="*/ 2147483647 w 4582"/>
              <a:gd name="T49" fmla="*/ 2147483647 h 1388"/>
              <a:gd name="T50" fmla="*/ 2147483647 w 4582"/>
              <a:gd name="T51" fmla="*/ 2147483647 h 1388"/>
              <a:gd name="T52" fmla="*/ 2147483647 w 4582"/>
              <a:gd name="T53" fmla="*/ 2147483647 h 1388"/>
              <a:gd name="T54" fmla="*/ 2147483647 w 4582"/>
              <a:gd name="T55" fmla="*/ 2147483647 h 1388"/>
              <a:gd name="T56" fmla="*/ 2147483647 w 4582"/>
              <a:gd name="T57" fmla="*/ 2147483647 h 1388"/>
              <a:gd name="T58" fmla="*/ 2147483647 w 4582"/>
              <a:gd name="T59" fmla="*/ 2147483647 h 1388"/>
              <a:gd name="T60" fmla="*/ 2147483647 w 4582"/>
              <a:gd name="T61" fmla="*/ 2147483647 h 1388"/>
              <a:gd name="T62" fmla="*/ 2147483647 w 4582"/>
              <a:gd name="T63" fmla="*/ 2147483647 h 1388"/>
              <a:gd name="T64" fmla="*/ 2147483647 w 4582"/>
              <a:gd name="T65" fmla="*/ 2147483647 h 1388"/>
              <a:gd name="T66" fmla="*/ 2147483647 w 4582"/>
              <a:gd name="T67" fmla="*/ 2147483647 h 1388"/>
              <a:gd name="T68" fmla="*/ 2147483647 w 4582"/>
              <a:gd name="T69" fmla="*/ 2147483647 h 1388"/>
              <a:gd name="T70" fmla="*/ 2147483647 w 4582"/>
              <a:gd name="T71" fmla="*/ 2147483647 h 1388"/>
              <a:gd name="T72" fmla="*/ 2147483647 w 4582"/>
              <a:gd name="T73" fmla="*/ 2147483647 h 1388"/>
              <a:gd name="T74" fmla="*/ 2147483647 w 4582"/>
              <a:gd name="T75" fmla="*/ 2147483647 h 1388"/>
              <a:gd name="T76" fmla="*/ 2147483647 w 4582"/>
              <a:gd name="T77" fmla="*/ 2147483647 h 1388"/>
              <a:gd name="T78" fmla="*/ 2147483647 w 4582"/>
              <a:gd name="T79" fmla="*/ 2147483647 h 1388"/>
              <a:gd name="T80" fmla="*/ 2147483647 w 4582"/>
              <a:gd name="T81" fmla="*/ 2147483647 h 1388"/>
              <a:gd name="T82" fmla="*/ 2147483647 w 4582"/>
              <a:gd name="T83" fmla="*/ 2147483647 h 1388"/>
              <a:gd name="T84" fmla="*/ 2147483647 w 4582"/>
              <a:gd name="T85" fmla="*/ 2147483647 h 1388"/>
              <a:gd name="T86" fmla="*/ 2147483647 w 4582"/>
              <a:gd name="T87" fmla="*/ 2147483647 h 1388"/>
              <a:gd name="T88" fmla="*/ 2147483647 w 4582"/>
              <a:gd name="T89" fmla="*/ 2147483647 h 1388"/>
              <a:gd name="T90" fmla="*/ 2147483647 w 4582"/>
              <a:gd name="T91" fmla="*/ 2147483647 h 1388"/>
              <a:gd name="T92" fmla="*/ 2147483647 w 4582"/>
              <a:gd name="T93" fmla="*/ 2147483647 h 1388"/>
              <a:gd name="T94" fmla="*/ 2147483647 w 4582"/>
              <a:gd name="T95" fmla="*/ 2147483647 h 1388"/>
              <a:gd name="T96" fmla="*/ 2147483647 w 4582"/>
              <a:gd name="T97" fmla="*/ 2147483647 h 1388"/>
              <a:gd name="T98" fmla="*/ 2147483647 w 4582"/>
              <a:gd name="T99" fmla="*/ 2147483647 h 1388"/>
              <a:gd name="T100" fmla="*/ 2147483647 w 4582"/>
              <a:gd name="T101" fmla="*/ 2147483647 h 1388"/>
              <a:gd name="T102" fmla="*/ 2147483647 w 4582"/>
              <a:gd name="T103" fmla="*/ 2147483647 h 1388"/>
              <a:gd name="T104" fmla="*/ 2147483647 w 4582"/>
              <a:gd name="T105" fmla="*/ 2147483647 h 1388"/>
              <a:gd name="T106" fmla="*/ 2147483647 w 4582"/>
              <a:gd name="T107" fmla="*/ 2147483647 h 1388"/>
              <a:gd name="T108" fmla="*/ 2147483647 w 4582"/>
              <a:gd name="T109" fmla="*/ 2147483647 h 1388"/>
              <a:gd name="T110" fmla="*/ 2147483647 w 4582"/>
              <a:gd name="T111" fmla="*/ 2147483647 h 1388"/>
              <a:gd name="T112" fmla="*/ 2147483647 w 4582"/>
              <a:gd name="T113" fmla="*/ 2147483647 h 1388"/>
              <a:gd name="T114" fmla="*/ 2147483647 w 4582"/>
              <a:gd name="T115" fmla="*/ 2147483647 h 13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2"/>
              <a:gd name="T175" fmla="*/ 0 h 1388"/>
              <a:gd name="T176" fmla="*/ 4582 w 4582"/>
              <a:gd name="T177" fmla="*/ 1388 h 13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2" h="1388">
                <a:moveTo>
                  <a:pt x="1212" y="154"/>
                </a:moveTo>
                <a:lnTo>
                  <a:pt x="1237" y="206"/>
                </a:lnTo>
                <a:lnTo>
                  <a:pt x="1319" y="231"/>
                </a:lnTo>
                <a:lnTo>
                  <a:pt x="1237" y="181"/>
                </a:lnTo>
                <a:lnTo>
                  <a:pt x="1256" y="154"/>
                </a:lnTo>
                <a:lnTo>
                  <a:pt x="1393" y="181"/>
                </a:lnTo>
                <a:lnTo>
                  <a:pt x="1412" y="181"/>
                </a:lnTo>
                <a:lnTo>
                  <a:pt x="1349" y="154"/>
                </a:lnTo>
                <a:lnTo>
                  <a:pt x="1319" y="137"/>
                </a:lnTo>
                <a:lnTo>
                  <a:pt x="1475" y="112"/>
                </a:lnTo>
                <a:lnTo>
                  <a:pt x="1437" y="93"/>
                </a:lnTo>
                <a:lnTo>
                  <a:pt x="1475" y="74"/>
                </a:lnTo>
                <a:lnTo>
                  <a:pt x="1568" y="49"/>
                </a:lnTo>
                <a:lnTo>
                  <a:pt x="1725" y="49"/>
                </a:lnTo>
                <a:lnTo>
                  <a:pt x="1725" y="25"/>
                </a:lnTo>
                <a:lnTo>
                  <a:pt x="1774" y="0"/>
                </a:lnTo>
                <a:lnTo>
                  <a:pt x="1837" y="0"/>
                </a:lnTo>
                <a:lnTo>
                  <a:pt x="1881" y="25"/>
                </a:lnTo>
                <a:lnTo>
                  <a:pt x="1993" y="25"/>
                </a:lnTo>
                <a:lnTo>
                  <a:pt x="2087" y="49"/>
                </a:lnTo>
                <a:lnTo>
                  <a:pt x="2106" y="74"/>
                </a:lnTo>
                <a:lnTo>
                  <a:pt x="1993" y="137"/>
                </a:lnTo>
                <a:lnTo>
                  <a:pt x="2087" y="137"/>
                </a:lnTo>
                <a:lnTo>
                  <a:pt x="2068" y="112"/>
                </a:lnTo>
                <a:lnTo>
                  <a:pt x="2150" y="112"/>
                </a:lnTo>
                <a:lnTo>
                  <a:pt x="2087" y="93"/>
                </a:lnTo>
                <a:lnTo>
                  <a:pt x="2131" y="93"/>
                </a:lnTo>
                <a:lnTo>
                  <a:pt x="2174" y="137"/>
                </a:lnTo>
                <a:lnTo>
                  <a:pt x="2287" y="137"/>
                </a:lnTo>
                <a:lnTo>
                  <a:pt x="2306" y="137"/>
                </a:lnTo>
                <a:lnTo>
                  <a:pt x="2356" y="137"/>
                </a:lnTo>
                <a:lnTo>
                  <a:pt x="2443" y="137"/>
                </a:lnTo>
                <a:lnTo>
                  <a:pt x="2399" y="112"/>
                </a:lnTo>
                <a:lnTo>
                  <a:pt x="2556" y="137"/>
                </a:lnTo>
                <a:lnTo>
                  <a:pt x="2624" y="154"/>
                </a:lnTo>
                <a:lnTo>
                  <a:pt x="2624" y="181"/>
                </a:lnTo>
                <a:lnTo>
                  <a:pt x="2737" y="231"/>
                </a:lnTo>
                <a:lnTo>
                  <a:pt x="2737" y="206"/>
                </a:lnTo>
                <a:lnTo>
                  <a:pt x="2712" y="181"/>
                </a:lnTo>
                <a:lnTo>
                  <a:pt x="2805" y="206"/>
                </a:lnTo>
                <a:lnTo>
                  <a:pt x="2824" y="181"/>
                </a:lnTo>
                <a:lnTo>
                  <a:pt x="2937" y="206"/>
                </a:lnTo>
                <a:lnTo>
                  <a:pt x="2899" y="181"/>
                </a:lnTo>
                <a:lnTo>
                  <a:pt x="2899" y="154"/>
                </a:lnTo>
                <a:lnTo>
                  <a:pt x="3167" y="181"/>
                </a:lnTo>
                <a:lnTo>
                  <a:pt x="3293" y="231"/>
                </a:lnTo>
                <a:lnTo>
                  <a:pt x="3455" y="231"/>
                </a:lnTo>
                <a:lnTo>
                  <a:pt x="3518" y="250"/>
                </a:lnTo>
                <a:lnTo>
                  <a:pt x="3593" y="269"/>
                </a:lnTo>
                <a:lnTo>
                  <a:pt x="3768" y="269"/>
                </a:lnTo>
                <a:lnTo>
                  <a:pt x="3768" y="250"/>
                </a:lnTo>
                <a:lnTo>
                  <a:pt x="3812" y="250"/>
                </a:lnTo>
                <a:lnTo>
                  <a:pt x="3812" y="269"/>
                </a:lnTo>
                <a:lnTo>
                  <a:pt x="3793" y="269"/>
                </a:lnTo>
                <a:lnTo>
                  <a:pt x="3856" y="293"/>
                </a:lnTo>
                <a:lnTo>
                  <a:pt x="3880" y="293"/>
                </a:lnTo>
                <a:lnTo>
                  <a:pt x="3812" y="250"/>
                </a:lnTo>
                <a:lnTo>
                  <a:pt x="3987" y="250"/>
                </a:lnTo>
                <a:lnTo>
                  <a:pt x="4124" y="293"/>
                </a:lnTo>
                <a:lnTo>
                  <a:pt x="4393" y="362"/>
                </a:lnTo>
                <a:lnTo>
                  <a:pt x="4462" y="362"/>
                </a:lnTo>
                <a:lnTo>
                  <a:pt x="4582" y="381"/>
                </a:lnTo>
                <a:lnTo>
                  <a:pt x="4582" y="406"/>
                </a:lnTo>
                <a:lnTo>
                  <a:pt x="4530" y="406"/>
                </a:lnTo>
                <a:lnTo>
                  <a:pt x="4582" y="450"/>
                </a:lnTo>
                <a:lnTo>
                  <a:pt x="4443" y="423"/>
                </a:lnTo>
                <a:lnTo>
                  <a:pt x="4349" y="406"/>
                </a:lnTo>
                <a:lnTo>
                  <a:pt x="4305" y="381"/>
                </a:lnTo>
                <a:lnTo>
                  <a:pt x="4286" y="406"/>
                </a:lnTo>
                <a:lnTo>
                  <a:pt x="4330" y="406"/>
                </a:lnTo>
                <a:lnTo>
                  <a:pt x="4330" y="423"/>
                </a:lnTo>
                <a:lnTo>
                  <a:pt x="4330" y="450"/>
                </a:lnTo>
                <a:lnTo>
                  <a:pt x="4286" y="450"/>
                </a:lnTo>
                <a:lnTo>
                  <a:pt x="4443" y="519"/>
                </a:lnTo>
                <a:lnTo>
                  <a:pt x="4443" y="538"/>
                </a:lnTo>
                <a:lnTo>
                  <a:pt x="4374" y="519"/>
                </a:lnTo>
                <a:lnTo>
                  <a:pt x="4349" y="538"/>
                </a:lnTo>
                <a:lnTo>
                  <a:pt x="4286" y="599"/>
                </a:lnTo>
                <a:lnTo>
                  <a:pt x="4305" y="623"/>
                </a:lnTo>
                <a:lnTo>
                  <a:pt x="4218" y="599"/>
                </a:lnTo>
                <a:lnTo>
                  <a:pt x="4193" y="599"/>
                </a:lnTo>
                <a:lnTo>
                  <a:pt x="4193" y="623"/>
                </a:lnTo>
                <a:lnTo>
                  <a:pt x="4149" y="599"/>
                </a:lnTo>
                <a:lnTo>
                  <a:pt x="4124" y="623"/>
                </a:lnTo>
                <a:lnTo>
                  <a:pt x="4105" y="623"/>
                </a:lnTo>
                <a:lnTo>
                  <a:pt x="4124" y="650"/>
                </a:lnTo>
                <a:lnTo>
                  <a:pt x="4124" y="694"/>
                </a:lnTo>
                <a:lnTo>
                  <a:pt x="4149" y="711"/>
                </a:lnTo>
                <a:lnTo>
                  <a:pt x="4174" y="711"/>
                </a:lnTo>
                <a:lnTo>
                  <a:pt x="4193" y="736"/>
                </a:lnTo>
                <a:lnTo>
                  <a:pt x="4237" y="755"/>
                </a:lnTo>
                <a:lnTo>
                  <a:pt x="4218" y="787"/>
                </a:lnTo>
                <a:lnTo>
                  <a:pt x="4262" y="831"/>
                </a:lnTo>
                <a:lnTo>
                  <a:pt x="4218" y="848"/>
                </a:lnTo>
                <a:lnTo>
                  <a:pt x="4262" y="892"/>
                </a:lnTo>
                <a:lnTo>
                  <a:pt x="4237" y="892"/>
                </a:lnTo>
                <a:lnTo>
                  <a:pt x="4237" y="963"/>
                </a:lnTo>
                <a:lnTo>
                  <a:pt x="4237" y="980"/>
                </a:lnTo>
                <a:lnTo>
                  <a:pt x="4037" y="807"/>
                </a:lnTo>
                <a:lnTo>
                  <a:pt x="3987" y="736"/>
                </a:lnTo>
                <a:lnTo>
                  <a:pt x="4018" y="736"/>
                </a:lnTo>
                <a:lnTo>
                  <a:pt x="3987" y="711"/>
                </a:lnTo>
                <a:lnTo>
                  <a:pt x="4018" y="694"/>
                </a:lnTo>
                <a:lnTo>
                  <a:pt x="4037" y="599"/>
                </a:lnTo>
                <a:lnTo>
                  <a:pt x="4061" y="580"/>
                </a:lnTo>
                <a:lnTo>
                  <a:pt x="4018" y="538"/>
                </a:lnTo>
                <a:lnTo>
                  <a:pt x="4018" y="519"/>
                </a:lnTo>
                <a:lnTo>
                  <a:pt x="3968" y="519"/>
                </a:lnTo>
                <a:lnTo>
                  <a:pt x="3987" y="562"/>
                </a:lnTo>
                <a:lnTo>
                  <a:pt x="3968" y="599"/>
                </a:lnTo>
                <a:lnTo>
                  <a:pt x="3924" y="580"/>
                </a:lnTo>
                <a:lnTo>
                  <a:pt x="3924" y="562"/>
                </a:lnTo>
                <a:lnTo>
                  <a:pt x="3831" y="562"/>
                </a:lnTo>
                <a:lnTo>
                  <a:pt x="3812" y="623"/>
                </a:lnTo>
                <a:lnTo>
                  <a:pt x="3831" y="650"/>
                </a:lnTo>
                <a:lnTo>
                  <a:pt x="3880" y="650"/>
                </a:lnTo>
                <a:lnTo>
                  <a:pt x="3768" y="675"/>
                </a:lnTo>
                <a:lnTo>
                  <a:pt x="3749" y="623"/>
                </a:lnTo>
                <a:lnTo>
                  <a:pt x="3674" y="623"/>
                </a:lnTo>
                <a:lnTo>
                  <a:pt x="3674" y="650"/>
                </a:lnTo>
                <a:lnTo>
                  <a:pt x="3518" y="650"/>
                </a:lnTo>
                <a:lnTo>
                  <a:pt x="3480" y="650"/>
                </a:lnTo>
                <a:lnTo>
                  <a:pt x="3455" y="787"/>
                </a:lnTo>
                <a:lnTo>
                  <a:pt x="3406" y="831"/>
                </a:lnTo>
                <a:lnTo>
                  <a:pt x="3480" y="831"/>
                </a:lnTo>
                <a:lnTo>
                  <a:pt x="3499" y="868"/>
                </a:lnTo>
                <a:lnTo>
                  <a:pt x="3499" y="848"/>
                </a:lnTo>
                <a:lnTo>
                  <a:pt x="3518" y="848"/>
                </a:lnTo>
                <a:lnTo>
                  <a:pt x="3518" y="868"/>
                </a:lnTo>
                <a:lnTo>
                  <a:pt x="3543" y="868"/>
                </a:lnTo>
                <a:lnTo>
                  <a:pt x="3562" y="848"/>
                </a:lnTo>
                <a:lnTo>
                  <a:pt x="3655" y="892"/>
                </a:lnTo>
                <a:lnTo>
                  <a:pt x="3699" y="980"/>
                </a:lnTo>
                <a:lnTo>
                  <a:pt x="3768" y="1075"/>
                </a:lnTo>
                <a:lnTo>
                  <a:pt x="3768" y="1199"/>
                </a:lnTo>
                <a:lnTo>
                  <a:pt x="3718" y="1249"/>
                </a:lnTo>
                <a:lnTo>
                  <a:pt x="3718" y="1293"/>
                </a:lnTo>
                <a:lnTo>
                  <a:pt x="3674" y="1312"/>
                </a:lnTo>
                <a:lnTo>
                  <a:pt x="3636" y="1293"/>
                </a:lnTo>
                <a:lnTo>
                  <a:pt x="3612" y="1312"/>
                </a:lnTo>
                <a:lnTo>
                  <a:pt x="3612" y="1293"/>
                </a:lnTo>
                <a:lnTo>
                  <a:pt x="3562" y="1232"/>
                </a:lnTo>
                <a:lnTo>
                  <a:pt x="3593" y="1199"/>
                </a:lnTo>
                <a:lnTo>
                  <a:pt x="3636" y="1232"/>
                </a:lnTo>
                <a:lnTo>
                  <a:pt x="3612" y="1136"/>
                </a:lnTo>
                <a:lnTo>
                  <a:pt x="3612" y="1117"/>
                </a:lnTo>
                <a:lnTo>
                  <a:pt x="3593" y="1075"/>
                </a:lnTo>
                <a:lnTo>
                  <a:pt x="3518" y="1117"/>
                </a:lnTo>
                <a:lnTo>
                  <a:pt x="3499" y="1117"/>
                </a:lnTo>
                <a:lnTo>
                  <a:pt x="3455" y="1075"/>
                </a:lnTo>
                <a:lnTo>
                  <a:pt x="3387" y="1043"/>
                </a:lnTo>
                <a:lnTo>
                  <a:pt x="3324" y="1024"/>
                </a:lnTo>
                <a:lnTo>
                  <a:pt x="3274" y="980"/>
                </a:lnTo>
                <a:lnTo>
                  <a:pt x="3187" y="892"/>
                </a:lnTo>
                <a:lnTo>
                  <a:pt x="3093" y="868"/>
                </a:lnTo>
                <a:lnTo>
                  <a:pt x="3030" y="892"/>
                </a:lnTo>
                <a:lnTo>
                  <a:pt x="3005" y="911"/>
                </a:lnTo>
                <a:lnTo>
                  <a:pt x="3055" y="944"/>
                </a:lnTo>
                <a:lnTo>
                  <a:pt x="3030" y="963"/>
                </a:lnTo>
                <a:lnTo>
                  <a:pt x="3055" y="1005"/>
                </a:lnTo>
                <a:lnTo>
                  <a:pt x="3005" y="1024"/>
                </a:lnTo>
                <a:lnTo>
                  <a:pt x="2962" y="1024"/>
                </a:lnTo>
                <a:lnTo>
                  <a:pt x="2899" y="1005"/>
                </a:lnTo>
                <a:lnTo>
                  <a:pt x="2849" y="1024"/>
                </a:lnTo>
                <a:lnTo>
                  <a:pt x="2762" y="1043"/>
                </a:lnTo>
                <a:lnTo>
                  <a:pt x="2599" y="1005"/>
                </a:lnTo>
                <a:lnTo>
                  <a:pt x="2512" y="1005"/>
                </a:lnTo>
                <a:lnTo>
                  <a:pt x="2443" y="963"/>
                </a:lnTo>
                <a:lnTo>
                  <a:pt x="2356" y="944"/>
                </a:lnTo>
                <a:lnTo>
                  <a:pt x="2336" y="963"/>
                </a:lnTo>
                <a:lnTo>
                  <a:pt x="2356" y="980"/>
                </a:lnTo>
                <a:lnTo>
                  <a:pt x="2356" y="1024"/>
                </a:lnTo>
                <a:lnTo>
                  <a:pt x="2262" y="1024"/>
                </a:lnTo>
                <a:lnTo>
                  <a:pt x="2224" y="1005"/>
                </a:lnTo>
                <a:lnTo>
                  <a:pt x="2150" y="980"/>
                </a:lnTo>
                <a:lnTo>
                  <a:pt x="2037" y="1043"/>
                </a:lnTo>
                <a:lnTo>
                  <a:pt x="2018" y="1075"/>
                </a:lnTo>
                <a:lnTo>
                  <a:pt x="2018" y="1043"/>
                </a:lnTo>
                <a:lnTo>
                  <a:pt x="1993" y="1024"/>
                </a:lnTo>
                <a:lnTo>
                  <a:pt x="1974" y="1043"/>
                </a:lnTo>
                <a:lnTo>
                  <a:pt x="1950" y="1024"/>
                </a:lnTo>
                <a:lnTo>
                  <a:pt x="1862" y="980"/>
                </a:lnTo>
                <a:lnTo>
                  <a:pt x="1793" y="980"/>
                </a:lnTo>
                <a:lnTo>
                  <a:pt x="1774" y="963"/>
                </a:lnTo>
                <a:lnTo>
                  <a:pt x="1749" y="980"/>
                </a:lnTo>
                <a:lnTo>
                  <a:pt x="1662" y="892"/>
                </a:lnTo>
                <a:lnTo>
                  <a:pt x="1593" y="848"/>
                </a:lnTo>
                <a:lnTo>
                  <a:pt x="1568" y="848"/>
                </a:lnTo>
                <a:lnTo>
                  <a:pt x="1524" y="868"/>
                </a:lnTo>
                <a:lnTo>
                  <a:pt x="1505" y="868"/>
                </a:lnTo>
                <a:lnTo>
                  <a:pt x="1505" y="848"/>
                </a:lnTo>
                <a:lnTo>
                  <a:pt x="1456" y="848"/>
                </a:lnTo>
                <a:lnTo>
                  <a:pt x="1412" y="848"/>
                </a:lnTo>
                <a:lnTo>
                  <a:pt x="1412" y="831"/>
                </a:lnTo>
                <a:lnTo>
                  <a:pt x="1393" y="807"/>
                </a:lnTo>
                <a:lnTo>
                  <a:pt x="1319" y="807"/>
                </a:lnTo>
                <a:lnTo>
                  <a:pt x="1319" y="831"/>
                </a:lnTo>
                <a:lnTo>
                  <a:pt x="1256" y="831"/>
                </a:lnTo>
                <a:lnTo>
                  <a:pt x="1143" y="848"/>
                </a:lnTo>
                <a:lnTo>
                  <a:pt x="1099" y="848"/>
                </a:lnTo>
                <a:lnTo>
                  <a:pt x="1099" y="868"/>
                </a:lnTo>
                <a:lnTo>
                  <a:pt x="1124" y="868"/>
                </a:lnTo>
                <a:lnTo>
                  <a:pt x="1124" y="892"/>
                </a:lnTo>
                <a:lnTo>
                  <a:pt x="1099" y="911"/>
                </a:lnTo>
                <a:lnTo>
                  <a:pt x="1124" y="911"/>
                </a:lnTo>
                <a:lnTo>
                  <a:pt x="1099" y="944"/>
                </a:lnTo>
                <a:lnTo>
                  <a:pt x="1162" y="963"/>
                </a:lnTo>
                <a:lnTo>
                  <a:pt x="1143" y="980"/>
                </a:lnTo>
                <a:lnTo>
                  <a:pt x="1099" y="980"/>
                </a:lnTo>
                <a:lnTo>
                  <a:pt x="1048" y="980"/>
                </a:lnTo>
                <a:lnTo>
                  <a:pt x="1006" y="980"/>
                </a:lnTo>
                <a:lnTo>
                  <a:pt x="968" y="980"/>
                </a:lnTo>
                <a:lnTo>
                  <a:pt x="943" y="980"/>
                </a:lnTo>
                <a:lnTo>
                  <a:pt x="943" y="1005"/>
                </a:lnTo>
                <a:lnTo>
                  <a:pt x="892" y="963"/>
                </a:lnTo>
                <a:lnTo>
                  <a:pt x="855" y="944"/>
                </a:lnTo>
                <a:lnTo>
                  <a:pt x="831" y="963"/>
                </a:lnTo>
                <a:lnTo>
                  <a:pt x="812" y="963"/>
                </a:lnTo>
                <a:lnTo>
                  <a:pt x="762" y="980"/>
                </a:lnTo>
                <a:lnTo>
                  <a:pt x="737" y="980"/>
                </a:lnTo>
                <a:lnTo>
                  <a:pt x="762" y="1024"/>
                </a:lnTo>
                <a:lnTo>
                  <a:pt x="737" y="1024"/>
                </a:lnTo>
                <a:lnTo>
                  <a:pt x="718" y="1005"/>
                </a:lnTo>
                <a:lnTo>
                  <a:pt x="699" y="1075"/>
                </a:lnTo>
                <a:lnTo>
                  <a:pt x="718" y="1093"/>
                </a:lnTo>
                <a:lnTo>
                  <a:pt x="718" y="1117"/>
                </a:lnTo>
                <a:lnTo>
                  <a:pt x="762" y="1117"/>
                </a:lnTo>
                <a:lnTo>
                  <a:pt x="779" y="1161"/>
                </a:lnTo>
                <a:lnTo>
                  <a:pt x="762" y="1180"/>
                </a:lnTo>
                <a:lnTo>
                  <a:pt x="737" y="1180"/>
                </a:lnTo>
                <a:lnTo>
                  <a:pt x="718" y="1232"/>
                </a:lnTo>
                <a:lnTo>
                  <a:pt x="762" y="1274"/>
                </a:lnTo>
                <a:lnTo>
                  <a:pt x="762" y="1312"/>
                </a:lnTo>
                <a:lnTo>
                  <a:pt x="812" y="1362"/>
                </a:lnTo>
                <a:lnTo>
                  <a:pt x="779" y="1388"/>
                </a:lnTo>
                <a:lnTo>
                  <a:pt x="762" y="1388"/>
                </a:lnTo>
                <a:lnTo>
                  <a:pt x="737" y="1362"/>
                </a:lnTo>
                <a:lnTo>
                  <a:pt x="699" y="1312"/>
                </a:lnTo>
                <a:lnTo>
                  <a:pt x="655" y="1312"/>
                </a:lnTo>
                <a:lnTo>
                  <a:pt x="606" y="1293"/>
                </a:lnTo>
                <a:lnTo>
                  <a:pt x="518" y="1293"/>
                </a:lnTo>
                <a:lnTo>
                  <a:pt x="406" y="1232"/>
                </a:lnTo>
                <a:lnTo>
                  <a:pt x="387" y="1232"/>
                </a:lnTo>
                <a:lnTo>
                  <a:pt x="387" y="1199"/>
                </a:lnTo>
                <a:lnTo>
                  <a:pt x="406" y="1199"/>
                </a:lnTo>
                <a:lnTo>
                  <a:pt x="425" y="1161"/>
                </a:lnTo>
                <a:lnTo>
                  <a:pt x="406" y="1161"/>
                </a:lnTo>
                <a:lnTo>
                  <a:pt x="467" y="1136"/>
                </a:lnTo>
                <a:lnTo>
                  <a:pt x="425" y="1136"/>
                </a:lnTo>
                <a:lnTo>
                  <a:pt x="425" y="1117"/>
                </a:lnTo>
                <a:lnTo>
                  <a:pt x="450" y="1093"/>
                </a:lnTo>
                <a:lnTo>
                  <a:pt x="467" y="1117"/>
                </a:lnTo>
                <a:lnTo>
                  <a:pt x="467" y="1075"/>
                </a:lnTo>
                <a:lnTo>
                  <a:pt x="467" y="1043"/>
                </a:lnTo>
                <a:lnTo>
                  <a:pt x="467" y="1024"/>
                </a:lnTo>
                <a:lnTo>
                  <a:pt x="406" y="1024"/>
                </a:lnTo>
                <a:lnTo>
                  <a:pt x="387" y="1005"/>
                </a:lnTo>
                <a:lnTo>
                  <a:pt x="310" y="1005"/>
                </a:lnTo>
                <a:lnTo>
                  <a:pt x="293" y="963"/>
                </a:lnTo>
                <a:lnTo>
                  <a:pt x="268" y="963"/>
                </a:lnTo>
                <a:lnTo>
                  <a:pt x="268" y="944"/>
                </a:lnTo>
                <a:lnTo>
                  <a:pt x="249" y="911"/>
                </a:lnTo>
                <a:lnTo>
                  <a:pt x="181" y="944"/>
                </a:lnTo>
                <a:lnTo>
                  <a:pt x="154" y="892"/>
                </a:lnTo>
                <a:lnTo>
                  <a:pt x="198" y="892"/>
                </a:lnTo>
                <a:lnTo>
                  <a:pt x="198" y="868"/>
                </a:lnTo>
                <a:lnTo>
                  <a:pt x="181" y="868"/>
                </a:lnTo>
                <a:lnTo>
                  <a:pt x="154" y="831"/>
                </a:lnTo>
                <a:lnTo>
                  <a:pt x="137" y="787"/>
                </a:lnTo>
                <a:lnTo>
                  <a:pt x="68" y="755"/>
                </a:lnTo>
                <a:lnTo>
                  <a:pt x="24" y="711"/>
                </a:lnTo>
                <a:lnTo>
                  <a:pt x="24" y="694"/>
                </a:lnTo>
                <a:lnTo>
                  <a:pt x="0" y="675"/>
                </a:lnTo>
                <a:lnTo>
                  <a:pt x="24" y="650"/>
                </a:lnTo>
                <a:lnTo>
                  <a:pt x="42" y="650"/>
                </a:lnTo>
                <a:lnTo>
                  <a:pt x="68" y="623"/>
                </a:lnTo>
                <a:lnTo>
                  <a:pt x="42" y="599"/>
                </a:lnTo>
                <a:lnTo>
                  <a:pt x="24" y="599"/>
                </a:lnTo>
                <a:lnTo>
                  <a:pt x="112" y="519"/>
                </a:lnTo>
                <a:lnTo>
                  <a:pt x="93" y="467"/>
                </a:lnTo>
                <a:lnTo>
                  <a:pt x="93" y="450"/>
                </a:lnTo>
                <a:lnTo>
                  <a:pt x="68" y="423"/>
                </a:lnTo>
                <a:lnTo>
                  <a:pt x="68" y="406"/>
                </a:lnTo>
                <a:lnTo>
                  <a:pt x="42" y="362"/>
                </a:lnTo>
                <a:lnTo>
                  <a:pt x="42" y="330"/>
                </a:lnTo>
                <a:lnTo>
                  <a:pt x="0" y="311"/>
                </a:lnTo>
                <a:lnTo>
                  <a:pt x="0" y="293"/>
                </a:lnTo>
                <a:lnTo>
                  <a:pt x="24" y="293"/>
                </a:lnTo>
                <a:lnTo>
                  <a:pt x="68" y="269"/>
                </a:lnTo>
                <a:lnTo>
                  <a:pt x="112" y="250"/>
                </a:lnTo>
                <a:lnTo>
                  <a:pt x="230" y="293"/>
                </a:lnTo>
                <a:lnTo>
                  <a:pt x="354" y="330"/>
                </a:lnTo>
                <a:lnTo>
                  <a:pt x="387" y="362"/>
                </a:lnTo>
                <a:lnTo>
                  <a:pt x="293" y="381"/>
                </a:lnTo>
                <a:lnTo>
                  <a:pt x="112" y="362"/>
                </a:lnTo>
                <a:lnTo>
                  <a:pt x="198" y="406"/>
                </a:lnTo>
                <a:lnTo>
                  <a:pt x="198" y="450"/>
                </a:lnTo>
                <a:lnTo>
                  <a:pt x="268" y="467"/>
                </a:lnTo>
                <a:lnTo>
                  <a:pt x="310" y="467"/>
                </a:lnTo>
                <a:lnTo>
                  <a:pt x="293" y="450"/>
                </a:lnTo>
                <a:lnTo>
                  <a:pt x="249" y="423"/>
                </a:lnTo>
                <a:lnTo>
                  <a:pt x="268" y="423"/>
                </a:lnTo>
                <a:lnTo>
                  <a:pt x="387" y="450"/>
                </a:lnTo>
                <a:lnTo>
                  <a:pt x="337" y="406"/>
                </a:lnTo>
                <a:lnTo>
                  <a:pt x="406" y="381"/>
                </a:lnTo>
                <a:lnTo>
                  <a:pt x="450" y="381"/>
                </a:lnTo>
                <a:lnTo>
                  <a:pt x="467" y="381"/>
                </a:lnTo>
                <a:lnTo>
                  <a:pt x="450" y="362"/>
                </a:lnTo>
                <a:lnTo>
                  <a:pt x="450" y="311"/>
                </a:lnTo>
                <a:lnTo>
                  <a:pt x="406" y="293"/>
                </a:lnTo>
                <a:lnTo>
                  <a:pt x="493" y="311"/>
                </a:lnTo>
                <a:lnTo>
                  <a:pt x="518" y="330"/>
                </a:lnTo>
                <a:lnTo>
                  <a:pt x="467" y="330"/>
                </a:lnTo>
                <a:lnTo>
                  <a:pt x="543" y="362"/>
                </a:lnTo>
                <a:lnTo>
                  <a:pt x="562" y="362"/>
                </a:lnTo>
                <a:lnTo>
                  <a:pt x="562" y="330"/>
                </a:lnTo>
                <a:lnTo>
                  <a:pt x="699" y="293"/>
                </a:lnTo>
                <a:lnTo>
                  <a:pt x="737" y="311"/>
                </a:lnTo>
                <a:lnTo>
                  <a:pt x="737" y="293"/>
                </a:lnTo>
                <a:lnTo>
                  <a:pt x="831" y="293"/>
                </a:lnTo>
                <a:lnTo>
                  <a:pt x="855" y="311"/>
                </a:lnTo>
                <a:lnTo>
                  <a:pt x="875" y="311"/>
                </a:lnTo>
                <a:lnTo>
                  <a:pt x="855" y="293"/>
                </a:lnTo>
                <a:lnTo>
                  <a:pt x="892" y="293"/>
                </a:lnTo>
                <a:lnTo>
                  <a:pt x="812" y="250"/>
                </a:lnTo>
                <a:lnTo>
                  <a:pt x="812" y="231"/>
                </a:lnTo>
                <a:lnTo>
                  <a:pt x="1099" y="311"/>
                </a:lnTo>
                <a:lnTo>
                  <a:pt x="1124" y="293"/>
                </a:lnTo>
                <a:lnTo>
                  <a:pt x="1031" y="269"/>
                </a:lnTo>
                <a:lnTo>
                  <a:pt x="1031" y="231"/>
                </a:lnTo>
                <a:lnTo>
                  <a:pt x="1006" y="206"/>
                </a:lnTo>
                <a:lnTo>
                  <a:pt x="1048" y="137"/>
                </a:lnTo>
                <a:lnTo>
                  <a:pt x="1080" y="137"/>
                </a:lnTo>
                <a:lnTo>
                  <a:pt x="1099" y="137"/>
                </a:lnTo>
                <a:lnTo>
                  <a:pt x="1143" y="154"/>
                </a:lnTo>
                <a:lnTo>
                  <a:pt x="1143" y="206"/>
                </a:lnTo>
                <a:lnTo>
                  <a:pt x="1162" y="206"/>
                </a:lnTo>
                <a:lnTo>
                  <a:pt x="1212" y="293"/>
                </a:lnTo>
                <a:lnTo>
                  <a:pt x="1237" y="293"/>
                </a:lnTo>
                <a:lnTo>
                  <a:pt x="1237" y="330"/>
                </a:lnTo>
                <a:lnTo>
                  <a:pt x="1187" y="362"/>
                </a:lnTo>
                <a:lnTo>
                  <a:pt x="1237" y="381"/>
                </a:lnTo>
                <a:lnTo>
                  <a:pt x="1281" y="362"/>
                </a:lnTo>
                <a:lnTo>
                  <a:pt x="1300" y="330"/>
                </a:lnTo>
                <a:lnTo>
                  <a:pt x="1256" y="293"/>
                </a:lnTo>
                <a:lnTo>
                  <a:pt x="1237" y="293"/>
                </a:lnTo>
                <a:lnTo>
                  <a:pt x="1212" y="269"/>
                </a:lnTo>
                <a:lnTo>
                  <a:pt x="1212" y="231"/>
                </a:lnTo>
                <a:lnTo>
                  <a:pt x="1162" y="206"/>
                </a:lnTo>
                <a:lnTo>
                  <a:pt x="1212" y="154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66C1B11E-3C78-344A-8551-AE4F9B39128B}"/>
              </a:ext>
            </a:extLst>
          </p:cNvPr>
          <p:cNvSpPr>
            <a:spLocks/>
          </p:cNvSpPr>
          <p:nvPr/>
        </p:nvSpPr>
        <p:spPr bwMode="auto">
          <a:xfrm>
            <a:off x="5670951" y="3955673"/>
            <a:ext cx="82550" cy="66675"/>
          </a:xfrm>
          <a:custGeom>
            <a:avLst/>
            <a:gdLst>
              <a:gd name="T0" fmla="*/ 0 w 93"/>
              <a:gd name="T1" fmla="*/ 0 h 69"/>
              <a:gd name="T2" fmla="*/ 2147483647 w 93"/>
              <a:gd name="T3" fmla="*/ 0 h 69"/>
              <a:gd name="T4" fmla="*/ 2147483647 w 93"/>
              <a:gd name="T5" fmla="*/ 2147483647 h 69"/>
              <a:gd name="T6" fmla="*/ 2147483647 w 93"/>
              <a:gd name="T7" fmla="*/ 2147483647 h 69"/>
              <a:gd name="T8" fmla="*/ 2147483647 w 93"/>
              <a:gd name="T9" fmla="*/ 2147483647 h 69"/>
              <a:gd name="T10" fmla="*/ 2147483647 w 93"/>
              <a:gd name="T11" fmla="*/ 2147483647 h 69"/>
              <a:gd name="T12" fmla="*/ 0 w 93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69"/>
              <a:gd name="T23" fmla="*/ 93 w 93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69">
                <a:moveTo>
                  <a:pt x="0" y="0"/>
                </a:moveTo>
                <a:lnTo>
                  <a:pt x="42" y="0"/>
                </a:lnTo>
                <a:lnTo>
                  <a:pt x="42" y="25"/>
                </a:lnTo>
                <a:lnTo>
                  <a:pt x="93" y="25"/>
                </a:lnTo>
                <a:lnTo>
                  <a:pt x="93" y="42"/>
                </a:lnTo>
                <a:lnTo>
                  <a:pt x="42" y="69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3354D78D-CC56-2E4F-8CBF-E9CCAF95A5DF}"/>
              </a:ext>
            </a:extLst>
          </p:cNvPr>
          <p:cNvSpPr>
            <a:spLocks/>
          </p:cNvSpPr>
          <p:nvPr/>
        </p:nvSpPr>
        <p:spPr bwMode="auto">
          <a:xfrm>
            <a:off x="5670951" y="3955673"/>
            <a:ext cx="82550" cy="66675"/>
          </a:xfrm>
          <a:custGeom>
            <a:avLst/>
            <a:gdLst>
              <a:gd name="T0" fmla="*/ 0 w 93"/>
              <a:gd name="T1" fmla="*/ 0 h 69"/>
              <a:gd name="T2" fmla="*/ 2147483647 w 93"/>
              <a:gd name="T3" fmla="*/ 0 h 69"/>
              <a:gd name="T4" fmla="*/ 2147483647 w 93"/>
              <a:gd name="T5" fmla="*/ 2147483647 h 69"/>
              <a:gd name="T6" fmla="*/ 2147483647 w 93"/>
              <a:gd name="T7" fmla="*/ 2147483647 h 69"/>
              <a:gd name="T8" fmla="*/ 2147483647 w 93"/>
              <a:gd name="T9" fmla="*/ 2147483647 h 69"/>
              <a:gd name="T10" fmla="*/ 2147483647 w 93"/>
              <a:gd name="T11" fmla="*/ 2147483647 h 69"/>
              <a:gd name="T12" fmla="*/ 0 w 93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69"/>
              <a:gd name="T23" fmla="*/ 93 w 93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69">
                <a:moveTo>
                  <a:pt x="0" y="0"/>
                </a:moveTo>
                <a:lnTo>
                  <a:pt x="42" y="0"/>
                </a:lnTo>
                <a:lnTo>
                  <a:pt x="42" y="25"/>
                </a:lnTo>
                <a:lnTo>
                  <a:pt x="93" y="25"/>
                </a:lnTo>
                <a:lnTo>
                  <a:pt x="93" y="42"/>
                </a:lnTo>
                <a:lnTo>
                  <a:pt x="42" y="69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2DCFCB37-0A52-0E4E-813C-38DC757062FC}"/>
              </a:ext>
            </a:extLst>
          </p:cNvPr>
          <p:cNvSpPr>
            <a:spLocks/>
          </p:cNvSpPr>
          <p:nvPr/>
        </p:nvSpPr>
        <p:spPr bwMode="auto">
          <a:xfrm>
            <a:off x="6278963" y="4522411"/>
            <a:ext cx="96838" cy="136525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0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0 w 113"/>
              <a:gd name="T21" fmla="*/ 2147483647 h 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137"/>
              <a:gd name="T35" fmla="*/ 113 w 113"/>
              <a:gd name="T36" fmla="*/ 137 h 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137">
                <a:moveTo>
                  <a:pt x="0" y="111"/>
                </a:moveTo>
                <a:lnTo>
                  <a:pt x="17" y="31"/>
                </a:lnTo>
                <a:lnTo>
                  <a:pt x="61" y="0"/>
                </a:lnTo>
                <a:lnTo>
                  <a:pt x="94" y="31"/>
                </a:lnTo>
                <a:lnTo>
                  <a:pt x="113" y="50"/>
                </a:lnTo>
                <a:lnTo>
                  <a:pt x="61" y="111"/>
                </a:lnTo>
                <a:lnTo>
                  <a:pt x="94" y="111"/>
                </a:lnTo>
                <a:lnTo>
                  <a:pt x="61" y="137"/>
                </a:lnTo>
                <a:lnTo>
                  <a:pt x="17" y="111"/>
                </a:lnTo>
                <a:lnTo>
                  <a:pt x="17" y="137"/>
                </a:lnTo>
                <a:lnTo>
                  <a:pt x="0" y="11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34280D62-300C-2B44-AE82-5589A005FBB0}"/>
              </a:ext>
            </a:extLst>
          </p:cNvPr>
          <p:cNvSpPr>
            <a:spLocks/>
          </p:cNvSpPr>
          <p:nvPr/>
        </p:nvSpPr>
        <p:spPr bwMode="auto">
          <a:xfrm>
            <a:off x="6278963" y="4522411"/>
            <a:ext cx="96838" cy="136525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0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0 w 113"/>
              <a:gd name="T21" fmla="*/ 2147483647 h 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137"/>
              <a:gd name="T35" fmla="*/ 113 w 113"/>
              <a:gd name="T36" fmla="*/ 137 h 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137">
                <a:moveTo>
                  <a:pt x="0" y="111"/>
                </a:moveTo>
                <a:lnTo>
                  <a:pt x="17" y="31"/>
                </a:lnTo>
                <a:lnTo>
                  <a:pt x="61" y="0"/>
                </a:lnTo>
                <a:lnTo>
                  <a:pt x="94" y="31"/>
                </a:lnTo>
                <a:lnTo>
                  <a:pt x="113" y="50"/>
                </a:lnTo>
                <a:lnTo>
                  <a:pt x="61" y="111"/>
                </a:lnTo>
                <a:lnTo>
                  <a:pt x="94" y="111"/>
                </a:lnTo>
                <a:lnTo>
                  <a:pt x="61" y="137"/>
                </a:lnTo>
                <a:lnTo>
                  <a:pt x="17" y="111"/>
                </a:lnTo>
                <a:lnTo>
                  <a:pt x="17" y="137"/>
                </a:lnTo>
                <a:lnTo>
                  <a:pt x="0" y="11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1BB4E28B-1B8B-4A46-8CD3-83EAD2BDCBCE}"/>
              </a:ext>
            </a:extLst>
          </p:cNvPr>
          <p:cNvSpPr>
            <a:spLocks/>
          </p:cNvSpPr>
          <p:nvPr/>
        </p:nvSpPr>
        <p:spPr bwMode="auto">
          <a:xfrm>
            <a:off x="6198001" y="4674811"/>
            <a:ext cx="60325" cy="222250"/>
          </a:xfrm>
          <a:custGeom>
            <a:avLst/>
            <a:gdLst>
              <a:gd name="T0" fmla="*/ 0 w 68"/>
              <a:gd name="T1" fmla="*/ 2147483647 h 226"/>
              <a:gd name="T2" fmla="*/ 0 w 68"/>
              <a:gd name="T3" fmla="*/ 2147483647 h 226"/>
              <a:gd name="T4" fmla="*/ 0 w 68"/>
              <a:gd name="T5" fmla="*/ 0 h 226"/>
              <a:gd name="T6" fmla="*/ 2147483647 w 68"/>
              <a:gd name="T7" fmla="*/ 2147483647 h 226"/>
              <a:gd name="T8" fmla="*/ 2147483647 w 68"/>
              <a:gd name="T9" fmla="*/ 2147483647 h 226"/>
              <a:gd name="T10" fmla="*/ 2147483647 w 68"/>
              <a:gd name="T11" fmla="*/ 2147483647 h 226"/>
              <a:gd name="T12" fmla="*/ 2147483647 w 68"/>
              <a:gd name="T13" fmla="*/ 2147483647 h 226"/>
              <a:gd name="T14" fmla="*/ 2147483647 w 68"/>
              <a:gd name="T15" fmla="*/ 2147483647 h 226"/>
              <a:gd name="T16" fmla="*/ 2147483647 w 68"/>
              <a:gd name="T17" fmla="*/ 2147483647 h 226"/>
              <a:gd name="T18" fmla="*/ 0 w 68"/>
              <a:gd name="T19" fmla="*/ 2147483647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"/>
              <a:gd name="T31" fmla="*/ 0 h 226"/>
              <a:gd name="T32" fmla="*/ 68 w 68"/>
              <a:gd name="T33" fmla="*/ 226 h 2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" h="226">
                <a:moveTo>
                  <a:pt x="0" y="113"/>
                </a:moveTo>
                <a:lnTo>
                  <a:pt x="0" y="25"/>
                </a:lnTo>
                <a:lnTo>
                  <a:pt x="0" y="0"/>
                </a:lnTo>
                <a:lnTo>
                  <a:pt x="49" y="113"/>
                </a:lnTo>
                <a:lnTo>
                  <a:pt x="30" y="130"/>
                </a:lnTo>
                <a:lnTo>
                  <a:pt x="68" y="163"/>
                </a:lnTo>
                <a:lnTo>
                  <a:pt x="68" y="226"/>
                </a:lnTo>
                <a:lnTo>
                  <a:pt x="49" y="226"/>
                </a:lnTo>
                <a:lnTo>
                  <a:pt x="49" y="182"/>
                </a:lnTo>
                <a:lnTo>
                  <a:pt x="0" y="113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5AACF80A-343D-0E42-8BCB-2EC5E1EA42D8}"/>
              </a:ext>
            </a:extLst>
          </p:cNvPr>
          <p:cNvSpPr>
            <a:spLocks/>
          </p:cNvSpPr>
          <p:nvPr/>
        </p:nvSpPr>
        <p:spPr bwMode="auto">
          <a:xfrm>
            <a:off x="6198001" y="4674811"/>
            <a:ext cx="60325" cy="222250"/>
          </a:xfrm>
          <a:custGeom>
            <a:avLst/>
            <a:gdLst>
              <a:gd name="T0" fmla="*/ 0 w 68"/>
              <a:gd name="T1" fmla="*/ 2147483647 h 226"/>
              <a:gd name="T2" fmla="*/ 0 w 68"/>
              <a:gd name="T3" fmla="*/ 2147483647 h 226"/>
              <a:gd name="T4" fmla="*/ 0 w 68"/>
              <a:gd name="T5" fmla="*/ 0 h 226"/>
              <a:gd name="T6" fmla="*/ 2147483647 w 68"/>
              <a:gd name="T7" fmla="*/ 2147483647 h 226"/>
              <a:gd name="T8" fmla="*/ 2147483647 w 68"/>
              <a:gd name="T9" fmla="*/ 2147483647 h 226"/>
              <a:gd name="T10" fmla="*/ 2147483647 w 68"/>
              <a:gd name="T11" fmla="*/ 2147483647 h 226"/>
              <a:gd name="T12" fmla="*/ 2147483647 w 68"/>
              <a:gd name="T13" fmla="*/ 2147483647 h 226"/>
              <a:gd name="T14" fmla="*/ 2147483647 w 68"/>
              <a:gd name="T15" fmla="*/ 2147483647 h 226"/>
              <a:gd name="T16" fmla="*/ 2147483647 w 68"/>
              <a:gd name="T17" fmla="*/ 2147483647 h 226"/>
              <a:gd name="T18" fmla="*/ 0 w 68"/>
              <a:gd name="T19" fmla="*/ 2147483647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"/>
              <a:gd name="T31" fmla="*/ 0 h 226"/>
              <a:gd name="T32" fmla="*/ 68 w 68"/>
              <a:gd name="T33" fmla="*/ 226 h 2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" h="226">
                <a:moveTo>
                  <a:pt x="0" y="113"/>
                </a:moveTo>
                <a:lnTo>
                  <a:pt x="0" y="25"/>
                </a:lnTo>
                <a:lnTo>
                  <a:pt x="0" y="0"/>
                </a:lnTo>
                <a:lnTo>
                  <a:pt x="49" y="113"/>
                </a:lnTo>
                <a:lnTo>
                  <a:pt x="30" y="130"/>
                </a:lnTo>
                <a:lnTo>
                  <a:pt x="68" y="163"/>
                </a:lnTo>
                <a:lnTo>
                  <a:pt x="68" y="226"/>
                </a:lnTo>
                <a:lnTo>
                  <a:pt x="49" y="226"/>
                </a:lnTo>
                <a:lnTo>
                  <a:pt x="49" y="182"/>
                </a:lnTo>
                <a:lnTo>
                  <a:pt x="0" y="11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8F987D22-52E0-4D40-ACE9-C69095ADFC25}"/>
              </a:ext>
            </a:extLst>
          </p:cNvPr>
          <p:cNvSpPr>
            <a:spLocks/>
          </p:cNvSpPr>
          <p:nvPr/>
        </p:nvSpPr>
        <p:spPr bwMode="auto">
          <a:xfrm>
            <a:off x="6361513" y="4939923"/>
            <a:ext cx="42863" cy="203200"/>
          </a:xfrm>
          <a:custGeom>
            <a:avLst/>
            <a:gdLst>
              <a:gd name="T0" fmla="*/ 0 w 47"/>
              <a:gd name="T1" fmla="*/ 2147483647 h 206"/>
              <a:gd name="T2" fmla="*/ 2147483647 w 47"/>
              <a:gd name="T3" fmla="*/ 2147483647 h 206"/>
              <a:gd name="T4" fmla="*/ 0 w 47"/>
              <a:gd name="T5" fmla="*/ 0 h 206"/>
              <a:gd name="T6" fmla="*/ 2147483647 w 47"/>
              <a:gd name="T7" fmla="*/ 2147483647 h 206"/>
              <a:gd name="T8" fmla="*/ 2147483647 w 47"/>
              <a:gd name="T9" fmla="*/ 2147483647 h 206"/>
              <a:gd name="T10" fmla="*/ 2147483647 w 47"/>
              <a:gd name="T11" fmla="*/ 2147483647 h 206"/>
              <a:gd name="T12" fmla="*/ 2147483647 w 47"/>
              <a:gd name="T13" fmla="*/ 2147483647 h 206"/>
              <a:gd name="T14" fmla="*/ 2147483647 w 47"/>
              <a:gd name="T15" fmla="*/ 2147483647 h 206"/>
              <a:gd name="T16" fmla="*/ 0 w 47"/>
              <a:gd name="T17" fmla="*/ 2147483647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06"/>
              <a:gd name="T29" fmla="*/ 47 w 47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06">
                <a:moveTo>
                  <a:pt x="0" y="111"/>
                </a:moveTo>
                <a:lnTo>
                  <a:pt x="22" y="86"/>
                </a:lnTo>
                <a:lnTo>
                  <a:pt x="0" y="0"/>
                </a:lnTo>
                <a:lnTo>
                  <a:pt x="22" y="18"/>
                </a:lnTo>
                <a:lnTo>
                  <a:pt x="47" y="86"/>
                </a:lnTo>
                <a:lnTo>
                  <a:pt x="22" y="130"/>
                </a:lnTo>
                <a:lnTo>
                  <a:pt x="47" y="206"/>
                </a:lnTo>
                <a:lnTo>
                  <a:pt x="22" y="155"/>
                </a:lnTo>
                <a:lnTo>
                  <a:pt x="0" y="11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20BCF243-505B-B24B-8E59-98D2DF113C8E}"/>
              </a:ext>
            </a:extLst>
          </p:cNvPr>
          <p:cNvSpPr>
            <a:spLocks/>
          </p:cNvSpPr>
          <p:nvPr/>
        </p:nvSpPr>
        <p:spPr bwMode="auto">
          <a:xfrm>
            <a:off x="6361513" y="4939923"/>
            <a:ext cx="42863" cy="203200"/>
          </a:xfrm>
          <a:custGeom>
            <a:avLst/>
            <a:gdLst>
              <a:gd name="T0" fmla="*/ 0 w 47"/>
              <a:gd name="T1" fmla="*/ 2147483647 h 206"/>
              <a:gd name="T2" fmla="*/ 2147483647 w 47"/>
              <a:gd name="T3" fmla="*/ 2147483647 h 206"/>
              <a:gd name="T4" fmla="*/ 0 w 47"/>
              <a:gd name="T5" fmla="*/ 0 h 206"/>
              <a:gd name="T6" fmla="*/ 2147483647 w 47"/>
              <a:gd name="T7" fmla="*/ 2147483647 h 206"/>
              <a:gd name="T8" fmla="*/ 2147483647 w 47"/>
              <a:gd name="T9" fmla="*/ 2147483647 h 206"/>
              <a:gd name="T10" fmla="*/ 2147483647 w 47"/>
              <a:gd name="T11" fmla="*/ 2147483647 h 206"/>
              <a:gd name="T12" fmla="*/ 2147483647 w 47"/>
              <a:gd name="T13" fmla="*/ 2147483647 h 206"/>
              <a:gd name="T14" fmla="*/ 2147483647 w 47"/>
              <a:gd name="T15" fmla="*/ 2147483647 h 206"/>
              <a:gd name="T16" fmla="*/ 0 w 47"/>
              <a:gd name="T17" fmla="*/ 2147483647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06"/>
              <a:gd name="T29" fmla="*/ 47 w 47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06">
                <a:moveTo>
                  <a:pt x="0" y="111"/>
                </a:moveTo>
                <a:lnTo>
                  <a:pt x="22" y="86"/>
                </a:lnTo>
                <a:lnTo>
                  <a:pt x="0" y="0"/>
                </a:lnTo>
                <a:lnTo>
                  <a:pt x="22" y="18"/>
                </a:lnTo>
                <a:lnTo>
                  <a:pt x="47" y="86"/>
                </a:lnTo>
                <a:lnTo>
                  <a:pt x="22" y="130"/>
                </a:lnTo>
                <a:lnTo>
                  <a:pt x="47" y="206"/>
                </a:lnTo>
                <a:lnTo>
                  <a:pt x="22" y="155"/>
                </a:lnTo>
                <a:lnTo>
                  <a:pt x="0" y="11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21F227A4-34E4-4541-BB71-5FA22613F701}"/>
              </a:ext>
            </a:extLst>
          </p:cNvPr>
          <p:cNvSpPr>
            <a:spLocks/>
          </p:cNvSpPr>
          <p:nvPr/>
        </p:nvSpPr>
        <p:spPr bwMode="auto">
          <a:xfrm>
            <a:off x="2286401" y="1837948"/>
            <a:ext cx="193675" cy="58738"/>
          </a:xfrm>
          <a:custGeom>
            <a:avLst/>
            <a:gdLst>
              <a:gd name="T0" fmla="*/ 0 w 225"/>
              <a:gd name="T1" fmla="*/ 2147483647 h 61"/>
              <a:gd name="T2" fmla="*/ 2147483647 w 225"/>
              <a:gd name="T3" fmla="*/ 0 h 61"/>
              <a:gd name="T4" fmla="*/ 2147483647 w 225"/>
              <a:gd name="T5" fmla="*/ 0 h 61"/>
              <a:gd name="T6" fmla="*/ 2147483647 w 225"/>
              <a:gd name="T7" fmla="*/ 2147483647 h 61"/>
              <a:gd name="T8" fmla="*/ 2147483647 w 225"/>
              <a:gd name="T9" fmla="*/ 2147483647 h 61"/>
              <a:gd name="T10" fmla="*/ 2147483647 w 225"/>
              <a:gd name="T11" fmla="*/ 2147483647 h 61"/>
              <a:gd name="T12" fmla="*/ 2147483647 w 225"/>
              <a:gd name="T13" fmla="*/ 2147483647 h 61"/>
              <a:gd name="T14" fmla="*/ 2147483647 w 225"/>
              <a:gd name="T15" fmla="*/ 2147483647 h 61"/>
              <a:gd name="T16" fmla="*/ 2147483647 w 225"/>
              <a:gd name="T17" fmla="*/ 2147483647 h 61"/>
              <a:gd name="T18" fmla="*/ 2147483647 w 225"/>
              <a:gd name="T19" fmla="*/ 2147483647 h 61"/>
              <a:gd name="T20" fmla="*/ 2147483647 w 225"/>
              <a:gd name="T21" fmla="*/ 2147483647 h 61"/>
              <a:gd name="T22" fmla="*/ 0 w 225"/>
              <a:gd name="T23" fmla="*/ 2147483647 h 61"/>
              <a:gd name="T24" fmla="*/ 2147483647 w 225"/>
              <a:gd name="T25" fmla="*/ 2147483647 h 61"/>
              <a:gd name="T26" fmla="*/ 2147483647 w 225"/>
              <a:gd name="T27" fmla="*/ 2147483647 h 61"/>
              <a:gd name="T28" fmla="*/ 0 w 225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"/>
              <a:gd name="T46" fmla="*/ 0 h 61"/>
              <a:gd name="T47" fmla="*/ 225 w 225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" h="61">
                <a:moveTo>
                  <a:pt x="0" y="17"/>
                </a:moveTo>
                <a:lnTo>
                  <a:pt x="174" y="0"/>
                </a:lnTo>
                <a:lnTo>
                  <a:pt x="206" y="0"/>
                </a:lnTo>
                <a:lnTo>
                  <a:pt x="137" y="17"/>
                </a:lnTo>
                <a:lnTo>
                  <a:pt x="225" y="17"/>
                </a:lnTo>
                <a:lnTo>
                  <a:pt x="174" y="42"/>
                </a:lnTo>
                <a:lnTo>
                  <a:pt x="137" y="42"/>
                </a:lnTo>
                <a:lnTo>
                  <a:pt x="137" y="61"/>
                </a:lnTo>
                <a:lnTo>
                  <a:pt x="69" y="61"/>
                </a:lnTo>
                <a:lnTo>
                  <a:pt x="113" y="42"/>
                </a:lnTo>
                <a:lnTo>
                  <a:pt x="42" y="61"/>
                </a:lnTo>
                <a:lnTo>
                  <a:pt x="0" y="61"/>
                </a:lnTo>
                <a:lnTo>
                  <a:pt x="113" y="42"/>
                </a:lnTo>
                <a:lnTo>
                  <a:pt x="93" y="17"/>
                </a:lnTo>
                <a:lnTo>
                  <a:pt x="0" y="1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Freeform 30">
            <a:extLst>
              <a:ext uri="{FF2B5EF4-FFF2-40B4-BE49-F238E27FC236}">
                <a16:creationId xmlns:a16="http://schemas.microsoft.com/office/drawing/2014/main" id="{FBD4C69C-726F-3D4F-A32F-D6ADFA7605BE}"/>
              </a:ext>
            </a:extLst>
          </p:cNvPr>
          <p:cNvSpPr>
            <a:spLocks/>
          </p:cNvSpPr>
          <p:nvPr/>
        </p:nvSpPr>
        <p:spPr bwMode="auto">
          <a:xfrm>
            <a:off x="2286401" y="1837948"/>
            <a:ext cx="193675" cy="58738"/>
          </a:xfrm>
          <a:custGeom>
            <a:avLst/>
            <a:gdLst>
              <a:gd name="T0" fmla="*/ 0 w 225"/>
              <a:gd name="T1" fmla="*/ 2147483647 h 61"/>
              <a:gd name="T2" fmla="*/ 2147483647 w 225"/>
              <a:gd name="T3" fmla="*/ 0 h 61"/>
              <a:gd name="T4" fmla="*/ 2147483647 w 225"/>
              <a:gd name="T5" fmla="*/ 0 h 61"/>
              <a:gd name="T6" fmla="*/ 2147483647 w 225"/>
              <a:gd name="T7" fmla="*/ 2147483647 h 61"/>
              <a:gd name="T8" fmla="*/ 2147483647 w 225"/>
              <a:gd name="T9" fmla="*/ 2147483647 h 61"/>
              <a:gd name="T10" fmla="*/ 2147483647 w 225"/>
              <a:gd name="T11" fmla="*/ 2147483647 h 61"/>
              <a:gd name="T12" fmla="*/ 2147483647 w 225"/>
              <a:gd name="T13" fmla="*/ 2147483647 h 61"/>
              <a:gd name="T14" fmla="*/ 2147483647 w 225"/>
              <a:gd name="T15" fmla="*/ 2147483647 h 61"/>
              <a:gd name="T16" fmla="*/ 2147483647 w 225"/>
              <a:gd name="T17" fmla="*/ 2147483647 h 61"/>
              <a:gd name="T18" fmla="*/ 2147483647 w 225"/>
              <a:gd name="T19" fmla="*/ 2147483647 h 61"/>
              <a:gd name="T20" fmla="*/ 2147483647 w 225"/>
              <a:gd name="T21" fmla="*/ 2147483647 h 61"/>
              <a:gd name="T22" fmla="*/ 0 w 225"/>
              <a:gd name="T23" fmla="*/ 2147483647 h 61"/>
              <a:gd name="T24" fmla="*/ 2147483647 w 225"/>
              <a:gd name="T25" fmla="*/ 2147483647 h 61"/>
              <a:gd name="T26" fmla="*/ 2147483647 w 225"/>
              <a:gd name="T27" fmla="*/ 2147483647 h 61"/>
              <a:gd name="T28" fmla="*/ 0 w 225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"/>
              <a:gd name="T46" fmla="*/ 0 h 61"/>
              <a:gd name="T47" fmla="*/ 225 w 225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" h="61">
                <a:moveTo>
                  <a:pt x="0" y="17"/>
                </a:moveTo>
                <a:lnTo>
                  <a:pt x="174" y="0"/>
                </a:lnTo>
                <a:lnTo>
                  <a:pt x="206" y="0"/>
                </a:lnTo>
                <a:lnTo>
                  <a:pt x="137" y="17"/>
                </a:lnTo>
                <a:lnTo>
                  <a:pt x="225" y="17"/>
                </a:lnTo>
                <a:lnTo>
                  <a:pt x="174" y="42"/>
                </a:lnTo>
                <a:lnTo>
                  <a:pt x="137" y="42"/>
                </a:lnTo>
                <a:lnTo>
                  <a:pt x="137" y="61"/>
                </a:lnTo>
                <a:lnTo>
                  <a:pt x="69" y="61"/>
                </a:lnTo>
                <a:lnTo>
                  <a:pt x="113" y="42"/>
                </a:lnTo>
                <a:lnTo>
                  <a:pt x="42" y="61"/>
                </a:lnTo>
                <a:lnTo>
                  <a:pt x="0" y="61"/>
                </a:lnTo>
                <a:lnTo>
                  <a:pt x="113" y="42"/>
                </a:lnTo>
                <a:lnTo>
                  <a:pt x="93" y="17"/>
                </a:lnTo>
                <a:lnTo>
                  <a:pt x="0" y="17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E8847012-31F5-BD45-A8CA-AAE59B159A36}"/>
              </a:ext>
            </a:extLst>
          </p:cNvPr>
          <p:cNvSpPr>
            <a:spLocks/>
          </p:cNvSpPr>
          <p:nvPr/>
        </p:nvSpPr>
        <p:spPr bwMode="auto">
          <a:xfrm>
            <a:off x="2322913" y="1990348"/>
            <a:ext cx="215900" cy="60325"/>
          </a:xfrm>
          <a:custGeom>
            <a:avLst/>
            <a:gdLst>
              <a:gd name="T0" fmla="*/ 2147483647 w 250"/>
              <a:gd name="T1" fmla="*/ 0 h 61"/>
              <a:gd name="T2" fmla="*/ 2147483647 w 250"/>
              <a:gd name="T3" fmla="*/ 2147483647 h 61"/>
              <a:gd name="T4" fmla="*/ 2147483647 w 250"/>
              <a:gd name="T5" fmla="*/ 2147483647 h 61"/>
              <a:gd name="T6" fmla="*/ 2147483647 w 250"/>
              <a:gd name="T7" fmla="*/ 2147483647 h 61"/>
              <a:gd name="T8" fmla="*/ 2147483647 w 250"/>
              <a:gd name="T9" fmla="*/ 2147483647 h 61"/>
              <a:gd name="T10" fmla="*/ 0 w 250"/>
              <a:gd name="T11" fmla="*/ 2147483647 h 61"/>
              <a:gd name="T12" fmla="*/ 2147483647 w 250"/>
              <a:gd name="T13" fmla="*/ 2147483647 h 61"/>
              <a:gd name="T14" fmla="*/ 2147483647 w 250"/>
              <a:gd name="T15" fmla="*/ 2147483647 h 61"/>
              <a:gd name="T16" fmla="*/ 2147483647 w 250"/>
              <a:gd name="T17" fmla="*/ 2147483647 h 61"/>
              <a:gd name="T18" fmla="*/ 2147483647 w 250"/>
              <a:gd name="T19" fmla="*/ 2147483647 h 61"/>
              <a:gd name="T20" fmla="*/ 2147483647 w 250"/>
              <a:gd name="T21" fmla="*/ 0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0"/>
              <a:gd name="T34" fmla="*/ 0 h 61"/>
              <a:gd name="T35" fmla="*/ 250 w 250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0" h="61">
                <a:moveTo>
                  <a:pt x="250" y="0"/>
                </a:moveTo>
                <a:lnTo>
                  <a:pt x="250" y="18"/>
                </a:lnTo>
                <a:lnTo>
                  <a:pt x="179" y="18"/>
                </a:lnTo>
                <a:lnTo>
                  <a:pt x="93" y="61"/>
                </a:lnTo>
                <a:lnTo>
                  <a:pt x="25" y="61"/>
                </a:lnTo>
                <a:lnTo>
                  <a:pt x="0" y="61"/>
                </a:lnTo>
                <a:lnTo>
                  <a:pt x="25" y="61"/>
                </a:lnTo>
                <a:lnTo>
                  <a:pt x="93" y="42"/>
                </a:lnTo>
                <a:lnTo>
                  <a:pt x="93" y="18"/>
                </a:lnTo>
                <a:lnTo>
                  <a:pt x="130" y="18"/>
                </a:lnTo>
                <a:lnTo>
                  <a:pt x="2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9A9D9F36-078A-CE42-BB10-78C001F75B81}"/>
              </a:ext>
            </a:extLst>
          </p:cNvPr>
          <p:cNvSpPr>
            <a:spLocks/>
          </p:cNvSpPr>
          <p:nvPr/>
        </p:nvSpPr>
        <p:spPr bwMode="auto">
          <a:xfrm>
            <a:off x="2322913" y="1990348"/>
            <a:ext cx="215900" cy="60325"/>
          </a:xfrm>
          <a:custGeom>
            <a:avLst/>
            <a:gdLst>
              <a:gd name="T0" fmla="*/ 2147483647 w 250"/>
              <a:gd name="T1" fmla="*/ 0 h 61"/>
              <a:gd name="T2" fmla="*/ 2147483647 w 250"/>
              <a:gd name="T3" fmla="*/ 2147483647 h 61"/>
              <a:gd name="T4" fmla="*/ 2147483647 w 250"/>
              <a:gd name="T5" fmla="*/ 2147483647 h 61"/>
              <a:gd name="T6" fmla="*/ 2147483647 w 250"/>
              <a:gd name="T7" fmla="*/ 2147483647 h 61"/>
              <a:gd name="T8" fmla="*/ 2147483647 w 250"/>
              <a:gd name="T9" fmla="*/ 2147483647 h 61"/>
              <a:gd name="T10" fmla="*/ 0 w 250"/>
              <a:gd name="T11" fmla="*/ 2147483647 h 61"/>
              <a:gd name="T12" fmla="*/ 2147483647 w 250"/>
              <a:gd name="T13" fmla="*/ 2147483647 h 61"/>
              <a:gd name="T14" fmla="*/ 2147483647 w 250"/>
              <a:gd name="T15" fmla="*/ 2147483647 h 61"/>
              <a:gd name="T16" fmla="*/ 2147483647 w 250"/>
              <a:gd name="T17" fmla="*/ 2147483647 h 61"/>
              <a:gd name="T18" fmla="*/ 2147483647 w 250"/>
              <a:gd name="T19" fmla="*/ 2147483647 h 61"/>
              <a:gd name="T20" fmla="*/ 2147483647 w 250"/>
              <a:gd name="T21" fmla="*/ 0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0"/>
              <a:gd name="T34" fmla="*/ 0 h 61"/>
              <a:gd name="T35" fmla="*/ 250 w 250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0" h="61">
                <a:moveTo>
                  <a:pt x="250" y="0"/>
                </a:moveTo>
                <a:lnTo>
                  <a:pt x="250" y="18"/>
                </a:lnTo>
                <a:lnTo>
                  <a:pt x="179" y="18"/>
                </a:lnTo>
                <a:lnTo>
                  <a:pt x="93" y="61"/>
                </a:lnTo>
                <a:lnTo>
                  <a:pt x="25" y="61"/>
                </a:lnTo>
                <a:lnTo>
                  <a:pt x="0" y="61"/>
                </a:lnTo>
                <a:lnTo>
                  <a:pt x="25" y="61"/>
                </a:lnTo>
                <a:lnTo>
                  <a:pt x="93" y="42"/>
                </a:lnTo>
                <a:lnTo>
                  <a:pt x="93" y="18"/>
                </a:lnTo>
                <a:lnTo>
                  <a:pt x="130" y="18"/>
                </a:lnTo>
                <a:lnTo>
                  <a:pt x="250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D43A9256-44D2-5244-A5B1-69F3DB832EAC}"/>
              </a:ext>
            </a:extLst>
          </p:cNvPr>
          <p:cNvSpPr>
            <a:spLocks/>
          </p:cNvSpPr>
          <p:nvPr/>
        </p:nvSpPr>
        <p:spPr bwMode="auto">
          <a:xfrm>
            <a:off x="2403876" y="2093536"/>
            <a:ext cx="112712" cy="49212"/>
          </a:xfrm>
          <a:custGeom>
            <a:avLst/>
            <a:gdLst>
              <a:gd name="T0" fmla="*/ 0 w 130"/>
              <a:gd name="T1" fmla="*/ 2147483647 h 50"/>
              <a:gd name="T2" fmla="*/ 2147483647 w 130"/>
              <a:gd name="T3" fmla="*/ 0 h 50"/>
              <a:gd name="T4" fmla="*/ 2147483647 w 130"/>
              <a:gd name="T5" fmla="*/ 2147483647 h 50"/>
              <a:gd name="T6" fmla="*/ 0 w 130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50"/>
              <a:gd name="T14" fmla="*/ 130 w 13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50">
                <a:moveTo>
                  <a:pt x="0" y="50"/>
                </a:moveTo>
                <a:lnTo>
                  <a:pt x="67" y="0"/>
                </a:lnTo>
                <a:lnTo>
                  <a:pt x="130" y="25"/>
                </a:lnTo>
                <a:lnTo>
                  <a:pt x="0" y="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F438BF00-27C6-1342-95B6-13963229D146}"/>
              </a:ext>
            </a:extLst>
          </p:cNvPr>
          <p:cNvSpPr>
            <a:spLocks/>
          </p:cNvSpPr>
          <p:nvPr/>
        </p:nvSpPr>
        <p:spPr bwMode="auto">
          <a:xfrm>
            <a:off x="2403876" y="2093536"/>
            <a:ext cx="112712" cy="49212"/>
          </a:xfrm>
          <a:custGeom>
            <a:avLst/>
            <a:gdLst>
              <a:gd name="T0" fmla="*/ 0 w 130"/>
              <a:gd name="T1" fmla="*/ 2147483647 h 50"/>
              <a:gd name="T2" fmla="*/ 2147483647 w 130"/>
              <a:gd name="T3" fmla="*/ 0 h 50"/>
              <a:gd name="T4" fmla="*/ 2147483647 w 130"/>
              <a:gd name="T5" fmla="*/ 2147483647 h 50"/>
              <a:gd name="T6" fmla="*/ 0 w 130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50"/>
              <a:gd name="T14" fmla="*/ 130 w 13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50">
                <a:moveTo>
                  <a:pt x="0" y="50"/>
                </a:moveTo>
                <a:lnTo>
                  <a:pt x="67" y="0"/>
                </a:lnTo>
                <a:lnTo>
                  <a:pt x="130" y="25"/>
                </a:lnTo>
                <a:lnTo>
                  <a:pt x="0" y="5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" name="Freeform 35">
            <a:extLst>
              <a:ext uri="{FF2B5EF4-FFF2-40B4-BE49-F238E27FC236}">
                <a16:creationId xmlns:a16="http://schemas.microsoft.com/office/drawing/2014/main" id="{CF7EAF80-E37A-6649-A57D-5B9AFDFC7FFE}"/>
              </a:ext>
            </a:extLst>
          </p:cNvPr>
          <p:cNvSpPr>
            <a:spLocks/>
          </p:cNvSpPr>
          <p:nvPr/>
        </p:nvSpPr>
        <p:spPr bwMode="auto">
          <a:xfrm>
            <a:off x="2538813" y="2161798"/>
            <a:ext cx="74613" cy="58738"/>
          </a:xfrm>
          <a:custGeom>
            <a:avLst/>
            <a:gdLst>
              <a:gd name="T0" fmla="*/ 0 w 85"/>
              <a:gd name="T1" fmla="*/ 2147483647 h 61"/>
              <a:gd name="T2" fmla="*/ 2147483647 w 85"/>
              <a:gd name="T3" fmla="*/ 0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0 w 85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1"/>
              <a:gd name="T20" fmla="*/ 85 w 85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1">
                <a:moveTo>
                  <a:pt x="0" y="61"/>
                </a:moveTo>
                <a:lnTo>
                  <a:pt x="85" y="0"/>
                </a:lnTo>
                <a:lnTo>
                  <a:pt x="85" y="17"/>
                </a:lnTo>
                <a:lnTo>
                  <a:pt x="66" y="17"/>
                </a:lnTo>
                <a:lnTo>
                  <a:pt x="3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id="{942991A5-FCF3-214E-96F7-FED1B6ED0C15}"/>
              </a:ext>
            </a:extLst>
          </p:cNvPr>
          <p:cNvSpPr>
            <a:spLocks/>
          </p:cNvSpPr>
          <p:nvPr/>
        </p:nvSpPr>
        <p:spPr bwMode="auto">
          <a:xfrm>
            <a:off x="2538813" y="2161798"/>
            <a:ext cx="74613" cy="58738"/>
          </a:xfrm>
          <a:custGeom>
            <a:avLst/>
            <a:gdLst>
              <a:gd name="T0" fmla="*/ 0 w 85"/>
              <a:gd name="T1" fmla="*/ 2147483647 h 61"/>
              <a:gd name="T2" fmla="*/ 2147483647 w 85"/>
              <a:gd name="T3" fmla="*/ 0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0 w 85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1"/>
              <a:gd name="T20" fmla="*/ 85 w 85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1">
                <a:moveTo>
                  <a:pt x="0" y="61"/>
                </a:moveTo>
                <a:lnTo>
                  <a:pt x="85" y="0"/>
                </a:lnTo>
                <a:lnTo>
                  <a:pt x="85" y="17"/>
                </a:lnTo>
                <a:lnTo>
                  <a:pt x="66" y="17"/>
                </a:lnTo>
                <a:lnTo>
                  <a:pt x="3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42C3EE49-D230-BD49-8FDE-C444DC4B7304}"/>
              </a:ext>
            </a:extLst>
          </p:cNvPr>
          <p:cNvSpPr>
            <a:spLocks/>
          </p:cNvSpPr>
          <p:nvPr/>
        </p:nvSpPr>
        <p:spPr bwMode="auto">
          <a:xfrm>
            <a:off x="2572151" y="2333248"/>
            <a:ext cx="44450" cy="134938"/>
          </a:xfrm>
          <a:custGeom>
            <a:avLst/>
            <a:gdLst>
              <a:gd name="T0" fmla="*/ 0 w 49"/>
              <a:gd name="T1" fmla="*/ 2147483647 h 138"/>
              <a:gd name="T2" fmla="*/ 2147483647 w 49"/>
              <a:gd name="T3" fmla="*/ 0 h 138"/>
              <a:gd name="T4" fmla="*/ 2147483647 w 49"/>
              <a:gd name="T5" fmla="*/ 0 h 138"/>
              <a:gd name="T6" fmla="*/ 2147483647 w 49"/>
              <a:gd name="T7" fmla="*/ 2147483647 h 138"/>
              <a:gd name="T8" fmla="*/ 0 w 49"/>
              <a:gd name="T9" fmla="*/ 2147483647 h 138"/>
              <a:gd name="T10" fmla="*/ 2147483647 w 49"/>
              <a:gd name="T11" fmla="*/ 2147483647 h 138"/>
              <a:gd name="T12" fmla="*/ 0 w 49"/>
              <a:gd name="T13" fmla="*/ 2147483647 h 138"/>
              <a:gd name="T14" fmla="*/ 2147483647 w 49"/>
              <a:gd name="T15" fmla="*/ 2147483647 h 138"/>
              <a:gd name="T16" fmla="*/ 0 w 49"/>
              <a:gd name="T17" fmla="*/ 2147483647 h 138"/>
              <a:gd name="T18" fmla="*/ 0 w 49"/>
              <a:gd name="T19" fmla="*/ 2147483647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"/>
              <a:gd name="T31" fmla="*/ 0 h 138"/>
              <a:gd name="T32" fmla="*/ 49 w 49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" h="138">
                <a:moveTo>
                  <a:pt x="0" y="25"/>
                </a:moveTo>
                <a:lnTo>
                  <a:pt x="30" y="0"/>
                </a:lnTo>
                <a:lnTo>
                  <a:pt x="49" y="0"/>
                </a:lnTo>
                <a:lnTo>
                  <a:pt x="49" y="94"/>
                </a:lnTo>
                <a:lnTo>
                  <a:pt x="0" y="138"/>
                </a:lnTo>
                <a:lnTo>
                  <a:pt x="30" y="94"/>
                </a:lnTo>
                <a:lnTo>
                  <a:pt x="0" y="94"/>
                </a:lnTo>
                <a:lnTo>
                  <a:pt x="30" y="75"/>
                </a:lnTo>
                <a:lnTo>
                  <a:pt x="0" y="75"/>
                </a:lnTo>
                <a:lnTo>
                  <a:pt x="0" y="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91D6640D-F2E3-E547-BABF-F7CB94ED12CD}"/>
              </a:ext>
            </a:extLst>
          </p:cNvPr>
          <p:cNvSpPr>
            <a:spLocks/>
          </p:cNvSpPr>
          <p:nvPr/>
        </p:nvSpPr>
        <p:spPr bwMode="auto">
          <a:xfrm>
            <a:off x="2572151" y="2333248"/>
            <a:ext cx="44450" cy="134938"/>
          </a:xfrm>
          <a:custGeom>
            <a:avLst/>
            <a:gdLst>
              <a:gd name="T0" fmla="*/ 0 w 49"/>
              <a:gd name="T1" fmla="*/ 2147483647 h 138"/>
              <a:gd name="T2" fmla="*/ 2147483647 w 49"/>
              <a:gd name="T3" fmla="*/ 0 h 138"/>
              <a:gd name="T4" fmla="*/ 2147483647 w 49"/>
              <a:gd name="T5" fmla="*/ 0 h 138"/>
              <a:gd name="T6" fmla="*/ 2147483647 w 49"/>
              <a:gd name="T7" fmla="*/ 2147483647 h 138"/>
              <a:gd name="T8" fmla="*/ 0 w 49"/>
              <a:gd name="T9" fmla="*/ 2147483647 h 138"/>
              <a:gd name="T10" fmla="*/ 2147483647 w 49"/>
              <a:gd name="T11" fmla="*/ 2147483647 h 138"/>
              <a:gd name="T12" fmla="*/ 0 w 49"/>
              <a:gd name="T13" fmla="*/ 2147483647 h 138"/>
              <a:gd name="T14" fmla="*/ 2147483647 w 49"/>
              <a:gd name="T15" fmla="*/ 2147483647 h 138"/>
              <a:gd name="T16" fmla="*/ 0 w 49"/>
              <a:gd name="T17" fmla="*/ 2147483647 h 138"/>
              <a:gd name="T18" fmla="*/ 0 w 49"/>
              <a:gd name="T19" fmla="*/ 2147483647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"/>
              <a:gd name="T31" fmla="*/ 0 h 138"/>
              <a:gd name="T32" fmla="*/ 49 w 49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" h="138">
                <a:moveTo>
                  <a:pt x="0" y="25"/>
                </a:moveTo>
                <a:lnTo>
                  <a:pt x="30" y="0"/>
                </a:lnTo>
                <a:lnTo>
                  <a:pt x="49" y="0"/>
                </a:lnTo>
                <a:lnTo>
                  <a:pt x="49" y="94"/>
                </a:lnTo>
                <a:lnTo>
                  <a:pt x="0" y="138"/>
                </a:lnTo>
                <a:lnTo>
                  <a:pt x="30" y="94"/>
                </a:lnTo>
                <a:lnTo>
                  <a:pt x="0" y="94"/>
                </a:lnTo>
                <a:lnTo>
                  <a:pt x="30" y="75"/>
                </a:lnTo>
                <a:lnTo>
                  <a:pt x="0" y="75"/>
                </a:lnTo>
                <a:lnTo>
                  <a:pt x="0" y="25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" name="Freeform 39">
            <a:extLst>
              <a:ext uri="{FF2B5EF4-FFF2-40B4-BE49-F238E27FC236}">
                <a16:creationId xmlns:a16="http://schemas.microsoft.com/office/drawing/2014/main" id="{29D0C0BB-A4BB-DB4D-93CB-5091CD8A7497}"/>
              </a:ext>
            </a:extLst>
          </p:cNvPr>
          <p:cNvSpPr>
            <a:spLocks/>
          </p:cNvSpPr>
          <p:nvPr/>
        </p:nvSpPr>
        <p:spPr bwMode="auto">
          <a:xfrm>
            <a:off x="2924576" y="2709486"/>
            <a:ext cx="141287" cy="46037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2147483647 w 162"/>
              <a:gd name="T5" fmla="*/ 2147483647 h 48"/>
              <a:gd name="T6" fmla="*/ 2147483647 w 162"/>
              <a:gd name="T7" fmla="*/ 2147483647 h 48"/>
              <a:gd name="T8" fmla="*/ 2147483647 w 162"/>
              <a:gd name="T9" fmla="*/ 0 h 48"/>
              <a:gd name="T10" fmla="*/ 2147483647 w 162"/>
              <a:gd name="T11" fmla="*/ 2147483647 h 48"/>
              <a:gd name="T12" fmla="*/ 2147483647 w 16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48"/>
              <a:gd name="T23" fmla="*/ 162 w 16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48">
                <a:moveTo>
                  <a:pt x="30" y="48"/>
                </a:moveTo>
                <a:lnTo>
                  <a:pt x="0" y="48"/>
                </a:lnTo>
                <a:lnTo>
                  <a:pt x="30" y="27"/>
                </a:lnTo>
                <a:lnTo>
                  <a:pt x="110" y="27"/>
                </a:lnTo>
                <a:lnTo>
                  <a:pt x="162" y="0"/>
                </a:lnTo>
                <a:lnTo>
                  <a:pt x="135" y="48"/>
                </a:lnTo>
                <a:lnTo>
                  <a:pt x="30" y="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F141DA90-0E02-BB43-9E9E-26F748C5F1A4}"/>
              </a:ext>
            </a:extLst>
          </p:cNvPr>
          <p:cNvSpPr>
            <a:spLocks/>
          </p:cNvSpPr>
          <p:nvPr/>
        </p:nvSpPr>
        <p:spPr bwMode="auto">
          <a:xfrm>
            <a:off x="2924576" y="2709486"/>
            <a:ext cx="141287" cy="46037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2147483647 w 162"/>
              <a:gd name="T5" fmla="*/ 2147483647 h 48"/>
              <a:gd name="T6" fmla="*/ 2147483647 w 162"/>
              <a:gd name="T7" fmla="*/ 2147483647 h 48"/>
              <a:gd name="T8" fmla="*/ 2147483647 w 162"/>
              <a:gd name="T9" fmla="*/ 0 h 48"/>
              <a:gd name="T10" fmla="*/ 2147483647 w 162"/>
              <a:gd name="T11" fmla="*/ 2147483647 h 48"/>
              <a:gd name="T12" fmla="*/ 2147483647 w 16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48"/>
              <a:gd name="T23" fmla="*/ 162 w 16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48">
                <a:moveTo>
                  <a:pt x="30" y="48"/>
                </a:moveTo>
                <a:lnTo>
                  <a:pt x="0" y="48"/>
                </a:lnTo>
                <a:lnTo>
                  <a:pt x="30" y="27"/>
                </a:lnTo>
                <a:lnTo>
                  <a:pt x="110" y="27"/>
                </a:lnTo>
                <a:lnTo>
                  <a:pt x="162" y="0"/>
                </a:lnTo>
                <a:lnTo>
                  <a:pt x="135" y="48"/>
                </a:lnTo>
                <a:lnTo>
                  <a:pt x="30" y="48"/>
                </a:lnTo>
                <a:close/>
              </a:path>
            </a:pathLst>
          </a:custGeom>
          <a:solidFill>
            <a:srgbClr val="C0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" name="Freeform 41">
            <a:extLst>
              <a:ext uri="{FF2B5EF4-FFF2-40B4-BE49-F238E27FC236}">
                <a16:creationId xmlns:a16="http://schemas.microsoft.com/office/drawing/2014/main" id="{A0C0F5AD-9A2D-6545-853F-A8B06211C4DA}"/>
              </a:ext>
            </a:extLst>
          </p:cNvPr>
          <p:cNvSpPr>
            <a:spLocks/>
          </p:cNvSpPr>
          <p:nvPr/>
        </p:nvSpPr>
        <p:spPr bwMode="auto">
          <a:xfrm>
            <a:off x="2811863" y="2769811"/>
            <a:ext cx="157163" cy="49212"/>
          </a:xfrm>
          <a:custGeom>
            <a:avLst/>
            <a:gdLst>
              <a:gd name="T0" fmla="*/ 0 w 181"/>
              <a:gd name="T1" fmla="*/ 2147483647 h 49"/>
              <a:gd name="T2" fmla="*/ 2147483647 w 181"/>
              <a:gd name="T3" fmla="*/ 0 h 49"/>
              <a:gd name="T4" fmla="*/ 2147483647 w 181"/>
              <a:gd name="T5" fmla="*/ 0 h 49"/>
              <a:gd name="T6" fmla="*/ 2147483647 w 181"/>
              <a:gd name="T7" fmla="*/ 2147483647 h 49"/>
              <a:gd name="T8" fmla="*/ 0 w 181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49"/>
              <a:gd name="T17" fmla="*/ 181 w 18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49">
                <a:moveTo>
                  <a:pt x="0" y="49"/>
                </a:moveTo>
                <a:lnTo>
                  <a:pt x="69" y="0"/>
                </a:lnTo>
                <a:lnTo>
                  <a:pt x="181" y="0"/>
                </a:lnTo>
                <a:lnTo>
                  <a:pt x="42" y="49"/>
                </a:lnTo>
                <a:lnTo>
                  <a:pt x="0" y="4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" name="Freeform 42">
            <a:extLst>
              <a:ext uri="{FF2B5EF4-FFF2-40B4-BE49-F238E27FC236}">
                <a16:creationId xmlns:a16="http://schemas.microsoft.com/office/drawing/2014/main" id="{85C97905-EDC9-3F40-90E5-43DCC596B6BB}"/>
              </a:ext>
            </a:extLst>
          </p:cNvPr>
          <p:cNvSpPr>
            <a:spLocks/>
          </p:cNvSpPr>
          <p:nvPr/>
        </p:nvSpPr>
        <p:spPr bwMode="auto">
          <a:xfrm>
            <a:off x="2811863" y="2769811"/>
            <a:ext cx="157163" cy="49212"/>
          </a:xfrm>
          <a:custGeom>
            <a:avLst/>
            <a:gdLst>
              <a:gd name="T0" fmla="*/ 0 w 181"/>
              <a:gd name="T1" fmla="*/ 2147483647 h 49"/>
              <a:gd name="T2" fmla="*/ 2147483647 w 181"/>
              <a:gd name="T3" fmla="*/ 0 h 49"/>
              <a:gd name="T4" fmla="*/ 2147483647 w 181"/>
              <a:gd name="T5" fmla="*/ 0 h 49"/>
              <a:gd name="T6" fmla="*/ 2147483647 w 181"/>
              <a:gd name="T7" fmla="*/ 2147483647 h 49"/>
              <a:gd name="T8" fmla="*/ 0 w 181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49"/>
              <a:gd name="T17" fmla="*/ 181 w 18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49">
                <a:moveTo>
                  <a:pt x="0" y="49"/>
                </a:moveTo>
                <a:lnTo>
                  <a:pt x="69" y="0"/>
                </a:lnTo>
                <a:lnTo>
                  <a:pt x="181" y="0"/>
                </a:lnTo>
                <a:lnTo>
                  <a:pt x="42" y="49"/>
                </a:lnTo>
                <a:lnTo>
                  <a:pt x="0" y="49"/>
                </a:lnTo>
                <a:close/>
              </a:path>
            </a:pathLst>
          </a:custGeom>
          <a:solidFill>
            <a:srgbClr val="C0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" name="Freeform 43">
            <a:extLst>
              <a:ext uri="{FF2B5EF4-FFF2-40B4-BE49-F238E27FC236}">
                <a16:creationId xmlns:a16="http://schemas.microsoft.com/office/drawing/2014/main" id="{2E163DBB-6148-DD4E-A275-4728943A930F}"/>
              </a:ext>
            </a:extLst>
          </p:cNvPr>
          <p:cNvSpPr>
            <a:spLocks/>
          </p:cNvSpPr>
          <p:nvPr/>
        </p:nvSpPr>
        <p:spPr bwMode="auto">
          <a:xfrm>
            <a:off x="2672163" y="2623761"/>
            <a:ext cx="296863" cy="193675"/>
          </a:xfrm>
          <a:custGeom>
            <a:avLst/>
            <a:gdLst>
              <a:gd name="T0" fmla="*/ 2147483647 w 343"/>
              <a:gd name="T1" fmla="*/ 0 h 199"/>
              <a:gd name="T2" fmla="*/ 2147483647 w 343"/>
              <a:gd name="T3" fmla="*/ 2147483647 h 199"/>
              <a:gd name="T4" fmla="*/ 2147483647 w 343"/>
              <a:gd name="T5" fmla="*/ 2147483647 h 199"/>
              <a:gd name="T6" fmla="*/ 2147483647 w 343"/>
              <a:gd name="T7" fmla="*/ 2147483647 h 199"/>
              <a:gd name="T8" fmla="*/ 2147483647 w 343"/>
              <a:gd name="T9" fmla="*/ 2147483647 h 199"/>
              <a:gd name="T10" fmla="*/ 2147483647 w 343"/>
              <a:gd name="T11" fmla="*/ 2147483647 h 199"/>
              <a:gd name="T12" fmla="*/ 2147483647 w 343"/>
              <a:gd name="T13" fmla="*/ 2147483647 h 199"/>
              <a:gd name="T14" fmla="*/ 2147483647 w 343"/>
              <a:gd name="T15" fmla="*/ 2147483647 h 199"/>
              <a:gd name="T16" fmla="*/ 2147483647 w 343"/>
              <a:gd name="T17" fmla="*/ 2147483647 h 199"/>
              <a:gd name="T18" fmla="*/ 2147483647 w 343"/>
              <a:gd name="T19" fmla="*/ 2147483647 h 199"/>
              <a:gd name="T20" fmla="*/ 2147483647 w 343"/>
              <a:gd name="T21" fmla="*/ 2147483647 h 199"/>
              <a:gd name="T22" fmla="*/ 2147483647 w 343"/>
              <a:gd name="T23" fmla="*/ 2147483647 h 199"/>
              <a:gd name="T24" fmla="*/ 2147483647 w 343"/>
              <a:gd name="T25" fmla="*/ 2147483647 h 199"/>
              <a:gd name="T26" fmla="*/ 2147483647 w 343"/>
              <a:gd name="T27" fmla="*/ 2147483647 h 199"/>
              <a:gd name="T28" fmla="*/ 2147483647 w 343"/>
              <a:gd name="T29" fmla="*/ 2147483647 h 199"/>
              <a:gd name="T30" fmla="*/ 2147483647 w 343"/>
              <a:gd name="T31" fmla="*/ 2147483647 h 199"/>
              <a:gd name="T32" fmla="*/ 0 w 343"/>
              <a:gd name="T33" fmla="*/ 2147483647 h 199"/>
              <a:gd name="T34" fmla="*/ 0 w 343"/>
              <a:gd name="T35" fmla="*/ 2147483647 h 199"/>
              <a:gd name="T36" fmla="*/ 2147483647 w 343"/>
              <a:gd name="T37" fmla="*/ 2147483647 h 199"/>
              <a:gd name="T38" fmla="*/ 2147483647 w 343"/>
              <a:gd name="T39" fmla="*/ 2147483647 h 199"/>
              <a:gd name="T40" fmla="*/ 2147483647 w 343"/>
              <a:gd name="T41" fmla="*/ 2147483647 h 199"/>
              <a:gd name="T42" fmla="*/ 2147483647 w 343"/>
              <a:gd name="T43" fmla="*/ 2147483647 h 199"/>
              <a:gd name="T44" fmla="*/ 2147483647 w 343"/>
              <a:gd name="T45" fmla="*/ 2147483647 h 199"/>
              <a:gd name="T46" fmla="*/ 2147483647 w 343"/>
              <a:gd name="T47" fmla="*/ 0 h 1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3"/>
              <a:gd name="T73" fmla="*/ 0 h 199"/>
              <a:gd name="T74" fmla="*/ 343 w 343"/>
              <a:gd name="T75" fmla="*/ 199 h 1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3" h="199">
                <a:moveTo>
                  <a:pt x="206" y="0"/>
                </a:moveTo>
                <a:lnTo>
                  <a:pt x="324" y="17"/>
                </a:lnTo>
                <a:lnTo>
                  <a:pt x="343" y="67"/>
                </a:lnTo>
                <a:lnTo>
                  <a:pt x="324" y="86"/>
                </a:lnTo>
                <a:lnTo>
                  <a:pt x="275" y="36"/>
                </a:lnTo>
                <a:lnTo>
                  <a:pt x="231" y="130"/>
                </a:lnTo>
                <a:lnTo>
                  <a:pt x="206" y="130"/>
                </a:lnTo>
                <a:lnTo>
                  <a:pt x="206" y="111"/>
                </a:lnTo>
                <a:lnTo>
                  <a:pt x="187" y="111"/>
                </a:lnTo>
                <a:lnTo>
                  <a:pt x="206" y="86"/>
                </a:lnTo>
                <a:lnTo>
                  <a:pt x="206" y="36"/>
                </a:lnTo>
                <a:lnTo>
                  <a:pt x="187" y="36"/>
                </a:lnTo>
                <a:lnTo>
                  <a:pt x="118" y="67"/>
                </a:lnTo>
                <a:lnTo>
                  <a:pt x="94" y="111"/>
                </a:lnTo>
                <a:lnTo>
                  <a:pt x="50" y="174"/>
                </a:lnTo>
                <a:lnTo>
                  <a:pt x="25" y="199"/>
                </a:lnTo>
                <a:lnTo>
                  <a:pt x="0" y="199"/>
                </a:lnTo>
                <a:lnTo>
                  <a:pt x="0" y="174"/>
                </a:lnTo>
                <a:lnTo>
                  <a:pt x="25" y="130"/>
                </a:lnTo>
                <a:lnTo>
                  <a:pt x="94" y="67"/>
                </a:lnTo>
                <a:lnTo>
                  <a:pt x="50" y="86"/>
                </a:lnTo>
                <a:lnTo>
                  <a:pt x="118" y="17"/>
                </a:lnTo>
                <a:lnTo>
                  <a:pt x="206" y="17"/>
                </a:lnTo>
                <a:lnTo>
                  <a:pt x="20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AA0B998E-65CE-F943-9469-4612290B9BF4}"/>
              </a:ext>
            </a:extLst>
          </p:cNvPr>
          <p:cNvSpPr>
            <a:spLocks/>
          </p:cNvSpPr>
          <p:nvPr/>
        </p:nvSpPr>
        <p:spPr bwMode="auto">
          <a:xfrm>
            <a:off x="2672163" y="2623761"/>
            <a:ext cx="296863" cy="193675"/>
          </a:xfrm>
          <a:custGeom>
            <a:avLst/>
            <a:gdLst>
              <a:gd name="T0" fmla="*/ 2147483647 w 343"/>
              <a:gd name="T1" fmla="*/ 0 h 199"/>
              <a:gd name="T2" fmla="*/ 2147483647 w 343"/>
              <a:gd name="T3" fmla="*/ 2147483647 h 199"/>
              <a:gd name="T4" fmla="*/ 2147483647 w 343"/>
              <a:gd name="T5" fmla="*/ 2147483647 h 199"/>
              <a:gd name="T6" fmla="*/ 2147483647 w 343"/>
              <a:gd name="T7" fmla="*/ 2147483647 h 199"/>
              <a:gd name="T8" fmla="*/ 2147483647 w 343"/>
              <a:gd name="T9" fmla="*/ 2147483647 h 199"/>
              <a:gd name="T10" fmla="*/ 2147483647 w 343"/>
              <a:gd name="T11" fmla="*/ 2147483647 h 199"/>
              <a:gd name="T12" fmla="*/ 2147483647 w 343"/>
              <a:gd name="T13" fmla="*/ 2147483647 h 199"/>
              <a:gd name="T14" fmla="*/ 2147483647 w 343"/>
              <a:gd name="T15" fmla="*/ 2147483647 h 199"/>
              <a:gd name="T16" fmla="*/ 2147483647 w 343"/>
              <a:gd name="T17" fmla="*/ 2147483647 h 199"/>
              <a:gd name="T18" fmla="*/ 2147483647 w 343"/>
              <a:gd name="T19" fmla="*/ 2147483647 h 199"/>
              <a:gd name="T20" fmla="*/ 2147483647 w 343"/>
              <a:gd name="T21" fmla="*/ 2147483647 h 199"/>
              <a:gd name="T22" fmla="*/ 2147483647 w 343"/>
              <a:gd name="T23" fmla="*/ 2147483647 h 199"/>
              <a:gd name="T24" fmla="*/ 2147483647 w 343"/>
              <a:gd name="T25" fmla="*/ 2147483647 h 199"/>
              <a:gd name="T26" fmla="*/ 2147483647 w 343"/>
              <a:gd name="T27" fmla="*/ 2147483647 h 199"/>
              <a:gd name="T28" fmla="*/ 2147483647 w 343"/>
              <a:gd name="T29" fmla="*/ 2147483647 h 199"/>
              <a:gd name="T30" fmla="*/ 2147483647 w 343"/>
              <a:gd name="T31" fmla="*/ 2147483647 h 199"/>
              <a:gd name="T32" fmla="*/ 0 w 343"/>
              <a:gd name="T33" fmla="*/ 2147483647 h 199"/>
              <a:gd name="T34" fmla="*/ 0 w 343"/>
              <a:gd name="T35" fmla="*/ 2147483647 h 199"/>
              <a:gd name="T36" fmla="*/ 2147483647 w 343"/>
              <a:gd name="T37" fmla="*/ 2147483647 h 199"/>
              <a:gd name="T38" fmla="*/ 2147483647 w 343"/>
              <a:gd name="T39" fmla="*/ 2147483647 h 199"/>
              <a:gd name="T40" fmla="*/ 2147483647 w 343"/>
              <a:gd name="T41" fmla="*/ 2147483647 h 199"/>
              <a:gd name="T42" fmla="*/ 2147483647 w 343"/>
              <a:gd name="T43" fmla="*/ 2147483647 h 199"/>
              <a:gd name="T44" fmla="*/ 2147483647 w 343"/>
              <a:gd name="T45" fmla="*/ 2147483647 h 199"/>
              <a:gd name="T46" fmla="*/ 2147483647 w 343"/>
              <a:gd name="T47" fmla="*/ 0 h 1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3"/>
              <a:gd name="T73" fmla="*/ 0 h 199"/>
              <a:gd name="T74" fmla="*/ 343 w 343"/>
              <a:gd name="T75" fmla="*/ 199 h 1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3" h="199">
                <a:moveTo>
                  <a:pt x="206" y="0"/>
                </a:moveTo>
                <a:lnTo>
                  <a:pt x="324" y="17"/>
                </a:lnTo>
                <a:lnTo>
                  <a:pt x="343" y="67"/>
                </a:lnTo>
                <a:lnTo>
                  <a:pt x="324" y="86"/>
                </a:lnTo>
                <a:lnTo>
                  <a:pt x="275" y="36"/>
                </a:lnTo>
                <a:lnTo>
                  <a:pt x="231" y="130"/>
                </a:lnTo>
                <a:lnTo>
                  <a:pt x="206" y="130"/>
                </a:lnTo>
                <a:lnTo>
                  <a:pt x="206" y="111"/>
                </a:lnTo>
                <a:lnTo>
                  <a:pt x="187" y="111"/>
                </a:lnTo>
                <a:lnTo>
                  <a:pt x="206" y="86"/>
                </a:lnTo>
                <a:lnTo>
                  <a:pt x="206" y="36"/>
                </a:lnTo>
                <a:lnTo>
                  <a:pt x="187" y="36"/>
                </a:lnTo>
                <a:lnTo>
                  <a:pt x="118" y="67"/>
                </a:lnTo>
                <a:lnTo>
                  <a:pt x="94" y="111"/>
                </a:lnTo>
                <a:lnTo>
                  <a:pt x="50" y="174"/>
                </a:lnTo>
                <a:lnTo>
                  <a:pt x="25" y="199"/>
                </a:lnTo>
                <a:lnTo>
                  <a:pt x="0" y="199"/>
                </a:lnTo>
                <a:lnTo>
                  <a:pt x="0" y="174"/>
                </a:lnTo>
                <a:lnTo>
                  <a:pt x="25" y="130"/>
                </a:lnTo>
                <a:lnTo>
                  <a:pt x="94" y="67"/>
                </a:lnTo>
                <a:lnTo>
                  <a:pt x="50" y="86"/>
                </a:lnTo>
                <a:lnTo>
                  <a:pt x="118" y="17"/>
                </a:lnTo>
                <a:lnTo>
                  <a:pt x="206" y="17"/>
                </a:lnTo>
                <a:lnTo>
                  <a:pt x="206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9D9309D1-3351-5E42-8EB0-6DE04F7C487C}"/>
              </a:ext>
            </a:extLst>
          </p:cNvPr>
          <p:cNvSpPr>
            <a:spLocks/>
          </p:cNvSpPr>
          <p:nvPr/>
        </p:nvSpPr>
        <p:spPr bwMode="auto">
          <a:xfrm>
            <a:off x="2638826" y="2506286"/>
            <a:ext cx="231775" cy="117475"/>
          </a:xfrm>
          <a:custGeom>
            <a:avLst/>
            <a:gdLst>
              <a:gd name="T0" fmla="*/ 2147483647 w 269"/>
              <a:gd name="T1" fmla="*/ 2147483647 h 118"/>
              <a:gd name="T2" fmla="*/ 2147483647 w 269"/>
              <a:gd name="T3" fmla="*/ 2147483647 h 118"/>
              <a:gd name="T4" fmla="*/ 2147483647 w 269"/>
              <a:gd name="T5" fmla="*/ 2147483647 h 118"/>
              <a:gd name="T6" fmla="*/ 2147483647 w 269"/>
              <a:gd name="T7" fmla="*/ 2147483647 h 118"/>
              <a:gd name="T8" fmla="*/ 2147483647 w 269"/>
              <a:gd name="T9" fmla="*/ 2147483647 h 118"/>
              <a:gd name="T10" fmla="*/ 2147483647 w 269"/>
              <a:gd name="T11" fmla="*/ 2147483647 h 118"/>
              <a:gd name="T12" fmla="*/ 2147483647 w 269"/>
              <a:gd name="T13" fmla="*/ 2147483647 h 118"/>
              <a:gd name="T14" fmla="*/ 2147483647 w 269"/>
              <a:gd name="T15" fmla="*/ 2147483647 h 118"/>
              <a:gd name="T16" fmla="*/ 2147483647 w 269"/>
              <a:gd name="T17" fmla="*/ 2147483647 h 118"/>
              <a:gd name="T18" fmla="*/ 0 w 269"/>
              <a:gd name="T19" fmla="*/ 2147483647 h 118"/>
              <a:gd name="T20" fmla="*/ 2147483647 w 269"/>
              <a:gd name="T21" fmla="*/ 2147483647 h 118"/>
              <a:gd name="T22" fmla="*/ 2147483647 w 269"/>
              <a:gd name="T23" fmla="*/ 2147483647 h 118"/>
              <a:gd name="T24" fmla="*/ 2147483647 w 269"/>
              <a:gd name="T25" fmla="*/ 2147483647 h 118"/>
              <a:gd name="T26" fmla="*/ 2147483647 w 269"/>
              <a:gd name="T27" fmla="*/ 0 h 118"/>
              <a:gd name="T28" fmla="*/ 2147483647 w 269"/>
              <a:gd name="T29" fmla="*/ 2147483647 h 118"/>
              <a:gd name="T30" fmla="*/ 2147483647 w 269"/>
              <a:gd name="T31" fmla="*/ 2147483647 h 118"/>
              <a:gd name="T32" fmla="*/ 2147483647 w 269"/>
              <a:gd name="T33" fmla="*/ 2147483647 h 118"/>
              <a:gd name="T34" fmla="*/ 2147483647 w 269"/>
              <a:gd name="T35" fmla="*/ 2147483647 h 1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9"/>
              <a:gd name="T55" fmla="*/ 0 h 118"/>
              <a:gd name="T56" fmla="*/ 269 w 269"/>
              <a:gd name="T57" fmla="*/ 118 h 1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9" h="118">
                <a:moveTo>
                  <a:pt x="242" y="118"/>
                </a:moveTo>
                <a:lnTo>
                  <a:pt x="225" y="118"/>
                </a:lnTo>
                <a:lnTo>
                  <a:pt x="242" y="118"/>
                </a:lnTo>
                <a:lnTo>
                  <a:pt x="154" y="118"/>
                </a:lnTo>
                <a:lnTo>
                  <a:pt x="154" y="91"/>
                </a:lnTo>
                <a:lnTo>
                  <a:pt x="113" y="118"/>
                </a:lnTo>
                <a:lnTo>
                  <a:pt x="154" y="74"/>
                </a:lnTo>
                <a:lnTo>
                  <a:pt x="36" y="118"/>
                </a:lnTo>
                <a:lnTo>
                  <a:pt x="36" y="91"/>
                </a:lnTo>
                <a:lnTo>
                  <a:pt x="0" y="118"/>
                </a:lnTo>
                <a:lnTo>
                  <a:pt x="86" y="50"/>
                </a:lnTo>
                <a:lnTo>
                  <a:pt x="113" y="50"/>
                </a:lnTo>
                <a:lnTo>
                  <a:pt x="86" y="50"/>
                </a:lnTo>
                <a:lnTo>
                  <a:pt x="174" y="0"/>
                </a:lnTo>
                <a:lnTo>
                  <a:pt x="225" y="30"/>
                </a:lnTo>
                <a:lnTo>
                  <a:pt x="225" y="50"/>
                </a:lnTo>
                <a:lnTo>
                  <a:pt x="269" y="50"/>
                </a:lnTo>
                <a:lnTo>
                  <a:pt x="242" y="11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Freeform 46">
            <a:extLst>
              <a:ext uri="{FF2B5EF4-FFF2-40B4-BE49-F238E27FC236}">
                <a16:creationId xmlns:a16="http://schemas.microsoft.com/office/drawing/2014/main" id="{BE2E72B4-FA21-364F-8009-FE2AFE696908}"/>
              </a:ext>
            </a:extLst>
          </p:cNvPr>
          <p:cNvSpPr>
            <a:spLocks/>
          </p:cNvSpPr>
          <p:nvPr/>
        </p:nvSpPr>
        <p:spPr bwMode="auto">
          <a:xfrm>
            <a:off x="2638826" y="2506286"/>
            <a:ext cx="231775" cy="117475"/>
          </a:xfrm>
          <a:custGeom>
            <a:avLst/>
            <a:gdLst>
              <a:gd name="T0" fmla="*/ 2147483647 w 269"/>
              <a:gd name="T1" fmla="*/ 2147483647 h 118"/>
              <a:gd name="T2" fmla="*/ 2147483647 w 269"/>
              <a:gd name="T3" fmla="*/ 2147483647 h 118"/>
              <a:gd name="T4" fmla="*/ 2147483647 w 269"/>
              <a:gd name="T5" fmla="*/ 2147483647 h 118"/>
              <a:gd name="T6" fmla="*/ 2147483647 w 269"/>
              <a:gd name="T7" fmla="*/ 2147483647 h 118"/>
              <a:gd name="T8" fmla="*/ 2147483647 w 269"/>
              <a:gd name="T9" fmla="*/ 2147483647 h 118"/>
              <a:gd name="T10" fmla="*/ 2147483647 w 269"/>
              <a:gd name="T11" fmla="*/ 2147483647 h 118"/>
              <a:gd name="T12" fmla="*/ 2147483647 w 269"/>
              <a:gd name="T13" fmla="*/ 2147483647 h 118"/>
              <a:gd name="T14" fmla="*/ 2147483647 w 269"/>
              <a:gd name="T15" fmla="*/ 2147483647 h 118"/>
              <a:gd name="T16" fmla="*/ 2147483647 w 269"/>
              <a:gd name="T17" fmla="*/ 2147483647 h 118"/>
              <a:gd name="T18" fmla="*/ 0 w 269"/>
              <a:gd name="T19" fmla="*/ 2147483647 h 118"/>
              <a:gd name="T20" fmla="*/ 2147483647 w 269"/>
              <a:gd name="T21" fmla="*/ 2147483647 h 118"/>
              <a:gd name="T22" fmla="*/ 2147483647 w 269"/>
              <a:gd name="T23" fmla="*/ 2147483647 h 118"/>
              <a:gd name="T24" fmla="*/ 2147483647 w 269"/>
              <a:gd name="T25" fmla="*/ 2147483647 h 118"/>
              <a:gd name="T26" fmla="*/ 2147483647 w 269"/>
              <a:gd name="T27" fmla="*/ 0 h 118"/>
              <a:gd name="T28" fmla="*/ 2147483647 w 269"/>
              <a:gd name="T29" fmla="*/ 2147483647 h 118"/>
              <a:gd name="T30" fmla="*/ 2147483647 w 269"/>
              <a:gd name="T31" fmla="*/ 2147483647 h 118"/>
              <a:gd name="T32" fmla="*/ 2147483647 w 269"/>
              <a:gd name="T33" fmla="*/ 2147483647 h 118"/>
              <a:gd name="T34" fmla="*/ 2147483647 w 269"/>
              <a:gd name="T35" fmla="*/ 2147483647 h 1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9"/>
              <a:gd name="T55" fmla="*/ 0 h 118"/>
              <a:gd name="T56" fmla="*/ 269 w 269"/>
              <a:gd name="T57" fmla="*/ 118 h 1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9" h="118">
                <a:moveTo>
                  <a:pt x="242" y="118"/>
                </a:moveTo>
                <a:lnTo>
                  <a:pt x="225" y="118"/>
                </a:lnTo>
                <a:lnTo>
                  <a:pt x="242" y="118"/>
                </a:lnTo>
                <a:lnTo>
                  <a:pt x="154" y="118"/>
                </a:lnTo>
                <a:lnTo>
                  <a:pt x="154" y="91"/>
                </a:lnTo>
                <a:lnTo>
                  <a:pt x="113" y="118"/>
                </a:lnTo>
                <a:lnTo>
                  <a:pt x="154" y="74"/>
                </a:lnTo>
                <a:lnTo>
                  <a:pt x="36" y="118"/>
                </a:lnTo>
                <a:lnTo>
                  <a:pt x="36" y="91"/>
                </a:lnTo>
                <a:lnTo>
                  <a:pt x="0" y="118"/>
                </a:lnTo>
                <a:lnTo>
                  <a:pt x="86" y="50"/>
                </a:lnTo>
                <a:lnTo>
                  <a:pt x="113" y="50"/>
                </a:lnTo>
                <a:lnTo>
                  <a:pt x="86" y="50"/>
                </a:lnTo>
                <a:lnTo>
                  <a:pt x="174" y="0"/>
                </a:lnTo>
                <a:lnTo>
                  <a:pt x="225" y="30"/>
                </a:lnTo>
                <a:lnTo>
                  <a:pt x="225" y="50"/>
                </a:lnTo>
                <a:lnTo>
                  <a:pt x="269" y="50"/>
                </a:lnTo>
                <a:lnTo>
                  <a:pt x="242" y="118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" name="Freeform 47">
            <a:extLst>
              <a:ext uri="{FF2B5EF4-FFF2-40B4-BE49-F238E27FC236}">
                <a16:creationId xmlns:a16="http://schemas.microsoft.com/office/drawing/2014/main" id="{1550FD11-A9CA-FB4F-B89E-5EFC5FC6A6AD}"/>
              </a:ext>
            </a:extLst>
          </p:cNvPr>
          <p:cNvSpPr>
            <a:spLocks/>
          </p:cNvSpPr>
          <p:nvPr/>
        </p:nvSpPr>
        <p:spPr bwMode="auto">
          <a:xfrm>
            <a:off x="2518176" y="2358648"/>
            <a:ext cx="42862" cy="109538"/>
          </a:xfrm>
          <a:custGeom>
            <a:avLst/>
            <a:gdLst>
              <a:gd name="T0" fmla="*/ 0 w 47"/>
              <a:gd name="T1" fmla="*/ 0 h 113"/>
              <a:gd name="T2" fmla="*/ 2147483647 w 47"/>
              <a:gd name="T3" fmla="*/ 0 h 113"/>
              <a:gd name="T4" fmla="*/ 2147483647 w 47"/>
              <a:gd name="T5" fmla="*/ 2147483647 h 113"/>
              <a:gd name="T6" fmla="*/ 0 w 47"/>
              <a:gd name="T7" fmla="*/ 2147483647 h 113"/>
              <a:gd name="T8" fmla="*/ 2147483647 w 47"/>
              <a:gd name="T9" fmla="*/ 2147483647 h 113"/>
              <a:gd name="T10" fmla="*/ 2147483647 w 47"/>
              <a:gd name="T11" fmla="*/ 2147483647 h 113"/>
              <a:gd name="T12" fmla="*/ 2147483647 w 47"/>
              <a:gd name="T13" fmla="*/ 2147483647 h 113"/>
              <a:gd name="T14" fmla="*/ 0 w 47"/>
              <a:gd name="T15" fmla="*/ 2147483647 h 113"/>
              <a:gd name="T16" fmla="*/ 2147483647 w 47"/>
              <a:gd name="T17" fmla="*/ 2147483647 h 113"/>
              <a:gd name="T18" fmla="*/ 0 w 47"/>
              <a:gd name="T19" fmla="*/ 2147483647 h 113"/>
              <a:gd name="T20" fmla="*/ 2147483647 w 47"/>
              <a:gd name="T21" fmla="*/ 2147483647 h 113"/>
              <a:gd name="T22" fmla="*/ 2147483647 w 47"/>
              <a:gd name="T23" fmla="*/ 0 h 113"/>
              <a:gd name="T24" fmla="*/ 0 w 47"/>
              <a:gd name="T25" fmla="*/ 2147483647 h 113"/>
              <a:gd name="T26" fmla="*/ 0 w 47"/>
              <a:gd name="T27" fmla="*/ 0 h 1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113"/>
              <a:gd name="T44" fmla="*/ 47 w 47"/>
              <a:gd name="T45" fmla="*/ 113 h 1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113">
                <a:moveTo>
                  <a:pt x="0" y="0"/>
                </a:moveTo>
                <a:lnTo>
                  <a:pt x="27" y="0"/>
                </a:lnTo>
                <a:lnTo>
                  <a:pt x="47" y="17"/>
                </a:lnTo>
                <a:lnTo>
                  <a:pt x="0" y="69"/>
                </a:lnTo>
                <a:lnTo>
                  <a:pt x="47" y="69"/>
                </a:lnTo>
                <a:lnTo>
                  <a:pt x="27" y="69"/>
                </a:lnTo>
                <a:lnTo>
                  <a:pt x="27" y="113"/>
                </a:lnTo>
                <a:lnTo>
                  <a:pt x="0" y="113"/>
                </a:lnTo>
                <a:lnTo>
                  <a:pt x="27" y="69"/>
                </a:lnTo>
                <a:lnTo>
                  <a:pt x="0" y="50"/>
                </a:lnTo>
                <a:lnTo>
                  <a:pt x="27" y="17"/>
                </a:lnTo>
                <a:lnTo>
                  <a:pt x="27" y="0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" name="Freeform 48">
            <a:extLst>
              <a:ext uri="{FF2B5EF4-FFF2-40B4-BE49-F238E27FC236}">
                <a16:creationId xmlns:a16="http://schemas.microsoft.com/office/drawing/2014/main" id="{C8E427ED-42AE-4E48-AB1F-7BEFE0C17B5A}"/>
              </a:ext>
            </a:extLst>
          </p:cNvPr>
          <p:cNvSpPr>
            <a:spLocks/>
          </p:cNvSpPr>
          <p:nvPr/>
        </p:nvSpPr>
        <p:spPr bwMode="auto">
          <a:xfrm>
            <a:off x="2518176" y="2358648"/>
            <a:ext cx="42862" cy="109538"/>
          </a:xfrm>
          <a:custGeom>
            <a:avLst/>
            <a:gdLst>
              <a:gd name="T0" fmla="*/ 0 w 47"/>
              <a:gd name="T1" fmla="*/ 0 h 113"/>
              <a:gd name="T2" fmla="*/ 2147483647 w 47"/>
              <a:gd name="T3" fmla="*/ 0 h 113"/>
              <a:gd name="T4" fmla="*/ 2147483647 w 47"/>
              <a:gd name="T5" fmla="*/ 2147483647 h 113"/>
              <a:gd name="T6" fmla="*/ 0 w 47"/>
              <a:gd name="T7" fmla="*/ 2147483647 h 113"/>
              <a:gd name="T8" fmla="*/ 2147483647 w 47"/>
              <a:gd name="T9" fmla="*/ 2147483647 h 113"/>
              <a:gd name="T10" fmla="*/ 2147483647 w 47"/>
              <a:gd name="T11" fmla="*/ 2147483647 h 113"/>
              <a:gd name="T12" fmla="*/ 2147483647 w 47"/>
              <a:gd name="T13" fmla="*/ 2147483647 h 113"/>
              <a:gd name="T14" fmla="*/ 0 w 47"/>
              <a:gd name="T15" fmla="*/ 2147483647 h 113"/>
              <a:gd name="T16" fmla="*/ 2147483647 w 47"/>
              <a:gd name="T17" fmla="*/ 2147483647 h 113"/>
              <a:gd name="T18" fmla="*/ 0 w 47"/>
              <a:gd name="T19" fmla="*/ 2147483647 h 113"/>
              <a:gd name="T20" fmla="*/ 2147483647 w 47"/>
              <a:gd name="T21" fmla="*/ 2147483647 h 113"/>
              <a:gd name="T22" fmla="*/ 2147483647 w 47"/>
              <a:gd name="T23" fmla="*/ 0 h 113"/>
              <a:gd name="T24" fmla="*/ 0 w 47"/>
              <a:gd name="T25" fmla="*/ 2147483647 h 113"/>
              <a:gd name="T26" fmla="*/ 0 w 47"/>
              <a:gd name="T27" fmla="*/ 0 h 1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113"/>
              <a:gd name="T44" fmla="*/ 47 w 47"/>
              <a:gd name="T45" fmla="*/ 113 h 1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113">
                <a:moveTo>
                  <a:pt x="0" y="0"/>
                </a:moveTo>
                <a:lnTo>
                  <a:pt x="27" y="0"/>
                </a:lnTo>
                <a:lnTo>
                  <a:pt x="47" y="17"/>
                </a:lnTo>
                <a:lnTo>
                  <a:pt x="0" y="69"/>
                </a:lnTo>
                <a:lnTo>
                  <a:pt x="47" y="69"/>
                </a:lnTo>
                <a:lnTo>
                  <a:pt x="27" y="69"/>
                </a:lnTo>
                <a:lnTo>
                  <a:pt x="27" y="113"/>
                </a:lnTo>
                <a:lnTo>
                  <a:pt x="0" y="113"/>
                </a:lnTo>
                <a:lnTo>
                  <a:pt x="27" y="69"/>
                </a:lnTo>
                <a:lnTo>
                  <a:pt x="0" y="50"/>
                </a:lnTo>
                <a:lnTo>
                  <a:pt x="27" y="17"/>
                </a:lnTo>
                <a:lnTo>
                  <a:pt x="27" y="0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2E3B5238-1B9D-9748-970A-0A701D0018CA}"/>
              </a:ext>
            </a:extLst>
          </p:cNvPr>
          <p:cNvSpPr>
            <a:spLocks/>
          </p:cNvSpPr>
          <p:nvPr/>
        </p:nvSpPr>
        <p:spPr bwMode="auto">
          <a:xfrm>
            <a:off x="7002863" y="2623761"/>
            <a:ext cx="96838" cy="109537"/>
          </a:xfrm>
          <a:custGeom>
            <a:avLst/>
            <a:gdLst>
              <a:gd name="T0" fmla="*/ 0 w 113"/>
              <a:gd name="T1" fmla="*/ 2147483647 h 113"/>
              <a:gd name="T2" fmla="*/ 0 w 113"/>
              <a:gd name="T3" fmla="*/ 2147483647 h 113"/>
              <a:gd name="T4" fmla="*/ 2147483647 w 113"/>
              <a:gd name="T5" fmla="*/ 2147483647 h 113"/>
              <a:gd name="T6" fmla="*/ 2147483647 w 113"/>
              <a:gd name="T7" fmla="*/ 0 h 113"/>
              <a:gd name="T8" fmla="*/ 2147483647 w 113"/>
              <a:gd name="T9" fmla="*/ 0 h 113"/>
              <a:gd name="T10" fmla="*/ 2147483647 w 113"/>
              <a:gd name="T11" fmla="*/ 2147483647 h 113"/>
              <a:gd name="T12" fmla="*/ 2147483647 w 113"/>
              <a:gd name="T13" fmla="*/ 2147483647 h 113"/>
              <a:gd name="T14" fmla="*/ 2147483647 w 113"/>
              <a:gd name="T15" fmla="*/ 2147483647 h 113"/>
              <a:gd name="T16" fmla="*/ 2147483647 w 113"/>
              <a:gd name="T17" fmla="*/ 2147483647 h 113"/>
              <a:gd name="T18" fmla="*/ 2147483647 w 113"/>
              <a:gd name="T19" fmla="*/ 2147483647 h 113"/>
              <a:gd name="T20" fmla="*/ 2147483647 w 113"/>
              <a:gd name="T21" fmla="*/ 2147483647 h 113"/>
              <a:gd name="T22" fmla="*/ 0 w 113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"/>
              <a:gd name="T37" fmla="*/ 0 h 113"/>
              <a:gd name="T38" fmla="*/ 113 w 113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" h="113">
                <a:moveTo>
                  <a:pt x="0" y="86"/>
                </a:moveTo>
                <a:lnTo>
                  <a:pt x="0" y="17"/>
                </a:lnTo>
                <a:lnTo>
                  <a:pt x="17" y="17"/>
                </a:lnTo>
                <a:lnTo>
                  <a:pt x="36" y="0"/>
                </a:lnTo>
                <a:lnTo>
                  <a:pt x="86" y="0"/>
                </a:lnTo>
                <a:lnTo>
                  <a:pt x="61" y="17"/>
                </a:lnTo>
                <a:lnTo>
                  <a:pt x="113" y="69"/>
                </a:lnTo>
                <a:lnTo>
                  <a:pt x="86" y="69"/>
                </a:lnTo>
                <a:lnTo>
                  <a:pt x="86" y="86"/>
                </a:lnTo>
                <a:lnTo>
                  <a:pt x="61" y="113"/>
                </a:lnTo>
                <a:lnTo>
                  <a:pt x="17" y="113"/>
                </a:lnTo>
                <a:lnTo>
                  <a:pt x="0" y="8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5" name="Freeform 50">
            <a:extLst>
              <a:ext uri="{FF2B5EF4-FFF2-40B4-BE49-F238E27FC236}">
                <a16:creationId xmlns:a16="http://schemas.microsoft.com/office/drawing/2014/main" id="{2E46D062-50B9-DE4F-B7F7-DDCF3C26D19B}"/>
              </a:ext>
            </a:extLst>
          </p:cNvPr>
          <p:cNvSpPr>
            <a:spLocks/>
          </p:cNvSpPr>
          <p:nvPr/>
        </p:nvSpPr>
        <p:spPr bwMode="auto">
          <a:xfrm>
            <a:off x="7002863" y="2623761"/>
            <a:ext cx="96838" cy="109537"/>
          </a:xfrm>
          <a:custGeom>
            <a:avLst/>
            <a:gdLst>
              <a:gd name="T0" fmla="*/ 0 w 113"/>
              <a:gd name="T1" fmla="*/ 2147483647 h 113"/>
              <a:gd name="T2" fmla="*/ 0 w 113"/>
              <a:gd name="T3" fmla="*/ 2147483647 h 113"/>
              <a:gd name="T4" fmla="*/ 2147483647 w 113"/>
              <a:gd name="T5" fmla="*/ 2147483647 h 113"/>
              <a:gd name="T6" fmla="*/ 2147483647 w 113"/>
              <a:gd name="T7" fmla="*/ 0 h 113"/>
              <a:gd name="T8" fmla="*/ 2147483647 w 113"/>
              <a:gd name="T9" fmla="*/ 0 h 113"/>
              <a:gd name="T10" fmla="*/ 2147483647 w 113"/>
              <a:gd name="T11" fmla="*/ 2147483647 h 113"/>
              <a:gd name="T12" fmla="*/ 2147483647 w 113"/>
              <a:gd name="T13" fmla="*/ 2147483647 h 113"/>
              <a:gd name="T14" fmla="*/ 2147483647 w 113"/>
              <a:gd name="T15" fmla="*/ 2147483647 h 113"/>
              <a:gd name="T16" fmla="*/ 2147483647 w 113"/>
              <a:gd name="T17" fmla="*/ 2147483647 h 113"/>
              <a:gd name="T18" fmla="*/ 2147483647 w 113"/>
              <a:gd name="T19" fmla="*/ 2147483647 h 113"/>
              <a:gd name="T20" fmla="*/ 2147483647 w 113"/>
              <a:gd name="T21" fmla="*/ 2147483647 h 113"/>
              <a:gd name="T22" fmla="*/ 0 w 113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"/>
              <a:gd name="T37" fmla="*/ 0 h 113"/>
              <a:gd name="T38" fmla="*/ 113 w 113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" h="113">
                <a:moveTo>
                  <a:pt x="0" y="86"/>
                </a:moveTo>
                <a:lnTo>
                  <a:pt x="0" y="17"/>
                </a:lnTo>
                <a:lnTo>
                  <a:pt x="17" y="17"/>
                </a:lnTo>
                <a:lnTo>
                  <a:pt x="36" y="0"/>
                </a:lnTo>
                <a:lnTo>
                  <a:pt x="86" y="0"/>
                </a:lnTo>
                <a:lnTo>
                  <a:pt x="61" y="17"/>
                </a:lnTo>
                <a:lnTo>
                  <a:pt x="113" y="69"/>
                </a:lnTo>
                <a:lnTo>
                  <a:pt x="86" y="69"/>
                </a:lnTo>
                <a:lnTo>
                  <a:pt x="86" y="86"/>
                </a:lnTo>
                <a:lnTo>
                  <a:pt x="61" y="113"/>
                </a:lnTo>
                <a:lnTo>
                  <a:pt x="17" y="113"/>
                </a:lnTo>
                <a:lnTo>
                  <a:pt x="0" y="86"/>
                </a:lnTo>
                <a:close/>
              </a:path>
            </a:pathLst>
          </a:custGeom>
          <a:solidFill>
            <a:srgbClr val="9BD0D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6" name="Freeform 51">
            <a:extLst>
              <a:ext uri="{FF2B5EF4-FFF2-40B4-BE49-F238E27FC236}">
                <a16:creationId xmlns:a16="http://schemas.microsoft.com/office/drawing/2014/main" id="{A08C337F-E8EA-524F-BD80-75C1B050EEE8}"/>
              </a:ext>
            </a:extLst>
          </p:cNvPr>
          <p:cNvSpPr>
            <a:spLocks/>
          </p:cNvSpPr>
          <p:nvPr/>
        </p:nvSpPr>
        <p:spPr bwMode="auto">
          <a:xfrm>
            <a:off x="7425138" y="2623761"/>
            <a:ext cx="155575" cy="65087"/>
          </a:xfrm>
          <a:custGeom>
            <a:avLst/>
            <a:gdLst>
              <a:gd name="T0" fmla="*/ 0 w 181"/>
              <a:gd name="T1" fmla="*/ 2147483647 h 69"/>
              <a:gd name="T2" fmla="*/ 0 w 181"/>
              <a:gd name="T3" fmla="*/ 2147483647 h 69"/>
              <a:gd name="T4" fmla="*/ 2147483647 w 181"/>
              <a:gd name="T5" fmla="*/ 0 h 69"/>
              <a:gd name="T6" fmla="*/ 2147483647 w 181"/>
              <a:gd name="T7" fmla="*/ 0 h 69"/>
              <a:gd name="T8" fmla="*/ 2147483647 w 181"/>
              <a:gd name="T9" fmla="*/ 2147483647 h 69"/>
              <a:gd name="T10" fmla="*/ 2147483647 w 181"/>
              <a:gd name="T11" fmla="*/ 2147483647 h 69"/>
              <a:gd name="T12" fmla="*/ 2147483647 w 181"/>
              <a:gd name="T13" fmla="*/ 2147483647 h 69"/>
              <a:gd name="T14" fmla="*/ 2147483647 w 181"/>
              <a:gd name="T15" fmla="*/ 2147483647 h 69"/>
              <a:gd name="T16" fmla="*/ 0 w 181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69"/>
              <a:gd name="T29" fmla="*/ 181 w 181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69">
                <a:moveTo>
                  <a:pt x="0" y="36"/>
                </a:moveTo>
                <a:lnTo>
                  <a:pt x="0" y="17"/>
                </a:lnTo>
                <a:lnTo>
                  <a:pt x="25" y="0"/>
                </a:lnTo>
                <a:lnTo>
                  <a:pt x="181" y="0"/>
                </a:lnTo>
                <a:lnTo>
                  <a:pt x="162" y="17"/>
                </a:lnTo>
                <a:lnTo>
                  <a:pt x="50" y="17"/>
                </a:lnTo>
                <a:lnTo>
                  <a:pt x="25" y="36"/>
                </a:lnTo>
                <a:lnTo>
                  <a:pt x="25" y="69"/>
                </a:lnTo>
                <a:lnTo>
                  <a:pt x="0" y="36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7" name="Freeform 52">
            <a:extLst>
              <a:ext uri="{FF2B5EF4-FFF2-40B4-BE49-F238E27FC236}">
                <a16:creationId xmlns:a16="http://schemas.microsoft.com/office/drawing/2014/main" id="{0D73F415-18CA-D341-B340-E400E596B17C}"/>
              </a:ext>
            </a:extLst>
          </p:cNvPr>
          <p:cNvSpPr>
            <a:spLocks/>
          </p:cNvSpPr>
          <p:nvPr/>
        </p:nvSpPr>
        <p:spPr bwMode="auto">
          <a:xfrm>
            <a:off x="7425138" y="2623761"/>
            <a:ext cx="155575" cy="65087"/>
          </a:xfrm>
          <a:custGeom>
            <a:avLst/>
            <a:gdLst>
              <a:gd name="T0" fmla="*/ 0 w 181"/>
              <a:gd name="T1" fmla="*/ 2147483647 h 69"/>
              <a:gd name="T2" fmla="*/ 0 w 181"/>
              <a:gd name="T3" fmla="*/ 2147483647 h 69"/>
              <a:gd name="T4" fmla="*/ 2147483647 w 181"/>
              <a:gd name="T5" fmla="*/ 0 h 69"/>
              <a:gd name="T6" fmla="*/ 2147483647 w 181"/>
              <a:gd name="T7" fmla="*/ 0 h 69"/>
              <a:gd name="T8" fmla="*/ 2147483647 w 181"/>
              <a:gd name="T9" fmla="*/ 2147483647 h 69"/>
              <a:gd name="T10" fmla="*/ 2147483647 w 181"/>
              <a:gd name="T11" fmla="*/ 2147483647 h 69"/>
              <a:gd name="T12" fmla="*/ 2147483647 w 181"/>
              <a:gd name="T13" fmla="*/ 2147483647 h 69"/>
              <a:gd name="T14" fmla="*/ 2147483647 w 181"/>
              <a:gd name="T15" fmla="*/ 2147483647 h 69"/>
              <a:gd name="T16" fmla="*/ 0 w 181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69"/>
              <a:gd name="T29" fmla="*/ 181 w 181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69">
                <a:moveTo>
                  <a:pt x="0" y="36"/>
                </a:moveTo>
                <a:lnTo>
                  <a:pt x="0" y="17"/>
                </a:lnTo>
                <a:lnTo>
                  <a:pt x="25" y="0"/>
                </a:lnTo>
                <a:lnTo>
                  <a:pt x="181" y="0"/>
                </a:lnTo>
                <a:lnTo>
                  <a:pt x="162" y="17"/>
                </a:lnTo>
                <a:lnTo>
                  <a:pt x="50" y="17"/>
                </a:lnTo>
                <a:lnTo>
                  <a:pt x="25" y="36"/>
                </a:lnTo>
                <a:lnTo>
                  <a:pt x="25" y="69"/>
                </a:lnTo>
                <a:lnTo>
                  <a:pt x="0" y="36"/>
                </a:lnTo>
                <a:close/>
              </a:path>
            </a:pathLst>
          </a:custGeom>
          <a:solidFill>
            <a:srgbClr val="83653D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7FB9232B-FF46-0E46-A8E6-DD34AB5B7B75}"/>
              </a:ext>
            </a:extLst>
          </p:cNvPr>
          <p:cNvSpPr>
            <a:spLocks/>
          </p:cNvSpPr>
          <p:nvPr/>
        </p:nvSpPr>
        <p:spPr bwMode="auto">
          <a:xfrm>
            <a:off x="8206188" y="2255461"/>
            <a:ext cx="98425" cy="169862"/>
          </a:xfrm>
          <a:custGeom>
            <a:avLst/>
            <a:gdLst>
              <a:gd name="T0" fmla="*/ 0 w 112"/>
              <a:gd name="T1" fmla="*/ 2147483647 h 174"/>
              <a:gd name="T2" fmla="*/ 2147483647 w 112"/>
              <a:gd name="T3" fmla="*/ 2147483647 h 174"/>
              <a:gd name="T4" fmla="*/ 2147483647 w 112"/>
              <a:gd name="T5" fmla="*/ 2147483647 h 174"/>
              <a:gd name="T6" fmla="*/ 2147483647 w 112"/>
              <a:gd name="T7" fmla="*/ 0 h 174"/>
              <a:gd name="T8" fmla="*/ 2147483647 w 112"/>
              <a:gd name="T9" fmla="*/ 0 h 174"/>
              <a:gd name="T10" fmla="*/ 2147483647 w 112"/>
              <a:gd name="T11" fmla="*/ 2147483647 h 174"/>
              <a:gd name="T12" fmla="*/ 2147483647 w 112"/>
              <a:gd name="T13" fmla="*/ 2147483647 h 174"/>
              <a:gd name="T14" fmla="*/ 2147483647 w 112"/>
              <a:gd name="T15" fmla="*/ 2147483647 h 174"/>
              <a:gd name="T16" fmla="*/ 2147483647 w 112"/>
              <a:gd name="T17" fmla="*/ 2147483647 h 174"/>
              <a:gd name="T18" fmla="*/ 2147483647 w 112"/>
              <a:gd name="T19" fmla="*/ 2147483647 h 174"/>
              <a:gd name="T20" fmla="*/ 0 w 112"/>
              <a:gd name="T21" fmla="*/ 2147483647 h 1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174"/>
              <a:gd name="T35" fmla="*/ 112 w 112"/>
              <a:gd name="T36" fmla="*/ 174 h 1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174">
                <a:moveTo>
                  <a:pt x="0" y="174"/>
                </a:moveTo>
                <a:lnTo>
                  <a:pt x="42" y="155"/>
                </a:lnTo>
                <a:lnTo>
                  <a:pt x="85" y="61"/>
                </a:lnTo>
                <a:lnTo>
                  <a:pt x="68" y="0"/>
                </a:lnTo>
                <a:lnTo>
                  <a:pt x="85" y="0"/>
                </a:lnTo>
                <a:lnTo>
                  <a:pt x="112" y="61"/>
                </a:lnTo>
                <a:lnTo>
                  <a:pt x="112" y="124"/>
                </a:lnTo>
                <a:lnTo>
                  <a:pt x="68" y="155"/>
                </a:lnTo>
                <a:lnTo>
                  <a:pt x="68" y="174"/>
                </a:lnTo>
                <a:lnTo>
                  <a:pt x="25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" name="Freeform 54">
            <a:extLst>
              <a:ext uri="{FF2B5EF4-FFF2-40B4-BE49-F238E27FC236}">
                <a16:creationId xmlns:a16="http://schemas.microsoft.com/office/drawing/2014/main" id="{E31A5E64-D884-FD4B-8177-C7B2EFCAB776}"/>
              </a:ext>
            </a:extLst>
          </p:cNvPr>
          <p:cNvSpPr>
            <a:spLocks/>
          </p:cNvSpPr>
          <p:nvPr/>
        </p:nvSpPr>
        <p:spPr bwMode="auto">
          <a:xfrm>
            <a:off x="8206188" y="2255461"/>
            <a:ext cx="98425" cy="169862"/>
          </a:xfrm>
          <a:custGeom>
            <a:avLst/>
            <a:gdLst>
              <a:gd name="T0" fmla="*/ 0 w 112"/>
              <a:gd name="T1" fmla="*/ 2147483647 h 174"/>
              <a:gd name="T2" fmla="*/ 2147483647 w 112"/>
              <a:gd name="T3" fmla="*/ 2147483647 h 174"/>
              <a:gd name="T4" fmla="*/ 2147483647 w 112"/>
              <a:gd name="T5" fmla="*/ 2147483647 h 174"/>
              <a:gd name="T6" fmla="*/ 2147483647 w 112"/>
              <a:gd name="T7" fmla="*/ 0 h 174"/>
              <a:gd name="T8" fmla="*/ 2147483647 w 112"/>
              <a:gd name="T9" fmla="*/ 0 h 174"/>
              <a:gd name="T10" fmla="*/ 2147483647 w 112"/>
              <a:gd name="T11" fmla="*/ 2147483647 h 174"/>
              <a:gd name="T12" fmla="*/ 2147483647 w 112"/>
              <a:gd name="T13" fmla="*/ 2147483647 h 174"/>
              <a:gd name="T14" fmla="*/ 2147483647 w 112"/>
              <a:gd name="T15" fmla="*/ 2147483647 h 174"/>
              <a:gd name="T16" fmla="*/ 2147483647 w 112"/>
              <a:gd name="T17" fmla="*/ 2147483647 h 174"/>
              <a:gd name="T18" fmla="*/ 2147483647 w 112"/>
              <a:gd name="T19" fmla="*/ 2147483647 h 174"/>
              <a:gd name="T20" fmla="*/ 0 w 112"/>
              <a:gd name="T21" fmla="*/ 2147483647 h 1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174"/>
              <a:gd name="T35" fmla="*/ 112 w 112"/>
              <a:gd name="T36" fmla="*/ 174 h 1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174">
                <a:moveTo>
                  <a:pt x="0" y="174"/>
                </a:moveTo>
                <a:lnTo>
                  <a:pt x="42" y="155"/>
                </a:lnTo>
                <a:lnTo>
                  <a:pt x="85" y="61"/>
                </a:lnTo>
                <a:lnTo>
                  <a:pt x="68" y="0"/>
                </a:lnTo>
                <a:lnTo>
                  <a:pt x="85" y="0"/>
                </a:lnTo>
                <a:lnTo>
                  <a:pt x="112" y="61"/>
                </a:lnTo>
                <a:lnTo>
                  <a:pt x="112" y="124"/>
                </a:lnTo>
                <a:lnTo>
                  <a:pt x="68" y="155"/>
                </a:lnTo>
                <a:lnTo>
                  <a:pt x="68" y="174"/>
                </a:lnTo>
                <a:lnTo>
                  <a:pt x="25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Freeform 55">
            <a:extLst>
              <a:ext uri="{FF2B5EF4-FFF2-40B4-BE49-F238E27FC236}">
                <a16:creationId xmlns:a16="http://schemas.microsoft.com/office/drawing/2014/main" id="{5EA36FE2-1724-E342-9069-07858264129D}"/>
              </a:ext>
            </a:extLst>
          </p:cNvPr>
          <p:cNvSpPr>
            <a:spLocks/>
          </p:cNvSpPr>
          <p:nvPr/>
        </p:nvSpPr>
        <p:spPr bwMode="auto">
          <a:xfrm>
            <a:off x="5774138" y="2487236"/>
            <a:ext cx="150813" cy="90487"/>
          </a:xfrm>
          <a:custGeom>
            <a:avLst/>
            <a:gdLst>
              <a:gd name="T0" fmla="*/ 0 w 173"/>
              <a:gd name="T1" fmla="*/ 2147483647 h 93"/>
              <a:gd name="T2" fmla="*/ 2147483647 w 173"/>
              <a:gd name="T3" fmla="*/ 0 h 93"/>
              <a:gd name="T4" fmla="*/ 2147483647 w 173"/>
              <a:gd name="T5" fmla="*/ 2147483647 h 93"/>
              <a:gd name="T6" fmla="*/ 2147483647 w 173"/>
              <a:gd name="T7" fmla="*/ 2147483647 h 93"/>
              <a:gd name="T8" fmla="*/ 2147483647 w 173"/>
              <a:gd name="T9" fmla="*/ 2147483647 h 93"/>
              <a:gd name="T10" fmla="*/ 2147483647 w 173"/>
              <a:gd name="T11" fmla="*/ 2147483647 h 93"/>
              <a:gd name="T12" fmla="*/ 2147483647 w 173"/>
              <a:gd name="T13" fmla="*/ 2147483647 h 93"/>
              <a:gd name="T14" fmla="*/ 2147483647 w 173"/>
              <a:gd name="T15" fmla="*/ 2147483647 h 93"/>
              <a:gd name="T16" fmla="*/ 2147483647 w 173"/>
              <a:gd name="T17" fmla="*/ 2147483647 h 93"/>
              <a:gd name="T18" fmla="*/ 0 w 173"/>
              <a:gd name="T19" fmla="*/ 2147483647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93"/>
              <a:gd name="T32" fmla="*/ 173 w 173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93">
                <a:moveTo>
                  <a:pt x="0" y="49"/>
                </a:moveTo>
                <a:lnTo>
                  <a:pt x="61" y="0"/>
                </a:lnTo>
                <a:lnTo>
                  <a:pt x="110" y="17"/>
                </a:lnTo>
                <a:lnTo>
                  <a:pt x="154" y="17"/>
                </a:lnTo>
                <a:lnTo>
                  <a:pt x="173" y="17"/>
                </a:lnTo>
                <a:lnTo>
                  <a:pt x="173" y="49"/>
                </a:lnTo>
                <a:lnTo>
                  <a:pt x="129" y="49"/>
                </a:lnTo>
                <a:lnTo>
                  <a:pt x="61" y="93"/>
                </a:lnTo>
                <a:lnTo>
                  <a:pt x="17" y="67"/>
                </a:lnTo>
                <a:lnTo>
                  <a:pt x="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97EFF3BC-9B06-7440-9F9E-D913FE6D2DE6}"/>
              </a:ext>
            </a:extLst>
          </p:cNvPr>
          <p:cNvSpPr>
            <a:spLocks/>
          </p:cNvSpPr>
          <p:nvPr/>
        </p:nvSpPr>
        <p:spPr bwMode="auto">
          <a:xfrm>
            <a:off x="5774138" y="2487236"/>
            <a:ext cx="150813" cy="90487"/>
          </a:xfrm>
          <a:custGeom>
            <a:avLst/>
            <a:gdLst>
              <a:gd name="T0" fmla="*/ 0 w 173"/>
              <a:gd name="T1" fmla="*/ 2147483647 h 93"/>
              <a:gd name="T2" fmla="*/ 2147483647 w 173"/>
              <a:gd name="T3" fmla="*/ 0 h 93"/>
              <a:gd name="T4" fmla="*/ 2147483647 w 173"/>
              <a:gd name="T5" fmla="*/ 2147483647 h 93"/>
              <a:gd name="T6" fmla="*/ 2147483647 w 173"/>
              <a:gd name="T7" fmla="*/ 2147483647 h 93"/>
              <a:gd name="T8" fmla="*/ 2147483647 w 173"/>
              <a:gd name="T9" fmla="*/ 2147483647 h 93"/>
              <a:gd name="T10" fmla="*/ 2147483647 w 173"/>
              <a:gd name="T11" fmla="*/ 2147483647 h 93"/>
              <a:gd name="T12" fmla="*/ 2147483647 w 173"/>
              <a:gd name="T13" fmla="*/ 2147483647 h 93"/>
              <a:gd name="T14" fmla="*/ 2147483647 w 173"/>
              <a:gd name="T15" fmla="*/ 2147483647 h 93"/>
              <a:gd name="T16" fmla="*/ 2147483647 w 173"/>
              <a:gd name="T17" fmla="*/ 2147483647 h 93"/>
              <a:gd name="T18" fmla="*/ 0 w 173"/>
              <a:gd name="T19" fmla="*/ 2147483647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93"/>
              <a:gd name="T32" fmla="*/ 173 w 173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93">
                <a:moveTo>
                  <a:pt x="0" y="49"/>
                </a:moveTo>
                <a:lnTo>
                  <a:pt x="61" y="0"/>
                </a:lnTo>
                <a:lnTo>
                  <a:pt x="110" y="17"/>
                </a:lnTo>
                <a:lnTo>
                  <a:pt x="154" y="17"/>
                </a:lnTo>
                <a:lnTo>
                  <a:pt x="173" y="17"/>
                </a:lnTo>
                <a:lnTo>
                  <a:pt x="173" y="49"/>
                </a:lnTo>
                <a:lnTo>
                  <a:pt x="129" y="49"/>
                </a:lnTo>
                <a:lnTo>
                  <a:pt x="61" y="93"/>
                </a:lnTo>
                <a:lnTo>
                  <a:pt x="17" y="67"/>
                </a:lnTo>
                <a:lnTo>
                  <a:pt x="0" y="4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" name="Freeform 57">
            <a:extLst>
              <a:ext uri="{FF2B5EF4-FFF2-40B4-BE49-F238E27FC236}">
                <a16:creationId xmlns:a16="http://schemas.microsoft.com/office/drawing/2014/main" id="{24CDE529-3A35-EF41-BDED-12E43AFDFCCE}"/>
              </a:ext>
            </a:extLst>
          </p:cNvPr>
          <p:cNvSpPr>
            <a:spLocks/>
          </p:cNvSpPr>
          <p:nvPr/>
        </p:nvSpPr>
        <p:spPr bwMode="auto">
          <a:xfrm>
            <a:off x="5926538" y="2377698"/>
            <a:ext cx="504825" cy="331788"/>
          </a:xfrm>
          <a:custGeom>
            <a:avLst/>
            <a:gdLst>
              <a:gd name="T0" fmla="*/ 2147483647 w 582"/>
              <a:gd name="T1" fmla="*/ 2147483647 h 338"/>
              <a:gd name="T2" fmla="*/ 2147483647 w 582"/>
              <a:gd name="T3" fmla="*/ 2147483647 h 338"/>
              <a:gd name="T4" fmla="*/ 2147483647 w 582"/>
              <a:gd name="T5" fmla="*/ 2147483647 h 338"/>
              <a:gd name="T6" fmla="*/ 2147483647 w 582"/>
              <a:gd name="T7" fmla="*/ 2147483647 h 338"/>
              <a:gd name="T8" fmla="*/ 2147483647 w 582"/>
              <a:gd name="T9" fmla="*/ 2147483647 h 338"/>
              <a:gd name="T10" fmla="*/ 2147483647 w 582"/>
              <a:gd name="T11" fmla="*/ 2147483647 h 338"/>
              <a:gd name="T12" fmla="*/ 2147483647 w 582"/>
              <a:gd name="T13" fmla="*/ 2147483647 h 338"/>
              <a:gd name="T14" fmla="*/ 2147483647 w 582"/>
              <a:gd name="T15" fmla="*/ 2147483647 h 338"/>
              <a:gd name="T16" fmla="*/ 2147483647 w 582"/>
              <a:gd name="T17" fmla="*/ 2147483647 h 338"/>
              <a:gd name="T18" fmla="*/ 2147483647 w 582"/>
              <a:gd name="T19" fmla="*/ 2147483647 h 338"/>
              <a:gd name="T20" fmla="*/ 0 w 582"/>
              <a:gd name="T21" fmla="*/ 2147483647 h 338"/>
              <a:gd name="T22" fmla="*/ 0 w 582"/>
              <a:gd name="T23" fmla="*/ 2147483647 h 338"/>
              <a:gd name="T24" fmla="*/ 0 w 582"/>
              <a:gd name="T25" fmla="*/ 2147483647 h 338"/>
              <a:gd name="T26" fmla="*/ 2147483647 w 582"/>
              <a:gd name="T27" fmla="*/ 2147483647 h 338"/>
              <a:gd name="T28" fmla="*/ 2147483647 w 582"/>
              <a:gd name="T29" fmla="*/ 2147483647 h 338"/>
              <a:gd name="T30" fmla="*/ 2147483647 w 582"/>
              <a:gd name="T31" fmla="*/ 2147483647 h 338"/>
              <a:gd name="T32" fmla="*/ 2147483647 w 582"/>
              <a:gd name="T33" fmla="*/ 2147483647 h 338"/>
              <a:gd name="T34" fmla="*/ 2147483647 w 582"/>
              <a:gd name="T35" fmla="*/ 2147483647 h 338"/>
              <a:gd name="T36" fmla="*/ 2147483647 w 582"/>
              <a:gd name="T37" fmla="*/ 2147483647 h 338"/>
              <a:gd name="T38" fmla="*/ 2147483647 w 582"/>
              <a:gd name="T39" fmla="*/ 2147483647 h 338"/>
              <a:gd name="T40" fmla="*/ 2147483647 w 582"/>
              <a:gd name="T41" fmla="*/ 2147483647 h 338"/>
              <a:gd name="T42" fmla="*/ 2147483647 w 582"/>
              <a:gd name="T43" fmla="*/ 0 h 338"/>
              <a:gd name="T44" fmla="*/ 2147483647 w 582"/>
              <a:gd name="T45" fmla="*/ 2147483647 h 338"/>
              <a:gd name="T46" fmla="*/ 2147483647 w 582"/>
              <a:gd name="T47" fmla="*/ 2147483647 h 338"/>
              <a:gd name="T48" fmla="*/ 2147483647 w 582"/>
              <a:gd name="T49" fmla="*/ 2147483647 h 338"/>
              <a:gd name="T50" fmla="*/ 2147483647 w 582"/>
              <a:gd name="T51" fmla="*/ 2147483647 h 338"/>
              <a:gd name="T52" fmla="*/ 2147483647 w 582"/>
              <a:gd name="T53" fmla="*/ 2147483647 h 338"/>
              <a:gd name="T54" fmla="*/ 2147483647 w 582"/>
              <a:gd name="T55" fmla="*/ 2147483647 h 338"/>
              <a:gd name="T56" fmla="*/ 2147483647 w 582"/>
              <a:gd name="T57" fmla="*/ 2147483647 h 338"/>
              <a:gd name="T58" fmla="*/ 2147483647 w 582"/>
              <a:gd name="T59" fmla="*/ 2147483647 h 338"/>
              <a:gd name="T60" fmla="*/ 2147483647 w 582"/>
              <a:gd name="T61" fmla="*/ 2147483647 h 338"/>
              <a:gd name="T62" fmla="*/ 2147483647 w 582"/>
              <a:gd name="T63" fmla="*/ 2147483647 h 338"/>
              <a:gd name="T64" fmla="*/ 2147483647 w 582"/>
              <a:gd name="T65" fmla="*/ 2147483647 h 338"/>
              <a:gd name="T66" fmla="*/ 2147483647 w 582"/>
              <a:gd name="T67" fmla="*/ 2147483647 h 338"/>
              <a:gd name="T68" fmla="*/ 2147483647 w 582"/>
              <a:gd name="T69" fmla="*/ 2147483647 h 338"/>
              <a:gd name="T70" fmla="*/ 2147483647 w 582"/>
              <a:gd name="T71" fmla="*/ 2147483647 h 338"/>
              <a:gd name="T72" fmla="*/ 2147483647 w 582"/>
              <a:gd name="T73" fmla="*/ 2147483647 h 338"/>
              <a:gd name="T74" fmla="*/ 2147483647 w 582"/>
              <a:gd name="T75" fmla="*/ 2147483647 h 338"/>
              <a:gd name="T76" fmla="*/ 2147483647 w 582"/>
              <a:gd name="T77" fmla="*/ 2147483647 h 338"/>
              <a:gd name="T78" fmla="*/ 2147483647 w 582"/>
              <a:gd name="T79" fmla="*/ 2147483647 h 338"/>
              <a:gd name="T80" fmla="*/ 2147483647 w 582"/>
              <a:gd name="T81" fmla="*/ 2147483647 h 338"/>
              <a:gd name="T82" fmla="*/ 2147483647 w 582"/>
              <a:gd name="T83" fmla="*/ 2147483647 h 338"/>
              <a:gd name="T84" fmla="*/ 2147483647 w 582"/>
              <a:gd name="T85" fmla="*/ 2147483647 h 338"/>
              <a:gd name="T86" fmla="*/ 2147483647 w 582"/>
              <a:gd name="T87" fmla="*/ 2147483647 h 338"/>
              <a:gd name="T88" fmla="*/ 2147483647 w 582"/>
              <a:gd name="T89" fmla="*/ 2147483647 h 338"/>
              <a:gd name="T90" fmla="*/ 2147483647 w 582"/>
              <a:gd name="T91" fmla="*/ 2147483647 h 338"/>
              <a:gd name="T92" fmla="*/ 2147483647 w 582"/>
              <a:gd name="T93" fmla="*/ 2147483647 h 338"/>
              <a:gd name="T94" fmla="*/ 2147483647 w 582"/>
              <a:gd name="T95" fmla="*/ 2147483647 h 338"/>
              <a:gd name="T96" fmla="*/ 2147483647 w 582"/>
              <a:gd name="T97" fmla="*/ 2147483647 h 338"/>
              <a:gd name="T98" fmla="*/ 2147483647 w 582"/>
              <a:gd name="T99" fmla="*/ 2147483647 h 3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2"/>
              <a:gd name="T151" fmla="*/ 0 h 338"/>
              <a:gd name="T152" fmla="*/ 582 w 582"/>
              <a:gd name="T153" fmla="*/ 338 h 3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2" h="338">
                <a:moveTo>
                  <a:pt x="225" y="286"/>
                </a:moveTo>
                <a:lnTo>
                  <a:pt x="250" y="250"/>
                </a:lnTo>
                <a:lnTo>
                  <a:pt x="269" y="250"/>
                </a:lnTo>
                <a:lnTo>
                  <a:pt x="269" y="225"/>
                </a:lnTo>
                <a:lnTo>
                  <a:pt x="250" y="206"/>
                </a:lnTo>
                <a:lnTo>
                  <a:pt x="225" y="182"/>
                </a:lnTo>
                <a:lnTo>
                  <a:pt x="181" y="162"/>
                </a:lnTo>
                <a:lnTo>
                  <a:pt x="155" y="182"/>
                </a:lnTo>
                <a:lnTo>
                  <a:pt x="94" y="206"/>
                </a:lnTo>
                <a:lnTo>
                  <a:pt x="25" y="182"/>
                </a:lnTo>
                <a:lnTo>
                  <a:pt x="0" y="182"/>
                </a:lnTo>
                <a:lnTo>
                  <a:pt x="0" y="162"/>
                </a:lnTo>
                <a:lnTo>
                  <a:pt x="0" y="130"/>
                </a:lnTo>
                <a:lnTo>
                  <a:pt x="69" y="94"/>
                </a:lnTo>
                <a:lnTo>
                  <a:pt x="42" y="50"/>
                </a:lnTo>
                <a:lnTo>
                  <a:pt x="113" y="31"/>
                </a:lnTo>
                <a:lnTo>
                  <a:pt x="181" y="50"/>
                </a:lnTo>
                <a:lnTo>
                  <a:pt x="225" y="50"/>
                </a:lnTo>
                <a:lnTo>
                  <a:pt x="269" y="50"/>
                </a:lnTo>
                <a:lnTo>
                  <a:pt x="269" y="31"/>
                </a:lnTo>
                <a:lnTo>
                  <a:pt x="294" y="31"/>
                </a:lnTo>
                <a:lnTo>
                  <a:pt x="362" y="0"/>
                </a:lnTo>
                <a:lnTo>
                  <a:pt x="381" y="31"/>
                </a:lnTo>
                <a:lnTo>
                  <a:pt x="381" y="50"/>
                </a:lnTo>
                <a:lnTo>
                  <a:pt x="406" y="50"/>
                </a:lnTo>
                <a:lnTo>
                  <a:pt x="425" y="94"/>
                </a:lnTo>
                <a:lnTo>
                  <a:pt x="500" y="94"/>
                </a:lnTo>
                <a:lnTo>
                  <a:pt x="519" y="113"/>
                </a:lnTo>
                <a:lnTo>
                  <a:pt x="582" y="113"/>
                </a:lnTo>
                <a:lnTo>
                  <a:pt x="582" y="130"/>
                </a:lnTo>
                <a:lnTo>
                  <a:pt x="582" y="162"/>
                </a:lnTo>
                <a:lnTo>
                  <a:pt x="582" y="206"/>
                </a:lnTo>
                <a:lnTo>
                  <a:pt x="563" y="182"/>
                </a:lnTo>
                <a:lnTo>
                  <a:pt x="538" y="206"/>
                </a:lnTo>
                <a:lnTo>
                  <a:pt x="538" y="225"/>
                </a:lnTo>
                <a:lnTo>
                  <a:pt x="519" y="225"/>
                </a:lnTo>
                <a:lnTo>
                  <a:pt x="425" y="267"/>
                </a:lnTo>
                <a:lnTo>
                  <a:pt x="467" y="286"/>
                </a:lnTo>
                <a:lnTo>
                  <a:pt x="500" y="286"/>
                </a:lnTo>
                <a:lnTo>
                  <a:pt x="500" y="319"/>
                </a:lnTo>
                <a:lnTo>
                  <a:pt x="467" y="319"/>
                </a:lnTo>
                <a:lnTo>
                  <a:pt x="406" y="338"/>
                </a:lnTo>
                <a:lnTo>
                  <a:pt x="406" y="319"/>
                </a:lnTo>
                <a:lnTo>
                  <a:pt x="362" y="286"/>
                </a:lnTo>
                <a:lnTo>
                  <a:pt x="406" y="267"/>
                </a:lnTo>
                <a:lnTo>
                  <a:pt x="343" y="250"/>
                </a:lnTo>
                <a:lnTo>
                  <a:pt x="294" y="250"/>
                </a:lnTo>
                <a:lnTo>
                  <a:pt x="269" y="267"/>
                </a:lnTo>
                <a:lnTo>
                  <a:pt x="269" y="286"/>
                </a:lnTo>
                <a:lnTo>
                  <a:pt x="225" y="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" name="Freeform 58">
            <a:extLst>
              <a:ext uri="{FF2B5EF4-FFF2-40B4-BE49-F238E27FC236}">
                <a16:creationId xmlns:a16="http://schemas.microsoft.com/office/drawing/2014/main" id="{B15B41BE-1418-A549-8525-5366CF1A78E3}"/>
              </a:ext>
            </a:extLst>
          </p:cNvPr>
          <p:cNvSpPr>
            <a:spLocks/>
          </p:cNvSpPr>
          <p:nvPr/>
        </p:nvSpPr>
        <p:spPr bwMode="auto">
          <a:xfrm>
            <a:off x="5926538" y="2377698"/>
            <a:ext cx="504825" cy="331788"/>
          </a:xfrm>
          <a:custGeom>
            <a:avLst/>
            <a:gdLst>
              <a:gd name="T0" fmla="*/ 2147483647 w 582"/>
              <a:gd name="T1" fmla="*/ 2147483647 h 338"/>
              <a:gd name="T2" fmla="*/ 2147483647 w 582"/>
              <a:gd name="T3" fmla="*/ 2147483647 h 338"/>
              <a:gd name="T4" fmla="*/ 2147483647 w 582"/>
              <a:gd name="T5" fmla="*/ 2147483647 h 338"/>
              <a:gd name="T6" fmla="*/ 2147483647 w 582"/>
              <a:gd name="T7" fmla="*/ 2147483647 h 338"/>
              <a:gd name="T8" fmla="*/ 2147483647 w 582"/>
              <a:gd name="T9" fmla="*/ 2147483647 h 338"/>
              <a:gd name="T10" fmla="*/ 2147483647 w 582"/>
              <a:gd name="T11" fmla="*/ 2147483647 h 338"/>
              <a:gd name="T12" fmla="*/ 2147483647 w 582"/>
              <a:gd name="T13" fmla="*/ 2147483647 h 338"/>
              <a:gd name="T14" fmla="*/ 2147483647 w 582"/>
              <a:gd name="T15" fmla="*/ 2147483647 h 338"/>
              <a:gd name="T16" fmla="*/ 2147483647 w 582"/>
              <a:gd name="T17" fmla="*/ 2147483647 h 338"/>
              <a:gd name="T18" fmla="*/ 2147483647 w 582"/>
              <a:gd name="T19" fmla="*/ 2147483647 h 338"/>
              <a:gd name="T20" fmla="*/ 0 w 582"/>
              <a:gd name="T21" fmla="*/ 2147483647 h 338"/>
              <a:gd name="T22" fmla="*/ 0 w 582"/>
              <a:gd name="T23" fmla="*/ 2147483647 h 338"/>
              <a:gd name="T24" fmla="*/ 0 w 582"/>
              <a:gd name="T25" fmla="*/ 2147483647 h 338"/>
              <a:gd name="T26" fmla="*/ 2147483647 w 582"/>
              <a:gd name="T27" fmla="*/ 2147483647 h 338"/>
              <a:gd name="T28" fmla="*/ 2147483647 w 582"/>
              <a:gd name="T29" fmla="*/ 2147483647 h 338"/>
              <a:gd name="T30" fmla="*/ 2147483647 w 582"/>
              <a:gd name="T31" fmla="*/ 2147483647 h 338"/>
              <a:gd name="T32" fmla="*/ 2147483647 w 582"/>
              <a:gd name="T33" fmla="*/ 2147483647 h 338"/>
              <a:gd name="T34" fmla="*/ 2147483647 w 582"/>
              <a:gd name="T35" fmla="*/ 2147483647 h 338"/>
              <a:gd name="T36" fmla="*/ 2147483647 w 582"/>
              <a:gd name="T37" fmla="*/ 2147483647 h 338"/>
              <a:gd name="T38" fmla="*/ 2147483647 w 582"/>
              <a:gd name="T39" fmla="*/ 2147483647 h 338"/>
              <a:gd name="T40" fmla="*/ 2147483647 w 582"/>
              <a:gd name="T41" fmla="*/ 2147483647 h 338"/>
              <a:gd name="T42" fmla="*/ 2147483647 w 582"/>
              <a:gd name="T43" fmla="*/ 0 h 338"/>
              <a:gd name="T44" fmla="*/ 2147483647 w 582"/>
              <a:gd name="T45" fmla="*/ 2147483647 h 338"/>
              <a:gd name="T46" fmla="*/ 2147483647 w 582"/>
              <a:gd name="T47" fmla="*/ 2147483647 h 338"/>
              <a:gd name="T48" fmla="*/ 2147483647 w 582"/>
              <a:gd name="T49" fmla="*/ 2147483647 h 338"/>
              <a:gd name="T50" fmla="*/ 2147483647 w 582"/>
              <a:gd name="T51" fmla="*/ 2147483647 h 338"/>
              <a:gd name="T52" fmla="*/ 2147483647 w 582"/>
              <a:gd name="T53" fmla="*/ 2147483647 h 338"/>
              <a:gd name="T54" fmla="*/ 2147483647 w 582"/>
              <a:gd name="T55" fmla="*/ 2147483647 h 338"/>
              <a:gd name="T56" fmla="*/ 2147483647 w 582"/>
              <a:gd name="T57" fmla="*/ 2147483647 h 338"/>
              <a:gd name="T58" fmla="*/ 2147483647 w 582"/>
              <a:gd name="T59" fmla="*/ 2147483647 h 338"/>
              <a:gd name="T60" fmla="*/ 2147483647 w 582"/>
              <a:gd name="T61" fmla="*/ 2147483647 h 338"/>
              <a:gd name="T62" fmla="*/ 2147483647 w 582"/>
              <a:gd name="T63" fmla="*/ 2147483647 h 338"/>
              <a:gd name="T64" fmla="*/ 2147483647 w 582"/>
              <a:gd name="T65" fmla="*/ 2147483647 h 338"/>
              <a:gd name="T66" fmla="*/ 2147483647 w 582"/>
              <a:gd name="T67" fmla="*/ 2147483647 h 338"/>
              <a:gd name="T68" fmla="*/ 2147483647 w 582"/>
              <a:gd name="T69" fmla="*/ 2147483647 h 338"/>
              <a:gd name="T70" fmla="*/ 2147483647 w 582"/>
              <a:gd name="T71" fmla="*/ 2147483647 h 338"/>
              <a:gd name="T72" fmla="*/ 2147483647 w 582"/>
              <a:gd name="T73" fmla="*/ 2147483647 h 338"/>
              <a:gd name="T74" fmla="*/ 2147483647 w 582"/>
              <a:gd name="T75" fmla="*/ 2147483647 h 338"/>
              <a:gd name="T76" fmla="*/ 2147483647 w 582"/>
              <a:gd name="T77" fmla="*/ 2147483647 h 338"/>
              <a:gd name="T78" fmla="*/ 2147483647 w 582"/>
              <a:gd name="T79" fmla="*/ 2147483647 h 338"/>
              <a:gd name="T80" fmla="*/ 2147483647 w 582"/>
              <a:gd name="T81" fmla="*/ 2147483647 h 338"/>
              <a:gd name="T82" fmla="*/ 2147483647 w 582"/>
              <a:gd name="T83" fmla="*/ 2147483647 h 338"/>
              <a:gd name="T84" fmla="*/ 2147483647 w 582"/>
              <a:gd name="T85" fmla="*/ 2147483647 h 338"/>
              <a:gd name="T86" fmla="*/ 2147483647 w 582"/>
              <a:gd name="T87" fmla="*/ 2147483647 h 338"/>
              <a:gd name="T88" fmla="*/ 2147483647 w 582"/>
              <a:gd name="T89" fmla="*/ 2147483647 h 338"/>
              <a:gd name="T90" fmla="*/ 2147483647 w 582"/>
              <a:gd name="T91" fmla="*/ 2147483647 h 338"/>
              <a:gd name="T92" fmla="*/ 2147483647 w 582"/>
              <a:gd name="T93" fmla="*/ 2147483647 h 338"/>
              <a:gd name="T94" fmla="*/ 2147483647 w 582"/>
              <a:gd name="T95" fmla="*/ 2147483647 h 338"/>
              <a:gd name="T96" fmla="*/ 2147483647 w 582"/>
              <a:gd name="T97" fmla="*/ 2147483647 h 338"/>
              <a:gd name="T98" fmla="*/ 2147483647 w 582"/>
              <a:gd name="T99" fmla="*/ 2147483647 h 3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2"/>
              <a:gd name="T151" fmla="*/ 0 h 338"/>
              <a:gd name="T152" fmla="*/ 582 w 582"/>
              <a:gd name="T153" fmla="*/ 338 h 3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2" h="338">
                <a:moveTo>
                  <a:pt x="225" y="286"/>
                </a:moveTo>
                <a:lnTo>
                  <a:pt x="250" y="250"/>
                </a:lnTo>
                <a:lnTo>
                  <a:pt x="269" y="250"/>
                </a:lnTo>
                <a:lnTo>
                  <a:pt x="269" y="225"/>
                </a:lnTo>
                <a:lnTo>
                  <a:pt x="250" y="206"/>
                </a:lnTo>
                <a:lnTo>
                  <a:pt x="225" y="182"/>
                </a:lnTo>
                <a:lnTo>
                  <a:pt x="181" y="162"/>
                </a:lnTo>
                <a:lnTo>
                  <a:pt x="155" y="182"/>
                </a:lnTo>
                <a:lnTo>
                  <a:pt x="94" y="206"/>
                </a:lnTo>
                <a:lnTo>
                  <a:pt x="25" y="182"/>
                </a:lnTo>
                <a:lnTo>
                  <a:pt x="0" y="182"/>
                </a:lnTo>
                <a:lnTo>
                  <a:pt x="0" y="162"/>
                </a:lnTo>
                <a:lnTo>
                  <a:pt x="0" y="130"/>
                </a:lnTo>
                <a:lnTo>
                  <a:pt x="69" y="94"/>
                </a:lnTo>
                <a:lnTo>
                  <a:pt x="42" y="50"/>
                </a:lnTo>
                <a:lnTo>
                  <a:pt x="113" y="31"/>
                </a:lnTo>
                <a:lnTo>
                  <a:pt x="181" y="50"/>
                </a:lnTo>
                <a:lnTo>
                  <a:pt x="225" y="50"/>
                </a:lnTo>
                <a:lnTo>
                  <a:pt x="269" y="50"/>
                </a:lnTo>
                <a:lnTo>
                  <a:pt x="269" y="31"/>
                </a:lnTo>
                <a:lnTo>
                  <a:pt x="294" y="31"/>
                </a:lnTo>
                <a:lnTo>
                  <a:pt x="362" y="0"/>
                </a:lnTo>
                <a:lnTo>
                  <a:pt x="381" y="31"/>
                </a:lnTo>
                <a:lnTo>
                  <a:pt x="381" y="50"/>
                </a:lnTo>
                <a:lnTo>
                  <a:pt x="406" y="50"/>
                </a:lnTo>
                <a:lnTo>
                  <a:pt x="425" y="94"/>
                </a:lnTo>
                <a:lnTo>
                  <a:pt x="500" y="94"/>
                </a:lnTo>
                <a:lnTo>
                  <a:pt x="519" y="113"/>
                </a:lnTo>
                <a:lnTo>
                  <a:pt x="582" y="113"/>
                </a:lnTo>
                <a:lnTo>
                  <a:pt x="582" y="130"/>
                </a:lnTo>
                <a:lnTo>
                  <a:pt x="582" y="162"/>
                </a:lnTo>
                <a:lnTo>
                  <a:pt x="582" y="206"/>
                </a:lnTo>
                <a:lnTo>
                  <a:pt x="563" y="182"/>
                </a:lnTo>
                <a:lnTo>
                  <a:pt x="538" y="206"/>
                </a:lnTo>
                <a:lnTo>
                  <a:pt x="538" y="225"/>
                </a:lnTo>
                <a:lnTo>
                  <a:pt x="519" y="225"/>
                </a:lnTo>
                <a:lnTo>
                  <a:pt x="425" y="267"/>
                </a:lnTo>
                <a:lnTo>
                  <a:pt x="467" y="286"/>
                </a:lnTo>
                <a:lnTo>
                  <a:pt x="500" y="286"/>
                </a:lnTo>
                <a:lnTo>
                  <a:pt x="500" y="319"/>
                </a:lnTo>
                <a:lnTo>
                  <a:pt x="467" y="319"/>
                </a:lnTo>
                <a:lnTo>
                  <a:pt x="406" y="338"/>
                </a:lnTo>
                <a:lnTo>
                  <a:pt x="406" y="319"/>
                </a:lnTo>
                <a:lnTo>
                  <a:pt x="362" y="286"/>
                </a:lnTo>
                <a:lnTo>
                  <a:pt x="406" y="267"/>
                </a:lnTo>
                <a:lnTo>
                  <a:pt x="343" y="250"/>
                </a:lnTo>
                <a:lnTo>
                  <a:pt x="294" y="250"/>
                </a:lnTo>
                <a:lnTo>
                  <a:pt x="269" y="267"/>
                </a:lnTo>
                <a:lnTo>
                  <a:pt x="269" y="286"/>
                </a:lnTo>
                <a:lnTo>
                  <a:pt x="225" y="28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4" name="Freeform 59">
            <a:extLst>
              <a:ext uri="{FF2B5EF4-FFF2-40B4-BE49-F238E27FC236}">
                <a16:creationId xmlns:a16="http://schemas.microsoft.com/office/drawing/2014/main" id="{F5CC46B7-8BD4-FD4F-B630-DF8DA31612CD}"/>
              </a:ext>
            </a:extLst>
          </p:cNvPr>
          <p:cNvSpPr>
            <a:spLocks/>
          </p:cNvSpPr>
          <p:nvPr/>
        </p:nvSpPr>
        <p:spPr bwMode="auto">
          <a:xfrm>
            <a:off x="5948763" y="2223711"/>
            <a:ext cx="246063" cy="201612"/>
          </a:xfrm>
          <a:custGeom>
            <a:avLst/>
            <a:gdLst>
              <a:gd name="T0" fmla="*/ 2147483647 w 286"/>
              <a:gd name="T1" fmla="*/ 2147483647 h 206"/>
              <a:gd name="T2" fmla="*/ 0 w 286"/>
              <a:gd name="T3" fmla="*/ 2147483647 h 206"/>
              <a:gd name="T4" fmla="*/ 2147483647 w 286"/>
              <a:gd name="T5" fmla="*/ 2147483647 h 206"/>
              <a:gd name="T6" fmla="*/ 2147483647 w 286"/>
              <a:gd name="T7" fmla="*/ 2147483647 h 206"/>
              <a:gd name="T8" fmla="*/ 2147483647 w 286"/>
              <a:gd name="T9" fmla="*/ 2147483647 h 206"/>
              <a:gd name="T10" fmla="*/ 2147483647 w 286"/>
              <a:gd name="T11" fmla="*/ 2147483647 h 206"/>
              <a:gd name="T12" fmla="*/ 2147483647 w 286"/>
              <a:gd name="T13" fmla="*/ 0 h 206"/>
              <a:gd name="T14" fmla="*/ 2147483647 w 286"/>
              <a:gd name="T15" fmla="*/ 2147483647 h 206"/>
              <a:gd name="T16" fmla="*/ 2147483647 w 286"/>
              <a:gd name="T17" fmla="*/ 2147483647 h 206"/>
              <a:gd name="T18" fmla="*/ 2147483647 w 286"/>
              <a:gd name="T19" fmla="*/ 2147483647 h 206"/>
              <a:gd name="T20" fmla="*/ 2147483647 w 286"/>
              <a:gd name="T21" fmla="*/ 2147483647 h 206"/>
              <a:gd name="T22" fmla="*/ 2147483647 w 286"/>
              <a:gd name="T23" fmla="*/ 2147483647 h 206"/>
              <a:gd name="T24" fmla="*/ 2147483647 w 286"/>
              <a:gd name="T25" fmla="*/ 2147483647 h 206"/>
              <a:gd name="T26" fmla="*/ 2147483647 w 286"/>
              <a:gd name="T27" fmla="*/ 2147483647 h 206"/>
              <a:gd name="T28" fmla="*/ 2147483647 w 286"/>
              <a:gd name="T29" fmla="*/ 2147483647 h 206"/>
              <a:gd name="T30" fmla="*/ 2147483647 w 286"/>
              <a:gd name="T31" fmla="*/ 2147483647 h 206"/>
              <a:gd name="T32" fmla="*/ 2147483647 w 286"/>
              <a:gd name="T33" fmla="*/ 2147483647 h 206"/>
              <a:gd name="T34" fmla="*/ 2147483647 w 286"/>
              <a:gd name="T35" fmla="*/ 2147483647 h 206"/>
              <a:gd name="T36" fmla="*/ 2147483647 w 286"/>
              <a:gd name="T37" fmla="*/ 2147483647 h 206"/>
              <a:gd name="T38" fmla="*/ 2147483647 w 286"/>
              <a:gd name="T39" fmla="*/ 2147483647 h 206"/>
              <a:gd name="T40" fmla="*/ 0 w 286"/>
              <a:gd name="T41" fmla="*/ 2147483647 h 206"/>
              <a:gd name="T42" fmla="*/ 2147483647 w 286"/>
              <a:gd name="T43" fmla="*/ 2147483647 h 2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6"/>
              <a:gd name="T67" fmla="*/ 0 h 206"/>
              <a:gd name="T68" fmla="*/ 286 w 286"/>
              <a:gd name="T69" fmla="*/ 206 h 2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6" h="206">
                <a:moveTo>
                  <a:pt x="17" y="137"/>
                </a:moveTo>
                <a:lnTo>
                  <a:pt x="0" y="93"/>
                </a:lnTo>
                <a:lnTo>
                  <a:pt x="86" y="93"/>
                </a:lnTo>
                <a:lnTo>
                  <a:pt x="67" y="74"/>
                </a:lnTo>
                <a:lnTo>
                  <a:pt x="111" y="50"/>
                </a:lnTo>
                <a:lnTo>
                  <a:pt x="111" y="30"/>
                </a:lnTo>
                <a:lnTo>
                  <a:pt x="154" y="0"/>
                </a:lnTo>
                <a:lnTo>
                  <a:pt x="223" y="30"/>
                </a:lnTo>
                <a:lnTo>
                  <a:pt x="242" y="74"/>
                </a:lnTo>
                <a:lnTo>
                  <a:pt x="267" y="111"/>
                </a:lnTo>
                <a:lnTo>
                  <a:pt x="286" y="111"/>
                </a:lnTo>
                <a:lnTo>
                  <a:pt x="286" y="137"/>
                </a:lnTo>
                <a:lnTo>
                  <a:pt x="242" y="137"/>
                </a:lnTo>
                <a:lnTo>
                  <a:pt x="267" y="187"/>
                </a:lnTo>
                <a:lnTo>
                  <a:pt x="242" y="187"/>
                </a:lnTo>
                <a:lnTo>
                  <a:pt x="242" y="206"/>
                </a:lnTo>
                <a:lnTo>
                  <a:pt x="198" y="206"/>
                </a:lnTo>
                <a:lnTo>
                  <a:pt x="154" y="206"/>
                </a:lnTo>
                <a:lnTo>
                  <a:pt x="86" y="187"/>
                </a:lnTo>
                <a:lnTo>
                  <a:pt x="17" y="206"/>
                </a:lnTo>
                <a:lnTo>
                  <a:pt x="0" y="187"/>
                </a:lnTo>
                <a:lnTo>
                  <a:pt x="17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" name="Freeform 60">
            <a:extLst>
              <a:ext uri="{FF2B5EF4-FFF2-40B4-BE49-F238E27FC236}">
                <a16:creationId xmlns:a16="http://schemas.microsoft.com/office/drawing/2014/main" id="{A8DF8214-F14B-DE4A-8D07-A784EFA40F3F}"/>
              </a:ext>
            </a:extLst>
          </p:cNvPr>
          <p:cNvSpPr>
            <a:spLocks/>
          </p:cNvSpPr>
          <p:nvPr/>
        </p:nvSpPr>
        <p:spPr bwMode="auto">
          <a:xfrm>
            <a:off x="5948763" y="2223711"/>
            <a:ext cx="246063" cy="201612"/>
          </a:xfrm>
          <a:custGeom>
            <a:avLst/>
            <a:gdLst>
              <a:gd name="T0" fmla="*/ 2147483647 w 286"/>
              <a:gd name="T1" fmla="*/ 2147483647 h 206"/>
              <a:gd name="T2" fmla="*/ 0 w 286"/>
              <a:gd name="T3" fmla="*/ 2147483647 h 206"/>
              <a:gd name="T4" fmla="*/ 2147483647 w 286"/>
              <a:gd name="T5" fmla="*/ 2147483647 h 206"/>
              <a:gd name="T6" fmla="*/ 2147483647 w 286"/>
              <a:gd name="T7" fmla="*/ 2147483647 h 206"/>
              <a:gd name="T8" fmla="*/ 2147483647 w 286"/>
              <a:gd name="T9" fmla="*/ 2147483647 h 206"/>
              <a:gd name="T10" fmla="*/ 2147483647 w 286"/>
              <a:gd name="T11" fmla="*/ 2147483647 h 206"/>
              <a:gd name="T12" fmla="*/ 2147483647 w 286"/>
              <a:gd name="T13" fmla="*/ 0 h 206"/>
              <a:gd name="T14" fmla="*/ 2147483647 w 286"/>
              <a:gd name="T15" fmla="*/ 2147483647 h 206"/>
              <a:gd name="T16" fmla="*/ 2147483647 w 286"/>
              <a:gd name="T17" fmla="*/ 2147483647 h 206"/>
              <a:gd name="T18" fmla="*/ 2147483647 w 286"/>
              <a:gd name="T19" fmla="*/ 2147483647 h 206"/>
              <a:gd name="T20" fmla="*/ 2147483647 w 286"/>
              <a:gd name="T21" fmla="*/ 2147483647 h 206"/>
              <a:gd name="T22" fmla="*/ 2147483647 w 286"/>
              <a:gd name="T23" fmla="*/ 2147483647 h 206"/>
              <a:gd name="T24" fmla="*/ 2147483647 w 286"/>
              <a:gd name="T25" fmla="*/ 2147483647 h 206"/>
              <a:gd name="T26" fmla="*/ 2147483647 w 286"/>
              <a:gd name="T27" fmla="*/ 2147483647 h 206"/>
              <a:gd name="T28" fmla="*/ 2147483647 w 286"/>
              <a:gd name="T29" fmla="*/ 2147483647 h 206"/>
              <a:gd name="T30" fmla="*/ 2147483647 w 286"/>
              <a:gd name="T31" fmla="*/ 2147483647 h 206"/>
              <a:gd name="T32" fmla="*/ 2147483647 w 286"/>
              <a:gd name="T33" fmla="*/ 2147483647 h 206"/>
              <a:gd name="T34" fmla="*/ 2147483647 w 286"/>
              <a:gd name="T35" fmla="*/ 2147483647 h 206"/>
              <a:gd name="T36" fmla="*/ 2147483647 w 286"/>
              <a:gd name="T37" fmla="*/ 2147483647 h 206"/>
              <a:gd name="T38" fmla="*/ 2147483647 w 286"/>
              <a:gd name="T39" fmla="*/ 2147483647 h 206"/>
              <a:gd name="T40" fmla="*/ 0 w 286"/>
              <a:gd name="T41" fmla="*/ 2147483647 h 206"/>
              <a:gd name="T42" fmla="*/ 2147483647 w 286"/>
              <a:gd name="T43" fmla="*/ 2147483647 h 2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6"/>
              <a:gd name="T67" fmla="*/ 0 h 206"/>
              <a:gd name="T68" fmla="*/ 286 w 286"/>
              <a:gd name="T69" fmla="*/ 206 h 2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6" h="206">
                <a:moveTo>
                  <a:pt x="17" y="137"/>
                </a:moveTo>
                <a:lnTo>
                  <a:pt x="0" y="93"/>
                </a:lnTo>
                <a:lnTo>
                  <a:pt x="86" y="93"/>
                </a:lnTo>
                <a:lnTo>
                  <a:pt x="67" y="74"/>
                </a:lnTo>
                <a:lnTo>
                  <a:pt x="111" y="50"/>
                </a:lnTo>
                <a:lnTo>
                  <a:pt x="111" y="30"/>
                </a:lnTo>
                <a:lnTo>
                  <a:pt x="154" y="0"/>
                </a:lnTo>
                <a:lnTo>
                  <a:pt x="223" y="30"/>
                </a:lnTo>
                <a:lnTo>
                  <a:pt x="242" y="74"/>
                </a:lnTo>
                <a:lnTo>
                  <a:pt x="267" y="111"/>
                </a:lnTo>
                <a:lnTo>
                  <a:pt x="286" y="111"/>
                </a:lnTo>
                <a:lnTo>
                  <a:pt x="286" y="137"/>
                </a:lnTo>
                <a:lnTo>
                  <a:pt x="242" y="137"/>
                </a:lnTo>
                <a:lnTo>
                  <a:pt x="267" y="187"/>
                </a:lnTo>
                <a:lnTo>
                  <a:pt x="242" y="187"/>
                </a:lnTo>
                <a:lnTo>
                  <a:pt x="242" y="206"/>
                </a:lnTo>
                <a:lnTo>
                  <a:pt x="198" y="206"/>
                </a:lnTo>
                <a:lnTo>
                  <a:pt x="154" y="206"/>
                </a:lnTo>
                <a:lnTo>
                  <a:pt x="86" y="187"/>
                </a:lnTo>
                <a:lnTo>
                  <a:pt x="17" y="206"/>
                </a:lnTo>
                <a:lnTo>
                  <a:pt x="0" y="187"/>
                </a:lnTo>
                <a:lnTo>
                  <a:pt x="17" y="13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6" name="Freeform 61">
            <a:extLst>
              <a:ext uri="{FF2B5EF4-FFF2-40B4-BE49-F238E27FC236}">
                <a16:creationId xmlns:a16="http://schemas.microsoft.com/office/drawing/2014/main" id="{D73FAAA7-6B0E-3C4E-95C2-B8B7C1692D18}"/>
              </a:ext>
            </a:extLst>
          </p:cNvPr>
          <p:cNvSpPr>
            <a:spLocks/>
          </p:cNvSpPr>
          <p:nvPr/>
        </p:nvSpPr>
        <p:spPr bwMode="auto">
          <a:xfrm>
            <a:off x="5948763" y="2093536"/>
            <a:ext cx="111125" cy="84137"/>
          </a:xfrm>
          <a:custGeom>
            <a:avLst/>
            <a:gdLst>
              <a:gd name="T0" fmla="*/ 2147483647 w 130"/>
              <a:gd name="T1" fmla="*/ 2147483647 h 86"/>
              <a:gd name="T2" fmla="*/ 2147483647 w 130"/>
              <a:gd name="T3" fmla="*/ 2147483647 h 86"/>
              <a:gd name="T4" fmla="*/ 2147483647 w 130"/>
              <a:gd name="T5" fmla="*/ 2147483647 h 86"/>
              <a:gd name="T6" fmla="*/ 2147483647 w 130"/>
              <a:gd name="T7" fmla="*/ 2147483647 h 86"/>
              <a:gd name="T8" fmla="*/ 2147483647 w 130"/>
              <a:gd name="T9" fmla="*/ 2147483647 h 86"/>
              <a:gd name="T10" fmla="*/ 2147483647 w 130"/>
              <a:gd name="T11" fmla="*/ 2147483647 h 86"/>
              <a:gd name="T12" fmla="*/ 2147483647 w 130"/>
              <a:gd name="T13" fmla="*/ 2147483647 h 86"/>
              <a:gd name="T14" fmla="*/ 2147483647 w 130"/>
              <a:gd name="T15" fmla="*/ 0 h 86"/>
              <a:gd name="T16" fmla="*/ 0 w 130"/>
              <a:gd name="T17" fmla="*/ 2147483647 h 86"/>
              <a:gd name="T18" fmla="*/ 0 w 130"/>
              <a:gd name="T19" fmla="*/ 2147483647 h 86"/>
              <a:gd name="T20" fmla="*/ 2147483647 w 130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86"/>
              <a:gd name="T35" fmla="*/ 130 w 130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86">
                <a:moveTo>
                  <a:pt x="17" y="67"/>
                </a:moveTo>
                <a:lnTo>
                  <a:pt x="42" y="67"/>
                </a:lnTo>
                <a:lnTo>
                  <a:pt x="111" y="86"/>
                </a:lnTo>
                <a:lnTo>
                  <a:pt x="111" y="67"/>
                </a:lnTo>
                <a:lnTo>
                  <a:pt x="86" y="48"/>
                </a:lnTo>
                <a:lnTo>
                  <a:pt x="111" y="23"/>
                </a:lnTo>
                <a:lnTo>
                  <a:pt x="130" y="23"/>
                </a:lnTo>
                <a:lnTo>
                  <a:pt x="67" y="0"/>
                </a:lnTo>
                <a:lnTo>
                  <a:pt x="0" y="23"/>
                </a:lnTo>
                <a:lnTo>
                  <a:pt x="0" y="67"/>
                </a:lnTo>
                <a:lnTo>
                  <a:pt x="1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7" name="Freeform 62">
            <a:extLst>
              <a:ext uri="{FF2B5EF4-FFF2-40B4-BE49-F238E27FC236}">
                <a16:creationId xmlns:a16="http://schemas.microsoft.com/office/drawing/2014/main" id="{DAA7A274-7283-DA42-806B-2D8FA1C6A4F4}"/>
              </a:ext>
            </a:extLst>
          </p:cNvPr>
          <p:cNvSpPr>
            <a:spLocks/>
          </p:cNvSpPr>
          <p:nvPr/>
        </p:nvSpPr>
        <p:spPr bwMode="auto">
          <a:xfrm>
            <a:off x="5948763" y="2093536"/>
            <a:ext cx="111125" cy="84137"/>
          </a:xfrm>
          <a:custGeom>
            <a:avLst/>
            <a:gdLst>
              <a:gd name="T0" fmla="*/ 2147483647 w 130"/>
              <a:gd name="T1" fmla="*/ 2147483647 h 86"/>
              <a:gd name="T2" fmla="*/ 2147483647 w 130"/>
              <a:gd name="T3" fmla="*/ 2147483647 h 86"/>
              <a:gd name="T4" fmla="*/ 2147483647 w 130"/>
              <a:gd name="T5" fmla="*/ 2147483647 h 86"/>
              <a:gd name="T6" fmla="*/ 2147483647 w 130"/>
              <a:gd name="T7" fmla="*/ 2147483647 h 86"/>
              <a:gd name="T8" fmla="*/ 2147483647 w 130"/>
              <a:gd name="T9" fmla="*/ 2147483647 h 86"/>
              <a:gd name="T10" fmla="*/ 2147483647 w 130"/>
              <a:gd name="T11" fmla="*/ 2147483647 h 86"/>
              <a:gd name="T12" fmla="*/ 2147483647 w 130"/>
              <a:gd name="T13" fmla="*/ 2147483647 h 86"/>
              <a:gd name="T14" fmla="*/ 2147483647 w 130"/>
              <a:gd name="T15" fmla="*/ 0 h 86"/>
              <a:gd name="T16" fmla="*/ 0 w 130"/>
              <a:gd name="T17" fmla="*/ 2147483647 h 86"/>
              <a:gd name="T18" fmla="*/ 0 w 130"/>
              <a:gd name="T19" fmla="*/ 2147483647 h 86"/>
              <a:gd name="T20" fmla="*/ 2147483647 w 130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86"/>
              <a:gd name="T35" fmla="*/ 130 w 130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86">
                <a:moveTo>
                  <a:pt x="17" y="67"/>
                </a:moveTo>
                <a:lnTo>
                  <a:pt x="42" y="67"/>
                </a:lnTo>
                <a:lnTo>
                  <a:pt x="111" y="86"/>
                </a:lnTo>
                <a:lnTo>
                  <a:pt x="111" y="67"/>
                </a:lnTo>
                <a:lnTo>
                  <a:pt x="86" y="48"/>
                </a:lnTo>
                <a:lnTo>
                  <a:pt x="111" y="23"/>
                </a:lnTo>
                <a:lnTo>
                  <a:pt x="130" y="23"/>
                </a:lnTo>
                <a:lnTo>
                  <a:pt x="67" y="0"/>
                </a:lnTo>
                <a:lnTo>
                  <a:pt x="0" y="23"/>
                </a:lnTo>
                <a:lnTo>
                  <a:pt x="0" y="67"/>
                </a:lnTo>
                <a:lnTo>
                  <a:pt x="17" y="67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8" name="Freeform 63">
            <a:extLst>
              <a:ext uri="{FF2B5EF4-FFF2-40B4-BE49-F238E27FC236}">
                <a16:creationId xmlns:a16="http://schemas.microsoft.com/office/drawing/2014/main" id="{ECD31FEC-B485-CE4D-B76D-7312B42AF1A0}"/>
              </a:ext>
            </a:extLst>
          </p:cNvPr>
          <p:cNvSpPr>
            <a:spLocks/>
          </p:cNvSpPr>
          <p:nvPr/>
        </p:nvSpPr>
        <p:spPr bwMode="auto">
          <a:xfrm>
            <a:off x="5888438" y="2161798"/>
            <a:ext cx="195263" cy="90488"/>
          </a:xfrm>
          <a:custGeom>
            <a:avLst/>
            <a:gdLst>
              <a:gd name="T0" fmla="*/ 0 w 225"/>
              <a:gd name="T1" fmla="*/ 2147483647 h 93"/>
              <a:gd name="T2" fmla="*/ 2147483647 w 225"/>
              <a:gd name="T3" fmla="*/ 2147483647 h 93"/>
              <a:gd name="T4" fmla="*/ 2147483647 w 225"/>
              <a:gd name="T5" fmla="*/ 2147483647 h 93"/>
              <a:gd name="T6" fmla="*/ 2147483647 w 225"/>
              <a:gd name="T7" fmla="*/ 2147483647 h 93"/>
              <a:gd name="T8" fmla="*/ 2147483647 w 225"/>
              <a:gd name="T9" fmla="*/ 2147483647 h 93"/>
              <a:gd name="T10" fmla="*/ 2147483647 w 225"/>
              <a:gd name="T11" fmla="*/ 2147483647 h 93"/>
              <a:gd name="T12" fmla="*/ 2147483647 w 225"/>
              <a:gd name="T13" fmla="*/ 0 h 93"/>
              <a:gd name="T14" fmla="*/ 2147483647 w 225"/>
              <a:gd name="T15" fmla="*/ 0 h 93"/>
              <a:gd name="T16" fmla="*/ 2147483647 w 225"/>
              <a:gd name="T17" fmla="*/ 2147483647 h 93"/>
              <a:gd name="T18" fmla="*/ 2147483647 w 225"/>
              <a:gd name="T19" fmla="*/ 2147483647 h 93"/>
              <a:gd name="T20" fmla="*/ 2147483647 w 225"/>
              <a:gd name="T21" fmla="*/ 2147483647 h 93"/>
              <a:gd name="T22" fmla="*/ 0 w 225"/>
              <a:gd name="T23" fmla="*/ 2147483647 h 93"/>
              <a:gd name="T24" fmla="*/ 0 w 225"/>
              <a:gd name="T25" fmla="*/ 2147483647 h 93"/>
              <a:gd name="T26" fmla="*/ 0 w 225"/>
              <a:gd name="T27" fmla="*/ 2147483647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5"/>
              <a:gd name="T43" fmla="*/ 0 h 93"/>
              <a:gd name="T44" fmla="*/ 225 w 225"/>
              <a:gd name="T45" fmla="*/ 93 h 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5" h="93">
                <a:moveTo>
                  <a:pt x="0" y="93"/>
                </a:moveTo>
                <a:lnTo>
                  <a:pt x="25" y="61"/>
                </a:lnTo>
                <a:lnTo>
                  <a:pt x="113" y="61"/>
                </a:lnTo>
                <a:lnTo>
                  <a:pt x="181" y="93"/>
                </a:lnTo>
                <a:lnTo>
                  <a:pt x="225" y="61"/>
                </a:lnTo>
                <a:lnTo>
                  <a:pt x="181" y="17"/>
                </a:lnTo>
                <a:lnTo>
                  <a:pt x="113" y="0"/>
                </a:lnTo>
                <a:lnTo>
                  <a:pt x="86" y="0"/>
                </a:lnTo>
                <a:lnTo>
                  <a:pt x="86" y="42"/>
                </a:lnTo>
                <a:lnTo>
                  <a:pt x="69" y="42"/>
                </a:lnTo>
                <a:lnTo>
                  <a:pt x="25" y="17"/>
                </a:lnTo>
                <a:lnTo>
                  <a:pt x="0" y="17"/>
                </a:lnTo>
                <a:lnTo>
                  <a:pt x="0" y="42"/>
                </a:lnTo>
                <a:lnTo>
                  <a:pt x="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9" name="Freeform 64">
            <a:extLst>
              <a:ext uri="{FF2B5EF4-FFF2-40B4-BE49-F238E27FC236}">
                <a16:creationId xmlns:a16="http://schemas.microsoft.com/office/drawing/2014/main" id="{4C6E9725-89CE-FF4B-BBFF-A89A7749650C}"/>
              </a:ext>
            </a:extLst>
          </p:cNvPr>
          <p:cNvSpPr>
            <a:spLocks/>
          </p:cNvSpPr>
          <p:nvPr/>
        </p:nvSpPr>
        <p:spPr bwMode="auto">
          <a:xfrm>
            <a:off x="5888438" y="2161798"/>
            <a:ext cx="195263" cy="90488"/>
          </a:xfrm>
          <a:custGeom>
            <a:avLst/>
            <a:gdLst>
              <a:gd name="T0" fmla="*/ 0 w 225"/>
              <a:gd name="T1" fmla="*/ 2147483647 h 93"/>
              <a:gd name="T2" fmla="*/ 2147483647 w 225"/>
              <a:gd name="T3" fmla="*/ 2147483647 h 93"/>
              <a:gd name="T4" fmla="*/ 2147483647 w 225"/>
              <a:gd name="T5" fmla="*/ 2147483647 h 93"/>
              <a:gd name="T6" fmla="*/ 2147483647 w 225"/>
              <a:gd name="T7" fmla="*/ 2147483647 h 93"/>
              <a:gd name="T8" fmla="*/ 2147483647 w 225"/>
              <a:gd name="T9" fmla="*/ 2147483647 h 93"/>
              <a:gd name="T10" fmla="*/ 2147483647 w 225"/>
              <a:gd name="T11" fmla="*/ 2147483647 h 93"/>
              <a:gd name="T12" fmla="*/ 2147483647 w 225"/>
              <a:gd name="T13" fmla="*/ 0 h 93"/>
              <a:gd name="T14" fmla="*/ 2147483647 w 225"/>
              <a:gd name="T15" fmla="*/ 0 h 93"/>
              <a:gd name="T16" fmla="*/ 2147483647 w 225"/>
              <a:gd name="T17" fmla="*/ 2147483647 h 93"/>
              <a:gd name="T18" fmla="*/ 2147483647 w 225"/>
              <a:gd name="T19" fmla="*/ 2147483647 h 93"/>
              <a:gd name="T20" fmla="*/ 2147483647 w 225"/>
              <a:gd name="T21" fmla="*/ 2147483647 h 93"/>
              <a:gd name="T22" fmla="*/ 0 w 225"/>
              <a:gd name="T23" fmla="*/ 2147483647 h 93"/>
              <a:gd name="T24" fmla="*/ 0 w 225"/>
              <a:gd name="T25" fmla="*/ 2147483647 h 93"/>
              <a:gd name="T26" fmla="*/ 0 w 225"/>
              <a:gd name="T27" fmla="*/ 2147483647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5"/>
              <a:gd name="T43" fmla="*/ 0 h 93"/>
              <a:gd name="T44" fmla="*/ 225 w 225"/>
              <a:gd name="T45" fmla="*/ 93 h 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5" h="93">
                <a:moveTo>
                  <a:pt x="0" y="93"/>
                </a:moveTo>
                <a:lnTo>
                  <a:pt x="25" y="61"/>
                </a:lnTo>
                <a:lnTo>
                  <a:pt x="113" y="61"/>
                </a:lnTo>
                <a:lnTo>
                  <a:pt x="181" y="93"/>
                </a:lnTo>
                <a:lnTo>
                  <a:pt x="225" y="61"/>
                </a:lnTo>
                <a:lnTo>
                  <a:pt x="181" y="17"/>
                </a:lnTo>
                <a:lnTo>
                  <a:pt x="113" y="0"/>
                </a:lnTo>
                <a:lnTo>
                  <a:pt x="86" y="0"/>
                </a:lnTo>
                <a:lnTo>
                  <a:pt x="86" y="42"/>
                </a:lnTo>
                <a:lnTo>
                  <a:pt x="69" y="42"/>
                </a:lnTo>
                <a:lnTo>
                  <a:pt x="25" y="17"/>
                </a:lnTo>
                <a:lnTo>
                  <a:pt x="0" y="17"/>
                </a:lnTo>
                <a:lnTo>
                  <a:pt x="0" y="42"/>
                </a:lnTo>
                <a:lnTo>
                  <a:pt x="0" y="93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0" name="Freeform 65">
            <a:extLst>
              <a:ext uri="{FF2B5EF4-FFF2-40B4-BE49-F238E27FC236}">
                <a16:creationId xmlns:a16="http://schemas.microsoft.com/office/drawing/2014/main" id="{52BE2685-7368-8C4D-9FB2-6A6D782D99C7}"/>
              </a:ext>
            </a:extLst>
          </p:cNvPr>
          <p:cNvSpPr>
            <a:spLocks/>
          </p:cNvSpPr>
          <p:nvPr/>
        </p:nvSpPr>
        <p:spPr bwMode="auto">
          <a:xfrm>
            <a:off x="5872563" y="2223711"/>
            <a:ext cx="171450" cy="92075"/>
          </a:xfrm>
          <a:custGeom>
            <a:avLst/>
            <a:gdLst>
              <a:gd name="T0" fmla="*/ 2147483647 w 199"/>
              <a:gd name="T1" fmla="*/ 2147483647 h 93"/>
              <a:gd name="T2" fmla="*/ 2147483647 w 199"/>
              <a:gd name="T3" fmla="*/ 2147483647 h 93"/>
              <a:gd name="T4" fmla="*/ 2147483647 w 199"/>
              <a:gd name="T5" fmla="*/ 2147483647 h 93"/>
              <a:gd name="T6" fmla="*/ 2147483647 w 199"/>
              <a:gd name="T7" fmla="*/ 2147483647 h 93"/>
              <a:gd name="T8" fmla="*/ 2147483647 w 199"/>
              <a:gd name="T9" fmla="*/ 2147483647 h 93"/>
              <a:gd name="T10" fmla="*/ 2147483647 w 199"/>
              <a:gd name="T11" fmla="*/ 0 h 93"/>
              <a:gd name="T12" fmla="*/ 2147483647 w 199"/>
              <a:gd name="T13" fmla="*/ 0 h 93"/>
              <a:gd name="T14" fmla="*/ 2147483647 w 199"/>
              <a:gd name="T15" fmla="*/ 2147483647 h 93"/>
              <a:gd name="T16" fmla="*/ 0 w 199"/>
              <a:gd name="T17" fmla="*/ 2147483647 h 93"/>
              <a:gd name="T18" fmla="*/ 2147483647 w 199"/>
              <a:gd name="T19" fmla="*/ 2147483647 h 93"/>
              <a:gd name="T20" fmla="*/ 2147483647 w 199"/>
              <a:gd name="T21" fmla="*/ 2147483647 h 93"/>
              <a:gd name="T22" fmla="*/ 2147483647 w 19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9"/>
              <a:gd name="T37" fmla="*/ 0 h 93"/>
              <a:gd name="T38" fmla="*/ 199 w 19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9" h="93">
                <a:moveTo>
                  <a:pt x="86" y="93"/>
                </a:moveTo>
                <a:lnTo>
                  <a:pt x="174" y="93"/>
                </a:lnTo>
                <a:lnTo>
                  <a:pt x="155" y="74"/>
                </a:lnTo>
                <a:lnTo>
                  <a:pt x="199" y="50"/>
                </a:lnTo>
                <a:lnTo>
                  <a:pt x="199" y="30"/>
                </a:lnTo>
                <a:lnTo>
                  <a:pt x="130" y="0"/>
                </a:lnTo>
                <a:lnTo>
                  <a:pt x="42" y="0"/>
                </a:lnTo>
                <a:lnTo>
                  <a:pt x="17" y="30"/>
                </a:lnTo>
                <a:lnTo>
                  <a:pt x="0" y="50"/>
                </a:lnTo>
                <a:lnTo>
                  <a:pt x="61" y="50"/>
                </a:lnTo>
                <a:lnTo>
                  <a:pt x="61" y="93"/>
                </a:lnTo>
                <a:lnTo>
                  <a:pt x="86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" name="Freeform 66">
            <a:extLst>
              <a:ext uri="{FF2B5EF4-FFF2-40B4-BE49-F238E27FC236}">
                <a16:creationId xmlns:a16="http://schemas.microsoft.com/office/drawing/2014/main" id="{0BC482A4-10A9-604F-80B8-ADC330C78FB9}"/>
              </a:ext>
            </a:extLst>
          </p:cNvPr>
          <p:cNvSpPr>
            <a:spLocks/>
          </p:cNvSpPr>
          <p:nvPr/>
        </p:nvSpPr>
        <p:spPr bwMode="auto">
          <a:xfrm>
            <a:off x="5872563" y="2223711"/>
            <a:ext cx="171450" cy="92075"/>
          </a:xfrm>
          <a:custGeom>
            <a:avLst/>
            <a:gdLst>
              <a:gd name="T0" fmla="*/ 2147483647 w 199"/>
              <a:gd name="T1" fmla="*/ 2147483647 h 93"/>
              <a:gd name="T2" fmla="*/ 2147483647 w 199"/>
              <a:gd name="T3" fmla="*/ 2147483647 h 93"/>
              <a:gd name="T4" fmla="*/ 2147483647 w 199"/>
              <a:gd name="T5" fmla="*/ 2147483647 h 93"/>
              <a:gd name="T6" fmla="*/ 2147483647 w 199"/>
              <a:gd name="T7" fmla="*/ 2147483647 h 93"/>
              <a:gd name="T8" fmla="*/ 2147483647 w 199"/>
              <a:gd name="T9" fmla="*/ 2147483647 h 93"/>
              <a:gd name="T10" fmla="*/ 2147483647 w 199"/>
              <a:gd name="T11" fmla="*/ 0 h 93"/>
              <a:gd name="T12" fmla="*/ 2147483647 w 199"/>
              <a:gd name="T13" fmla="*/ 0 h 93"/>
              <a:gd name="T14" fmla="*/ 2147483647 w 199"/>
              <a:gd name="T15" fmla="*/ 2147483647 h 93"/>
              <a:gd name="T16" fmla="*/ 0 w 199"/>
              <a:gd name="T17" fmla="*/ 2147483647 h 93"/>
              <a:gd name="T18" fmla="*/ 2147483647 w 199"/>
              <a:gd name="T19" fmla="*/ 2147483647 h 93"/>
              <a:gd name="T20" fmla="*/ 2147483647 w 199"/>
              <a:gd name="T21" fmla="*/ 2147483647 h 93"/>
              <a:gd name="T22" fmla="*/ 2147483647 w 19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9"/>
              <a:gd name="T37" fmla="*/ 0 h 93"/>
              <a:gd name="T38" fmla="*/ 199 w 19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9" h="93">
                <a:moveTo>
                  <a:pt x="86" y="93"/>
                </a:moveTo>
                <a:lnTo>
                  <a:pt x="174" y="93"/>
                </a:lnTo>
                <a:lnTo>
                  <a:pt x="155" y="74"/>
                </a:lnTo>
                <a:lnTo>
                  <a:pt x="199" y="50"/>
                </a:lnTo>
                <a:lnTo>
                  <a:pt x="199" y="30"/>
                </a:lnTo>
                <a:lnTo>
                  <a:pt x="130" y="0"/>
                </a:lnTo>
                <a:lnTo>
                  <a:pt x="42" y="0"/>
                </a:lnTo>
                <a:lnTo>
                  <a:pt x="17" y="30"/>
                </a:lnTo>
                <a:lnTo>
                  <a:pt x="0" y="50"/>
                </a:lnTo>
                <a:lnTo>
                  <a:pt x="61" y="50"/>
                </a:lnTo>
                <a:lnTo>
                  <a:pt x="61" y="93"/>
                </a:lnTo>
                <a:lnTo>
                  <a:pt x="86" y="93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" name="Freeform 67">
            <a:extLst>
              <a:ext uri="{FF2B5EF4-FFF2-40B4-BE49-F238E27FC236}">
                <a16:creationId xmlns:a16="http://schemas.microsoft.com/office/drawing/2014/main" id="{E4207F74-B194-7D44-BEE4-0073908BF8D5}"/>
              </a:ext>
            </a:extLst>
          </p:cNvPr>
          <p:cNvSpPr>
            <a:spLocks/>
          </p:cNvSpPr>
          <p:nvPr/>
        </p:nvSpPr>
        <p:spPr bwMode="auto">
          <a:xfrm>
            <a:off x="5845576" y="2272923"/>
            <a:ext cx="80962" cy="46038"/>
          </a:xfrm>
          <a:custGeom>
            <a:avLst/>
            <a:gdLst>
              <a:gd name="T0" fmla="*/ 0 w 93"/>
              <a:gd name="T1" fmla="*/ 2147483647 h 47"/>
              <a:gd name="T2" fmla="*/ 2147483647 w 93"/>
              <a:gd name="T3" fmla="*/ 0 h 47"/>
              <a:gd name="T4" fmla="*/ 2147483647 w 93"/>
              <a:gd name="T5" fmla="*/ 0 h 47"/>
              <a:gd name="T6" fmla="*/ 2147483647 w 93"/>
              <a:gd name="T7" fmla="*/ 2147483647 h 47"/>
              <a:gd name="T8" fmla="*/ 0 w 9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7"/>
              <a:gd name="T17" fmla="*/ 93 w 9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7">
                <a:moveTo>
                  <a:pt x="0" y="26"/>
                </a:moveTo>
                <a:lnTo>
                  <a:pt x="30" y="0"/>
                </a:lnTo>
                <a:lnTo>
                  <a:pt x="93" y="0"/>
                </a:lnTo>
                <a:lnTo>
                  <a:pt x="93" y="47"/>
                </a:ln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3" name="Freeform 68">
            <a:extLst>
              <a:ext uri="{FF2B5EF4-FFF2-40B4-BE49-F238E27FC236}">
                <a16:creationId xmlns:a16="http://schemas.microsoft.com/office/drawing/2014/main" id="{16F45E87-388E-7B42-AB10-CF81E2040D6E}"/>
              </a:ext>
            </a:extLst>
          </p:cNvPr>
          <p:cNvSpPr>
            <a:spLocks/>
          </p:cNvSpPr>
          <p:nvPr/>
        </p:nvSpPr>
        <p:spPr bwMode="auto">
          <a:xfrm>
            <a:off x="5845576" y="2272923"/>
            <a:ext cx="80962" cy="46038"/>
          </a:xfrm>
          <a:custGeom>
            <a:avLst/>
            <a:gdLst>
              <a:gd name="T0" fmla="*/ 0 w 93"/>
              <a:gd name="T1" fmla="*/ 2147483647 h 47"/>
              <a:gd name="T2" fmla="*/ 2147483647 w 93"/>
              <a:gd name="T3" fmla="*/ 0 h 47"/>
              <a:gd name="T4" fmla="*/ 2147483647 w 93"/>
              <a:gd name="T5" fmla="*/ 0 h 47"/>
              <a:gd name="T6" fmla="*/ 2147483647 w 93"/>
              <a:gd name="T7" fmla="*/ 2147483647 h 47"/>
              <a:gd name="T8" fmla="*/ 0 w 9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7"/>
              <a:gd name="T17" fmla="*/ 93 w 9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7">
                <a:moveTo>
                  <a:pt x="0" y="26"/>
                </a:moveTo>
                <a:lnTo>
                  <a:pt x="30" y="0"/>
                </a:lnTo>
                <a:lnTo>
                  <a:pt x="93" y="0"/>
                </a:lnTo>
                <a:lnTo>
                  <a:pt x="93" y="47"/>
                </a:ln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4" name="Freeform 69">
            <a:extLst>
              <a:ext uri="{FF2B5EF4-FFF2-40B4-BE49-F238E27FC236}">
                <a16:creationId xmlns:a16="http://schemas.microsoft.com/office/drawing/2014/main" id="{94AA20A7-0621-B740-AE1E-2F9C759BCC83}"/>
              </a:ext>
            </a:extLst>
          </p:cNvPr>
          <p:cNvSpPr>
            <a:spLocks/>
          </p:cNvSpPr>
          <p:nvPr/>
        </p:nvSpPr>
        <p:spPr bwMode="auto">
          <a:xfrm>
            <a:off x="6061476" y="2534861"/>
            <a:ext cx="96837" cy="122237"/>
          </a:xfrm>
          <a:custGeom>
            <a:avLst/>
            <a:gdLst>
              <a:gd name="T0" fmla="*/ 2147483647 w 112"/>
              <a:gd name="T1" fmla="*/ 2147483647 h 124"/>
              <a:gd name="T2" fmla="*/ 2147483647 w 112"/>
              <a:gd name="T3" fmla="*/ 2147483647 h 124"/>
              <a:gd name="T4" fmla="*/ 2147483647 w 112"/>
              <a:gd name="T5" fmla="*/ 2147483647 h 124"/>
              <a:gd name="T6" fmla="*/ 2147483647 w 112"/>
              <a:gd name="T7" fmla="*/ 2147483647 h 124"/>
              <a:gd name="T8" fmla="*/ 2147483647 w 112"/>
              <a:gd name="T9" fmla="*/ 2147483647 h 124"/>
              <a:gd name="T10" fmla="*/ 2147483647 w 112"/>
              <a:gd name="T11" fmla="*/ 2147483647 h 124"/>
              <a:gd name="T12" fmla="*/ 2147483647 w 112"/>
              <a:gd name="T13" fmla="*/ 0 h 124"/>
              <a:gd name="T14" fmla="*/ 0 w 112"/>
              <a:gd name="T15" fmla="*/ 2147483647 h 124"/>
              <a:gd name="T16" fmla="*/ 2147483647 w 112"/>
              <a:gd name="T17" fmla="*/ 2147483647 h 124"/>
              <a:gd name="T18" fmla="*/ 2147483647 w 112"/>
              <a:gd name="T19" fmla="*/ 2147483647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"/>
              <a:gd name="T31" fmla="*/ 0 h 124"/>
              <a:gd name="T32" fmla="*/ 112 w 112"/>
              <a:gd name="T33" fmla="*/ 124 h 1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" h="124">
                <a:moveTo>
                  <a:pt x="68" y="124"/>
                </a:moveTo>
                <a:lnTo>
                  <a:pt x="93" y="86"/>
                </a:lnTo>
                <a:lnTo>
                  <a:pt x="112" y="86"/>
                </a:lnTo>
                <a:lnTo>
                  <a:pt x="112" y="61"/>
                </a:lnTo>
                <a:lnTo>
                  <a:pt x="93" y="42"/>
                </a:lnTo>
                <a:lnTo>
                  <a:pt x="68" y="18"/>
                </a:lnTo>
                <a:lnTo>
                  <a:pt x="24" y="0"/>
                </a:lnTo>
                <a:lnTo>
                  <a:pt x="0" y="18"/>
                </a:lnTo>
                <a:lnTo>
                  <a:pt x="49" y="61"/>
                </a:lnTo>
                <a:lnTo>
                  <a:pt x="68" y="12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5" name="Freeform 70">
            <a:extLst>
              <a:ext uri="{FF2B5EF4-FFF2-40B4-BE49-F238E27FC236}">
                <a16:creationId xmlns:a16="http://schemas.microsoft.com/office/drawing/2014/main" id="{090A6614-1207-594C-86EA-D890C976F809}"/>
              </a:ext>
            </a:extLst>
          </p:cNvPr>
          <p:cNvSpPr>
            <a:spLocks/>
          </p:cNvSpPr>
          <p:nvPr/>
        </p:nvSpPr>
        <p:spPr bwMode="auto">
          <a:xfrm>
            <a:off x="6061476" y="2534861"/>
            <a:ext cx="96837" cy="122237"/>
          </a:xfrm>
          <a:custGeom>
            <a:avLst/>
            <a:gdLst>
              <a:gd name="T0" fmla="*/ 2147483647 w 112"/>
              <a:gd name="T1" fmla="*/ 2147483647 h 124"/>
              <a:gd name="T2" fmla="*/ 2147483647 w 112"/>
              <a:gd name="T3" fmla="*/ 2147483647 h 124"/>
              <a:gd name="T4" fmla="*/ 2147483647 w 112"/>
              <a:gd name="T5" fmla="*/ 2147483647 h 124"/>
              <a:gd name="T6" fmla="*/ 2147483647 w 112"/>
              <a:gd name="T7" fmla="*/ 2147483647 h 124"/>
              <a:gd name="T8" fmla="*/ 2147483647 w 112"/>
              <a:gd name="T9" fmla="*/ 2147483647 h 124"/>
              <a:gd name="T10" fmla="*/ 2147483647 w 112"/>
              <a:gd name="T11" fmla="*/ 2147483647 h 124"/>
              <a:gd name="T12" fmla="*/ 2147483647 w 112"/>
              <a:gd name="T13" fmla="*/ 0 h 124"/>
              <a:gd name="T14" fmla="*/ 0 w 112"/>
              <a:gd name="T15" fmla="*/ 2147483647 h 124"/>
              <a:gd name="T16" fmla="*/ 2147483647 w 112"/>
              <a:gd name="T17" fmla="*/ 2147483647 h 124"/>
              <a:gd name="T18" fmla="*/ 2147483647 w 112"/>
              <a:gd name="T19" fmla="*/ 2147483647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"/>
              <a:gd name="T31" fmla="*/ 0 h 124"/>
              <a:gd name="T32" fmla="*/ 112 w 112"/>
              <a:gd name="T33" fmla="*/ 124 h 1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" h="124">
                <a:moveTo>
                  <a:pt x="68" y="124"/>
                </a:moveTo>
                <a:lnTo>
                  <a:pt x="93" y="86"/>
                </a:lnTo>
                <a:lnTo>
                  <a:pt x="112" y="86"/>
                </a:lnTo>
                <a:lnTo>
                  <a:pt x="112" y="61"/>
                </a:lnTo>
                <a:lnTo>
                  <a:pt x="93" y="42"/>
                </a:lnTo>
                <a:lnTo>
                  <a:pt x="68" y="18"/>
                </a:lnTo>
                <a:lnTo>
                  <a:pt x="24" y="0"/>
                </a:lnTo>
                <a:lnTo>
                  <a:pt x="0" y="18"/>
                </a:lnTo>
                <a:lnTo>
                  <a:pt x="49" y="61"/>
                </a:lnTo>
                <a:lnTo>
                  <a:pt x="68" y="12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6" name="Freeform 71">
            <a:extLst>
              <a:ext uri="{FF2B5EF4-FFF2-40B4-BE49-F238E27FC236}">
                <a16:creationId xmlns:a16="http://schemas.microsoft.com/office/drawing/2014/main" id="{D6CDBA91-4A67-B14D-B863-7E6D94808877}"/>
              </a:ext>
            </a:extLst>
          </p:cNvPr>
          <p:cNvSpPr>
            <a:spLocks/>
          </p:cNvSpPr>
          <p:nvPr/>
        </p:nvSpPr>
        <p:spPr bwMode="auto">
          <a:xfrm>
            <a:off x="6475813" y="2752348"/>
            <a:ext cx="187325" cy="92075"/>
          </a:xfrm>
          <a:custGeom>
            <a:avLst/>
            <a:gdLst>
              <a:gd name="T0" fmla="*/ 2147483647 w 217"/>
              <a:gd name="T1" fmla="*/ 2147483647 h 93"/>
              <a:gd name="T2" fmla="*/ 2147483647 w 217"/>
              <a:gd name="T3" fmla="*/ 2147483647 h 93"/>
              <a:gd name="T4" fmla="*/ 2147483647 w 217"/>
              <a:gd name="T5" fmla="*/ 2147483647 h 93"/>
              <a:gd name="T6" fmla="*/ 2147483647 w 217"/>
              <a:gd name="T7" fmla="*/ 2147483647 h 93"/>
              <a:gd name="T8" fmla="*/ 2147483647 w 217"/>
              <a:gd name="T9" fmla="*/ 2147483647 h 93"/>
              <a:gd name="T10" fmla="*/ 2147483647 w 217"/>
              <a:gd name="T11" fmla="*/ 2147483647 h 93"/>
              <a:gd name="T12" fmla="*/ 0 w 217"/>
              <a:gd name="T13" fmla="*/ 0 h 93"/>
              <a:gd name="T14" fmla="*/ 2147483647 w 217"/>
              <a:gd name="T15" fmla="*/ 0 h 93"/>
              <a:gd name="T16" fmla="*/ 2147483647 w 217"/>
              <a:gd name="T17" fmla="*/ 2147483647 h 93"/>
              <a:gd name="T18" fmla="*/ 2147483647 w 217"/>
              <a:gd name="T19" fmla="*/ 2147483647 h 93"/>
              <a:gd name="T20" fmla="*/ 2147483647 w 217"/>
              <a:gd name="T21" fmla="*/ 2147483647 h 93"/>
              <a:gd name="T22" fmla="*/ 2147483647 w 217"/>
              <a:gd name="T23" fmla="*/ 2147483647 h 93"/>
              <a:gd name="T24" fmla="*/ 2147483647 w 217"/>
              <a:gd name="T25" fmla="*/ 2147483647 h 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93"/>
              <a:gd name="T41" fmla="*/ 217 w 217"/>
              <a:gd name="T42" fmla="*/ 93 h 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93">
                <a:moveTo>
                  <a:pt x="179" y="93"/>
                </a:moveTo>
                <a:lnTo>
                  <a:pt x="105" y="93"/>
                </a:lnTo>
                <a:lnTo>
                  <a:pt x="105" y="67"/>
                </a:lnTo>
                <a:lnTo>
                  <a:pt x="61" y="67"/>
                </a:lnTo>
                <a:lnTo>
                  <a:pt x="61" y="42"/>
                </a:lnTo>
                <a:lnTo>
                  <a:pt x="25" y="17"/>
                </a:lnTo>
                <a:lnTo>
                  <a:pt x="0" y="0"/>
                </a:lnTo>
                <a:lnTo>
                  <a:pt x="86" y="0"/>
                </a:lnTo>
                <a:lnTo>
                  <a:pt x="135" y="17"/>
                </a:lnTo>
                <a:lnTo>
                  <a:pt x="179" y="17"/>
                </a:lnTo>
                <a:lnTo>
                  <a:pt x="217" y="67"/>
                </a:lnTo>
                <a:lnTo>
                  <a:pt x="179" y="67"/>
                </a:lnTo>
                <a:lnTo>
                  <a:pt x="179" y="93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67" name="Freeform 73">
            <a:extLst>
              <a:ext uri="{FF2B5EF4-FFF2-40B4-BE49-F238E27FC236}">
                <a16:creationId xmlns:a16="http://schemas.microsoft.com/office/drawing/2014/main" id="{27CD8B0F-1D09-7C42-97AF-D3223297B015}"/>
              </a:ext>
            </a:extLst>
          </p:cNvPr>
          <p:cNvSpPr>
            <a:spLocks/>
          </p:cNvSpPr>
          <p:nvPr/>
        </p:nvSpPr>
        <p:spPr bwMode="auto">
          <a:xfrm>
            <a:off x="6566301" y="2844423"/>
            <a:ext cx="120650" cy="77788"/>
          </a:xfrm>
          <a:custGeom>
            <a:avLst/>
            <a:gdLst>
              <a:gd name="T0" fmla="*/ 2147483647 w 137"/>
              <a:gd name="T1" fmla="*/ 2147483647 h 80"/>
              <a:gd name="T2" fmla="*/ 2147483647 w 137"/>
              <a:gd name="T3" fmla="*/ 2147483647 h 80"/>
              <a:gd name="T4" fmla="*/ 2147483647 w 137"/>
              <a:gd name="T5" fmla="*/ 2147483647 h 80"/>
              <a:gd name="T6" fmla="*/ 2147483647 w 137"/>
              <a:gd name="T7" fmla="*/ 2147483647 h 80"/>
              <a:gd name="T8" fmla="*/ 2147483647 w 137"/>
              <a:gd name="T9" fmla="*/ 2147483647 h 80"/>
              <a:gd name="T10" fmla="*/ 2147483647 w 137"/>
              <a:gd name="T11" fmla="*/ 2147483647 h 80"/>
              <a:gd name="T12" fmla="*/ 2147483647 w 137"/>
              <a:gd name="T13" fmla="*/ 2147483647 h 80"/>
              <a:gd name="T14" fmla="*/ 2147483647 w 137"/>
              <a:gd name="T15" fmla="*/ 0 h 80"/>
              <a:gd name="T16" fmla="*/ 0 w 137"/>
              <a:gd name="T17" fmla="*/ 0 h 80"/>
              <a:gd name="T18" fmla="*/ 2147483647 w 137"/>
              <a:gd name="T19" fmla="*/ 2147483647 h 80"/>
              <a:gd name="T20" fmla="*/ 2147483647 w 137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80"/>
              <a:gd name="T35" fmla="*/ 137 w 137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80">
                <a:moveTo>
                  <a:pt x="74" y="42"/>
                </a:moveTo>
                <a:lnTo>
                  <a:pt x="93" y="61"/>
                </a:lnTo>
                <a:lnTo>
                  <a:pt x="110" y="80"/>
                </a:lnTo>
                <a:lnTo>
                  <a:pt x="137" y="80"/>
                </a:lnTo>
                <a:lnTo>
                  <a:pt x="110" y="42"/>
                </a:lnTo>
                <a:lnTo>
                  <a:pt x="93" y="42"/>
                </a:lnTo>
                <a:lnTo>
                  <a:pt x="93" y="17"/>
                </a:lnTo>
                <a:lnTo>
                  <a:pt x="74" y="0"/>
                </a:lnTo>
                <a:lnTo>
                  <a:pt x="0" y="0"/>
                </a:lnTo>
                <a:lnTo>
                  <a:pt x="30" y="42"/>
                </a:lnTo>
                <a:lnTo>
                  <a:pt x="74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8" name="Freeform 74">
            <a:extLst>
              <a:ext uri="{FF2B5EF4-FFF2-40B4-BE49-F238E27FC236}">
                <a16:creationId xmlns:a16="http://schemas.microsoft.com/office/drawing/2014/main" id="{AD9B289D-6469-704B-90B6-7A000DF5AFE2}"/>
              </a:ext>
            </a:extLst>
          </p:cNvPr>
          <p:cNvSpPr>
            <a:spLocks/>
          </p:cNvSpPr>
          <p:nvPr/>
        </p:nvSpPr>
        <p:spPr bwMode="auto">
          <a:xfrm>
            <a:off x="6566301" y="2844423"/>
            <a:ext cx="120650" cy="77788"/>
          </a:xfrm>
          <a:custGeom>
            <a:avLst/>
            <a:gdLst>
              <a:gd name="T0" fmla="*/ 2147483647 w 137"/>
              <a:gd name="T1" fmla="*/ 2147483647 h 80"/>
              <a:gd name="T2" fmla="*/ 2147483647 w 137"/>
              <a:gd name="T3" fmla="*/ 2147483647 h 80"/>
              <a:gd name="T4" fmla="*/ 2147483647 w 137"/>
              <a:gd name="T5" fmla="*/ 2147483647 h 80"/>
              <a:gd name="T6" fmla="*/ 2147483647 w 137"/>
              <a:gd name="T7" fmla="*/ 2147483647 h 80"/>
              <a:gd name="T8" fmla="*/ 2147483647 w 137"/>
              <a:gd name="T9" fmla="*/ 2147483647 h 80"/>
              <a:gd name="T10" fmla="*/ 2147483647 w 137"/>
              <a:gd name="T11" fmla="*/ 2147483647 h 80"/>
              <a:gd name="T12" fmla="*/ 2147483647 w 137"/>
              <a:gd name="T13" fmla="*/ 2147483647 h 80"/>
              <a:gd name="T14" fmla="*/ 2147483647 w 137"/>
              <a:gd name="T15" fmla="*/ 0 h 80"/>
              <a:gd name="T16" fmla="*/ 0 w 137"/>
              <a:gd name="T17" fmla="*/ 0 h 80"/>
              <a:gd name="T18" fmla="*/ 2147483647 w 137"/>
              <a:gd name="T19" fmla="*/ 2147483647 h 80"/>
              <a:gd name="T20" fmla="*/ 2147483647 w 137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80"/>
              <a:gd name="T35" fmla="*/ 137 w 137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80">
                <a:moveTo>
                  <a:pt x="74" y="42"/>
                </a:moveTo>
                <a:lnTo>
                  <a:pt x="93" y="61"/>
                </a:lnTo>
                <a:lnTo>
                  <a:pt x="110" y="80"/>
                </a:lnTo>
                <a:lnTo>
                  <a:pt x="137" y="80"/>
                </a:lnTo>
                <a:lnTo>
                  <a:pt x="110" y="42"/>
                </a:lnTo>
                <a:lnTo>
                  <a:pt x="93" y="42"/>
                </a:lnTo>
                <a:lnTo>
                  <a:pt x="93" y="17"/>
                </a:lnTo>
                <a:lnTo>
                  <a:pt x="74" y="0"/>
                </a:lnTo>
                <a:lnTo>
                  <a:pt x="0" y="0"/>
                </a:lnTo>
                <a:lnTo>
                  <a:pt x="30" y="42"/>
                </a:lnTo>
                <a:lnTo>
                  <a:pt x="74" y="4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" name="Freeform 75">
            <a:extLst>
              <a:ext uri="{FF2B5EF4-FFF2-40B4-BE49-F238E27FC236}">
                <a16:creationId xmlns:a16="http://schemas.microsoft.com/office/drawing/2014/main" id="{0688B19C-5BFA-D34B-B463-ACD07D05EB9A}"/>
              </a:ext>
            </a:extLst>
          </p:cNvPr>
          <p:cNvSpPr>
            <a:spLocks/>
          </p:cNvSpPr>
          <p:nvPr/>
        </p:nvSpPr>
        <p:spPr bwMode="auto">
          <a:xfrm>
            <a:off x="6632976" y="2819023"/>
            <a:ext cx="150812" cy="127000"/>
          </a:xfrm>
          <a:custGeom>
            <a:avLst/>
            <a:gdLst>
              <a:gd name="T0" fmla="*/ 2147483647 w 174"/>
              <a:gd name="T1" fmla="*/ 0 h 130"/>
              <a:gd name="T2" fmla="*/ 2147483647 w 174"/>
              <a:gd name="T3" fmla="*/ 2147483647 h 130"/>
              <a:gd name="T4" fmla="*/ 2147483647 w 174"/>
              <a:gd name="T5" fmla="*/ 2147483647 h 130"/>
              <a:gd name="T6" fmla="*/ 2147483647 w 174"/>
              <a:gd name="T7" fmla="*/ 0 h 130"/>
              <a:gd name="T8" fmla="*/ 0 w 174"/>
              <a:gd name="T9" fmla="*/ 0 h 130"/>
              <a:gd name="T10" fmla="*/ 0 w 174"/>
              <a:gd name="T11" fmla="*/ 2147483647 h 130"/>
              <a:gd name="T12" fmla="*/ 2147483647 w 174"/>
              <a:gd name="T13" fmla="*/ 2147483647 h 130"/>
              <a:gd name="T14" fmla="*/ 2147483647 w 174"/>
              <a:gd name="T15" fmla="*/ 2147483647 h 130"/>
              <a:gd name="T16" fmla="*/ 2147483647 w 174"/>
              <a:gd name="T17" fmla="*/ 2147483647 h 130"/>
              <a:gd name="T18" fmla="*/ 2147483647 w 174"/>
              <a:gd name="T19" fmla="*/ 2147483647 h 130"/>
              <a:gd name="T20" fmla="*/ 2147483647 w 174"/>
              <a:gd name="T21" fmla="*/ 2147483647 h 130"/>
              <a:gd name="T22" fmla="*/ 2147483647 w 174"/>
              <a:gd name="T23" fmla="*/ 2147483647 h 130"/>
              <a:gd name="T24" fmla="*/ 2147483647 w 174"/>
              <a:gd name="T25" fmla="*/ 2147483647 h 130"/>
              <a:gd name="T26" fmla="*/ 2147483647 w 174"/>
              <a:gd name="T27" fmla="*/ 2147483647 h 130"/>
              <a:gd name="T28" fmla="*/ 2147483647 w 174"/>
              <a:gd name="T29" fmla="*/ 2147483647 h 130"/>
              <a:gd name="T30" fmla="*/ 2147483647 w 174"/>
              <a:gd name="T31" fmla="*/ 2147483647 h 130"/>
              <a:gd name="T32" fmla="*/ 2147483647 w 174"/>
              <a:gd name="T33" fmla="*/ 2147483647 h 130"/>
              <a:gd name="T34" fmla="*/ 2147483647 w 174"/>
              <a:gd name="T35" fmla="*/ 2147483647 h 130"/>
              <a:gd name="T36" fmla="*/ 2147483647 w 174"/>
              <a:gd name="T37" fmla="*/ 0 h 1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0"/>
              <a:gd name="T59" fmla="*/ 174 w 174"/>
              <a:gd name="T60" fmla="*/ 130 h 1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0">
                <a:moveTo>
                  <a:pt x="111" y="0"/>
                </a:moveTo>
                <a:lnTo>
                  <a:pt x="80" y="23"/>
                </a:lnTo>
                <a:lnTo>
                  <a:pt x="61" y="23"/>
                </a:lnTo>
                <a:lnTo>
                  <a:pt x="36" y="0"/>
                </a:lnTo>
                <a:lnTo>
                  <a:pt x="0" y="0"/>
                </a:lnTo>
                <a:lnTo>
                  <a:pt x="0" y="23"/>
                </a:lnTo>
                <a:lnTo>
                  <a:pt x="17" y="42"/>
                </a:lnTo>
                <a:lnTo>
                  <a:pt x="17" y="67"/>
                </a:lnTo>
                <a:lnTo>
                  <a:pt x="36" y="67"/>
                </a:lnTo>
                <a:lnTo>
                  <a:pt x="61" y="105"/>
                </a:lnTo>
                <a:lnTo>
                  <a:pt x="111" y="86"/>
                </a:lnTo>
                <a:lnTo>
                  <a:pt x="111" y="105"/>
                </a:lnTo>
                <a:lnTo>
                  <a:pt x="154" y="130"/>
                </a:lnTo>
                <a:lnTo>
                  <a:pt x="130" y="105"/>
                </a:lnTo>
                <a:lnTo>
                  <a:pt x="154" y="105"/>
                </a:lnTo>
                <a:lnTo>
                  <a:pt x="154" y="67"/>
                </a:lnTo>
                <a:lnTo>
                  <a:pt x="174" y="42"/>
                </a:lnTo>
                <a:lnTo>
                  <a:pt x="130" y="23"/>
                </a:lnTo>
                <a:lnTo>
                  <a:pt x="111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0" name="Freeform 76">
            <a:extLst>
              <a:ext uri="{FF2B5EF4-FFF2-40B4-BE49-F238E27FC236}">
                <a16:creationId xmlns:a16="http://schemas.microsoft.com/office/drawing/2014/main" id="{3642B3B2-C45B-6848-816D-204EB85F3E9A}"/>
              </a:ext>
            </a:extLst>
          </p:cNvPr>
          <p:cNvSpPr>
            <a:spLocks/>
          </p:cNvSpPr>
          <p:nvPr/>
        </p:nvSpPr>
        <p:spPr bwMode="auto">
          <a:xfrm>
            <a:off x="6632976" y="2819023"/>
            <a:ext cx="150812" cy="127000"/>
          </a:xfrm>
          <a:custGeom>
            <a:avLst/>
            <a:gdLst>
              <a:gd name="T0" fmla="*/ 2147483647 w 174"/>
              <a:gd name="T1" fmla="*/ 0 h 130"/>
              <a:gd name="T2" fmla="*/ 2147483647 w 174"/>
              <a:gd name="T3" fmla="*/ 2147483647 h 130"/>
              <a:gd name="T4" fmla="*/ 2147483647 w 174"/>
              <a:gd name="T5" fmla="*/ 2147483647 h 130"/>
              <a:gd name="T6" fmla="*/ 2147483647 w 174"/>
              <a:gd name="T7" fmla="*/ 0 h 130"/>
              <a:gd name="T8" fmla="*/ 0 w 174"/>
              <a:gd name="T9" fmla="*/ 0 h 130"/>
              <a:gd name="T10" fmla="*/ 0 w 174"/>
              <a:gd name="T11" fmla="*/ 2147483647 h 130"/>
              <a:gd name="T12" fmla="*/ 2147483647 w 174"/>
              <a:gd name="T13" fmla="*/ 2147483647 h 130"/>
              <a:gd name="T14" fmla="*/ 2147483647 w 174"/>
              <a:gd name="T15" fmla="*/ 2147483647 h 130"/>
              <a:gd name="T16" fmla="*/ 2147483647 w 174"/>
              <a:gd name="T17" fmla="*/ 2147483647 h 130"/>
              <a:gd name="T18" fmla="*/ 2147483647 w 174"/>
              <a:gd name="T19" fmla="*/ 2147483647 h 130"/>
              <a:gd name="T20" fmla="*/ 2147483647 w 174"/>
              <a:gd name="T21" fmla="*/ 2147483647 h 130"/>
              <a:gd name="T22" fmla="*/ 2147483647 w 174"/>
              <a:gd name="T23" fmla="*/ 2147483647 h 130"/>
              <a:gd name="T24" fmla="*/ 2147483647 w 174"/>
              <a:gd name="T25" fmla="*/ 2147483647 h 130"/>
              <a:gd name="T26" fmla="*/ 2147483647 w 174"/>
              <a:gd name="T27" fmla="*/ 2147483647 h 130"/>
              <a:gd name="T28" fmla="*/ 2147483647 w 174"/>
              <a:gd name="T29" fmla="*/ 2147483647 h 130"/>
              <a:gd name="T30" fmla="*/ 2147483647 w 174"/>
              <a:gd name="T31" fmla="*/ 2147483647 h 130"/>
              <a:gd name="T32" fmla="*/ 2147483647 w 174"/>
              <a:gd name="T33" fmla="*/ 2147483647 h 130"/>
              <a:gd name="T34" fmla="*/ 2147483647 w 174"/>
              <a:gd name="T35" fmla="*/ 2147483647 h 130"/>
              <a:gd name="T36" fmla="*/ 2147483647 w 174"/>
              <a:gd name="T37" fmla="*/ 0 h 1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0"/>
              <a:gd name="T59" fmla="*/ 174 w 174"/>
              <a:gd name="T60" fmla="*/ 130 h 1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0">
                <a:moveTo>
                  <a:pt x="111" y="0"/>
                </a:moveTo>
                <a:lnTo>
                  <a:pt x="80" y="23"/>
                </a:lnTo>
                <a:lnTo>
                  <a:pt x="61" y="23"/>
                </a:lnTo>
                <a:lnTo>
                  <a:pt x="36" y="0"/>
                </a:lnTo>
                <a:lnTo>
                  <a:pt x="0" y="0"/>
                </a:lnTo>
                <a:lnTo>
                  <a:pt x="0" y="23"/>
                </a:lnTo>
                <a:lnTo>
                  <a:pt x="17" y="42"/>
                </a:lnTo>
                <a:lnTo>
                  <a:pt x="17" y="67"/>
                </a:lnTo>
                <a:lnTo>
                  <a:pt x="36" y="67"/>
                </a:lnTo>
                <a:lnTo>
                  <a:pt x="61" y="105"/>
                </a:lnTo>
                <a:lnTo>
                  <a:pt x="111" y="86"/>
                </a:lnTo>
                <a:lnTo>
                  <a:pt x="111" y="105"/>
                </a:lnTo>
                <a:lnTo>
                  <a:pt x="154" y="130"/>
                </a:lnTo>
                <a:lnTo>
                  <a:pt x="130" y="105"/>
                </a:lnTo>
                <a:lnTo>
                  <a:pt x="154" y="105"/>
                </a:lnTo>
                <a:lnTo>
                  <a:pt x="154" y="67"/>
                </a:lnTo>
                <a:lnTo>
                  <a:pt x="174" y="42"/>
                </a:lnTo>
                <a:lnTo>
                  <a:pt x="130" y="23"/>
                </a:lnTo>
                <a:lnTo>
                  <a:pt x="111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" name="Freeform 77">
            <a:extLst>
              <a:ext uri="{FF2B5EF4-FFF2-40B4-BE49-F238E27FC236}">
                <a16:creationId xmlns:a16="http://schemas.microsoft.com/office/drawing/2014/main" id="{CDFBFBBA-103A-2F4F-8EC1-8097694CE2EE}"/>
              </a:ext>
            </a:extLst>
          </p:cNvPr>
          <p:cNvSpPr>
            <a:spLocks/>
          </p:cNvSpPr>
          <p:nvPr/>
        </p:nvSpPr>
        <p:spPr bwMode="auto">
          <a:xfrm>
            <a:off x="6632976" y="2272923"/>
            <a:ext cx="1146175" cy="571500"/>
          </a:xfrm>
          <a:custGeom>
            <a:avLst/>
            <a:gdLst>
              <a:gd name="T0" fmla="*/ 2147483647 w 1319"/>
              <a:gd name="T1" fmla="*/ 2147483647 h 581"/>
              <a:gd name="T2" fmla="*/ 2147483647 w 1319"/>
              <a:gd name="T3" fmla="*/ 2147483647 h 581"/>
              <a:gd name="T4" fmla="*/ 2147483647 w 1319"/>
              <a:gd name="T5" fmla="*/ 2147483647 h 581"/>
              <a:gd name="T6" fmla="*/ 2147483647 w 1319"/>
              <a:gd name="T7" fmla="*/ 2147483647 h 581"/>
              <a:gd name="T8" fmla="*/ 2147483647 w 1319"/>
              <a:gd name="T9" fmla="*/ 2147483647 h 581"/>
              <a:gd name="T10" fmla="*/ 2147483647 w 1319"/>
              <a:gd name="T11" fmla="*/ 2147483647 h 581"/>
              <a:gd name="T12" fmla="*/ 2147483647 w 1319"/>
              <a:gd name="T13" fmla="*/ 2147483647 h 581"/>
              <a:gd name="T14" fmla="*/ 2147483647 w 1319"/>
              <a:gd name="T15" fmla="*/ 2147483647 h 581"/>
              <a:gd name="T16" fmla="*/ 2147483647 w 1319"/>
              <a:gd name="T17" fmla="*/ 2147483647 h 581"/>
              <a:gd name="T18" fmla="*/ 2147483647 w 1319"/>
              <a:gd name="T19" fmla="*/ 2147483647 h 581"/>
              <a:gd name="T20" fmla="*/ 2147483647 w 1319"/>
              <a:gd name="T21" fmla="*/ 2147483647 h 581"/>
              <a:gd name="T22" fmla="*/ 2147483647 w 1319"/>
              <a:gd name="T23" fmla="*/ 2147483647 h 581"/>
              <a:gd name="T24" fmla="*/ 2147483647 w 1319"/>
              <a:gd name="T25" fmla="*/ 2147483647 h 581"/>
              <a:gd name="T26" fmla="*/ 2147483647 w 1319"/>
              <a:gd name="T27" fmla="*/ 2147483647 h 581"/>
              <a:gd name="T28" fmla="*/ 2147483647 w 1319"/>
              <a:gd name="T29" fmla="*/ 2147483647 h 581"/>
              <a:gd name="T30" fmla="*/ 2147483647 w 1319"/>
              <a:gd name="T31" fmla="*/ 2147483647 h 581"/>
              <a:gd name="T32" fmla="*/ 2147483647 w 1319"/>
              <a:gd name="T33" fmla="*/ 2147483647 h 581"/>
              <a:gd name="T34" fmla="*/ 2147483647 w 1319"/>
              <a:gd name="T35" fmla="*/ 2147483647 h 581"/>
              <a:gd name="T36" fmla="*/ 2147483647 w 1319"/>
              <a:gd name="T37" fmla="*/ 2147483647 h 581"/>
              <a:gd name="T38" fmla="*/ 2147483647 w 1319"/>
              <a:gd name="T39" fmla="*/ 2147483647 h 581"/>
              <a:gd name="T40" fmla="*/ 2147483647 w 1319"/>
              <a:gd name="T41" fmla="*/ 2147483647 h 581"/>
              <a:gd name="T42" fmla="*/ 2147483647 w 1319"/>
              <a:gd name="T43" fmla="*/ 2147483647 h 581"/>
              <a:gd name="T44" fmla="*/ 2147483647 w 1319"/>
              <a:gd name="T45" fmla="*/ 2147483647 h 581"/>
              <a:gd name="T46" fmla="*/ 2147483647 w 1319"/>
              <a:gd name="T47" fmla="*/ 2147483647 h 581"/>
              <a:gd name="T48" fmla="*/ 2147483647 w 1319"/>
              <a:gd name="T49" fmla="*/ 2147483647 h 581"/>
              <a:gd name="T50" fmla="*/ 2147483647 w 1319"/>
              <a:gd name="T51" fmla="*/ 2147483647 h 581"/>
              <a:gd name="T52" fmla="*/ 2147483647 w 1319"/>
              <a:gd name="T53" fmla="*/ 2147483647 h 581"/>
              <a:gd name="T54" fmla="*/ 2147483647 w 1319"/>
              <a:gd name="T55" fmla="*/ 2147483647 h 581"/>
              <a:gd name="T56" fmla="*/ 2147483647 w 1319"/>
              <a:gd name="T57" fmla="*/ 2147483647 h 581"/>
              <a:gd name="T58" fmla="*/ 2147483647 w 1319"/>
              <a:gd name="T59" fmla="*/ 2147483647 h 581"/>
              <a:gd name="T60" fmla="*/ 2147483647 w 1319"/>
              <a:gd name="T61" fmla="*/ 2147483647 h 581"/>
              <a:gd name="T62" fmla="*/ 2147483647 w 1319"/>
              <a:gd name="T63" fmla="*/ 2147483647 h 581"/>
              <a:gd name="T64" fmla="*/ 2147483647 w 1319"/>
              <a:gd name="T65" fmla="*/ 2147483647 h 581"/>
              <a:gd name="T66" fmla="*/ 2147483647 w 1319"/>
              <a:gd name="T67" fmla="*/ 2147483647 h 581"/>
              <a:gd name="T68" fmla="*/ 2147483647 w 1319"/>
              <a:gd name="T69" fmla="*/ 2147483647 h 581"/>
              <a:gd name="T70" fmla="*/ 2147483647 w 1319"/>
              <a:gd name="T71" fmla="*/ 2147483647 h 581"/>
              <a:gd name="T72" fmla="*/ 2147483647 w 1319"/>
              <a:gd name="T73" fmla="*/ 2147483647 h 581"/>
              <a:gd name="T74" fmla="*/ 2147483647 w 1319"/>
              <a:gd name="T75" fmla="*/ 0 h 581"/>
              <a:gd name="T76" fmla="*/ 2147483647 w 1319"/>
              <a:gd name="T77" fmla="*/ 2147483647 h 581"/>
              <a:gd name="T78" fmla="*/ 2147483647 w 1319"/>
              <a:gd name="T79" fmla="*/ 2147483647 h 581"/>
              <a:gd name="T80" fmla="*/ 2147483647 w 1319"/>
              <a:gd name="T81" fmla="*/ 2147483647 h 581"/>
              <a:gd name="T82" fmla="*/ 2147483647 w 1319"/>
              <a:gd name="T83" fmla="*/ 2147483647 h 581"/>
              <a:gd name="T84" fmla="*/ 2147483647 w 1319"/>
              <a:gd name="T85" fmla="*/ 2147483647 h 581"/>
              <a:gd name="T86" fmla="*/ 2147483647 w 1319"/>
              <a:gd name="T87" fmla="*/ 2147483647 h 581"/>
              <a:gd name="T88" fmla="*/ 2147483647 w 1319"/>
              <a:gd name="T89" fmla="*/ 2147483647 h 581"/>
              <a:gd name="T90" fmla="*/ 2147483647 w 1319"/>
              <a:gd name="T91" fmla="*/ 2147483647 h 581"/>
              <a:gd name="T92" fmla="*/ 2147483647 w 1319"/>
              <a:gd name="T93" fmla="*/ 2147483647 h 5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19"/>
              <a:gd name="T142" fmla="*/ 0 h 581"/>
              <a:gd name="T143" fmla="*/ 1319 w 1319"/>
              <a:gd name="T144" fmla="*/ 581 h 5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19" h="581">
                <a:moveTo>
                  <a:pt x="1319" y="268"/>
                </a:moveTo>
                <a:lnTo>
                  <a:pt x="1292" y="286"/>
                </a:lnTo>
                <a:lnTo>
                  <a:pt x="1292" y="329"/>
                </a:lnTo>
                <a:lnTo>
                  <a:pt x="1275" y="329"/>
                </a:lnTo>
                <a:lnTo>
                  <a:pt x="1212" y="329"/>
                </a:lnTo>
                <a:lnTo>
                  <a:pt x="1212" y="392"/>
                </a:lnTo>
                <a:lnTo>
                  <a:pt x="1163" y="425"/>
                </a:lnTo>
                <a:lnTo>
                  <a:pt x="1180" y="486"/>
                </a:lnTo>
                <a:lnTo>
                  <a:pt x="1180" y="530"/>
                </a:lnTo>
                <a:lnTo>
                  <a:pt x="1136" y="505"/>
                </a:lnTo>
                <a:lnTo>
                  <a:pt x="1006" y="505"/>
                </a:lnTo>
                <a:lnTo>
                  <a:pt x="963" y="486"/>
                </a:lnTo>
                <a:lnTo>
                  <a:pt x="963" y="505"/>
                </a:lnTo>
                <a:lnTo>
                  <a:pt x="936" y="530"/>
                </a:lnTo>
                <a:lnTo>
                  <a:pt x="867" y="505"/>
                </a:lnTo>
                <a:lnTo>
                  <a:pt x="867" y="530"/>
                </a:lnTo>
                <a:lnTo>
                  <a:pt x="850" y="555"/>
                </a:lnTo>
                <a:lnTo>
                  <a:pt x="806" y="581"/>
                </a:lnTo>
                <a:lnTo>
                  <a:pt x="736" y="581"/>
                </a:lnTo>
                <a:lnTo>
                  <a:pt x="736" y="555"/>
                </a:lnTo>
                <a:lnTo>
                  <a:pt x="711" y="555"/>
                </a:lnTo>
                <a:lnTo>
                  <a:pt x="694" y="505"/>
                </a:lnTo>
                <a:lnTo>
                  <a:pt x="650" y="467"/>
                </a:lnTo>
                <a:lnTo>
                  <a:pt x="555" y="486"/>
                </a:lnTo>
                <a:lnTo>
                  <a:pt x="425" y="392"/>
                </a:lnTo>
                <a:lnTo>
                  <a:pt x="330" y="425"/>
                </a:lnTo>
                <a:lnTo>
                  <a:pt x="381" y="581"/>
                </a:lnTo>
                <a:lnTo>
                  <a:pt x="349" y="581"/>
                </a:lnTo>
                <a:lnTo>
                  <a:pt x="286" y="530"/>
                </a:lnTo>
                <a:lnTo>
                  <a:pt x="269" y="530"/>
                </a:lnTo>
                <a:lnTo>
                  <a:pt x="242" y="555"/>
                </a:lnTo>
                <a:lnTo>
                  <a:pt x="242" y="530"/>
                </a:lnTo>
                <a:lnTo>
                  <a:pt x="242" y="505"/>
                </a:lnTo>
                <a:lnTo>
                  <a:pt x="217" y="505"/>
                </a:lnTo>
                <a:lnTo>
                  <a:pt x="174" y="442"/>
                </a:lnTo>
                <a:lnTo>
                  <a:pt x="193" y="442"/>
                </a:lnTo>
                <a:lnTo>
                  <a:pt x="174" y="425"/>
                </a:lnTo>
                <a:lnTo>
                  <a:pt x="193" y="392"/>
                </a:lnTo>
                <a:lnTo>
                  <a:pt x="286" y="392"/>
                </a:lnTo>
                <a:lnTo>
                  <a:pt x="242" y="354"/>
                </a:lnTo>
                <a:lnTo>
                  <a:pt x="193" y="329"/>
                </a:lnTo>
                <a:lnTo>
                  <a:pt x="154" y="329"/>
                </a:lnTo>
                <a:lnTo>
                  <a:pt x="80" y="354"/>
                </a:lnTo>
                <a:lnTo>
                  <a:pt x="61" y="310"/>
                </a:lnTo>
                <a:lnTo>
                  <a:pt x="17" y="310"/>
                </a:lnTo>
                <a:lnTo>
                  <a:pt x="17" y="286"/>
                </a:lnTo>
                <a:lnTo>
                  <a:pt x="0" y="268"/>
                </a:lnTo>
                <a:lnTo>
                  <a:pt x="17" y="198"/>
                </a:lnTo>
                <a:lnTo>
                  <a:pt x="36" y="217"/>
                </a:lnTo>
                <a:lnTo>
                  <a:pt x="61" y="217"/>
                </a:lnTo>
                <a:lnTo>
                  <a:pt x="36" y="173"/>
                </a:lnTo>
                <a:lnTo>
                  <a:pt x="61" y="173"/>
                </a:lnTo>
                <a:lnTo>
                  <a:pt x="113" y="154"/>
                </a:lnTo>
                <a:lnTo>
                  <a:pt x="130" y="154"/>
                </a:lnTo>
                <a:lnTo>
                  <a:pt x="154" y="137"/>
                </a:lnTo>
                <a:lnTo>
                  <a:pt x="193" y="154"/>
                </a:lnTo>
                <a:lnTo>
                  <a:pt x="242" y="198"/>
                </a:lnTo>
                <a:lnTo>
                  <a:pt x="242" y="173"/>
                </a:lnTo>
                <a:lnTo>
                  <a:pt x="269" y="173"/>
                </a:lnTo>
                <a:lnTo>
                  <a:pt x="305" y="173"/>
                </a:lnTo>
                <a:lnTo>
                  <a:pt x="349" y="173"/>
                </a:lnTo>
                <a:lnTo>
                  <a:pt x="398" y="173"/>
                </a:lnTo>
                <a:lnTo>
                  <a:pt x="442" y="173"/>
                </a:lnTo>
                <a:lnTo>
                  <a:pt x="461" y="154"/>
                </a:lnTo>
                <a:lnTo>
                  <a:pt x="398" y="137"/>
                </a:lnTo>
                <a:lnTo>
                  <a:pt x="425" y="104"/>
                </a:lnTo>
                <a:lnTo>
                  <a:pt x="398" y="104"/>
                </a:lnTo>
                <a:lnTo>
                  <a:pt x="425" y="85"/>
                </a:lnTo>
                <a:lnTo>
                  <a:pt x="425" y="61"/>
                </a:lnTo>
                <a:lnTo>
                  <a:pt x="398" y="61"/>
                </a:lnTo>
                <a:lnTo>
                  <a:pt x="398" y="41"/>
                </a:lnTo>
                <a:lnTo>
                  <a:pt x="442" y="41"/>
                </a:lnTo>
                <a:lnTo>
                  <a:pt x="555" y="24"/>
                </a:lnTo>
                <a:lnTo>
                  <a:pt x="618" y="24"/>
                </a:lnTo>
                <a:lnTo>
                  <a:pt x="618" y="0"/>
                </a:lnTo>
                <a:lnTo>
                  <a:pt x="694" y="0"/>
                </a:lnTo>
                <a:lnTo>
                  <a:pt x="711" y="24"/>
                </a:lnTo>
                <a:lnTo>
                  <a:pt x="711" y="41"/>
                </a:lnTo>
                <a:lnTo>
                  <a:pt x="755" y="41"/>
                </a:lnTo>
                <a:lnTo>
                  <a:pt x="806" y="41"/>
                </a:lnTo>
                <a:lnTo>
                  <a:pt x="806" y="61"/>
                </a:lnTo>
                <a:lnTo>
                  <a:pt x="823" y="61"/>
                </a:lnTo>
                <a:lnTo>
                  <a:pt x="867" y="41"/>
                </a:lnTo>
                <a:lnTo>
                  <a:pt x="892" y="41"/>
                </a:lnTo>
                <a:lnTo>
                  <a:pt x="963" y="85"/>
                </a:lnTo>
                <a:lnTo>
                  <a:pt x="1048" y="173"/>
                </a:lnTo>
                <a:lnTo>
                  <a:pt x="1075" y="154"/>
                </a:lnTo>
                <a:lnTo>
                  <a:pt x="1092" y="173"/>
                </a:lnTo>
                <a:lnTo>
                  <a:pt x="1163" y="173"/>
                </a:lnTo>
                <a:lnTo>
                  <a:pt x="1249" y="217"/>
                </a:lnTo>
                <a:lnTo>
                  <a:pt x="1275" y="236"/>
                </a:lnTo>
                <a:lnTo>
                  <a:pt x="1292" y="217"/>
                </a:lnTo>
                <a:lnTo>
                  <a:pt x="1319" y="236"/>
                </a:lnTo>
                <a:lnTo>
                  <a:pt x="1319" y="2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2" name="Freeform 78">
            <a:extLst>
              <a:ext uri="{FF2B5EF4-FFF2-40B4-BE49-F238E27FC236}">
                <a16:creationId xmlns:a16="http://schemas.microsoft.com/office/drawing/2014/main" id="{2CC6C87B-5723-A948-9B1E-46DFBB850E65}"/>
              </a:ext>
            </a:extLst>
          </p:cNvPr>
          <p:cNvSpPr>
            <a:spLocks/>
          </p:cNvSpPr>
          <p:nvPr/>
        </p:nvSpPr>
        <p:spPr bwMode="auto">
          <a:xfrm>
            <a:off x="6632976" y="2272923"/>
            <a:ext cx="1146175" cy="571500"/>
          </a:xfrm>
          <a:custGeom>
            <a:avLst/>
            <a:gdLst>
              <a:gd name="T0" fmla="*/ 2147483647 w 1319"/>
              <a:gd name="T1" fmla="*/ 2147483647 h 581"/>
              <a:gd name="T2" fmla="*/ 2147483647 w 1319"/>
              <a:gd name="T3" fmla="*/ 2147483647 h 581"/>
              <a:gd name="T4" fmla="*/ 2147483647 w 1319"/>
              <a:gd name="T5" fmla="*/ 2147483647 h 581"/>
              <a:gd name="T6" fmla="*/ 2147483647 w 1319"/>
              <a:gd name="T7" fmla="*/ 2147483647 h 581"/>
              <a:gd name="T8" fmla="*/ 2147483647 w 1319"/>
              <a:gd name="T9" fmla="*/ 2147483647 h 581"/>
              <a:gd name="T10" fmla="*/ 2147483647 w 1319"/>
              <a:gd name="T11" fmla="*/ 2147483647 h 581"/>
              <a:gd name="T12" fmla="*/ 2147483647 w 1319"/>
              <a:gd name="T13" fmla="*/ 2147483647 h 581"/>
              <a:gd name="T14" fmla="*/ 2147483647 w 1319"/>
              <a:gd name="T15" fmla="*/ 2147483647 h 581"/>
              <a:gd name="T16" fmla="*/ 2147483647 w 1319"/>
              <a:gd name="T17" fmla="*/ 2147483647 h 581"/>
              <a:gd name="T18" fmla="*/ 2147483647 w 1319"/>
              <a:gd name="T19" fmla="*/ 2147483647 h 581"/>
              <a:gd name="T20" fmla="*/ 2147483647 w 1319"/>
              <a:gd name="T21" fmla="*/ 2147483647 h 581"/>
              <a:gd name="T22" fmla="*/ 2147483647 w 1319"/>
              <a:gd name="T23" fmla="*/ 2147483647 h 581"/>
              <a:gd name="T24" fmla="*/ 2147483647 w 1319"/>
              <a:gd name="T25" fmla="*/ 2147483647 h 581"/>
              <a:gd name="T26" fmla="*/ 2147483647 w 1319"/>
              <a:gd name="T27" fmla="*/ 2147483647 h 581"/>
              <a:gd name="T28" fmla="*/ 2147483647 w 1319"/>
              <a:gd name="T29" fmla="*/ 2147483647 h 581"/>
              <a:gd name="T30" fmla="*/ 2147483647 w 1319"/>
              <a:gd name="T31" fmla="*/ 2147483647 h 581"/>
              <a:gd name="T32" fmla="*/ 2147483647 w 1319"/>
              <a:gd name="T33" fmla="*/ 2147483647 h 581"/>
              <a:gd name="T34" fmla="*/ 2147483647 w 1319"/>
              <a:gd name="T35" fmla="*/ 2147483647 h 581"/>
              <a:gd name="T36" fmla="*/ 2147483647 w 1319"/>
              <a:gd name="T37" fmla="*/ 2147483647 h 581"/>
              <a:gd name="T38" fmla="*/ 2147483647 w 1319"/>
              <a:gd name="T39" fmla="*/ 2147483647 h 581"/>
              <a:gd name="T40" fmla="*/ 2147483647 w 1319"/>
              <a:gd name="T41" fmla="*/ 2147483647 h 581"/>
              <a:gd name="T42" fmla="*/ 2147483647 w 1319"/>
              <a:gd name="T43" fmla="*/ 2147483647 h 581"/>
              <a:gd name="T44" fmla="*/ 2147483647 w 1319"/>
              <a:gd name="T45" fmla="*/ 2147483647 h 581"/>
              <a:gd name="T46" fmla="*/ 2147483647 w 1319"/>
              <a:gd name="T47" fmla="*/ 2147483647 h 581"/>
              <a:gd name="T48" fmla="*/ 2147483647 w 1319"/>
              <a:gd name="T49" fmla="*/ 2147483647 h 581"/>
              <a:gd name="T50" fmla="*/ 2147483647 w 1319"/>
              <a:gd name="T51" fmla="*/ 2147483647 h 581"/>
              <a:gd name="T52" fmla="*/ 2147483647 w 1319"/>
              <a:gd name="T53" fmla="*/ 2147483647 h 581"/>
              <a:gd name="T54" fmla="*/ 2147483647 w 1319"/>
              <a:gd name="T55" fmla="*/ 2147483647 h 581"/>
              <a:gd name="T56" fmla="*/ 2147483647 w 1319"/>
              <a:gd name="T57" fmla="*/ 2147483647 h 581"/>
              <a:gd name="T58" fmla="*/ 2147483647 w 1319"/>
              <a:gd name="T59" fmla="*/ 2147483647 h 581"/>
              <a:gd name="T60" fmla="*/ 2147483647 w 1319"/>
              <a:gd name="T61" fmla="*/ 2147483647 h 581"/>
              <a:gd name="T62" fmla="*/ 2147483647 w 1319"/>
              <a:gd name="T63" fmla="*/ 2147483647 h 581"/>
              <a:gd name="T64" fmla="*/ 2147483647 w 1319"/>
              <a:gd name="T65" fmla="*/ 2147483647 h 581"/>
              <a:gd name="T66" fmla="*/ 2147483647 w 1319"/>
              <a:gd name="T67" fmla="*/ 2147483647 h 581"/>
              <a:gd name="T68" fmla="*/ 2147483647 w 1319"/>
              <a:gd name="T69" fmla="*/ 2147483647 h 581"/>
              <a:gd name="T70" fmla="*/ 2147483647 w 1319"/>
              <a:gd name="T71" fmla="*/ 2147483647 h 581"/>
              <a:gd name="T72" fmla="*/ 2147483647 w 1319"/>
              <a:gd name="T73" fmla="*/ 2147483647 h 581"/>
              <a:gd name="T74" fmla="*/ 2147483647 w 1319"/>
              <a:gd name="T75" fmla="*/ 0 h 581"/>
              <a:gd name="T76" fmla="*/ 2147483647 w 1319"/>
              <a:gd name="T77" fmla="*/ 2147483647 h 581"/>
              <a:gd name="T78" fmla="*/ 2147483647 w 1319"/>
              <a:gd name="T79" fmla="*/ 2147483647 h 581"/>
              <a:gd name="T80" fmla="*/ 2147483647 w 1319"/>
              <a:gd name="T81" fmla="*/ 2147483647 h 581"/>
              <a:gd name="T82" fmla="*/ 2147483647 w 1319"/>
              <a:gd name="T83" fmla="*/ 2147483647 h 581"/>
              <a:gd name="T84" fmla="*/ 2147483647 w 1319"/>
              <a:gd name="T85" fmla="*/ 2147483647 h 581"/>
              <a:gd name="T86" fmla="*/ 2147483647 w 1319"/>
              <a:gd name="T87" fmla="*/ 2147483647 h 581"/>
              <a:gd name="T88" fmla="*/ 2147483647 w 1319"/>
              <a:gd name="T89" fmla="*/ 2147483647 h 581"/>
              <a:gd name="T90" fmla="*/ 2147483647 w 1319"/>
              <a:gd name="T91" fmla="*/ 2147483647 h 581"/>
              <a:gd name="T92" fmla="*/ 2147483647 w 1319"/>
              <a:gd name="T93" fmla="*/ 2147483647 h 5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19"/>
              <a:gd name="T142" fmla="*/ 0 h 581"/>
              <a:gd name="T143" fmla="*/ 1319 w 1319"/>
              <a:gd name="T144" fmla="*/ 581 h 5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19" h="581">
                <a:moveTo>
                  <a:pt x="1319" y="268"/>
                </a:moveTo>
                <a:lnTo>
                  <a:pt x="1292" y="286"/>
                </a:lnTo>
                <a:lnTo>
                  <a:pt x="1292" y="329"/>
                </a:lnTo>
                <a:lnTo>
                  <a:pt x="1275" y="329"/>
                </a:lnTo>
                <a:lnTo>
                  <a:pt x="1212" y="329"/>
                </a:lnTo>
                <a:lnTo>
                  <a:pt x="1212" y="392"/>
                </a:lnTo>
                <a:lnTo>
                  <a:pt x="1163" y="425"/>
                </a:lnTo>
                <a:lnTo>
                  <a:pt x="1180" y="486"/>
                </a:lnTo>
                <a:lnTo>
                  <a:pt x="1180" y="530"/>
                </a:lnTo>
                <a:lnTo>
                  <a:pt x="1136" y="505"/>
                </a:lnTo>
                <a:lnTo>
                  <a:pt x="1006" y="505"/>
                </a:lnTo>
                <a:lnTo>
                  <a:pt x="963" y="486"/>
                </a:lnTo>
                <a:lnTo>
                  <a:pt x="963" y="505"/>
                </a:lnTo>
                <a:lnTo>
                  <a:pt x="936" y="530"/>
                </a:lnTo>
                <a:lnTo>
                  <a:pt x="867" y="505"/>
                </a:lnTo>
                <a:lnTo>
                  <a:pt x="867" y="530"/>
                </a:lnTo>
                <a:lnTo>
                  <a:pt x="850" y="555"/>
                </a:lnTo>
                <a:lnTo>
                  <a:pt x="806" y="581"/>
                </a:lnTo>
                <a:lnTo>
                  <a:pt x="736" y="581"/>
                </a:lnTo>
                <a:lnTo>
                  <a:pt x="736" y="555"/>
                </a:lnTo>
                <a:lnTo>
                  <a:pt x="711" y="555"/>
                </a:lnTo>
                <a:lnTo>
                  <a:pt x="694" y="505"/>
                </a:lnTo>
                <a:lnTo>
                  <a:pt x="650" y="467"/>
                </a:lnTo>
                <a:lnTo>
                  <a:pt x="555" y="486"/>
                </a:lnTo>
                <a:lnTo>
                  <a:pt x="425" y="392"/>
                </a:lnTo>
                <a:lnTo>
                  <a:pt x="330" y="425"/>
                </a:lnTo>
                <a:lnTo>
                  <a:pt x="381" y="581"/>
                </a:lnTo>
                <a:lnTo>
                  <a:pt x="349" y="581"/>
                </a:lnTo>
                <a:lnTo>
                  <a:pt x="286" y="530"/>
                </a:lnTo>
                <a:lnTo>
                  <a:pt x="269" y="530"/>
                </a:lnTo>
                <a:lnTo>
                  <a:pt x="242" y="555"/>
                </a:lnTo>
                <a:lnTo>
                  <a:pt x="242" y="530"/>
                </a:lnTo>
                <a:lnTo>
                  <a:pt x="242" y="505"/>
                </a:lnTo>
                <a:lnTo>
                  <a:pt x="217" y="505"/>
                </a:lnTo>
                <a:lnTo>
                  <a:pt x="174" y="442"/>
                </a:lnTo>
                <a:lnTo>
                  <a:pt x="193" y="442"/>
                </a:lnTo>
                <a:lnTo>
                  <a:pt x="174" y="425"/>
                </a:lnTo>
                <a:lnTo>
                  <a:pt x="193" y="392"/>
                </a:lnTo>
                <a:lnTo>
                  <a:pt x="286" y="392"/>
                </a:lnTo>
                <a:lnTo>
                  <a:pt x="242" y="354"/>
                </a:lnTo>
                <a:lnTo>
                  <a:pt x="193" y="329"/>
                </a:lnTo>
                <a:lnTo>
                  <a:pt x="154" y="329"/>
                </a:lnTo>
                <a:lnTo>
                  <a:pt x="80" y="354"/>
                </a:lnTo>
                <a:lnTo>
                  <a:pt x="61" y="310"/>
                </a:lnTo>
                <a:lnTo>
                  <a:pt x="17" y="310"/>
                </a:lnTo>
                <a:lnTo>
                  <a:pt x="17" y="286"/>
                </a:lnTo>
                <a:lnTo>
                  <a:pt x="0" y="268"/>
                </a:lnTo>
                <a:lnTo>
                  <a:pt x="17" y="198"/>
                </a:lnTo>
                <a:lnTo>
                  <a:pt x="36" y="217"/>
                </a:lnTo>
                <a:lnTo>
                  <a:pt x="61" y="217"/>
                </a:lnTo>
                <a:lnTo>
                  <a:pt x="36" y="173"/>
                </a:lnTo>
                <a:lnTo>
                  <a:pt x="61" y="173"/>
                </a:lnTo>
                <a:lnTo>
                  <a:pt x="113" y="154"/>
                </a:lnTo>
                <a:lnTo>
                  <a:pt x="130" y="154"/>
                </a:lnTo>
                <a:lnTo>
                  <a:pt x="154" y="137"/>
                </a:lnTo>
                <a:lnTo>
                  <a:pt x="193" y="154"/>
                </a:lnTo>
                <a:lnTo>
                  <a:pt x="242" y="198"/>
                </a:lnTo>
                <a:lnTo>
                  <a:pt x="242" y="173"/>
                </a:lnTo>
                <a:lnTo>
                  <a:pt x="269" y="173"/>
                </a:lnTo>
                <a:lnTo>
                  <a:pt x="305" y="173"/>
                </a:lnTo>
                <a:lnTo>
                  <a:pt x="349" y="173"/>
                </a:lnTo>
                <a:lnTo>
                  <a:pt x="398" y="173"/>
                </a:lnTo>
                <a:lnTo>
                  <a:pt x="442" y="173"/>
                </a:lnTo>
                <a:lnTo>
                  <a:pt x="461" y="154"/>
                </a:lnTo>
                <a:lnTo>
                  <a:pt x="398" y="137"/>
                </a:lnTo>
                <a:lnTo>
                  <a:pt x="425" y="104"/>
                </a:lnTo>
                <a:lnTo>
                  <a:pt x="398" y="104"/>
                </a:lnTo>
                <a:lnTo>
                  <a:pt x="425" y="85"/>
                </a:lnTo>
                <a:lnTo>
                  <a:pt x="425" y="61"/>
                </a:lnTo>
                <a:lnTo>
                  <a:pt x="398" y="61"/>
                </a:lnTo>
                <a:lnTo>
                  <a:pt x="398" y="41"/>
                </a:lnTo>
                <a:lnTo>
                  <a:pt x="442" y="41"/>
                </a:lnTo>
                <a:lnTo>
                  <a:pt x="555" y="24"/>
                </a:lnTo>
                <a:lnTo>
                  <a:pt x="618" y="24"/>
                </a:lnTo>
                <a:lnTo>
                  <a:pt x="618" y="0"/>
                </a:lnTo>
                <a:lnTo>
                  <a:pt x="694" y="0"/>
                </a:lnTo>
                <a:lnTo>
                  <a:pt x="711" y="24"/>
                </a:lnTo>
                <a:lnTo>
                  <a:pt x="711" y="41"/>
                </a:lnTo>
                <a:lnTo>
                  <a:pt x="755" y="41"/>
                </a:lnTo>
                <a:lnTo>
                  <a:pt x="806" y="41"/>
                </a:lnTo>
                <a:lnTo>
                  <a:pt x="806" y="61"/>
                </a:lnTo>
                <a:lnTo>
                  <a:pt x="823" y="61"/>
                </a:lnTo>
                <a:lnTo>
                  <a:pt x="867" y="41"/>
                </a:lnTo>
                <a:lnTo>
                  <a:pt x="892" y="41"/>
                </a:lnTo>
                <a:lnTo>
                  <a:pt x="963" y="85"/>
                </a:lnTo>
                <a:lnTo>
                  <a:pt x="1048" y="173"/>
                </a:lnTo>
                <a:lnTo>
                  <a:pt x="1075" y="154"/>
                </a:lnTo>
                <a:lnTo>
                  <a:pt x="1092" y="173"/>
                </a:lnTo>
                <a:lnTo>
                  <a:pt x="1163" y="173"/>
                </a:lnTo>
                <a:lnTo>
                  <a:pt x="1249" y="217"/>
                </a:lnTo>
                <a:lnTo>
                  <a:pt x="1275" y="236"/>
                </a:lnTo>
                <a:lnTo>
                  <a:pt x="1292" y="217"/>
                </a:lnTo>
                <a:lnTo>
                  <a:pt x="1319" y="236"/>
                </a:lnTo>
                <a:lnTo>
                  <a:pt x="1319" y="26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3" name="Freeform 79">
            <a:extLst>
              <a:ext uri="{FF2B5EF4-FFF2-40B4-BE49-F238E27FC236}">
                <a16:creationId xmlns:a16="http://schemas.microsoft.com/office/drawing/2014/main" id="{A33CAF35-3D6A-7F4F-B23C-1A57B63DC1C8}"/>
              </a:ext>
            </a:extLst>
          </p:cNvPr>
          <p:cNvSpPr>
            <a:spLocks/>
          </p:cNvSpPr>
          <p:nvPr/>
        </p:nvSpPr>
        <p:spPr bwMode="auto">
          <a:xfrm>
            <a:off x="6918726" y="2658686"/>
            <a:ext cx="547687" cy="355600"/>
          </a:xfrm>
          <a:custGeom>
            <a:avLst/>
            <a:gdLst>
              <a:gd name="T0" fmla="*/ 2147483647 w 631"/>
              <a:gd name="T1" fmla="*/ 2147483647 h 363"/>
              <a:gd name="T2" fmla="*/ 2147483647 w 631"/>
              <a:gd name="T3" fmla="*/ 2147483647 h 363"/>
              <a:gd name="T4" fmla="*/ 2147483647 w 631"/>
              <a:gd name="T5" fmla="*/ 2147483647 h 363"/>
              <a:gd name="T6" fmla="*/ 2147483647 w 631"/>
              <a:gd name="T7" fmla="*/ 2147483647 h 363"/>
              <a:gd name="T8" fmla="*/ 2147483647 w 631"/>
              <a:gd name="T9" fmla="*/ 2147483647 h 363"/>
              <a:gd name="T10" fmla="*/ 2147483647 w 631"/>
              <a:gd name="T11" fmla="*/ 2147483647 h 363"/>
              <a:gd name="T12" fmla="*/ 2147483647 w 631"/>
              <a:gd name="T13" fmla="*/ 2147483647 h 363"/>
              <a:gd name="T14" fmla="*/ 2147483647 w 631"/>
              <a:gd name="T15" fmla="*/ 2147483647 h 363"/>
              <a:gd name="T16" fmla="*/ 2147483647 w 631"/>
              <a:gd name="T17" fmla="*/ 2147483647 h 363"/>
              <a:gd name="T18" fmla="*/ 2147483647 w 631"/>
              <a:gd name="T19" fmla="*/ 2147483647 h 363"/>
              <a:gd name="T20" fmla="*/ 2147483647 w 631"/>
              <a:gd name="T21" fmla="*/ 2147483647 h 363"/>
              <a:gd name="T22" fmla="*/ 2147483647 w 631"/>
              <a:gd name="T23" fmla="*/ 2147483647 h 363"/>
              <a:gd name="T24" fmla="*/ 0 w 631"/>
              <a:gd name="T25" fmla="*/ 2147483647 h 363"/>
              <a:gd name="T26" fmla="*/ 2147483647 w 631"/>
              <a:gd name="T27" fmla="*/ 0 h 363"/>
              <a:gd name="T28" fmla="*/ 2147483647 w 631"/>
              <a:gd name="T29" fmla="*/ 2147483647 h 363"/>
              <a:gd name="T30" fmla="*/ 2147483647 w 631"/>
              <a:gd name="T31" fmla="*/ 2147483647 h 363"/>
              <a:gd name="T32" fmla="*/ 2147483647 w 631"/>
              <a:gd name="T33" fmla="*/ 2147483647 h 363"/>
              <a:gd name="T34" fmla="*/ 2147483647 w 631"/>
              <a:gd name="T35" fmla="*/ 2147483647 h 363"/>
              <a:gd name="T36" fmla="*/ 2147483647 w 631"/>
              <a:gd name="T37" fmla="*/ 2147483647 h 363"/>
              <a:gd name="T38" fmla="*/ 2147483647 w 631"/>
              <a:gd name="T39" fmla="*/ 2147483647 h 363"/>
              <a:gd name="T40" fmla="*/ 2147483647 w 631"/>
              <a:gd name="T41" fmla="*/ 2147483647 h 363"/>
              <a:gd name="T42" fmla="*/ 2147483647 w 631"/>
              <a:gd name="T43" fmla="*/ 2147483647 h 363"/>
              <a:gd name="T44" fmla="*/ 2147483647 w 631"/>
              <a:gd name="T45" fmla="*/ 2147483647 h 363"/>
              <a:gd name="T46" fmla="*/ 2147483647 w 631"/>
              <a:gd name="T47" fmla="*/ 2147483647 h 363"/>
              <a:gd name="T48" fmla="*/ 2147483647 w 631"/>
              <a:gd name="T49" fmla="*/ 2147483647 h 363"/>
              <a:gd name="T50" fmla="*/ 2147483647 w 631"/>
              <a:gd name="T51" fmla="*/ 2147483647 h 363"/>
              <a:gd name="T52" fmla="*/ 2147483647 w 631"/>
              <a:gd name="T53" fmla="*/ 2147483647 h 363"/>
              <a:gd name="T54" fmla="*/ 2147483647 w 631"/>
              <a:gd name="T55" fmla="*/ 2147483647 h 363"/>
              <a:gd name="T56" fmla="*/ 2147483647 w 631"/>
              <a:gd name="T57" fmla="*/ 2147483647 h 363"/>
              <a:gd name="T58" fmla="*/ 2147483647 w 631"/>
              <a:gd name="T59" fmla="*/ 2147483647 h 363"/>
              <a:gd name="T60" fmla="*/ 2147483647 w 631"/>
              <a:gd name="T61" fmla="*/ 2147483647 h 363"/>
              <a:gd name="T62" fmla="*/ 2147483647 w 631"/>
              <a:gd name="T63" fmla="*/ 2147483647 h 363"/>
              <a:gd name="T64" fmla="*/ 2147483647 w 631"/>
              <a:gd name="T65" fmla="*/ 2147483647 h 363"/>
              <a:gd name="T66" fmla="*/ 2147483647 w 631"/>
              <a:gd name="T67" fmla="*/ 2147483647 h 363"/>
              <a:gd name="T68" fmla="*/ 2147483647 w 631"/>
              <a:gd name="T69" fmla="*/ 2147483647 h 3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1"/>
              <a:gd name="T106" fmla="*/ 0 h 363"/>
              <a:gd name="T107" fmla="*/ 631 w 631"/>
              <a:gd name="T108" fmla="*/ 363 h 3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1" h="363">
                <a:moveTo>
                  <a:pt x="423" y="344"/>
                </a:moveTo>
                <a:lnTo>
                  <a:pt x="423" y="319"/>
                </a:lnTo>
                <a:lnTo>
                  <a:pt x="379" y="292"/>
                </a:lnTo>
                <a:lnTo>
                  <a:pt x="267" y="231"/>
                </a:lnTo>
                <a:lnTo>
                  <a:pt x="250" y="187"/>
                </a:lnTo>
                <a:lnTo>
                  <a:pt x="181" y="187"/>
                </a:lnTo>
                <a:lnTo>
                  <a:pt x="154" y="138"/>
                </a:lnTo>
                <a:lnTo>
                  <a:pt x="110" y="111"/>
                </a:lnTo>
                <a:lnTo>
                  <a:pt x="93" y="111"/>
                </a:lnTo>
                <a:lnTo>
                  <a:pt x="68" y="162"/>
                </a:lnTo>
                <a:lnTo>
                  <a:pt x="68" y="187"/>
                </a:lnTo>
                <a:lnTo>
                  <a:pt x="49" y="187"/>
                </a:lnTo>
                <a:lnTo>
                  <a:pt x="0" y="31"/>
                </a:lnTo>
                <a:lnTo>
                  <a:pt x="93" y="0"/>
                </a:lnTo>
                <a:lnTo>
                  <a:pt x="223" y="94"/>
                </a:lnTo>
                <a:lnTo>
                  <a:pt x="318" y="75"/>
                </a:lnTo>
                <a:lnTo>
                  <a:pt x="362" y="111"/>
                </a:lnTo>
                <a:lnTo>
                  <a:pt x="379" y="162"/>
                </a:lnTo>
                <a:lnTo>
                  <a:pt x="406" y="162"/>
                </a:lnTo>
                <a:lnTo>
                  <a:pt x="406" y="187"/>
                </a:lnTo>
                <a:lnTo>
                  <a:pt x="474" y="187"/>
                </a:lnTo>
                <a:lnTo>
                  <a:pt x="518" y="162"/>
                </a:lnTo>
                <a:lnTo>
                  <a:pt x="560" y="187"/>
                </a:lnTo>
                <a:lnTo>
                  <a:pt x="560" y="162"/>
                </a:lnTo>
                <a:lnTo>
                  <a:pt x="631" y="206"/>
                </a:lnTo>
                <a:lnTo>
                  <a:pt x="579" y="231"/>
                </a:lnTo>
                <a:lnTo>
                  <a:pt x="535" y="231"/>
                </a:lnTo>
                <a:lnTo>
                  <a:pt x="535" y="187"/>
                </a:lnTo>
                <a:lnTo>
                  <a:pt x="492" y="206"/>
                </a:lnTo>
                <a:lnTo>
                  <a:pt x="492" y="250"/>
                </a:lnTo>
                <a:lnTo>
                  <a:pt x="442" y="250"/>
                </a:lnTo>
                <a:lnTo>
                  <a:pt x="474" y="267"/>
                </a:lnTo>
                <a:lnTo>
                  <a:pt x="492" y="319"/>
                </a:lnTo>
                <a:lnTo>
                  <a:pt x="474" y="363"/>
                </a:lnTo>
                <a:lnTo>
                  <a:pt x="423" y="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4" name="Freeform 80">
            <a:extLst>
              <a:ext uri="{FF2B5EF4-FFF2-40B4-BE49-F238E27FC236}">
                <a16:creationId xmlns:a16="http://schemas.microsoft.com/office/drawing/2014/main" id="{2A32CFD4-B9E7-AF42-B883-05A43298E7CB}"/>
              </a:ext>
            </a:extLst>
          </p:cNvPr>
          <p:cNvSpPr>
            <a:spLocks/>
          </p:cNvSpPr>
          <p:nvPr/>
        </p:nvSpPr>
        <p:spPr bwMode="auto">
          <a:xfrm>
            <a:off x="6918726" y="2658686"/>
            <a:ext cx="547687" cy="355600"/>
          </a:xfrm>
          <a:custGeom>
            <a:avLst/>
            <a:gdLst>
              <a:gd name="T0" fmla="*/ 2147483647 w 631"/>
              <a:gd name="T1" fmla="*/ 2147483647 h 363"/>
              <a:gd name="T2" fmla="*/ 2147483647 w 631"/>
              <a:gd name="T3" fmla="*/ 2147483647 h 363"/>
              <a:gd name="T4" fmla="*/ 2147483647 w 631"/>
              <a:gd name="T5" fmla="*/ 2147483647 h 363"/>
              <a:gd name="T6" fmla="*/ 2147483647 w 631"/>
              <a:gd name="T7" fmla="*/ 2147483647 h 363"/>
              <a:gd name="T8" fmla="*/ 2147483647 w 631"/>
              <a:gd name="T9" fmla="*/ 2147483647 h 363"/>
              <a:gd name="T10" fmla="*/ 2147483647 w 631"/>
              <a:gd name="T11" fmla="*/ 2147483647 h 363"/>
              <a:gd name="T12" fmla="*/ 2147483647 w 631"/>
              <a:gd name="T13" fmla="*/ 2147483647 h 363"/>
              <a:gd name="T14" fmla="*/ 2147483647 w 631"/>
              <a:gd name="T15" fmla="*/ 2147483647 h 363"/>
              <a:gd name="T16" fmla="*/ 2147483647 w 631"/>
              <a:gd name="T17" fmla="*/ 2147483647 h 363"/>
              <a:gd name="T18" fmla="*/ 2147483647 w 631"/>
              <a:gd name="T19" fmla="*/ 2147483647 h 363"/>
              <a:gd name="T20" fmla="*/ 2147483647 w 631"/>
              <a:gd name="T21" fmla="*/ 2147483647 h 363"/>
              <a:gd name="T22" fmla="*/ 2147483647 w 631"/>
              <a:gd name="T23" fmla="*/ 2147483647 h 363"/>
              <a:gd name="T24" fmla="*/ 0 w 631"/>
              <a:gd name="T25" fmla="*/ 2147483647 h 363"/>
              <a:gd name="T26" fmla="*/ 2147483647 w 631"/>
              <a:gd name="T27" fmla="*/ 0 h 363"/>
              <a:gd name="T28" fmla="*/ 2147483647 w 631"/>
              <a:gd name="T29" fmla="*/ 2147483647 h 363"/>
              <a:gd name="T30" fmla="*/ 2147483647 w 631"/>
              <a:gd name="T31" fmla="*/ 2147483647 h 363"/>
              <a:gd name="T32" fmla="*/ 2147483647 w 631"/>
              <a:gd name="T33" fmla="*/ 2147483647 h 363"/>
              <a:gd name="T34" fmla="*/ 2147483647 w 631"/>
              <a:gd name="T35" fmla="*/ 2147483647 h 363"/>
              <a:gd name="T36" fmla="*/ 2147483647 w 631"/>
              <a:gd name="T37" fmla="*/ 2147483647 h 363"/>
              <a:gd name="T38" fmla="*/ 2147483647 w 631"/>
              <a:gd name="T39" fmla="*/ 2147483647 h 363"/>
              <a:gd name="T40" fmla="*/ 2147483647 w 631"/>
              <a:gd name="T41" fmla="*/ 2147483647 h 363"/>
              <a:gd name="T42" fmla="*/ 2147483647 w 631"/>
              <a:gd name="T43" fmla="*/ 2147483647 h 363"/>
              <a:gd name="T44" fmla="*/ 2147483647 w 631"/>
              <a:gd name="T45" fmla="*/ 2147483647 h 363"/>
              <a:gd name="T46" fmla="*/ 2147483647 w 631"/>
              <a:gd name="T47" fmla="*/ 2147483647 h 363"/>
              <a:gd name="T48" fmla="*/ 2147483647 w 631"/>
              <a:gd name="T49" fmla="*/ 2147483647 h 363"/>
              <a:gd name="T50" fmla="*/ 2147483647 w 631"/>
              <a:gd name="T51" fmla="*/ 2147483647 h 363"/>
              <a:gd name="T52" fmla="*/ 2147483647 w 631"/>
              <a:gd name="T53" fmla="*/ 2147483647 h 363"/>
              <a:gd name="T54" fmla="*/ 2147483647 w 631"/>
              <a:gd name="T55" fmla="*/ 2147483647 h 363"/>
              <a:gd name="T56" fmla="*/ 2147483647 w 631"/>
              <a:gd name="T57" fmla="*/ 2147483647 h 363"/>
              <a:gd name="T58" fmla="*/ 2147483647 w 631"/>
              <a:gd name="T59" fmla="*/ 2147483647 h 363"/>
              <a:gd name="T60" fmla="*/ 2147483647 w 631"/>
              <a:gd name="T61" fmla="*/ 2147483647 h 363"/>
              <a:gd name="T62" fmla="*/ 2147483647 w 631"/>
              <a:gd name="T63" fmla="*/ 2147483647 h 363"/>
              <a:gd name="T64" fmla="*/ 2147483647 w 631"/>
              <a:gd name="T65" fmla="*/ 2147483647 h 363"/>
              <a:gd name="T66" fmla="*/ 2147483647 w 631"/>
              <a:gd name="T67" fmla="*/ 2147483647 h 363"/>
              <a:gd name="T68" fmla="*/ 2147483647 w 631"/>
              <a:gd name="T69" fmla="*/ 2147483647 h 3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1"/>
              <a:gd name="T106" fmla="*/ 0 h 363"/>
              <a:gd name="T107" fmla="*/ 631 w 631"/>
              <a:gd name="T108" fmla="*/ 363 h 3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1" h="363">
                <a:moveTo>
                  <a:pt x="423" y="344"/>
                </a:moveTo>
                <a:lnTo>
                  <a:pt x="423" y="319"/>
                </a:lnTo>
                <a:lnTo>
                  <a:pt x="379" y="292"/>
                </a:lnTo>
                <a:lnTo>
                  <a:pt x="267" y="231"/>
                </a:lnTo>
                <a:lnTo>
                  <a:pt x="250" y="187"/>
                </a:lnTo>
                <a:lnTo>
                  <a:pt x="181" y="187"/>
                </a:lnTo>
                <a:lnTo>
                  <a:pt x="154" y="138"/>
                </a:lnTo>
                <a:lnTo>
                  <a:pt x="110" y="111"/>
                </a:lnTo>
                <a:lnTo>
                  <a:pt x="93" y="111"/>
                </a:lnTo>
                <a:lnTo>
                  <a:pt x="68" y="162"/>
                </a:lnTo>
                <a:lnTo>
                  <a:pt x="68" y="187"/>
                </a:lnTo>
                <a:lnTo>
                  <a:pt x="49" y="187"/>
                </a:lnTo>
                <a:lnTo>
                  <a:pt x="0" y="31"/>
                </a:lnTo>
                <a:lnTo>
                  <a:pt x="93" y="0"/>
                </a:lnTo>
                <a:lnTo>
                  <a:pt x="223" y="94"/>
                </a:lnTo>
                <a:lnTo>
                  <a:pt x="318" y="75"/>
                </a:lnTo>
                <a:lnTo>
                  <a:pt x="362" y="111"/>
                </a:lnTo>
                <a:lnTo>
                  <a:pt x="379" y="162"/>
                </a:lnTo>
                <a:lnTo>
                  <a:pt x="406" y="162"/>
                </a:lnTo>
                <a:lnTo>
                  <a:pt x="406" y="187"/>
                </a:lnTo>
                <a:lnTo>
                  <a:pt x="474" y="187"/>
                </a:lnTo>
                <a:lnTo>
                  <a:pt x="518" y="162"/>
                </a:lnTo>
                <a:lnTo>
                  <a:pt x="560" y="187"/>
                </a:lnTo>
                <a:lnTo>
                  <a:pt x="560" y="162"/>
                </a:lnTo>
                <a:lnTo>
                  <a:pt x="631" y="206"/>
                </a:lnTo>
                <a:lnTo>
                  <a:pt x="579" y="231"/>
                </a:lnTo>
                <a:lnTo>
                  <a:pt x="535" y="231"/>
                </a:lnTo>
                <a:lnTo>
                  <a:pt x="535" y="187"/>
                </a:lnTo>
                <a:lnTo>
                  <a:pt x="492" y="206"/>
                </a:lnTo>
                <a:lnTo>
                  <a:pt x="492" y="250"/>
                </a:lnTo>
                <a:lnTo>
                  <a:pt x="442" y="250"/>
                </a:lnTo>
                <a:lnTo>
                  <a:pt x="474" y="267"/>
                </a:lnTo>
                <a:lnTo>
                  <a:pt x="492" y="319"/>
                </a:lnTo>
                <a:lnTo>
                  <a:pt x="474" y="363"/>
                </a:lnTo>
                <a:lnTo>
                  <a:pt x="423" y="34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5" name="Freeform 81">
            <a:extLst>
              <a:ext uri="{FF2B5EF4-FFF2-40B4-BE49-F238E27FC236}">
                <a16:creationId xmlns:a16="http://schemas.microsoft.com/office/drawing/2014/main" id="{9A68C246-D05C-E548-8179-53B408C67BD4}"/>
              </a:ext>
            </a:extLst>
          </p:cNvPr>
          <p:cNvSpPr>
            <a:spLocks/>
          </p:cNvSpPr>
          <p:nvPr/>
        </p:nvSpPr>
        <p:spPr bwMode="auto">
          <a:xfrm>
            <a:off x="7304488" y="2844423"/>
            <a:ext cx="238125" cy="168275"/>
          </a:xfrm>
          <a:custGeom>
            <a:avLst/>
            <a:gdLst>
              <a:gd name="T0" fmla="*/ 2147483647 w 274"/>
              <a:gd name="T1" fmla="*/ 2147483647 h 174"/>
              <a:gd name="T2" fmla="*/ 2147483647 w 274"/>
              <a:gd name="T3" fmla="*/ 2147483647 h 174"/>
              <a:gd name="T4" fmla="*/ 2147483647 w 274"/>
              <a:gd name="T5" fmla="*/ 2147483647 h 174"/>
              <a:gd name="T6" fmla="*/ 2147483647 w 274"/>
              <a:gd name="T7" fmla="*/ 2147483647 h 174"/>
              <a:gd name="T8" fmla="*/ 0 w 274"/>
              <a:gd name="T9" fmla="*/ 2147483647 h 174"/>
              <a:gd name="T10" fmla="*/ 2147483647 w 274"/>
              <a:gd name="T11" fmla="*/ 2147483647 h 174"/>
              <a:gd name="T12" fmla="*/ 2147483647 w 274"/>
              <a:gd name="T13" fmla="*/ 2147483647 h 174"/>
              <a:gd name="T14" fmla="*/ 2147483647 w 274"/>
              <a:gd name="T15" fmla="*/ 2147483647 h 174"/>
              <a:gd name="T16" fmla="*/ 2147483647 w 274"/>
              <a:gd name="T17" fmla="*/ 0 h 174"/>
              <a:gd name="T18" fmla="*/ 2147483647 w 274"/>
              <a:gd name="T19" fmla="*/ 2147483647 h 174"/>
              <a:gd name="T20" fmla="*/ 2147483647 w 274"/>
              <a:gd name="T21" fmla="*/ 2147483647 h 174"/>
              <a:gd name="T22" fmla="*/ 2147483647 w 274"/>
              <a:gd name="T23" fmla="*/ 2147483647 h 174"/>
              <a:gd name="T24" fmla="*/ 2147483647 w 274"/>
              <a:gd name="T25" fmla="*/ 2147483647 h 174"/>
              <a:gd name="T26" fmla="*/ 2147483647 w 274"/>
              <a:gd name="T27" fmla="*/ 2147483647 h 174"/>
              <a:gd name="T28" fmla="*/ 2147483647 w 274"/>
              <a:gd name="T29" fmla="*/ 2147483647 h 174"/>
              <a:gd name="T30" fmla="*/ 2147483647 w 274"/>
              <a:gd name="T31" fmla="*/ 2147483647 h 174"/>
              <a:gd name="T32" fmla="*/ 2147483647 w 274"/>
              <a:gd name="T33" fmla="*/ 2147483647 h 174"/>
              <a:gd name="T34" fmla="*/ 2147483647 w 274"/>
              <a:gd name="T35" fmla="*/ 2147483647 h 174"/>
              <a:gd name="T36" fmla="*/ 2147483647 w 274"/>
              <a:gd name="T37" fmla="*/ 2147483647 h 174"/>
              <a:gd name="T38" fmla="*/ 2147483647 w 274"/>
              <a:gd name="T39" fmla="*/ 2147483647 h 174"/>
              <a:gd name="T40" fmla="*/ 2147483647 w 274"/>
              <a:gd name="T41" fmla="*/ 2147483647 h 174"/>
              <a:gd name="T42" fmla="*/ 2147483647 w 274"/>
              <a:gd name="T43" fmla="*/ 2147483647 h 174"/>
              <a:gd name="T44" fmla="*/ 2147483647 w 274"/>
              <a:gd name="T45" fmla="*/ 2147483647 h 174"/>
              <a:gd name="T46" fmla="*/ 2147483647 w 274"/>
              <a:gd name="T47" fmla="*/ 2147483647 h 174"/>
              <a:gd name="T48" fmla="*/ 2147483647 w 274"/>
              <a:gd name="T49" fmla="*/ 2147483647 h 174"/>
              <a:gd name="T50" fmla="*/ 2147483647 w 274"/>
              <a:gd name="T51" fmla="*/ 2147483647 h 174"/>
              <a:gd name="T52" fmla="*/ 2147483647 w 274"/>
              <a:gd name="T53" fmla="*/ 2147483647 h 174"/>
              <a:gd name="T54" fmla="*/ 2147483647 w 274"/>
              <a:gd name="T55" fmla="*/ 2147483647 h 17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4"/>
              <a:gd name="T85" fmla="*/ 0 h 174"/>
              <a:gd name="T86" fmla="*/ 274 w 274"/>
              <a:gd name="T87" fmla="*/ 174 h 17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4" h="174">
                <a:moveTo>
                  <a:pt x="49" y="174"/>
                </a:moveTo>
                <a:lnTo>
                  <a:pt x="30" y="174"/>
                </a:lnTo>
                <a:lnTo>
                  <a:pt x="49" y="130"/>
                </a:lnTo>
                <a:lnTo>
                  <a:pt x="30" y="80"/>
                </a:lnTo>
                <a:lnTo>
                  <a:pt x="0" y="61"/>
                </a:lnTo>
                <a:lnTo>
                  <a:pt x="49" y="61"/>
                </a:lnTo>
                <a:lnTo>
                  <a:pt x="49" y="42"/>
                </a:lnTo>
                <a:lnTo>
                  <a:pt x="49" y="17"/>
                </a:lnTo>
                <a:lnTo>
                  <a:pt x="93" y="0"/>
                </a:lnTo>
                <a:lnTo>
                  <a:pt x="93" y="42"/>
                </a:lnTo>
                <a:lnTo>
                  <a:pt x="118" y="42"/>
                </a:lnTo>
                <a:lnTo>
                  <a:pt x="93" y="42"/>
                </a:lnTo>
                <a:lnTo>
                  <a:pt x="74" y="42"/>
                </a:lnTo>
                <a:lnTo>
                  <a:pt x="74" y="61"/>
                </a:lnTo>
                <a:lnTo>
                  <a:pt x="137" y="61"/>
                </a:lnTo>
                <a:lnTo>
                  <a:pt x="162" y="80"/>
                </a:lnTo>
                <a:lnTo>
                  <a:pt x="231" y="61"/>
                </a:lnTo>
                <a:lnTo>
                  <a:pt x="231" y="80"/>
                </a:lnTo>
                <a:lnTo>
                  <a:pt x="248" y="105"/>
                </a:lnTo>
                <a:lnTo>
                  <a:pt x="274" y="105"/>
                </a:lnTo>
                <a:lnTo>
                  <a:pt x="274" y="155"/>
                </a:lnTo>
                <a:lnTo>
                  <a:pt x="231" y="155"/>
                </a:lnTo>
                <a:lnTo>
                  <a:pt x="187" y="174"/>
                </a:lnTo>
                <a:lnTo>
                  <a:pt x="162" y="130"/>
                </a:lnTo>
                <a:lnTo>
                  <a:pt x="137" y="105"/>
                </a:lnTo>
                <a:lnTo>
                  <a:pt x="118" y="155"/>
                </a:lnTo>
                <a:lnTo>
                  <a:pt x="93" y="155"/>
                </a:lnTo>
                <a:lnTo>
                  <a:pt x="49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6" name="Freeform 82">
            <a:extLst>
              <a:ext uri="{FF2B5EF4-FFF2-40B4-BE49-F238E27FC236}">
                <a16:creationId xmlns:a16="http://schemas.microsoft.com/office/drawing/2014/main" id="{8F2A0ADC-EE80-704A-9452-1AB75398574D}"/>
              </a:ext>
            </a:extLst>
          </p:cNvPr>
          <p:cNvSpPr>
            <a:spLocks/>
          </p:cNvSpPr>
          <p:nvPr/>
        </p:nvSpPr>
        <p:spPr bwMode="auto">
          <a:xfrm>
            <a:off x="7304488" y="2844423"/>
            <a:ext cx="238125" cy="168275"/>
          </a:xfrm>
          <a:custGeom>
            <a:avLst/>
            <a:gdLst>
              <a:gd name="T0" fmla="*/ 2147483647 w 274"/>
              <a:gd name="T1" fmla="*/ 2147483647 h 174"/>
              <a:gd name="T2" fmla="*/ 2147483647 w 274"/>
              <a:gd name="T3" fmla="*/ 2147483647 h 174"/>
              <a:gd name="T4" fmla="*/ 2147483647 w 274"/>
              <a:gd name="T5" fmla="*/ 2147483647 h 174"/>
              <a:gd name="T6" fmla="*/ 2147483647 w 274"/>
              <a:gd name="T7" fmla="*/ 2147483647 h 174"/>
              <a:gd name="T8" fmla="*/ 0 w 274"/>
              <a:gd name="T9" fmla="*/ 2147483647 h 174"/>
              <a:gd name="T10" fmla="*/ 2147483647 w 274"/>
              <a:gd name="T11" fmla="*/ 2147483647 h 174"/>
              <a:gd name="T12" fmla="*/ 2147483647 w 274"/>
              <a:gd name="T13" fmla="*/ 2147483647 h 174"/>
              <a:gd name="T14" fmla="*/ 2147483647 w 274"/>
              <a:gd name="T15" fmla="*/ 2147483647 h 174"/>
              <a:gd name="T16" fmla="*/ 2147483647 w 274"/>
              <a:gd name="T17" fmla="*/ 0 h 174"/>
              <a:gd name="T18" fmla="*/ 2147483647 w 274"/>
              <a:gd name="T19" fmla="*/ 2147483647 h 174"/>
              <a:gd name="T20" fmla="*/ 2147483647 w 274"/>
              <a:gd name="T21" fmla="*/ 2147483647 h 174"/>
              <a:gd name="T22" fmla="*/ 2147483647 w 274"/>
              <a:gd name="T23" fmla="*/ 2147483647 h 174"/>
              <a:gd name="T24" fmla="*/ 2147483647 w 274"/>
              <a:gd name="T25" fmla="*/ 2147483647 h 174"/>
              <a:gd name="T26" fmla="*/ 2147483647 w 274"/>
              <a:gd name="T27" fmla="*/ 2147483647 h 174"/>
              <a:gd name="T28" fmla="*/ 2147483647 w 274"/>
              <a:gd name="T29" fmla="*/ 2147483647 h 174"/>
              <a:gd name="T30" fmla="*/ 2147483647 w 274"/>
              <a:gd name="T31" fmla="*/ 2147483647 h 174"/>
              <a:gd name="T32" fmla="*/ 2147483647 w 274"/>
              <a:gd name="T33" fmla="*/ 2147483647 h 174"/>
              <a:gd name="T34" fmla="*/ 2147483647 w 274"/>
              <a:gd name="T35" fmla="*/ 2147483647 h 174"/>
              <a:gd name="T36" fmla="*/ 2147483647 w 274"/>
              <a:gd name="T37" fmla="*/ 2147483647 h 174"/>
              <a:gd name="T38" fmla="*/ 2147483647 w 274"/>
              <a:gd name="T39" fmla="*/ 2147483647 h 174"/>
              <a:gd name="T40" fmla="*/ 2147483647 w 274"/>
              <a:gd name="T41" fmla="*/ 2147483647 h 174"/>
              <a:gd name="T42" fmla="*/ 2147483647 w 274"/>
              <a:gd name="T43" fmla="*/ 2147483647 h 174"/>
              <a:gd name="T44" fmla="*/ 2147483647 w 274"/>
              <a:gd name="T45" fmla="*/ 2147483647 h 174"/>
              <a:gd name="T46" fmla="*/ 2147483647 w 274"/>
              <a:gd name="T47" fmla="*/ 2147483647 h 174"/>
              <a:gd name="T48" fmla="*/ 2147483647 w 274"/>
              <a:gd name="T49" fmla="*/ 2147483647 h 174"/>
              <a:gd name="T50" fmla="*/ 2147483647 w 274"/>
              <a:gd name="T51" fmla="*/ 2147483647 h 174"/>
              <a:gd name="T52" fmla="*/ 2147483647 w 274"/>
              <a:gd name="T53" fmla="*/ 2147483647 h 174"/>
              <a:gd name="T54" fmla="*/ 2147483647 w 274"/>
              <a:gd name="T55" fmla="*/ 2147483647 h 17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4"/>
              <a:gd name="T85" fmla="*/ 0 h 174"/>
              <a:gd name="T86" fmla="*/ 274 w 274"/>
              <a:gd name="T87" fmla="*/ 174 h 17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4" h="174">
                <a:moveTo>
                  <a:pt x="49" y="174"/>
                </a:moveTo>
                <a:lnTo>
                  <a:pt x="30" y="174"/>
                </a:lnTo>
                <a:lnTo>
                  <a:pt x="49" y="130"/>
                </a:lnTo>
                <a:lnTo>
                  <a:pt x="30" y="80"/>
                </a:lnTo>
                <a:lnTo>
                  <a:pt x="0" y="61"/>
                </a:lnTo>
                <a:lnTo>
                  <a:pt x="49" y="61"/>
                </a:lnTo>
                <a:lnTo>
                  <a:pt x="49" y="42"/>
                </a:lnTo>
                <a:lnTo>
                  <a:pt x="49" y="17"/>
                </a:lnTo>
                <a:lnTo>
                  <a:pt x="93" y="0"/>
                </a:lnTo>
                <a:lnTo>
                  <a:pt x="93" y="42"/>
                </a:lnTo>
                <a:lnTo>
                  <a:pt x="118" y="42"/>
                </a:lnTo>
                <a:lnTo>
                  <a:pt x="93" y="42"/>
                </a:lnTo>
                <a:lnTo>
                  <a:pt x="74" y="42"/>
                </a:lnTo>
                <a:lnTo>
                  <a:pt x="74" y="61"/>
                </a:lnTo>
                <a:lnTo>
                  <a:pt x="137" y="61"/>
                </a:lnTo>
                <a:lnTo>
                  <a:pt x="162" y="80"/>
                </a:lnTo>
                <a:lnTo>
                  <a:pt x="231" y="61"/>
                </a:lnTo>
                <a:lnTo>
                  <a:pt x="231" y="80"/>
                </a:lnTo>
                <a:lnTo>
                  <a:pt x="248" y="105"/>
                </a:lnTo>
                <a:lnTo>
                  <a:pt x="274" y="105"/>
                </a:lnTo>
                <a:lnTo>
                  <a:pt x="274" y="155"/>
                </a:lnTo>
                <a:lnTo>
                  <a:pt x="231" y="155"/>
                </a:lnTo>
                <a:lnTo>
                  <a:pt x="187" y="174"/>
                </a:lnTo>
                <a:lnTo>
                  <a:pt x="162" y="130"/>
                </a:lnTo>
                <a:lnTo>
                  <a:pt x="137" y="105"/>
                </a:lnTo>
                <a:lnTo>
                  <a:pt x="118" y="155"/>
                </a:lnTo>
                <a:lnTo>
                  <a:pt x="93" y="155"/>
                </a:lnTo>
                <a:lnTo>
                  <a:pt x="49" y="17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" name="Freeform 83">
            <a:extLst>
              <a:ext uri="{FF2B5EF4-FFF2-40B4-BE49-F238E27FC236}">
                <a16:creationId xmlns:a16="http://schemas.microsoft.com/office/drawing/2014/main" id="{81231522-F5AE-FA4B-84E0-ADC5AC47E763}"/>
              </a:ext>
            </a:extLst>
          </p:cNvPr>
          <p:cNvSpPr>
            <a:spLocks/>
          </p:cNvSpPr>
          <p:nvPr/>
        </p:nvSpPr>
        <p:spPr bwMode="auto">
          <a:xfrm>
            <a:off x="7371163" y="2752348"/>
            <a:ext cx="285750" cy="169863"/>
          </a:xfrm>
          <a:custGeom>
            <a:avLst/>
            <a:gdLst>
              <a:gd name="T0" fmla="*/ 2147483647 w 330"/>
              <a:gd name="T1" fmla="*/ 2147483647 h 173"/>
              <a:gd name="T2" fmla="*/ 2147483647 w 330"/>
              <a:gd name="T3" fmla="*/ 2147483647 h 173"/>
              <a:gd name="T4" fmla="*/ 2147483647 w 330"/>
              <a:gd name="T5" fmla="*/ 2147483647 h 173"/>
              <a:gd name="T6" fmla="*/ 2147483647 w 330"/>
              <a:gd name="T7" fmla="*/ 2147483647 h 173"/>
              <a:gd name="T8" fmla="*/ 2147483647 w 330"/>
              <a:gd name="T9" fmla="*/ 2147483647 h 173"/>
              <a:gd name="T10" fmla="*/ 0 w 330"/>
              <a:gd name="T11" fmla="*/ 2147483647 h 173"/>
              <a:gd name="T12" fmla="*/ 2147483647 w 330"/>
              <a:gd name="T13" fmla="*/ 2147483647 h 173"/>
              <a:gd name="T14" fmla="*/ 2147483647 w 330"/>
              <a:gd name="T15" fmla="*/ 2147483647 h 173"/>
              <a:gd name="T16" fmla="*/ 2147483647 w 330"/>
              <a:gd name="T17" fmla="*/ 2147483647 h 173"/>
              <a:gd name="T18" fmla="*/ 2147483647 w 330"/>
              <a:gd name="T19" fmla="*/ 2147483647 h 173"/>
              <a:gd name="T20" fmla="*/ 2147483647 w 330"/>
              <a:gd name="T21" fmla="*/ 2147483647 h 173"/>
              <a:gd name="T22" fmla="*/ 2147483647 w 330"/>
              <a:gd name="T23" fmla="*/ 0 h 173"/>
              <a:gd name="T24" fmla="*/ 2147483647 w 330"/>
              <a:gd name="T25" fmla="*/ 2147483647 h 173"/>
              <a:gd name="T26" fmla="*/ 2147483647 w 330"/>
              <a:gd name="T27" fmla="*/ 2147483647 h 173"/>
              <a:gd name="T28" fmla="*/ 2147483647 w 330"/>
              <a:gd name="T29" fmla="*/ 2147483647 h 173"/>
              <a:gd name="T30" fmla="*/ 2147483647 w 330"/>
              <a:gd name="T31" fmla="*/ 2147483647 h 173"/>
              <a:gd name="T32" fmla="*/ 2147483647 w 330"/>
              <a:gd name="T33" fmla="*/ 2147483647 h 173"/>
              <a:gd name="T34" fmla="*/ 2147483647 w 330"/>
              <a:gd name="T35" fmla="*/ 2147483647 h 173"/>
              <a:gd name="T36" fmla="*/ 2147483647 w 330"/>
              <a:gd name="T37" fmla="*/ 2147483647 h 173"/>
              <a:gd name="T38" fmla="*/ 2147483647 w 330"/>
              <a:gd name="T39" fmla="*/ 2147483647 h 173"/>
              <a:gd name="T40" fmla="*/ 2147483647 w 330"/>
              <a:gd name="T41" fmla="*/ 2147483647 h 173"/>
              <a:gd name="T42" fmla="*/ 2147483647 w 330"/>
              <a:gd name="T43" fmla="*/ 2147483647 h 173"/>
              <a:gd name="T44" fmla="*/ 2147483647 w 330"/>
              <a:gd name="T45" fmla="*/ 2147483647 h 173"/>
              <a:gd name="T46" fmla="*/ 2147483647 w 330"/>
              <a:gd name="T47" fmla="*/ 2147483647 h 173"/>
              <a:gd name="T48" fmla="*/ 0 w 330"/>
              <a:gd name="T49" fmla="*/ 2147483647 h 173"/>
              <a:gd name="T50" fmla="*/ 0 w 330"/>
              <a:gd name="T51" fmla="*/ 2147483647 h 173"/>
              <a:gd name="T52" fmla="*/ 2147483647 w 330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0"/>
              <a:gd name="T82" fmla="*/ 0 h 173"/>
              <a:gd name="T83" fmla="*/ 330 w 330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0" h="173">
                <a:moveTo>
                  <a:pt x="17" y="135"/>
                </a:moveTo>
                <a:lnTo>
                  <a:pt x="61" y="135"/>
                </a:lnTo>
                <a:lnTo>
                  <a:pt x="111" y="110"/>
                </a:lnTo>
                <a:lnTo>
                  <a:pt x="42" y="67"/>
                </a:lnTo>
                <a:lnTo>
                  <a:pt x="42" y="91"/>
                </a:lnTo>
                <a:lnTo>
                  <a:pt x="0" y="67"/>
                </a:lnTo>
                <a:lnTo>
                  <a:pt x="17" y="42"/>
                </a:lnTo>
                <a:lnTo>
                  <a:pt x="17" y="17"/>
                </a:lnTo>
                <a:lnTo>
                  <a:pt x="42" y="17"/>
                </a:lnTo>
                <a:lnTo>
                  <a:pt x="86" y="42"/>
                </a:lnTo>
                <a:lnTo>
                  <a:pt x="111" y="17"/>
                </a:lnTo>
                <a:lnTo>
                  <a:pt x="111" y="0"/>
                </a:lnTo>
                <a:lnTo>
                  <a:pt x="155" y="17"/>
                </a:lnTo>
                <a:lnTo>
                  <a:pt x="286" y="17"/>
                </a:lnTo>
                <a:lnTo>
                  <a:pt x="330" y="42"/>
                </a:lnTo>
                <a:lnTo>
                  <a:pt x="330" y="67"/>
                </a:lnTo>
                <a:lnTo>
                  <a:pt x="286" y="91"/>
                </a:lnTo>
                <a:lnTo>
                  <a:pt x="242" y="91"/>
                </a:lnTo>
                <a:lnTo>
                  <a:pt x="242" y="110"/>
                </a:lnTo>
                <a:lnTo>
                  <a:pt x="174" y="110"/>
                </a:lnTo>
                <a:lnTo>
                  <a:pt x="155" y="135"/>
                </a:lnTo>
                <a:lnTo>
                  <a:pt x="155" y="154"/>
                </a:lnTo>
                <a:lnTo>
                  <a:pt x="86" y="173"/>
                </a:lnTo>
                <a:lnTo>
                  <a:pt x="61" y="154"/>
                </a:lnTo>
                <a:lnTo>
                  <a:pt x="0" y="154"/>
                </a:lnTo>
                <a:lnTo>
                  <a:pt x="0" y="135"/>
                </a:lnTo>
                <a:lnTo>
                  <a:pt x="17" y="13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" name="Freeform 84">
            <a:extLst>
              <a:ext uri="{FF2B5EF4-FFF2-40B4-BE49-F238E27FC236}">
                <a16:creationId xmlns:a16="http://schemas.microsoft.com/office/drawing/2014/main" id="{5E177081-F714-1D4C-B028-BA7B34DC2C33}"/>
              </a:ext>
            </a:extLst>
          </p:cNvPr>
          <p:cNvSpPr>
            <a:spLocks/>
          </p:cNvSpPr>
          <p:nvPr/>
        </p:nvSpPr>
        <p:spPr bwMode="auto">
          <a:xfrm>
            <a:off x="7371163" y="2752348"/>
            <a:ext cx="285750" cy="169863"/>
          </a:xfrm>
          <a:custGeom>
            <a:avLst/>
            <a:gdLst>
              <a:gd name="T0" fmla="*/ 2147483647 w 330"/>
              <a:gd name="T1" fmla="*/ 2147483647 h 173"/>
              <a:gd name="T2" fmla="*/ 2147483647 w 330"/>
              <a:gd name="T3" fmla="*/ 2147483647 h 173"/>
              <a:gd name="T4" fmla="*/ 2147483647 w 330"/>
              <a:gd name="T5" fmla="*/ 2147483647 h 173"/>
              <a:gd name="T6" fmla="*/ 2147483647 w 330"/>
              <a:gd name="T7" fmla="*/ 2147483647 h 173"/>
              <a:gd name="T8" fmla="*/ 2147483647 w 330"/>
              <a:gd name="T9" fmla="*/ 2147483647 h 173"/>
              <a:gd name="T10" fmla="*/ 0 w 330"/>
              <a:gd name="T11" fmla="*/ 2147483647 h 173"/>
              <a:gd name="T12" fmla="*/ 2147483647 w 330"/>
              <a:gd name="T13" fmla="*/ 2147483647 h 173"/>
              <a:gd name="T14" fmla="*/ 2147483647 w 330"/>
              <a:gd name="T15" fmla="*/ 2147483647 h 173"/>
              <a:gd name="T16" fmla="*/ 2147483647 w 330"/>
              <a:gd name="T17" fmla="*/ 2147483647 h 173"/>
              <a:gd name="T18" fmla="*/ 2147483647 w 330"/>
              <a:gd name="T19" fmla="*/ 2147483647 h 173"/>
              <a:gd name="T20" fmla="*/ 2147483647 w 330"/>
              <a:gd name="T21" fmla="*/ 2147483647 h 173"/>
              <a:gd name="T22" fmla="*/ 2147483647 w 330"/>
              <a:gd name="T23" fmla="*/ 0 h 173"/>
              <a:gd name="T24" fmla="*/ 2147483647 w 330"/>
              <a:gd name="T25" fmla="*/ 2147483647 h 173"/>
              <a:gd name="T26" fmla="*/ 2147483647 w 330"/>
              <a:gd name="T27" fmla="*/ 2147483647 h 173"/>
              <a:gd name="T28" fmla="*/ 2147483647 w 330"/>
              <a:gd name="T29" fmla="*/ 2147483647 h 173"/>
              <a:gd name="T30" fmla="*/ 2147483647 w 330"/>
              <a:gd name="T31" fmla="*/ 2147483647 h 173"/>
              <a:gd name="T32" fmla="*/ 2147483647 w 330"/>
              <a:gd name="T33" fmla="*/ 2147483647 h 173"/>
              <a:gd name="T34" fmla="*/ 2147483647 w 330"/>
              <a:gd name="T35" fmla="*/ 2147483647 h 173"/>
              <a:gd name="T36" fmla="*/ 2147483647 w 330"/>
              <a:gd name="T37" fmla="*/ 2147483647 h 173"/>
              <a:gd name="T38" fmla="*/ 2147483647 w 330"/>
              <a:gd name="T39" fmla="*/ 2147483647 h 173"/>
              <a:gd name="T40" fmla="*/ 2147483647 w 330"/>
              <a:gd name="T41" fmla="*/ 2147483647 h 173"/>
              <a:gd name="T42" fmla="*/ 2147483647 w 330"/>
              <a:gd name="T43" fmla="*/ 2147483647 h 173"/>
              <a:gd name="T44" fmla="*/ 2147483647 w 330"/>
              <a:gd name="T45" fmla="*/ 2147483647 h 173"/>
              <a:gd name="T46" fmla="*/ 2147483647 w 330"/>
              <a:gd name="T47" fmla="*/ 2147483647 h 173"/>
              <a:gd name="T48" fmla="*/ 0 w 330"/>
              <a:gd name="T49" fmla="*/ 2147483647 h 173"/>
              <a:gd name="T50" fmla="*/ 0 w 330"/>
              <a:gd name="T51" fmla="*/ 2147483647 h 173"/>
              <a:gd name="T52" fmla="*/ 2147483647 w 330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0"/>
              <a:gd name="T82" fmla="*/ 0 h 173"/>
              <a:gd name="T83" fmla="*/ 330 w 330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0" h="173">
                <a:moveTo>
                  <a:pt x="17" y="135"/>
                </a:moveTo>
                <a:lnTo>
                  <a:pt x="61" y="135"/>
                </a:lnTo>
                <a:lnTo>
                  <a:pt x="111" y="110"/>
                </a:lnTo>
                <a:lnTo>
                  <a:pt x="42" y="67"/>
                </a:lnTo>
                <a:lnTo>
                  <a:pt x="42" y="91"/>
                </a:lnTo>
                <a:lnTo>
                  <a:pt x="0" y="67"/>
                </a:lnTo>
                <a:lnTo>
                  <a:pt x="17" y="42"/>
                </a:lnTo>
                <a:lnTo>
                  <a:pt x="17" y="17"/>
                </a:lnTo>
                <a:lnTo>
                  <a:pt x="42" y="17"/>
                </a:lnTo>
                <a:lnTo>
                  <a:pt x="86" y="42"/>
                </a:lnTo>
                <a:lnTo>
                  <a:pt x="111" y="17"/>
                </a:lnTo>
                <a:lnTo>
                  <a:pt x="111" y="0"/>
                </a:lnTo>
                <a:lnTo>
                  <a:pt x="155" y="17"/>
                </a:lnTo>
                <a:lnTo>
                  <a:pt x="286" y="17"/>
                </a:lnTo>
                <a:lnTo>
                  <a:pt x="330" y="42"/>
                </a:lnTo>
                <a:lnTo>
                  <a:pt x="330" y="67"/>
                </a:lnTo>
                <a:lnTo>
                  <a:pt x="286" y="91"/>
                </a:lnTo>
                <a:lnTo>
                  <a:pt x="242" y="91"/>
                </a:lnTo>
                <a:lnTo>
                  <a:pt x="242" y="110"/>
                </a:lnTo>
                <a:lnTo>
                  <a:pt x="174" y="110"/>
                </a:lnTo>
                <a:lnTo>
                  <a:pt x="155" y="135"/>
                </a:lnTo>
                <a:lnTo>
                  <a:pt x="155" y="154"/>
                </a:lnTo>
                <a:lnTo>
                  <a:pt x="86" y="173"/>
                </a:lnTo>
                <a:lnTo>
                  <a:pt x="61" y="154"/>
                </a:lnTo>
                <a:lnTo>
                  <a:pt x="0" y="154"/>
                </a:lnTo>
                <a:lnTo>
                  <a:pt x="0" y="135"/>
                </a:lnTo>
                <a:lnTo>
                  <a:pt x="17" y="13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" name="Freeform 85">
            <a:extLst>
              <a:ext uri="{FF2B5EF4-FFF2-40B4-BE49-F238E27FC236}">
                <a16:creationId xmlns:a16="http://schemas.microsoft.com/office/drawing/2014/main" id="{9D60F16D-720D-B24C-9AE8-B0EF5AC96328}"/>
              </a:ext>
            </a:extLst>
          </p:cNvPr>
          <p:cNvSpPr>
            <a:spLocks/>
          </p:cNvSpPr>
          <p:nvPr/>
        </p:nvSpPr>
        <p:spPr bwMode="auto">
          <a:xfrm>
            <a:off x="6842526" y="2769811"/>
            <a:ext cx="442912" cy="306387"/>
          </a:xfrm>
          <a:custGeom>
            <a:avLst/>
            <a:gdLst>
              <a:gd name="T0" fmla="*/ 2147483647 w 511"/>
              <a:gd name="T1" fmla="*/ 2147483647 h 311"/>
              <a:gd name="T2" fmla="*/ 2147483647 w 511"/>
              <a:gd name="T3" fmla="*/ 2147483647 h 311"/>
              <a:gd name="T4" fmla="*/ 2147483647 w 511"/>
              <a:gd name="T5" fmla="*/ 2147483647 h 311"/>
              <a:gd name="T6" fmla="*/ 2147483647 w 511"/>
              <a:gd name="T7" fmla="*/ 2147483647 h 311"/>
              <a:gd name="T8" fmla="*/ 0 w 511"/>
              <a:gd name="T9" fmla="*/ 2147483647 h 311"/>
              <a:gd name="T10" fmla="*/ 2147483647 w 511"/>
              <a:gd name="T11" fmla="*/ 2147483647 h 311"/>
              <a:gd name="T12" fmla="*/ 2147483647 w 511"/>
              <a:gd name="T13" fmla="*/ 2147483647 h 311"/>
              <a:gd name="T14" fmla="*/ 2147483647 w 511"/>
              <a:gd name="T15" fmla="*/ 2147483647 h 311"/>
              <a:gd name="T16" fmla="*/ 2147483647 w 511"/>
              <a:gd name="T17" fmla="*/ 2147483647 h 311"/>
              <a:gd name="T18" fmla="*/ 2147483647 w 511"/>
              <a:gd name="T19" fmla="*/ 2147483647 h 311"/>
              <a:gd name="T20" fmla="*/ 2147483647 w 511"/>
              <a:gd name="T21" fmla="*/ 2147483647 h 311"/>
              <a:gd name="T22" fmla="*/ 2147483647 w 511"/>
              <a:gd name="T23" fmla="*/ 2147483647 h 311"/>
              <a:gd name="T24" fmla="*/ 2147483647 w 511"/>
              <a:gd name="T25" fmla="*/ 2147483647 h 311"/>
              <a:gd name="T26" fmla="*/ 2147483647 w 511"/>
              <a:gd name="T27" fmla="*/ 2147483647 h 311"/>
              <a:gd name="T28" fmla="*/ 2147483647 w 511"/>
              <a:gd name="T29" fmla="*/ 2147483647 h 311"/>
              <a:gd name="T30" fmla="*/ 2147483647 w 511"/>
              <a:gd name="T31" fmla="*/ 2147483647 h 311"/>
              <a:gd name="T32" fmla="*/ 2147483647 w 511"/>
              <a:gd name="T33" fmla="*/ 2147483647 h 311"/>
              <a:gd name="T34" fmla="*/ 2147483647 w 511"/>
              <a:gd name="T35" fmla="*/ 2147483647 h 311"/>
              <a:gd name="T36" fmla="*/ 2147483647 w 511"/>
              <a:gd name="T37" fmla="*/ 2147483647 h 311"/>
              <a:gd name="T38" fmla="*/ 2147483647 w 511"/>
              <a:gd name="T39" fmla="*/ 2147483647 h 311"/>
              <a:gd name="T40" fmla="*/ 2147483647 w 511"/>
              <a:gd name="T41" fmla="*/ 2147483647 h 311"/>
              <a:gd name="T42" fmla="*/ 2147483647 w 511"/>
              <a:gd name="T43" fmla="*/ 2147483647 h 311"/>
              <a:gd name="T44" fmla="*/ 2147483647 w 511"/>
              <a:gd name="T45" fmla="*/ 2147483647 h 311"/>
              <a:gd name="T46" fmla="*/ 2147483647 w 511"/>
              <a:gd name="T47" fmla="*/ 2147483647 h 311"/>
              <a:gd name="T48" fmla="*/ 2147483647 w 511"/>
              <a:gd name="T49" fmla="*/ 2147483647 h 311"/>
              <a:gd name="T50" fmla="*/ 2147483647 w 511"/>
              <a:gd name="T51" fmla="*/ 2147483647 h 311"/>
              <a:gd name="T52" fmla="*/ 2147483647 w 511"/>
              <a:gd name="T53" fmla="*/ 2147483647 h 311"/>
              <a:gd name="T54" fmla="*/ 2147483647 w 511"/>
              <a:gd name="T55" fmla="*/ 2147483647 h 311"/>
              <a:gd name="T56" fmla="*/ 2147483647 w 511"/>
              <a:gd name="T57" fmla="*/ 2147483647 h 311"/>
              <a:gd name="T58" fmla="*/ 2147483647 w 511"/>
              <a:gd name="T59" fmla="*/ 2147483647 h 311"/>
              <a:gd name="T60" fmla="*/ 2147483647 w 511"/>
              <a:gd name="T61" fmla="*/ 2147483647 h 311"/>
              <a:gd name="T62" fmla="*/ 2147483647 w 511"/>
              <a:gd name="T63" fmla="*/ 0 h 311"/>
              <a:gd name="T64" fmla="*/ 2147483647 w 511"/>
              <a:gd name="T65" fmla="*/ 0 h 311"/>
              <a:gd name="T66" fmla="*/ 2147483647 w 511"/>
              <a:gd name="T67" fmla="*/ 2147483647 h 311"/>
              <a:gd name="T68" fmla="*/ 2147483647 w 511"/>
              <a:gd name="T69" fmla="*/ 2147483647 h 311"/>
              <a:gd name="T70" fmla="*/ 2147483647 w 511"/>
              <a:gd name="T71" fmla="*/ 2147483647 h 3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1"/>
              <a:gd name="T109" fmla="*/ 0 h 311"/>
              <a:gd name="T110" fmla="*/ 511 w 511"/>
              <a:gd name="T111" fmla="*/ 311 h 3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1" h="311">
                <a:moveTo>
                  <a:pt x="135" y="74"/>
                </a:moveTo>
                <a:lnTo>
                  <a:pt x="105" y="74"/>
                </a:lnTo>
                <a:lnTo>
                  <a:pt x="42" y="25"/>
                </a:lnTo>
                <a:lnTo>
                  <a:pt x="25" y="25"/>
                </a:lnTo>
                <a:lnTo>
                  <a:pt x="0" y="49"/>
                </a:lnTo>
                <a:lnTo>
                  <a:pt x="25" y="74"/>
                </a:lnTo>
                <a:lnTo>
                  <a:pt x="25" y="49"/>
                </a:lnTo>
                <a:lnTo>
                  <a:pt x="42" y="49"/>
                </a:lnTo>
                <a:lnTo>
                  <a:pt x="61" y="74"/>
                </a:lnTo>
                <a:lnTo>
                  <a:pt x="61" y="91"/>
                </a:lnTo>
                <a:lnTo>
                  <a:pt x="25" y="91"/>
                </a:lnTo>
                <a:lnTo>
                  <a:pt x="25" y="116"/>
                </a:lnTo>
                <a:lnTo>
                  <a:pt x="42" y="116"/>
                </a:lnTo>
                <a:lnTo>
                  <a:pt x="61" y="154"/>
                </a:lnTo>
                <a:lnTo>
                  <a:pt x="86" y="229"/>
                </a:lnTo>
                <a:lnTo>
                  <a:pt x="135" y="204"/>
                </a:lnTo>
                <a:lnTo>
                  <a:pt x="179" y="179"/>
                </a:lnTo>
                <a:lnTo>
                  <a:pt x="355" y="267"/>
                </a:lnTo>
                <a:lnTo>
                  <a:pt x="355" y="292"/>
                </a:lnTo>
                <a:lnTo>
                  <a:pt x="404" y="311"/>
                </a:lnTo>
                <a:lnTo>
                  <a:pt x="423" y="292"/>
                </a:lnTo>
                <a:lnTo>
                  <a:pt x="467" y="267"/>
                </a:lnTo>
                <a:lnTo>
                  <a:pt x="467" y="229"/>
                </a:lnTo>
                <a:lnTo>
                  <a:pt x="492" y="229"/>
                </a:lnTo>
                <a:lnTo>
                  <a:pt x="511" y="229"/>
                </a:lnTo>
                <a:lnTo>
                  <a:pt x="511" y="204"/>
                </a:lnTo>
                <a:lnTo>
                  <a:pt x="467" y="179"/>
                </a:lnTo>
                <a:lnTo>
                  <a:pt x="355" y="116"/>
                </a:lnTo>
                <a:lnTo>
                  <a:pt x="336" y="74"/>
                </a:lnTo>
                <a:lnTo>
                  <a:pt x="267" y="74"/>
                </a:lnTo>
                <a:lnTo>
                  <a:pt x="242" y="25"/>
                </a:lnTo>
                <a:lnTo>
                  <a:pt x="198" y="0"/>
                </a:lnTo>
                <a:lnTo>
                  <a:pt x="179" y="0"/>
                </a:lnTo>
                <a:lnTo>
                  <a:pt x="155" y="49"/>
                </a:lnTo>
                <a:lnTo>
                  <a:pt x="155" y="74"/>
                </a:lnTo>
                <a:lnTo>
                  <a:pt x="135" y="7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0" name="Freeform 86">
            <a:extLst>
              <a:ext uri="{FF2B5EF4-FFF2-40B4-BE49-F238E27FC236}">
                <a16:creationId xmlns:a16="http://schemas.microsoft.com/office/drawing/2014/main" id="{D2078A3D-6C90-C345-8DEF-8B07ED6BAF2C}"/>
              </a:ext>
            </a:extLst>
          </p:cNvPr>
          <p:cNvSpPr>
            <a:spLocks/>
          </p:cNvSpPr>
          <p:nvPr/>
        </p:nvSpPr>
        <p:spPr bwMode="auto">
          <a:xfrm>
            <a:off x="6842526" y="2769811"/>
            <a:ext cx="442912" cy="306387"/>
          </a:xfrm>
          <a:custGeom>
            <a:avLst/>
            <a:gdLst>
              <a:gd name="T0" fmla="*/ 2147483647 w 511"/>
              <a:gd name="T1" fmla="*/ 2147483647 h 311"/>
              <a:gd name="T2" fmla="*/ 2147483647 w 511"/>
              <a:gd name="T3" fmla="*/ 2147483647 h 311"/>
              <a:gd name="T4" fmla="*/ 2147483647 w 511"/>
              <a:gd name="T5" fmla="*/ 2147483647 h 311"/>
              <a:gd name="T6" fmla="*/ 2147483647 w 511"/>
              <a:gd name="T7" fmla="*/ 2147483647 h 311"/>
              <a:gd name="T8" fmla="*/ 0 w 511"/>
              <a:gd name="T9" fmla="*/ 2147483647 h 311"/>
              <a:gd name="T10" fmla="*/ 2147483647 w 511"/>
              <a:gd name="T11" fmla="*/ 2147483647 h 311"/>
              <a:gd name="T12" fmla="*/ 2147483647 w 511"/>
              <a:gd name="T13" fmla="*/ 2147483647 h 311"/>
              <a:gd name="T14" fmla="*/ 2147483647 w 511"/>
              <a:gd name="T15" fmla="*/ 2147483647 h 311"/>
              <a:gd name="T16" fmla="*/ 2147483647 w 511"/>
              <a:gd name="T17" fmla="*/ 2147483647 h 311"/>
              <a:gd name="T18" fmla="*/ 2147483647 w 511"/>
              <a:gd name="T19" fmla="*/ 2147483647 h 311"/>
              <a:gd name="T20" fmla="*/ 2147483647 w 511"/>
              <a:gd name="T21" fmla="*/ 2147483647 h 311"/>
              <a:gd name="T22" fmla="*/ 2147483647 w 511"/>
              <a:gd name="T23" fmla="*/ 2147483647 h 311"/>
              <a:gd name="T24" fmla="*/ 2147483647 w 511"/>
              <a:gd name="T25" fmla="*/ 2147483647 h 311"/>
              <a:gd name="T26" fmla="*/ 2147483647 w 511"/>
              <a:gd name="T27" fmla="*/ 2147483647 h 311"/>
              <a:gd name="T28" fmla="*/ 2147483647 w 511"/>
              <a:gd name="T29" fmla="*/ 2147483647 h 311"/>
              <a:gd name="T30" fmla="*/ 2147483647 w 511"/>
              <a:gd name="T31" fmla="*/ 2147483647 h 311"/>
              <a:gd name="T32" fmla="*/ 2147483647 w 511"/>
              <a:gd name="T33" fmla="*/ 2147483647 h 311"/>
              <a:gd name="T34" fmla="*/ 2147483647 w 511"/>
              <a:gd name="T35" fmla="*/ 2147483647 h 311"/>
              <a:gd name="T36" fmla="*/ 2147483647 w 511"/>
              <a:gd name="T37" fmla="*/ 2147483647 h 311"/>
              <a:gd name="T38" fmla="*/ 2147483647 w 511"/>
              <a:gd name="T39" fmla="*/ 2147483647 h 311"/>
              <a:gd name="T40" fmla="*/ 2147483647 w 511"/>
              <a:gd name="T41" fmla="*/ 2147483647 h 311"/>
              <a:gd name="T42" fmla="*/ 2147483647 w 511"/>
              <a:gd name="T43" fmla="*/ 2147483647 h 311"/>
              <a:gd name="T44" fmla="*/ 2147483647 w 511"/>
              <a:gd name="T45" fmla="*/ 2147483647 h 311"/>
              <a:gd name="T46" fmla="*/ 2147483647 w 511"/>
              <a:gd name="T47" fmla="*/ 2147483647 h 311"/>
              <a:gd name="T48" fmla="*/ 2147483647 w 511"/>
              <a:gd name="T49" fmla="*/ 2147483647 h 311"/>
              <a:gd name="T50" fmla="*/ 2147483647 w 511"/>
              <a:gd name="T51" fmla="*/ 2147483647 h 311"/>
              <a:gd name="T52" fmla="*/ 2147483647 w 511"/>
              <a:gd name="T53" fmla="*/ 2147483647 h 311"/>
              <a:gd name="T54" fmla="*/ 2147483647 w 511"/>
              <a:gd name="T55" fmla="*/ 2147483647 h 311"/>
              <a:gd name="T56" fmla="*/ 2147483647 w 511"/>
              <a:gd name="T57" fmla="*/ 2147483647 h 311"/>
              <a:gd name="T58" fmla="*/ 2147483647 w 511"/>
              <a:gd name="T59" fmla="*/ 2147483647 h 311"/>
              <a:gd name="T60" fmla="*/ 2147483647 w 511"/>
              <a:gd name="T61" fmla="*/ 2147483647 h 311"/>
              <a:gd name="T62" fmla="*/ 2147483647 w 511"/>
              <a:gd name="T63" fmla="*/ 0 h 311"/>
              <a:gd name="T64" fmla="*/ 2147483647 w 511"/>
              <a:gd name="T65" fmla="*/ 0 h 311"/>
              <a:gd name="T66" fmla="*/ 2147483647 w 511"/>
              <a:gd name="T67" fmla="*/ 2147483647 h 311"/>
              <a:gd name="T68" fmla="*/ 2147483647 w 511"/>
              <a:gd name="T69" fmla="*/ 2147483647 h 311"/>
              <a:gd name="T70" fmla="*/ 2147483647 w 511"/>
              <a:gd name="T71" fmla="*/ 2147483647 h 3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1"/>
              <a:gd name="T109" fmla="*/ 0 h 311"/>
              <a:gd name="T110" fmla="*/ 511 w 511"/>
              <a:gd name="T111" fmla="*/ 311 h 3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1" h="311">
                <a:moveTo>
                  <a:pt x="135" y="74"/>
                </a:moveTo>
                <a:lnTo>
                  <a:pt x="105" y="74"/>
                </a:lnTo>
                <a:lnTo>
                  <a:pt x="42" y="25"/>
                </a:lnTo>
                <a:lnTo>
                  <a:pt x="25" y="25"/>
                </a:lnTo>
                <a:lnTo>
                  <a:pt x="0" y="49"/>
                </a:lnTo>
                <a:lnTo>
                  <a:pt x="25" y="74"/>
                </a:lnTo>
                <a:lnTo>
                  <a:pt x="25" y="49"/>
                </a:lnTo>
                <a:lnTo>
                  <a:pt x="42" y="49"/>
                </a:lnTo>
                <a:lnTo>
                  <a:pt x="61" y="74"/>
                </a:lnTo>
                <a:lnTo>
                  <a:pt x="61" y="91"/>
                </a:lnTo>
                <a:lnTo>
                  <a:pt x="25" y="91"/>
                </a:lnTo>
                <a:lnTo>
                  <a:pt x="25" y="116"/>
                </a:lnTo>
                <a:lnTo>
                  <a:pt x="42" y="116"/>
                </a:lnTo>
                <a:lnTo>
                  <a:pt x="61" y="154"/>
                </a:lnTo>
                <a:lnTo>
                  <a:pt x="86" y="229"/>
                </a:lnTo>
                <a:lnTo>
                  <a:pt x="135" y="204"/>
                </a:lnTo>
                <a:lnTo>
                  <a:pt x="179" y="179"/>
                </a:lnTo>
                <a:lnTo>
                  <a:pt x="355" y="267"/>
                </a:lnTo>
                <a:lnTo>
                  <a:pt x="355" y="292"/>
                </a:lnTo>
                <a:lnTo>
                  <a:pt x="404" y="311"/>
                </a:lnTo>
                <a:lnTo>
                  <a:pt x="423" y="292"/>
                </a:lnTo>
                <a:lnTo>
                  <a:pt x="467" y="267"/>
                </a:lnTo>
                <a:lnTo>
                  <a:pt x="467" y="229"/>
                </a:lnTo>
                <a:lnTo>
                  <a:pt x="492" y="229"/>
                </a:lnTo>
                <a:lnTo>
                  <a:pt x="511" y="229"/>
                </a:lnTo>
                <a:lnTo>
                  <a:pt x="511" y="204"/>
                </a:lnTo>
                <a:lnTo>
                  <a:pt x="467" y="179"/>
                </a:lnTo>
                <a:lnTo>
                  <a:pt x="355" y="116"/>
                </a:lnTo>
                <a:lnTo>
                  <a:pt x="336" y="74"/>
                </a:lnTo>
                <a:lnTo>
                  <a:pt x="267" y="74"/>
                </a:lnTo>
                <a:lnTo>
                  <a:pt x="242" y="25"/>
                </a:lnTo>
                <a:lnTo>
                  <a:pt x="198" y="0"/>
                </a:lnTo>
                <a:lnTo>
                  <a:pt x="179" y="0"/>
                </a:lnTo>
                <a:lnTo>
                  <a:pt x="155" y="49"/>
                </a:lnTo>
                <a:lnTo>
                  <a:pt x="155" y="74"/>
                </a:lnTo>
                <a:lnTo>
                  <a:pt x="135" y="7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1" name="Freeform 87">
            <a:extLst>
              <a:ext uri="{FF2B5EF4-FFF2-40B4-BE49-F238E27FC236}">
                <a16:creationId xmlns:a16="http://schemas.microsoft.com/office/drawing/2014/main" id="{6C9400E3-2DFD-764C-871C-9E1363F57C2B}"/>
              </a:ext>
            </a:extLst>
          </p:cNvPr>
          <p:cNvSpPr>
            <a:spLocks/>
          </p:cNvSpPr>
          <p:nvPr/>
        </p:nvSpPr>
        <p:spPr bwMode="auto">
          <a:xfrm>
            <a:off x="4781951" y="4022348"/>
            <a:ext cx="233362" cy="214313"/>
          </a:xfrm>
          <a:custGeom>
            <a:avLst/>
            <a:gdLst>
              <a:gd name="T0" fmla="*/ 2147483647 w 269"/>
              <a:gd name="T1" fmla="*/ 2147483647 h 217"/>
              <a:gd name="T2" fmla="*/ 2147483647 w 269"/>
              <a:gd name="T3" fmla="*/ 2147483647 h 217"/>
              <a:gd name="T4" fmla="*/ 2147483647 w 269"/>
              <a:gd name="T5" fmla="*/ 2147483647 h 217"/>
              <a:gd name="T6" fmla="*/ 2147483647 w 269"/>
              <a:gd name="T7" fmla="*/ 2147483647 h 217"/>
              <a:gd name="T8" fmla="*/ 2147483647 w 269"/>
              <a:gd name="T9" fmla="*/ 2147483647 h 217"/>
              <a:gd name="T10" fmla="*/ 2147483647 w 269"/>
              <a:gd name="T11" fmla="*/ 2147483647 h 217"/>
              <a:gd name="T12" fmla="*/ 2147483647 w 269"/>
              <a:gd name="T13" fmla="*/ 2147483647 h 217"/>
              <a:gd name="T14" fmla="*/ 2147483647 w 269"/>
              <a:gd name="T15" fmla="*/ 2147483647 h 217"/>
              <a:gd name="T16" fmla="*/ 0 w 269"/>
              <a:gd name="T17" fmla="*/ 2147483647 h 217"/>
              <a:gd name="T18" fmla="*/ 0 w 269"/>
              <a:gd name="T19" fmla="*/ 2147483647 h 217"/>
              <a:gd name="T20" fmla="*/ 2147483647 w 269"/>
              <a:gd name="T21" fmla="*/ 2147483647 h 217"/>
              <a:gd name="T22" fmla="*/ 2147483647 w 269"/>
              <a:gd name="T23" fmla="*/ 0 h 217"/>
              <a:gd name="T24" fmla="*/ 2147483647 w 269"/>
              <a:gd name="T25" fmla="*/ 0 h 217"/>
              <a:gd name="T26" fmla="*/ 2147483647 w 269"/>
              <a:gd name="T27" fmla="*/ 2147483647 h 217"/>
              <a:gd name="T28" fmla="*/ 2147483647 w 269"/>
              <a:gd name="T29" fmla="*/ 0 h 217"/>
              <a:gd name="T30" fmla="*/ 2147483647 w 269"/>
              <a:gd name="T31" fmla="*/ 2147483647 h 217"/>
              <a:gd name="T32" fmla="*/ 2147483647 w 269"/>
              <a:gd name="T33" fmla="*/ 2147483647 h 217"/>
              <a:gd name="T34" fmla="*/ 2147483647 w 269"/>
              <a:gd name="T35" fmla="*/ 2147483647 h 217"/>
              <a:gd name="T36" fmla="*/ 2147483647 w 269"/>
              <a:gd name="T37" fmla="*/ 2147483647 h 217"/>
              <a:gd name="T38" fmla="*/ 2147483647 w 269"/>
              <a:gd name="T39" fmla="*/ 2147483647 h 217"/>
              <a:gd name="T40" fmla="*/ 2147483647 w 269"/>
              <a:gd name="T41" fmla="*/ 2147483647 h 2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9"/>
              <a:gd name="T64" fmla="*/ 0 h 217"/>
              <a:gd name="T65" fmla="*/ 269 w 269"/>
              <a:gd name="T66" fmla="*/ 217 h 2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9" h="217">
                <a:moveTo>
                  <a:pt x="218" y="217"/>
                </a:moveTo>
                <a:lnTo>
                  <a:pt x="198" y="217"/>
                </a:lnTo>
                <a:lnTo>
                  <a:pt x="174" y="173"/>
                </a:lnTo>
                <a:lnTo>
                  <a:pt x="155" y="173"/>
                </a:lnTo>
                <a:lnTo>
                  <a:pt x="155" y="154"/>
                </a:lnTo>
                <a:lnTo>
                  <a:pt x="130" y="110"/>
                </a:lnTo>
                <a:lnTo>
                  <a:pt x="86" y="110"/>
                </a:lnTo>
                <a:lnTo>
                  <a:pt x="42" y="129"/>
                </a:lnTo>
                <a:lnTo>
                  <a:pt x="0" y="61"/>
                </a:lnTo>
                <a:lnTo>
                  <a:pt x="0" y="42"/>
                </a:lnTo>
                <a:lnTo>
                  <a:pt x="42" y="42"/>
                </a:lnTo>
                <a:lnTo>
                  <a:pt x="42" y="0"/>
                </a:lnTo>
                <a:lnTo>
                  <a:pt x="130" y="0"/>
                </a:lnTo>
                <a:lnTo>
                  <a:pt x="155" y="17"/>
                </a:lnTo>
                <a:lnTo>
                  <a:pt x="198" y="0"/>
                </a:lnTo>
                <a:lnTo>
                  <a:pt x="237" y="86"/>
                </a:lnTo>
                <a:lnTo>
                  <a:pt x="237" y="129"/>
                </a:lnTo>
                <a:lnTo>
                  <a:pt x="269" y="173"/>
                </a:lnTo>
                <a:lnTo>
                  <a:pt x="237" y="173"/>
                </a:lnTo>
                <a:lnTo>
                  <a:pt x="237" y="198"/>
                </a:lnTo>
                <a:lnTo>
                  <a:pt x="218" y="2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82" name="Freeform 88">
            <a:extLst>
              <a:ext uri="{FF2B5EF4-FFF2-40B4-BE49-F238E27FC236}">
                <a16:creationId xmlns:a16="http://schemas.microsoft.com/office/drawing/2014/main" id="{11B06D25-A602-0F48-86EE-0783CB22E28E}"/>
              </a:ext>
            </a:extLst>
          </p:cNvPr>
          <p:cNvSpPr>
            <a:spLocks/>
          </p:cNvSpPr>
          <p:nvPr/>
        </p:nvSpPr>
        <p:spPr bwMode="auto">
          <a:xfrm>
            <a:off x="4781951" y="4022348"/>
            <a:ext cx="233362" cy="214313"/>
          </a:xfrm>
          <a:custGeom>
            <a:avLst/>
            <a:gdLst>
              <a:gd name="T0" fmla="*/ 2147483647 w 269"/>
              <a:gd name="T1" fmla="*/ 2147483647 h 217"/>
              <a:gd name="T2" fmla="*/ 2147483647 w 269"/>
              <a:gd name="T3" fmla="*/ 2147483647 h 217"/>
              <a:gd name="T4" fmla="*/ 2147483647 w 269"/>
              <a:gd name="T5" fmla="*/ 2147483647 h 217"/>
              <a:gd name="T6" fmla="*/ 2147483647 w 269"/>
              <a:gd name="T7" fmla="*/ 2147483647 h 217"/>
              <a:gd name="T8" fmla="*/ 2147483647 w 269"/>
              <a:gd name="T9" fmla="*/ 2147483647 h 217"/>
              <a:gd name="T10" fmla="*/ 2147483647 w 269"/>
              <a:gd name="T11" fmla="*/ 2147483647 h 217"/>
              <a:gd name="T12" fmla="*/ 2147483647 w 269"/>
              <a:gd name="T13" fmla="*/ 2147483647 h 217"/>
              <a:gd name="T14" fmla="*/ 2147483647 w 269"/>
              <a:gd name="T15" fmla="*/ 2147483647 h 217"/>
              <a:gd name="T16" fmla="*/ 0 w 269"/>
              <a:gd name="T17" fmla="*/ 2147483647 h 217"/>
              <a:gd name="T18" fmla="*/ 0 w 269"/>
              <a:gd name="T19" fmla="*/ 2147483647 h 217"/>
              <a:gd name="T20" fmla="*/ 2147483647 w 269"/>
              <a:gd name="T21" fmla="*/ 2147483647 h 217"/>
              <a:gd name="T22" fmla="*/ 2147483647 w 269"/>
              <a:gd name="T23" fmla="*/ 0 h 217"/>
              <a:gd name="T24" fmla="*/ 2147483647 w 269"/>
              <a:gd name="T25" fmla="*/ 0 h 217"/>
              <a:gd name="T26" fmla="*/ 2147483647 w 269"/>
              <a:gd name="T27" fmla="*/ 2147483647 h 217"/>
              <a:gd name="T28" fmla="*/ 2147483647 w 269"/>
              <a:gd name="T29" fmla="*/ 0 h 217"/>
              <a:gd name="T30" fmla="*/ 2147483647 w 269"/>
              <a:gd name="T31" fmla="*/ 2147483647 h 217"/>
              <a:gd name="T32" fmla="*/ 2147483647 w 269"/>
              <a:gd name="T33" fmla="*/ 2147483647 h 217"/>
              <a:gd name="T34" fmla="*/ 2147483647 w 269"/>
              <a:gd name="T35" fmla="*/ 2147483647 h 217"/>
              <a:gd name="T36" fmla="*/ 2147483647 w 269"/>
              <a:gd name="T37" fmla="*/ 2147483647 h 217"/>
              <a:gd name="T38" fmla="*/ 2147483647 w 269"/>
              <a:gd name="T39" fmla="*/ 2147483647 h 217"/>
              <a:gd name="T40" fmla="*/ 2147483647 w 269"/>
              <a:gd name="T41" fmla="*/ 2147483647 h 2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9"/>
              <a:gd name="T64" fmla="*/ 0 h 217"/>
              <a:gd name="T65" fmla="*/ 269 w 269"/>
              <a:gd name="T66" fmla="*/ 217 h 2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9" h="217">
                <a:moveTo>
                  <a:pt x="218" y="217"/>
                </a:moveTo>
                <a:lnTo>
                  <a:pt x="198" y="217"/>
                </a:lnTo>
                <a:lnTo>
                  <a:pt x="174" y="173"/>
                </a:lnTo>
                <a:lnTo>
                  <a:pt x="155" y="173"/>
                </a:lnTo>
                <a:lnTo>
                  <a:pt x="155" y="154"/>
                </a:lnTo>
                <a:lnTo>
                  <a:pt x="130" y="110"/>
                </a:lnTo>
                <a:lnTo>
                  <a:pt x="86" y="110"/>
                </a:lnTo>
                <a:lnTo>
                  <a:pt x="42" y="129"/>
                </a:lnTo>
                <a:lnTo>
                  <a:pt x="0" y="61"/>
                </a:lnTo>
                <a:lnTo>
                  <a:pt x="0" y="42"/>
                </a:lnTo>
                <a:lnTo>
                  <a:pt x="42" y="42"/>
                </a:lnTo>
                <a:lnTo>
                  <a:pt x="42" y="0"/>
                </a:lnTo>
                <a:lnTo>
                  <a:pt x="130" y="0"/>
                </a:lnTo>
                <a:lnTo>
                  <a:pt x="155" y="17"/>
                </a:lnTo>
                <a:lnTo>
                  <a:pt x="198" y="0"/>
                </a:lnTo>
                <a:lnTo>
                  <a:pt x="237" y="86"/>
                </a:lnTo>
                <a:lnTo>
                  <a:pt x="237" y="129"/>
                </a:lnTo>
                <a:lnTo>
                  <a:pt x="269" y="173"/>
                </a:lnTo>
                <a:lnTo>
                  <a:pt x="237" y="173"/>
                </a:lnTo>
                <a:lnTo>
                  <a:pt x="237" y="198"/>
                </a:lnTo>
                <a:lnTo>
                  <a:pt x="218" y="2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3" name="Freeform 89">
            <a:extLst>
              <a:ext uri="{FF2B5EF4-FFF2-40B4-BE49-F238E27FC236}">
                <a16:creationId xmlns:a16="http://schemas.microsoft.com/office/drawing/2014/main" id="{0B1D0EF6-9858-8C41-AF45-C5D3234F1FDA}"/>
              </a:ext>
            </a:extLst>
          </p:cNvPr>
          <p:cNvSpPr>
            <a:spLocks/>
          </p:cNvSpPr>
          <p:nvPr/>
        </p:nvSpPr>
        <p:spPr bwMode="auto">
          <a:xfrm>
            <a:off x="5091513" y="3912811"/>
            <a:ext cx="247650" cy="236537"/>
          </a:xfrm>
          <a:custGeom>
            <a:avLst/>
            <a:gdLst>
              <a:gd name="T0" fmla="*/ 2147483647 w 286"/>
              <a:gd name="T1" fmla="*/ 2147483647 h 242"/>
              <a:gd name="T2" fmla="*/ 2147483647 w 286"/>
              <a:gd name="T3" fmla="*/ 2147483647 h 242"/>
              <a:gd name="T4" fmla="*/ 2147483647 w 286"/>
              <a:gd name="T5" fmla="*/ 2147483647 h 242"/>
              <a:gd name="T6" fmla="*/ 2147483647 w 286"/>
              <a:gd name="T7" fmla="*/ 2147483647 h 242"/>
              <a:gd name="T8" fmla="*/ 2147483647 w 286"/>
              <a:gd name="T9" fmla="*/ 2147483647 h 242"/>
              <a:gd name="T10" fmla="*/ 2147483647 w 286"/>
              <a:gd name="T11" fmla="*/ 2147483647 h 242"/>
              <a:gd name="T12" fmla="*/ 2147483647 w 286"/>
              <a:gd name="T13" fmla="*/ 2147483647 h 242"/>
              <a:gd name="T14" fmla="*/ 2147483647 w 286"/>
              <a:gd name="T15" fmla="*/ 2147483647 h 242"/>
              <a:gd name="T16" fmla="*/ 2147483647 w 286"/>
              <a:gd name="T17" fmla="*/ 2147483647 h 242"/>
              <a:gd name="T18" fmla="*/ 2147483647 w 286"/>
              <a:gd name="T19" fmla="*/ 2147483647 h 242"/>
              <a:gd name="T20" fmla="*/ 0 w 286"/>
              <a:gd name="T21" fmla="*/ 2147483647 h 242"/>
              <a:gd name="T22" fmla="*/ 0 w 286"/>
              <a:gd name="T23" fmla="*/ 2147483647 h 242"/>
              <a:gd name="T24" fmla="*/ 2147483647 w 286"/>
              <a:gd name="T25" fmla="*/ 2147483647 h 242"/>
              <a:gd name="T26" fmla="*/ 2147483647 w 286"/>
              <a:gd name="T27" fmla="*/ 2147483647 h 242"/>
              <a:gd name="T28" fmla="*/ 2147483647 w 286"/>
              <a:gd name="T29" fmla="*/ 2147483647 h 242"/>
              <a:gd name="T30" fmla="*/ 2147483647 w 286"/>
              <a:gd name="T31" fmla="*/ 0 h 242"/>
              <a:gd name="T32" fmla="*/ 2147483647 w 286"/>
              <a:gd name="T33" fmla="*/ 2147483647 h 242"/>
              <a:gd name="T34" fmla="*/ 2147483647 w 286"/>
              <a:gd name="T35" fmla="*/ 2147483647 h 242"/>
              <a:gd name="T36" fmla="*/ 2147483647 w 286"/>
              <a:gd name="T37" fmla="*/ 2147483647 h 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6"/>
              <a:gd name="T58" fmla="*/ 0 h 242"/>
              <a:gd name="T59" fmla="*/ 286 w 286"/>
              <a:gd name="T60" fmla="*/ 242 h 2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6" h="242">
                <a:moveTo>
                  <a:pt x="267" y="111"/>
                </a:moveTo>
                <a:lnTo>
                  <a:pt x="286" y="130"/>
                </a:lnTo>
                <a:lnTo>
                  <a:pt x="267" y="155"/>
                </a:lnTo>
                <a:lnTo>
                  <a:pt x="242" y="155"/>
                </a:lnTo>
                <a:lnTo>
                  <a:pt x="223" y="174"/>
                </a:lnTo>
                <a:lnTo>
                  <a:pt x="173" y="174"/>
                </a:lnTo>
                <a:lnTo>
                  <a:pt x="85" y="174"/>
                </a:lnTo>
                <a:lnTo>
                  <a:pt x="85" y="242"/>
                </a:lnTo>
                <a:lnTo>
                  <a:pt x="66" y="223"/>
                </a:lnTo>
                <a:lnTo>
                  <a:pt x="17" y="223"/>
                </a:lnTo>
                <a:lnTo>
                  <a:pt x="0" y="199"/>
                </a:lnTo>
                <a:lnTo>
                  <a:pt x="0" y="155"/>
                </a:lnTo>
                <a:lnTo>
                  <a:pt x="36" y="86"/>
                </a:lnTo>
                <a:lnTo>
                  <a:pt x="85" y="67"/>
                </a:lnTo>
                <a:lnTo>
                  <a:pt x="154" y="17"/>
                </a:lnTo>
                <a:lnTo>
                  <a:pt x="198" y="0"/>
                </a:lnTo>
                <a:lnTo>
                  <a:pt x="198" y="42"/>
                </a:lnTo>
                <a:lnTo>
                  <a:pt x="242" y="111"/>
                </a:lnTo>
                <a:lnTo>
                  <a:pt x="267" y="11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84" name="Freeform 90">
            <a:extLst>
              <a:ext uri="{FF2B5EF4-FFF2-40B4-BE49-F238E27FC236}">
                <a16:creationId xmlns:a16="http://schemas.microsoft.com/office/drawing/2014/main" id="{461E922D-52C9-2741-8F36-21845435D090}"/>
              </a:ext>
            </a:extLst>
          </p:cNvPr>
          <p:cNvSpPr>
            <a:spLocks/>
          </p:cNvSpPr>
          <p:nvPr/>
        </p:nvSpPr>
        <p:spPr bwMode="auto">
          <a:xfrm>
            <a:off x="5091513" y="3912811"/>
            <a:ext cx="247650" cy="236537"/>
          </a:xfrm>
          <a:custGeom>
            <a:avLst/>
            <a:gdLst>
              <a:gd name="T0" fmla="*/ 2147483647 w 286"/>
              <a:gd name="T1" fmla="*/ 2147483647 h 242"/>
              <a:gd name="T2" fmla="*/ 2147483647 w 286"/>
              <a:gd name="T3" fmla="*/ 2147483647 h 242"/>
              <a:gd name="T4" fmla="*/ 2147483647 w 286"/>
              <a:gd name="T5" fmla="*/ 2147483647 h 242"/>
              <a:gd name="T6" fmla="*/ 2147483647 w 286"/>
              <a:gd name="T7" fmla="*/ 2147483647 h 242"/>
              <a:gd name="T8" fmla="*/ 2147483647 w 286"/>
              <a:gd name="T9" fmla="*/ 2147483647 h 242"/>
              <a:gd name="T10" fmla="*/ 2147483647 w 286"/>
              <a:gd name="T11" fmla="*/ 2147483647 h 242"/>
              <a:gd name="T12" fmla="*/ 2147483647 w 286"/>
              <a:gd name="T13" fmla="*/ 2147483647 h 242"/>
              <a:gd name="T14" fmla="*/ 2147483647 w 286"/>
              <a:gd name="T15" fmla="*/ 2147483647 h 242"/>
              <a:gd name="T16" fmla="*/ 2147483647 w 286"/>
              <a:gd name="T17" fmla="*/ 2147483647 h 242"/>
              <a:gd name="T18" fmla="*/ 2147483647 w 286"/>
              <a:gd name="T19" fmla="*/ 2147483647 h 242"/>
              <a:gd name="T20" fmla="*/ 0 w 286"/>
              <a:gd name="T21" fmla="*/ 2147483647 h 242"/>
              <a:gd name="T22" fmla="*/ 0 w 286"/>
              <a:gd name="T23" fmla="*/ 2147483647 h 242"/>
              <a:gd name="T24" fmla="*/ 2147483647 w 286"/>
              <a:gd name="T25" fmla="*/ 2147483647 h 242"/>
              <a:gd name="T26" fmla="*/ 2147483647 w 286"/>
              <a:gd name="T27" fmla="*/ 2147483647 h 242"/>
              <a:gd name="T28" fmla="*/ 2147483647 w 286"/>
              <a:gd name="T29" fmla="*/ 2147483647 h 242"/>
              <a:gd name="T30" fmla="*/ 2147483647 w 286"/>
              <a:gd name="T31" fmla="*/ 0 h 242"/>
              <a:gd name="T32" fmla="*/ 2147483647 w 286"/>
              <a:gd name="T33" fmla="*/ 2147483647 h 242"/>
              <a:gd name="T34" fmla="*/ 2147483647 w 286"/>
              <a:gd name="T35" fmla="*/ 2147483647 h 242"/>
              <a:gd name="T36" fmla="*/ 2147483647 w 286"/>
              <a:gd name="T37" fmla="*/ 2147483647 h 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6"/>
              <a:gd name="T58" fmla="*/ 0 h 242"/>
              <a:gd name="T59" fmla="*/ 286 w 286"/>
              <a:gd name="T60" fmla="*/ 242 h 2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6" h="242">
                <a:moveTo>
                  <a:pt x="267" y="111"/>
                </a:moveTo>
                <a:lnTo>
                  <a:pt x="286" y="130"/>
                </a:lnTo>
                <a:lnTo>
                  <a:pt x="267" y="155"/>
                </a:lnTo>
                <a:lnTo>
                  <a:pt x="242" y="155"/>
                </a:lnTo>
                <a:lnTo>
                  <a:pt x="223" y="174"/>
                </a:lnTo>
                <a:lnTo>
                  <a:pt x="173" y="174"/>
                </a:lnTo>
                <a:lnTo>
                  <a:pt x="85" y="174"/>
                </a:lnTo>
                <a:lnTo>
                  <a:pt x="85" y="242"/>
                </a:lnTo>
                <a:lnTo>
                  <a:pt x="66" y="223"/>
                </a:lnTo>
                <a:lnTo>
                  <a:pt x="17" y="223"/>
                </a:lnTo>
                <a:lnTo>
                  <a:pt x="0" y="199"/>
                </a:lnTo>
                <a:lnTo>
                  <a:pt x="0" y="155"/>
                </a:lnTo>
                <a:lnTo>
                  <a:pt x="36" y="86"/>
                </a:lnTo>
                <a:lnTo>
                  <a:pt x="85" y="67"/>
                </a:lnTo>
                <a:lnTo>
                  <a:pt x="154" y="17"/>
                </a:lnTo>
                <a:lnTo>
                  <a:pt x="198" y="0"/>
                </a:lnTo>
                <a:lnTo>
                  <a:pt x="198" y="42"/>
                </a:lnTo>
                <a:lnTo>
                  <a:pt x="242" y="111"/>
                </a:lnTo>
                <a:lnTo>
                  <a:pt x="267" y="11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845E7A6D-6416-7E4E-AF84-9A66CA997862}"/>
              </a:ext>
            </a:extLst>
          </p:cNvPr>
          <p:cNvSpPr>
            <a:spLocks/>
          </p:cNvSpPr>
          <p:nvPr/>
        </p:nvSpPr>
        <p:spPr bwMode="auto">
          <a:xfrm>
            <a:off x="4874026" y="3493711"/>
            <a:ext cx="527050" cy="612775"/>
          </a:xfrm>
          <a:custGeom>
            <a:avLst/>
            <a:gdLst>
              <a:gd name="T0" fmla="*/ 2147483647 w 606"/>
              <a:gd name="T1" fmla="*/ 2147483647 h 624"/>
              <a:gd name="T2" fmla="*/ 2147483647 w 606"/>
              <a:gd name="T3" fmla="*/ 2147483647 h 624"/>
              <a:gd name="T4" fmla="*/ 2147483647 w 606"/>
              <a:gd name="T5" fmla="*/ 2147483647 h 624"/>
              <a:gd name="T6" fmla="*/ 2147483647 w 606"/>
              <a:gd name="T7" fmla="*/ 2147483647 h 624"/>
              <a:gd name="T8" fmla="*/ 2147483647 w 606"/>
              <a:gd name="T9" fmla="*/ 2147483647 h 624"/>
              <a:gd name="T10" fmla="*/ 2147483647 w 606"/>
              <a:gd name="T11" fmla="*/ 2147483647 h 624"/>
              <a:gd name="T12" fmla="*/ 2147483647 w 606"/>
              <a:gd name="T13" fmla="*/ 2147483647 h 624"/>
              <a:gd name="T14" fmla="*/ 2147483647 w 606"/>
              <a:gd name="T15" fmla="*/ 2147483647 h 624"/>
              <a:gd name="T16" fmla="*/ 2147483647 w 606"/>
              <a:gd name="T17" fmla="*/ 2147483647 h 624"/>
              <a:gd name="T18" fmla="*/ 2147483647 w 606"/>
              <a:gd name="T19" fmla="*/ 2147483647 h 624"/>
              <a:gd name="T20" fmla="*/ 2147483647 w 606"/>
              <a:gd name="T21" fmla="*/ 2147483647 h 624"/>
              <a:gd name="T22" fmla="*/ 2147483647 w 606"/>
              <a:gd name="T23" fmla="*/ 2147483647 h 624"/>
              <a:gd name="T24" fmla="*/ 2147483647 w 606"/>
              <a:gd name="T25" fmla="*/ 2147483647 h 624"/>
              <a:gd name="T26" fmla="*/ 2147483647 w 606"/>
              <a:gd name="T27" fmla="*/ 2147483647 h 624"/>
              <a:gd name="T28" fmla="*/ 0 w 606"/>
              <a:gd name="T29" fmla="*/ 2147483647 h 624"/>
              <a:gd name="T30" fmla="*/ 2147483647 w 606"/>
              <a:gd name="T31" fmla="*/ 2147483647 h 624"/>
              <a:gd name="T32" fmla="*/ 2147483647 w 606"/>
              <a:gd name="T33" fmla="*/ 2147483647 h 624"/>
              <a:gd name="T34" fmla="*/ 2147483647 w 606"/>
              <a:gd name="T35" fmla="*/ 2147483647 h 624"/>
              <a:gd name="T36" fmla="*/ 2147483647 w 606"/>
              <a:gd name="T37" fmla="*/ 2147483647 h 624"/>
              <a:gd name="T38" fmla="*/ 2147483647 w 606"/>
              <a:gd name="T39" fmla="*/ 0 h 624"/>
              <a:gd name="T40" fmla="*/ 2147483647 w 606"/>
              <a:gd name="T41" fmla="*/ 0 h 624"/>
              <a:gd name="T42" fmla="*/ 2147483647 w 606"/>
              <a:gd name="T43" fmla="*/ 2147483647 h 624"/>
              <a:gd name="T44" fmla="*/ 2147483647 w 606"/>
              <a:gd name="T45" fmla="*/ 2147483647 h 624"/>
              <a:gd name="T46" fmla="*/ 2147483647 w 606"/>
              <a:gd name="T47" fmla="*/ 2147483647 h 624"/>
              <a:gd name="T48" fmla="*/ 2147483647 w 606"/>
              <a:gd name="T49" fmla="*/ 2147483647 h 624"/>
              <a:gd name="T50" fmla="*/ 2147483647 w 606"/>
              <a:gd name="T51" fmla="*/ 2147483647 h 624"/>
              <a:gd name="T52" fmla="*/ 2147483647 w 606"/>
              <a:gd name="T53" fmla="*/ 2147483647 h 624"/>
              <a:gd name="T54" fmla="*/ 2147483647 w 606"/>
              <a:gd name="T55" fmla="*/ 2147483647 h 624"/>
              <a:gd name="T56" fmla="*/ 2147483647 w 606"/>
              <a:gd name="T57" fmla="*/ 2147483647 h 6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6"/>
              <a:gd name="T88" fmla="*/ 0 h 624"/>
              <a:gd name="T89" fmla="*/ 606 w 606"/>
              <a:gd name="T90" fmla="*/ 624 h 6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6" h="624">
                <a:moveTo>
                  <a:pt x="450" y="423"/>
                </a:moveTo>
                <a:lnTo>
                  <a:pt x="406" y="442"/>
                </a:lnTo>
                <a:lnTo>
                  <a:pt x="337" y="492"/>
                </a:lnTo>
                <a:lnTo>
                  <a:pt x="286" y="511"/>
                </a:lnTo>
                <a:lnTo>
                  <a:pt x="250" y="580"/>
                </a:lnTo>
                <a:lnTo>
                  <a:pt x="250" y="624"/>
                </a:lnTo>
                <a:lnTo>
                  <a:pt x="225" y="624"/>
                </a:lnTo>
                <a:lnTo>
                  <a:pt x="206" y="624"/>
                </a:lnTo>
                <a:lnTo>
                  <a:pt x="181" y="624"/>
                </a:lnTo>
                <a:lnTo>
                  <a:pt x="162" y="624"/>
                </a:lnTo>
                <a:lnTo>
                  <a:pt x="130" y="624"/>
                </a:lnTo>
                <a:lnTo>
                  <a:pt x="93" y="536"/>
                </a:lnTo>
                <a:lnTo>
                  <a:pt x="50" y="555"/>
                </a:lnTo>
                <a:lnTo>
                  <a:pt x="25" y="536"/>
                </a:lnTo>
                <a:lnTo>
                  <a:pt x="0" y="442"/>
                </a:lnTo>
                <a:lnTo>
                  <a:pt x="25" y="399"/>
                </a:lnTo>
                <a:lnTo>
                  <a:pt x="50" y="423"/>
                </a:lnTo>
                <a:lnTo>
                  <a:pt x="69" y="399"/>
                </a:lnTo>
                <a:lnTo>
                  <a:pt x="250" y="399"/>
                </a:lnTo>
                <a:lnTo>
                  <a:pt x="206" y="0"/>
                </a:lnTo>
                <a:lnTo>
                  <a:pt x="267" y="0"/>
                </a:lnTo>
                <a:lnTo>
                  <a:pt x="475" y="173"/>
                </a:lnTo>
                <a:lnTo>
                  <a:pt x="518" y="204"/>
                </a:lnTo>
                <a:lnTo>
                  <a:pt x="562" y="223"/>
                </a:lnTo>
                <a:lnTo>
                  <a:pt x="562" y="267"/>
                </a:lnTo>
                <a:lnTo>
                  <a:pt x="606" y="267"/>
                </a:lnTo>
                <a:lnTo>
                  <a:pt x="606" y="379"/>
                </a:lnTo>
                <a:lnTo>
                  <a:pt x="587" y="399"/>
                </a:lnTo>
                <a:lnTo>
                  <a:pt x="450" y="423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86" name="Freeform 92">
            <a:extLst>
              <a:ext uri="{FF2B5EF4-FFF2-40B4-BE49-F238E27FC236}">
                <a16:creationId xmlns:a16="http://schemas.microsoft.com/office/drawing/2014/main" id="{F9A9C51A-683A-CD48-BC1B-15DF2361427E}"/>
              </a:ext>
            </a:extLst>
          </p:cNvPr>
          <p:cNvSpPr>
            <a:spLocks/>
          </p:cNvSpPr>
          <p:nvPr/>
        </p:nvSpPr>
        <p:spPr bwMode="auto">
          <a:xfrm>
            <a:off x="4874026" y="3493711"/>
            <a:ext cx="527050" cy="612775"/>
          </a:xfrm>
          <a:custGeom>
            <a:avLst/>
            <a:gdLst>
              <a:gd name="T0" fmla="*/ 2147483647 w 606"/>
              <a:gd name="T1" fmla="*/ 2147483647 h 624"/>
              <a:gd name="T2" fmla="*/ 2147483647 w 606"/>
              <a:gd name="T3" fmla="*/ 2147483647 h 624"/>
              <a:gd name="T4" fmla="*/ 2147483647 w 606"/>
              <a:gd name="T5" fmla="*/ 2147483647 h 624"/>
              <a:gd name="T6" fmla="*/ 2147483647 w 606"/>
              <a:gd name="T7" fmla="*/ 2147483647 h 624"/>
              <a:gd name="T8" fmla="*/ 2147483647 w 606"/>
              <a:gd name="T9" fmla="*/ 2147483647 h 624"/>
              <a:gd name="T10" fmla="*/ 2147483647 w 606"/>
              <a:gd name="T11" fmla="*/ 2147483647 h 624"/>
              <a:gd name="T12" fmla="*/ 2147483647 w 606"/>
              <a:gd name="T13" fmla="*/ 2147483647 h 624"/>
              <a:gd name="T14" fmla="*/ 2147483647 w 606"/>
              <a:gd name="T15" fmla="*/ 2147483647 h 624"/>
              <a:gd name="T16" fmla="*/ 2147483647 w 606"/>
              <a:gd name="T17" fmla="*/ 2147483647 h 624"/>
              <a:gd name="T18" fmla="*/ 2147483647 w 606"/>
              <a:gd name="T19" fmla="*/ 2147483647 h 624"/>
              <a:gd name="T20" fmla="*/ 2147483647 w 606"/>
              <a:gd name="T21" fmla="*/ 2147483647 h 624"/>
              <a:gd name="T22" fmla="*/ 2147483647 w 606"/>
              <a:gd name="T23" fmla="*/ 2147483647 h 624"/>
              <a:gd name="T24" fmla="*/ 2147483647 w 606"/>
              <a:gd name="T25" fmla="*/ 2147483647 h 624"/>
              <a:gd name="T26" fmla="*/ 2147483647 w 606"/>
              <a:gd name="T27" fmla="*/ 2147483647 h 624"/>
              <a:gd name="T28" fmla="*/ 0 w 606"/>
              <a:gd name="T29" fmla="*/ 2147483647 h 624"/>
              <a:gd name="T30" fmla="*/ 2147483647 w 606"/>
              <a:gd name="T31" fmla="*/ 2147483647 h 624"/>
              <a:gd name="T32" fmla="*/ 2147483647 w 606"/>
              <a:gd name="T33" fmla="*/ 2147483647 h 624"/>
              <a:gd name="T34" fmla="*/ 2147483647 w 606"/>
              <a:gd name="T35" fmla="*/ 2147483647 h 624"/>
              <a:gd name="T36" fmla="*/ 2147483647 w 606"/>
              <a:gd name="T37" fmla="*/ 2147483647 h 624"/>
              <a:gd name="T38" fmla="*/ 2147483647 w 606"/>
              <a:gd name="T39" fmla="*/ 0 h 624"/>
              <a:gd name="T40" fmla="*/ 2147483647 w 606"/>
              <a:gd name="T41" fmla="*/ 0 h 624"/>
              <a:gd name="T42" fmla="*/ 2147483647 w 606"/>
              <a:gd name="T43" fmla="*/ 2147483647 h 624"/>
              <a:gd name="T44" fmla="*/ 2147483647 w 606"/>
              <a:gd name="T45" fmla="*/ 2147483647 h 624"/>
              <a:gd name="T46" fmla="*/ 2147483647 w 606"/>
              <a:gd name="T47" fmla="*/ 2147483647 h 624"/>
              <a:gd name="T48" fmla="*/ 2147483647 w 606"/>
              <a:gd name="T49" fmla="*/ 2147483647 h 624"/>
              <a:gd name="T50" fmla="*/ 2147483647 w 606"/>
              <a:gd name="T51" fmla="*/ 2147483647 h 624"/>
              <a:gd name="T52" fmla="*/ 2147483647 w 606"/>
              <a:gd name="T53" fmla="*/ 2147483647 h 624"/>
              <a:gd name="T54" fmla="*/ 2147483647 w 606"/>
              <a:gd name="T55" fmla="*/ 2147483647 h 624"/>
              <a:gd name="T56" fmla="*/ 2147483647 w 606"/>
              <a:gd name="T57" fmla="*/ 2147483647 h 6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6"/>
              <a:gd name="T88" fmla="*/ 0 h 624"/>
              <a:gd name="T89" fmla="*/ 606 w 606"/>
              <a:gd name="T90" fmla="*/ 624 h 6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6" h="624">
                <a:moveTo>
                  <a:pt x="450" y="423"/>
                </a:moveTo>
                <a:lnTo>
                  <a:pt x="406" y="442"/>
                </a:lnTo>
                <a:lnTo>
                  <a:pt x="337" y="492"/>
                </a:lnTo>
                <a:lnTo>
                  <a:pt x="286" y="511"/>
                </a:lnTo>
                <a:lnTo>
                  <a:pt x="250" y="580"/>
                </a:lnTo>
                <a:lnTo>
                  <a:pt x="250" y="624"/>
                </a:lnTo>
                <a:lnTo>
                  <a:pt x="225" y="624"/>
                </a:lnTo>
                <a:lnTo>
                  <a:pt x="206" y="624"/>
                </a:lnTo>
                <a:lnTo>
                  <a:pt x="181" y="624"/>
                </a:lnTo>
                <a:lnTo>
                  <a:pt x="162" y="624"/>
                </a:lnTo>
                <a:lnTo>
                  <a:pt x="130" y="624"/>
                </a:lnTo>
                <a:lnTo>
                  <a:pt x="93" y="536"/>
                </a:lnTo>
                <a:lnTo>
                  <a:pt x="50" y="555"/>
                </a:lnTo>
                <a:lnTo>
                  <a:pt x="25" y="536"/>
                </a:lnTo>
                <a:lnTo>
                  <a:pt x="0" y="442"/>
                </a:lnTo>
                <a:lnTo>
                  <a:pt x="25" y="399"/>
                </a:lnTo>
                <a:lnTo>
                  <a:pt x="50" y="423"/>
                </a:lnTo>
                <a:lnTo>
                  <a:pt x="69" y="399"/>
                </a:lnTo>
                <a:lnTo>
                  <a:pt x="250" y="399"/>
                </a:lnTo>
                <a:lnTo>
                  <a:pt x="206" y="0"/>
                </a:lnTo>
                <a:lnTo>
                  <a:pt x="267" y="0"/>
                </a:lnTo>
                <a:lnTo>
                  <a:pt x="475" y="173"/>
                </a:lnTo>
                <a:lnTo>
                  <a:pt x="518" y="204"/>
                </a:lnTo>
                <a:lnTo>
                  <a:pt x="562" y="223"/>
                </a:lnTo>
                <a:lnTo>
                  <a:pt x="562" y="267"/>
                </a:lnTo>
                <a:lnTo>
                  <a:pt x="606" y="267"/>
                </a:lnTo>
                <a:lnTo>
                  <a:pt x="606" y="379"/>
                </a:lnTo>
                <a:lnTo>
                  <a:pt x="587" y="399"/>
                </a:lnTo>
                <a:lnTo>
                  <a:pt x="450" y="42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" name="Freeform 93">
            <a:extLst>
              <a:ext uri="{FF2B5EF4-FFF2-40B4-BE49-F238E27FC236}">
                <a16:creationId xmlns:a16="http://schemas.microsoft.com/office/drawing/2014/main" id="{8A5AE85B-625C-6F4E-B81C-6BB9F9ED1F6B}"/>
              </a:ext>
            </a:extLst>
          </p:cNvPr>
          <p:cNvSpPr>
            <a:spLocks/>
          </p:cNvSpPr>
          <p:nvPr/>
        </p:nvSpPr>
        <p:spPr bwMode="auto">
          <a:xfrm>
            <a:off x="5964638" y="3587373"/>
            <a:ext cx="531813" cy="808038"/>
          </a:xfrm>
          <a:custGeom>
            <a:avLst/>
            <a:gdLst>
              <a:gd name="T0" fmla="*/ 2147483647 w 612"/>
              <a:gd name="T1" fmla="*/ 2147483647 h 824"/>
              <a:gd name="T2" fmla="*/ 2147483647 w 612"/>
              <a:gd name="T3" fmla="*/ 2147483647 h 824"/>
              <a:gd name="T4" fmla="*/ 2147483647 w 612"/>
              <a:gd name="T5" fmla="*/ 2147483647 h 824"/>
              <a:gd name="T6" fmla="*/ 2147483647 w 612"/>
              <a:gd name="T7" fmla="*/ 2147483647 h 824"/>
              <a:gd name="T8" fmla="*/ 2147483647 w 612"/>
              <a:gd name="T9" fmla="*/ 2147483647 h 824"/>
              <a:gd name="T10" fmla="*/ 2147483647 w 612"/>
              <a:gd name="T11" fmla="*/ 2147483647 h 824"/>
              <a:gd name="T12" fmla="*/ 2147483647 w 612"/>
              <a:gd name="T13" fmla="*/ 2147483647 h 824"/>
              <a:gd name="T14" fmla="*/ 2147483647 w 612"/>
              <a:gd name="T15" fmla="*/ 2147483647 h 824"/>
              <a:gd name="T16" fmla="*/ 2147483647 w 612"/>
              <a:gd name="T17" fmla="*/ 2147483647 h 824"/>
              <a:gd name="T18" fmla="*/ 2147483647 w 612"/>
              <a:gd name="T19" fmla="*/ 2147483647 h 824"/>
              <a:gd name="T20" fmla="*/ 2147483647 w 612"/>
              <a:gd name="T21" fmla="*/ 2147483647 h 824"/>
              <a:gd name="T22" fmla="*/ 2147483647 w 612"/>
              <a:gd name="T23" fmla="*/ 2147483647 h 824"/>
              <a:gd name="T24" fmla="*/ 2147483647 w 612"/>
              <a:gd name="T25" fmla="*/ 2147483647 h 824"/>
              <a:gd name="T26" fmla="*/ 2147483647 w 612"/>
              <a:gd name="T27" fmla="*/ 2147483647 h 824"/>
              <a:gd name="T28" fmla="*/ 0 w 612"/>
              <a:gd name="T29" fmla="*/ 2147483647 h 824"/>
              <a:gd name="T30" fmla="*/ 2147483647 w 612"/>
              <a:gd name="T31" fmla="*/ 2147483647 h 824"/>
              <a:gd name="T32" fmla="*/ 2147483647 w 612"/>
              <a:gd name="T33" fmla="*/ 2147483647 h 824"/>
              <a:gd name="T34" fmla="*/ 2147483647 w 612"/>
              <a:gd name="T35" fmla="*/ 2147483647 h 824"/>
              <a:gd name="T36" fmla="*/ 2147483647 w 612"/>
              <a:gd name="T37" fmla="*/ 2147483647 h 824"/>
              <a:gd name="T38" fmla="*/ 2147483647 w 612"/>
              <a:gd name="T39" fmla="*/ 2147483647 h 824"/>
              <a:gd name="T40" fmla="*/ 2147483647 w 612"/>
              <a:gd name="T41" fmla="*/ 2147483647 h 824"/>
              <a:gd name="T42" fmla="*/ 2147483647 w 612"/>
              <a:gd name="T43" fmla="*/ 2147483647 h 824"/>
              <a:gd name="T44" fmla="*/ 2147483647 w 612"/>
              <a:gd name="T45" fmla="*/ 2147483647 h 824"/>
              <a:gd name="T46" fmla="*/ 2147483647 w 612"/>
              <a:gd name="T47" fmla="*/ 2147483647 h 824"/>
              <a:gd name="T48" fmla="*/ 2147483647 w 612"/>
              <a:gd name="T49" fmla="*/ 0 h 824"/>
              <a:gd name="T50" fmla="*/ 2147483647 w 612"/>
              <a:gd name="T51" fmla="*/ 2147483647 h 824"/>
              <a:gd name="T52" fmla="*/ 2147483647 w 612"/>
              <a:gd name="T53" fmla="*/ 2147483647 h 824"/>
              <a:gd name="T54" fmla="*/ 2147483647 w 612"/>
              <a:gd name="T55" fmla="*/ 2147483647 h 824"/>
              <a:gd name="T56" fmla="*/ 2147483647 w 612"/>
              <a:gd name="T57" fmla="*/ 2147483647 h 824"/>
              <a:gd name="T58" fmla="*/ 2147483647 w 612"/>
              <a:gd name="T59" fmla="*/ 2147483647 h 824"/>
              <a:gd name="T60" fmla="*/ 2147483647 w 612"/>
              <a:gd name="T61" fmla="*/ 2147483647 h 824"/>
              <a:gd name="T62" fmla="*/ 2147483647 w 612"/>
              <a:gd name="T63" fmla="*/ 2147483647 h 824"/>
              <a:gd name="T64" fmla="*/ 2147483647 w 612"/>
              <a:gd name="T65" fmla="*/ 2147483647 h 824"/>
              <a:gd name="T66" fmla="*/ 2147483647 w 612"/>
              <a:gd name="T67" fmla="*/ 2147483647 h 824"/>
              <a:gd name="T68" fmla="*/ 2147483647 w 612"/>
              <a:gd name="T69" fmla="*/ 2147483647 h 824"/>
              <a:gd name="T70" fmla="*/ 2147483647 w 612"/>
              <a:gd name="T71" fmla="*/ 2147483647 h 824"/>
              <a:gd name="T72" fmla="*/ 2147483647 w 612"/>
              <a:gd name="T73" fmla="*/ 2147483647 h 824"/>
              <a:gd name="T74" fmla="*/ 2147483647 w 612"/>
              <a:gd name="T75" fmla="*/ 2147483647 h 824"/>
              <a:gd name="T76" fmla="*/ 2147483647 w 612"/>
              <a:gd name="T77" fmla="*/ 2147483647 h 8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12"/>
              <a:gd name="T118" fmla="*/ 0 h 824"/>
              <a:gd name="T119" fmla="*/ 612 w 612"/>
              <a:gd name="T120" fmla="*/ 824 h 8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12" h="824">
                <a:moveTo>
                  <a:pt x="517" y="748"/>
                </a:moveTo>
                <a:lnTo>
                  <a:pt x="517" y="773"/>
                </a:lnTo>
                <a:lnTo>
                  <a:pt x="473" y="773"/>
                </a:lnTo>
                <a:lnTo>
                  <a:pt x="456" y="792"/>
                </a:lnTo>
                <a:lnTo>
                  <a:pt x="379" y="824"/>
                </a:lnTo>
                <a:lnTo>
                  <a:pt x="336" y="824"/>
                </a:lnTo>
                <a:lnTo>
                  <a:pt x="299" y="773"/>
                </a:lnTo>
                <a:lnTo>
                  <a:pt x="250" y="773"/>
                </a:lnTo>
                <a:lnTo>
                  <a:pt x="223" y="748"/>
                </a:lnTo>
                <a:lnTo>
                  <a:pt x="111" y="618"/>
                </a:lnTo>
                <a:lnTo>
                  <a:pt x="69" y="599"/>
                </a:lnTo>
                <a:lnTo>
                  <a:pt x="69" y="555"/>
                </a:lnTo>
                <a:lnTo>
                  <a:pt x="25" y="506"/>
                </a:lnTo>
                <a:lnTo>
                  <a:pt x="50" y="487"/>
                </a:lnTo>
                <a:lnTo>
                  <a:pt x="0" y="418"/>
                </a:lnTo>
                <a:lnTo>
                  <a:pt x="50" y="306"/>
                </a:lnTo>
                <a:lnTo>
                  <a:pt x="69" y="306"/>
                </a:lnTo>
                <a:lnTo>
                  <a:pt x="69" y="286"/>
                </a:lnTo>
                <a:lnTo>
                  <a:pt x="69" y="149"/>
                </a:lnTo>
                <a:lnTo>
                  <a:pt x="69" y="130"/>
                </a:lnTo>
                <a:lnTo>
                  <a:pt x="111" y="130"/>
                </a:lnTo>
                <a:lnTo>
                  <a:pt x="111" y="37"/>
                </a:lnTo>
                <a:lnTo>
                  <a:pt x="404" y="37"/>
                </a:lnTo>
                <a:lnTo>
                  <a:pt x="456" y="37"/>
                </a:lnTo>
                <a:lnTo>
                  <a:pt x="492" y="0"/>
                </a:lnTo>
                <a:lnTo>
                  <a:pt x="492" y="18"/>
                </a:lnTo>
                <a:lnTo>
                  <a:pt x="536" y="37"/>
                </a:lnTo>
                <a:lnTo>
                  <a:pt x="585" y="193"/>
                </a:lnTo>
                <a:lnTo>
                  <a:pt x="612" y="218"/>
                </a:lnTo>
                <a:lnTo>
                  <a:pt x="612" y="243"/>
                </a:lnTo>
                <a:lnTo>
                  <a:pt x="560" y="262"/>
                </a:lnTo>
                <a:lnTo>
                  <a:pt x="536" y="418"/>
                </a:lnTo>
                <a:lnTo>
                  <a:pt x="473" y="531"/>
                </a:lnTo>
                <a:lnTo>
                  <a:pt x="456" y="618"/>
                </a:lnTo>
                <a:lnTo>
                  <a:pt x="423" y="618"/>
                </a:lnTo>
                <a:lnTo>
                  <a:pt x="423" y="643"/>
                </a:lnTo>
                <a:lnTo>
                  <a:pt x="456" y="660"/>
                </a:lnTo>
                <a:lnTo>
                  <a:pt x="492" y="729"/>
                </a:lnTo>
                <a:lnTo>
                  <a:pt x="517" y="748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8" name="Freeform 94">
            <a:extLst>
              <a:ext uri="{FF2B5EF4-FFF2-40B4-BE49-F238E27FC236}">
                <a16:creationId xmlns:a16="http://schemas.microsoft.com/office/drawing/2014/main" id="{2C6068D0-8E91-364E-A355-CE23686F8ACF}"/>
              </a:ext>
            </a:extLst>
          </p:cNvPr>
          <p:cNvSpPr>
            <a:spLocks/>
          </p:cNvSpPr>
          <p:nvPr/>
        </p:nvSpPr>
        <p:spPr bwMode="auto">
          <a:xfrm>
            <a:off x="5964638" y="3587373"/>
            <a:ext cx="531813" cy="808038"/>
          </a:xfrm>
          <a:custGeom>
            <a:avLst/>
            <a:gdLst>
              <a:gd name="T0" fmla="*/ 2147483647 w 612"/>
              <a:gd name="T1" fmla="*/ 2147483647 h 824"/>
              <a:gd name="T2" fmla="*/ 2147483647 w 612"/>
              <a:gd name="T3" fmla="*/ 2147483647 h 824"/>
              <a:gd name="T4" fmla="*/ 2147483647 w 612"/>
              <a:gd name="T5" fmla="*/ 2147483647 h 824"/>
              <a:gd name="T6" fmla="*/ 2147483647 w 612"/>
              <a:gd name="T7" fmla="*/ 2147483647 h 824"/>
              <a:gd name="T8" fmla="*/ 2147483647 w 612"/>
              <a:gd name="T9" fmla="*/ 2147483647 h 824"/>
              <a:gd name="T10" fmla="*/ 2147483647 w 612"/>
              <a:gd name="T11" fmla="*/ 2147483647 h 824"/>
              <a:gd name="T12" fmla="*/ 2147483647 w 612"/>
              <a:gd name="T13" fmla="*/ 2147483647 h 824"/>
              <a:gd name="T14" fmla="*/ 2147483647 w 612"/>
              <a:gd name="T15" fmla="*/ 2147483647 h 824"/>
              <a:gd name="T16" fmla="*/ 2147483647 w 612"/>
              <a:gd name="T17" fmla="*/ 2147483647 h 824"/>
              <a:gd name="T18" fmla="*/ 2147483647 w 612"/>
              <a:gd name="T19" fmla="*/ 2147483647 h 824"/>
              <a:gd name="T20" fmla="*/ 2147483647 w 612"/>
              <a:gd name="T21" fmla="*/ 2147483647 h 824"/>
              <a:gd name="T22" fmla="*/ 2147483647 w 612"/>
              <a:gd name="T23" fmla="*/ 2147483647 h 824"/>
              <a:gd name="T24" fmla="*/ 2147483647 w 612"/>
              <a:gd name="T25" fmla="*/ 2147483647 h 824"/>
              <a:gd name="T26" fmla="*/ 2147483647 w 612"/>
              <a:gd name="T27" fmla="*/ 2147483647 h 824"/>
              <a:gd name="T28" fmla="*/ 0 w 612"/>
              <a:gd name="T29" fmla="*/ 2147483647 h 824"/>
              <a:gd name="T30" fmla="*/ 2147483647 w 612"/>
              <a:gd name="T31" fmla="*/ 2147483647 h 824"/>
              <a:gd name="T32" fmla="*/ 2147483647 w 612"/>
              <a:gd name="T33" fmla="*/ 2147483647 h 824"/>
              <a:gd name="T34" fmla="*/ 2147483647 w 612"/>
              <a:gd name="T35" fmla="*/ 2147483647 h 824"/>
              <a:gd name="T36" fmla="*/ 2147483647 w 612"/>
              <a:gd name="T37" fmla="*/ 2147483647 h 824"/>
              <a:gd name="T38" fmla="*/ 2147483647 w 612"/>
              <a:gd name="T39" fmla="*/ 2147483647 h 824"/>
              <a:gd name="T40" fmla="*/ 2147483647 w 612"/>
              <a:gd name="T41" fmla="*/ 2147483647 h 824"/>
              <a:gd name="T42" fmla="*/ 2147483647 w 612"/>
              <a:gd name="T43" fmla="*/ 2147483647 h 824"/>
              <a:gd name="T44" fmla="*/ 2147483647 w 612"/>
              <a:gd name="T45" fmla="*/ 2147483647 h 824"/>
              <a:gd name="T46" fmla="*/ 2147483647 w 612"/>
              <a:gd name="T47" fmla="*/ 2147483647 h 824"/>
              <a:gd name="T48" fmla="*/ 2147483647 w 612"/>
              <a:gd name="T49" fmla="*/ 0 h 824"/>
              <a:gd name="T50" fmla="*/ 2147483647 w 612"/>
              <a:gd name="T51" fmla="*/ 2147483647 h 824"/>
              <a:gd name="T52" fmla="*/ 2147483647 w 612"/>
              <a:gd name="T53" fmla="*/ 2147483647 h 824"/>
              <a:gd name="T54" fmla="*/ 2147483647 w 612"/>
              <a:gd name="T55" fmla="*/ 2147483647 h 824"/>
              <a:gd name="T56" fmla="*/ 2147483647 w 612"/>
              <a:gd name="T57" fmla="*/ 2147483647 h 824"/>
              <a:gd name="T58" fmla="*/ 2147483647 w 612"/>
              <a:gd name="T59" fmla="*/ 2147483647 h 824"/>
              <a:gd name="T60" fmla="*/ 2147483647 w 612"/>
              <a:gd name="T61" fmla="*/ 2147483647 h 824"/>
              <a:gd name="T62" fmla="*/ 2147483647 w 612"/>
              <a:gd name="T63" fmla="*/ 2147483647 h 824"/>
              <a:gd name="T64" fmla="*/ 2147483647 w 612"/>
              <a:gd name="T65" fmla="*/ 2147483647 h 824"/>
              <a:gd name="T66" fmla="*/ 2147483647 w 612"/>
              <a:gd name="T67" fmla="*/ 2147483647 h 824"/>
              <a:gd name="T68" fmla="*/ 2147483647 w 612"/>
              <a:gd name="T69" fmla="*/ 2147483647 h 824"/>
              <a:gd name="T70" fmla="*/ 2147483647 w 612"/>
              <a:gd name="T71" fmla="*/ 2147483647 h 824"/>
              <a:gd name="T72" fmla="*/ 2147483647 w 612"/>
              <a:gd name="T73" fmla="*/ 2147483647 h 824"/>
              <a:gd name="T74" fmla="*/ 2147483647 w 612"/>
              <a:gd name="T75" fmla="*/ 2147483647 h 824"/>
              <a:gd name="T76" fmla="*/ 2147483647 w 612"/>
              <a:gd name="T77" fmla="*/ 2147483647 h 8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12"/>
              <a:gd name="T118" fmla="*/ 0 h 824"/>
              <a:gd name="T119" fmla="*/ 612 w 612"/>
              <a:gd name="T120" fmla="*/ 824 h 8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12" h="824">
                <a:moveTo>
                  <a:pt x="517" y="748"/>
                </a:moveTo>
                <a:lnTo>
                  <a:pt x="517" y="773"/>
                </a:lnTo>
                <a:lnTo>
                  <a:pt x="473" y="773"/>
                </a:lnTo>
                <a:lnTo>
                  <a:pt x="456" y="792"/>
                </a:lnTo>
                <a:lnTo>
                  <a:pt x="379" y="824"/>
                </a:lnTo>
                <a:lnTo>
                  <a:pt x="336" y="824"/>
                </a:lnTo>
                <a:lnTo>
                  <a:pt x="299" y="773"/>
                </a:lnTo>
                <a:lnTo>
                  <a:pt x="250" y="773"/>
                </a:lnTo>
                <a:lnTo>
                  <a:pt x="223" y="748"/>
                </a:lnTo>
                <a:lnTo>
                  <a:pt x="111" y="618"/>
                </a:lnTo>
                <a:lnTo>
                  <a:pt x="69" y="599"/>
                </a:lnTo>
                <a:lnTo>
                  <a:pt x="69" y="555"/>
                </a:lnTo>
                <a:lnTo>
                  <a:pt x="25" y="506"/>
                </a:lnTo>
                <a:lnTo>
                  <a:pt x="50" y="487"/>
                </a:lnTo>
                <a:lnTo>
                  <a:pt x="0" y="418"/>
                </a:lnTo>
                <a:lnTo>
                  <a:pt x="50" y="306"/>
                </a:lnTo>
                <a:lnTo>
                  <a:pt x="69" y="306"/>
                </a:lnTo>
                <a:lnTo>
                  <a:pt x="69" y="286"/>
                </a:lnTo>
                <a:lnTo>
                  <a:pt x="69" y="149"/>
                </a:lnTo>
                <a:lnTo>
                  <a:pt x="69" y="130"/>
                </a:lnTo>
                <a:lnTo>
                  <a:pt x="111" y="130"/>
                </a:lnTo>
                <a:lnTo>
                  <a:pt x="111" y="37"/>
                </a:lnTo>
                <a:lnTo>
                  <a:pt x="404" y="37"/>
                </a:lnTo>
                <a:lnTo>
                  <a:pt x="456" y="37"/>
                </a:lnTo>
                <a:lnTo>
                  <a:pt x="492" y="0"/>
                </a:lnTo>
                <a:lnTo>
                  <a:pt x="492" y="18"/>
                </a:lnTo>
                <a:lnTo>
                  <a:pt x="536" y="37"/>
                </a:lnTo>
                <a:lnTo>
                  <a:pt x="585" y="193"/>
                </a:lnTo>
                <a:lnTo>
                  <a:pt x="612" y="218"/>
                </a:lnTo>
                <a:lnTo>
                  <a:pt x="612" y="243"/>
                </a:lnTo>
                <a:lnTo>
                  <a:pt x="560" y="262"/>
                </a:lnTo>
                <a:lnTo>
                  <a:pt x="536" y="418"/>
                </a:lnTo>
                <a:lnTo>
                  <a:pt x="473" y="531"/>
                </a:lnTo>
                <a:lnTo>
                  <a:pt x="456" y="618"/>
                </a:lnTo>
                <a:lnTo>
                  <a:pt x="423" y="618"/>
                </a:lnTo>
                <a:lnTo>
                  <a:pt x="423" y="643"/>
                </a:lnTo>
                <a:lnTo>
                  <a:pt x="456" y="660"/>
                </a:lnTo>
                <a:lnTo>
                  <a:pt x="492" y="729"/>
                </a:lnTo>
                <a:lnTo>
                  <a:pt x="517" y="74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" name="Freeform 95">
            <a:extLst>
              <a:ext uri="{FF2B5EF4-FFF2-40B4-BE49-F238E27FC236}">
                <a16:creationId xmlns:a16="http://schemas.microsoft.com/office/drawing/2014/main" id="{E2D70514-B79A-4C49-9754-8489F8BB3164}"/>
              </a:ext>
            </a:extLst>
          </p:cNvPr>
          <p:cNvSpPr>
            <a:spLocks/>
          </p:cNvSpPr>
          <p:nvPr/>
        </p:nvSpPr>
        <p:spPr bwMode="auto">
          <a:xfrm>
            <a:off x="5558238" y="3171448"/>
            <a:ext cx="503238" cy="563563"/>
          </a:xfrm>
          <a:custGeom>
            <a:avLst/>
            <a:gdLst>
              <a:gd name="T0" fmla="*/ 2147483647 w 582"/>
              <a:gd name="T1" fmla="*/ 2147483647 h 574"/>
              <a:gd name="T2" fmla="*/ 2147483647 w 582"/>
              <a:gd name="T3" fmla="*/ 2147483647 h 574"/>
              <a:gd name="T4" fmla="*/ 2147483647 w 582"/>
              <a:gd name="T5" fmla="*/ 2147483647 h 574"/>
              <a:gd name="T6" fmla="*/ 2147483647 w 582"/>
              <a:gd name="T7" fmla="*/ 2147483647 h 574"/>
              <a:gd name="T8" fmla="*/ 2147483647 w 582"/>
              <a:gd name="T9" fmla="*/ 2147483647 h 574"/>
              <a:gd name="T10" fmla="*/ 2147483647 w 582"/>
              <a:gd name="T11" fmla="*/ 2147483647 h 574"/>
              <a:gd name="T12" fmla="*/ 2147483647 w 582"/>
              <a:gd name="T13" fmla="*/ 2147483647 h 574"/>
              <a:gd name="T14" fmla="*/ 2147483647 w 582"/>
              <a:gd name="T15" fmla="*/ 2147483647 h 574"/>
              <a:gd name="T16" fmla="*/ 2147483647 w 582"/>
              <a:gd name="T17" fmla="*/ 2147483647 h 574"/>
              <a:gd name="T18" fmla="*/ 2147483647 w 582"/>
              <a:gd name="T19" fmla="*/ 2147483647 h 574"/>
              <a:gd name="T20" fmla="*/ 0 w 582"/>
              <a:gd name="T21" fmla="*/ 2147483647 h 574"/>
              <a:gd name="T22" fmla="*/ 2147483647 w 582"/>
              <a:gd name="T23" fmla="*/ 2147483647 h 574"/>
              <a:gd name="T24" fmla="*/ 2147483647 w 582"/>
              <a:gd name="T25" fmla="*/ 2147483647 h 574"/>
              <a:gd name="T26" fmla="*/ 2147483647 w 582"/>
              <a:gd name="T27" fmla="*/ 2147483647 h 574"/>
              <a:gd name="T28" fmla="*/ 0 w 582"/>
              <a:gd name="T29" fmla="*/ 2147483647 h 574"/>
              <a:gd name="T30" fmla="*/ 0 w 582"/>
              <a:gd name="T31" fmla="*/ 2147483647 h 574"/>
              <a:gd name="T32" fmla="*/ 2147483647 w 582"/>
              <a:gd name="T33" fmla="*/ 2147483647 h 574"/>
              <a:gd name="T34" fmla="*/ 2147483647 w 582"/>
              <a:gd name="T35" fmla="*/ 2147483647 h 574"/>
              <a:gd name="T36" fmla="*/ 2147483647 w 582"/>
              <a:gd name="T37" fmla="*/ 2147483647 h 574"/>
              <a:gd name="T38" fmla="*/ 2147483647 w 582"/>
              <a:gd name="T39" fmla="*/ 0 h 574"/>
              <a:gd name="T40" fmla="*/ 2147483647 w 582"/>
              <a:gd name="T41" fmla="*/ 2147483647 h 574"/>
              <a:gd name="T42" fmla="*/ 2147483647 w 582"/>
              <a:gd name="T43" fmla="*/ 2147483647 h 574"/>
              <a:gd name="T44" fmla="*/ 2147483647 w 582"/>
              <a:gd name="T45" fmla="*/ 2147483647 h 574"/>
              <a:gd name="T46" fmla="*/ 2147483647 w 582"/>
              <a:gd name="T47" fmla="*/ 2147483647 h 574"/>
              <a:gd name="T48" fmla="*/ 2147483647 w 582"/>
              <a:gd name="T49" fmla="*/ 2147483647 h 574"/>
              <a:gd name="T50" fmla="*/ 2147483647 w 582"/>
              <a:gd name="T51" fmla="*/ 2147483647 h 574"/>
              <a:gd name="T52" fmla="*/ 2147483647 w 582"/>
              <a:gd name="T53" fmla="*/ 2147483647 h 574"/>
              <a:gd name="T54" fmla="*/ 2147483647 w 582"/>
              <a:gd name="T55" fmla="*/ 2147483647 h 574"/>
              <a:gd name="T56" fmla="*/ 2147483647 w 582"/>
              <a:gd name="T57" fmla="*/ 2147483647 h 574"/>
              <a:gd name="T58" fmla="*/ 2147483647 w 582"/>
              <a:gd name="T59" fmla="*/ 2147483647 h 574"/>
              <a:gd name="T60" fmla="*/ 2147483647 w 582"/>
              <a:gd name="T61" fmla="*/ 2147483647 h 574"/>
              <a:gd name="T62" fmla="*/ 2147483647 w 582"/>
              <a:gd name="T63" fmla="*/ 2147483647 h 574"/>
              <a:gd name="T64" fmla="*/ 2147483647 w 582"/>
              <a:gd name="T65" fmla="*/ 2147483647 h 574"/>
              <a:gd name="T66" fmla="*/ 2147483647 w 582"/>
              <a:gd name="T67" fmla="*/ 2147483647 h 574"/>
              <a:gd name="T68" fmla="*/ 2147483647 w 582"/>
              <a:gd name="T69" fmla="*/ 2147483647 h 574"/>
              <a:gd name="T70" fmla="*/ 2147483647 w 582"/>
              <a:gd name="T71" fmla="*/ 2147483647 h 5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2"/>
              <a:gd name="T109" fmla="*/ 0 h 574"/>
              <a:gd name="T110" fmla="*/ 582 w 582"/>
              <a:gd name="T111" fmla="*/ 574 h 5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2" h="574">
                <a:moveTo>
                  <a:pt x="582" y="462"/>
                </a:moveTo>
                <a:lnTo>
                  <a:pt x="582" y="555"/>
                </a:lnTo>
                <a:lnTo>
                  <a:pt x="538" y="555"/>
                </a:lnTo>
                <a:lnTo>
                  <a:pt x="538" y="574"/>
                </a:lnTo>
                <a:lnTo>
                  <a:pt x="269" y="423"/>
                </a:lnTo>
                <a:lnTo>
                  <a:pt x="198" y="423"/>
                </a:lnTo>
                <a:lnTo>
                  <a:pt x="174" y="399"/>
                </a:lnTo>
                <a:lnTo>
                  <a:pt x="94" y="399"/>
                </a:lnTo>
                <a:lnTo>
                  <a:pt x="69" y="349"/>
                </a:lnTo>
                <a:lnTo>
                  <a:pt x="42" y="349"/>
                </a:lnTo>
                <a:lnTo>
                  <a:pt x="0" y="286"/>
                </a:lnTo>
                <a:lnTo>
                  <a:pt x="17" y="267"/>
                </a:lnTo>
                <a:lnTo>
                  <a:pt x="17" y="217"/>
                </a:lnTo>
                <a:lnTo>
                  <a:pt x="17" y="155"/>
                </a:lnTo>
                <a:lnTo>
                  <a:pt x="0" y="130"/>
                </a:lnTo>
                <a:lnTo>
                  <a:pt x="0" y="111"/>
                </a:lnTo>
                <a:lnTo>
                  <a:pt x="17" y="111"/>
                </a:lnTo>
                <a:lnTo>
                  <a:pt x="17" y="61"/>
                </a:lnTo>
                <a:lnTo>
                  <a:pt x="69" y="42"/>
                </a:lnTo>
                <a:lnTo>
                  <a:pt x="69" y="0"/>
                </a:lnTo>
                <a:lnTo>
                  <a:pt x="113" y="17"/>
                </a:lnTo>
                <a:lnTo>
                  <a:pt x="174" y="17"/>
                </a:lnTo>
                <a:lnTo>
                  <a:pt x="225" y="42"/>
                </a:lnTo>
                <a:lnTo>
                  <a:pt x="225" y="61"/>
                </a:lnTo>
                <a:lnTo>
                  <a:pt x="286" y="94"/>
                </a:lnTo>
                <a:lnTo>
                  <a:pt x="330" y="111"/>
                </a:lnTo>
                <a:lnTo>
                  <a:pt x="362" y="130"/>
                </a:lnTo>
                <a:lnTo>
                  <a:pt x="381" y="111"/>
                </a:lnTo>
                <a:lnTo>
                  <a:pt x="381" y="42"/>
                </a:lnTo>
                <a:lnTo>
                  <a:pt x="450" y="17"/>
                </a:lnTo>
                <a:lnTo>
                  <a:pt x="494" y="17"/>
                </a:lnTo>
                <a:lnTo>
                  <a:pt x="494" y="42"/>
                </a:lnTo>
                <a:lnTo>
                  <a:pt x="562" y="61"/>
                </a:lnTo>
                <a:lnTo>
                  <a:pt x="562" y="130"/>
                </a:lnTo>
                <a:lnTo>
                  <a:pt x="562" y="193"/>
                </a:lnTo>
                <a:lnTo>
                  <a:pt x="582" y="462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90" name="Freeform 96">
            <a:extLst>
              <a:ext uri="{FF2B5EF4-FFF2-40B4-BE49-F238E27FC236}">
                <a16:creationId xmlns:a16="http://schemas.microsoft.com/office/drawing/2014/main" id="{0848CCFA-405D-E841-B67F-AE023559B1AD}"/>
              </a:ext>
            </a:extLst>
          </p:cNvPr>
          <p:cNvSpPr>
            <a:spLocks/>
          </p:cNvSpPr>
          <p:nvPr/>
        </p:nvSpPr>
        <p:spPr bwMode="auto">
          <a:xfrm>
            <a:off x="5558238" y="3171448"/>
            <a:ext cx="503238" cy="563563"/>
          </a:xfrm>
          <a:custGeom>
            <a:avLst/>
            <a:gdLst>
              <a:gd name="T0" fmla="*/ 2147483647 w 582"/>
              <a:gd name="T1" fmla="*/ 2147483647 h 574"/>
              <a:gd name="T2" fmla="*/ 2147483647 w 582"/>
              <a:gd name="T3" fmla="*/ 2147483647 h 574"/>
              <a:gd name="T4" fmla="*/ 2147483647 w 582"/>
              <a:gd name="T5" fmla="*/ 2147483647 h 574"/>
              <a:gd name="T6" fmla="*/ 2147483647 w 582"/>
              <a:gd name="T7" fmla="*/ 2147483647 h 574"/>
              <a:gd name="T8" fmla="*/ 2147483647 w 582"/>
              <a:gd name="T9" fmla="*/ 2147483647 h 574"/>
              <a:gd name="T10" fmla="*/ 2147483647 w 582"/>
              <a:gd name="T11" fmla="*/ 2147483647 h 574"/>
              <a:gd name="T12" fmla="*/ 2147483647 w 582"/>
              <a:gd name="T13" fmla="*/ 2147483647 h 574"/>
              <a:gd name="T14" fmla="*/ 2147483647 w 582"/>
              <a:gd name="T15" fmla="*/ 2147483647 h 574"/>
              <a:gd name="T16" fmla="*/ 2147483647 w 582"/>
              <a:gd name="T17" fmla="*/ 2147483647 h 574"/>
              <a:gd name="T18" fmla="*/ 2147483647 w 582"/>
              <a:gd name="T19" fmla="*/ 2147483647 h 574"/>
              <a:gd name="T20" fmla="*/ 0 w 582"/>
              <a:gd name="T21" fmla="*/ 2147483647 h 574"/>
              <a:gd name="T22" fmla="*/ 2147483647 w 582"/>
              <a:gd name="T23" fmla="*/ 2147483647 h 574"/>
              <a:gd name="T24" fmla="*/ 2147483647 w 582"/>
              <a:gd name="T25" fmla="*/ 2147483647 h 574"/>
              <a:gd name="T26" fmla="*/ 2147483647 w 582"/>
              <a:gd name="T27" fmla="*/ 2147483647 h 574"/>
              <a:gd name="T28" fmla="*/ 0 w 582"/>
              <a:gd name="T29" fmla="*/ 2147483647 h 574"/>
              <a:gd name="T30" fmla="*/ 0 w 582"/>
              <a:gd name="T31" fmla="*/ 2147483647 h 574"/>
              <a:gd name="T32" fmla="*/ 2147483647 w 582"/>
              <a:gd name="T33" fmla="*/ 2147483647 h 574"/>
              <a:gd name="T34" fmla="*/ 2147483647 w 582"/>
              <a:gd name="T35" fmla="*/ 2147483647 h 574"/>
              <a:gd name="T36" fmla="*/ 2147483647 w 582"/>
              <a:gd name="T37" fmla="*/ 2147483647 h 574"/>
              <a:gd name="T38" fmla="*/ 2147483647 w 582"/>
              <a:gd name="T39" fmla="*/ 0 h 574"/>
              <a:gd name="T40" fmla="*/ 2147483647 w 582"/>
              <a:gd name="T41" fmla="*/ 2147483647 h 574"/>
              <a:gd name="T42" fmla="*/ 2147483647 w 582"/>
              <a:gd name="T43" fmla="*/ 2147483647 h 574"/>
              <a:gd name="T44" fmla="*/ 2147483647 w 582"/>
              <a:gd name="T45" fmla="*/ 2147483647 h 574"/>
              <a:gd name="T46" fmla="*/ 2147483647 w 582"/>
              <a:gd name="T47" fmla="*/ 2147483647 h 574"/>
              <a:gd name="T48" fmla="*/ 2147483647 w 582"/>
              <a:gd name="T49" fmla="*/ 2147483647 h 574"/>
              <a:gd name="T50" fmla="*/ 2147483647 w 582"/>
              <a:gd name="T51" fmla="*/ 2147483647 h 574"/>
              <a:gd name="T52" fmla="*/ 2147483647 w 582"/>
              <a:gd name="T53" fmla="*/ 2147483647 h 574"/>
              <a:gd name="T54" fmla="*/ 2147483647 w 582"/>
              <a:gd name="T55" fmla="*/ 2147483647 h 574"/>
              <a:gd name="T56" fmla="*/ 2147483647 w 582"/>
              <a:gd name="T57" fmla="*/ 2147483647 h 574"/>
              <a:gd name="T58" fmla="*/ 2147483647 w 582"/>
              <a:gd name="T59" fmla="*/ 2147483647 h 574"/>
              <a:gd name="T60" fmla="*/ 2147483647 w 582"/>
              <a:gd name="T61" fmla="*/ 2147483647 h 574"/>
              <a:gd name="T62" fmla="*/ 2147483647 w 582"/>
              <a:gd name="T63" fmla="*/ 2147483647 h 574"/>
              <a:gd name="T64" fmla="*/ 2147483647 w 582"/>
              <a:gd name="T65" fmla="*/ 2147483647 h 574"/>
              <a:gd name="T66" fmla="*/ 2147483647 w 582"/>
              <a:gd name="T67" fmla="*/ 2147483647 h 574"/>
              <a:gd name="T68" fmla="*/ 2147483647 w 582"/>
              <a:gd name="T69" fmla="*/ 2147483647 h 574"/>
              <a:gd name="T70" fmla="*/ 2147483647 w 582"/>
              <a:gd name="T71" fmla="*/ 2147483647 h 5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2"/>
              <a:gd name="T109" fmla="*/ 0 h 574"/>
              <a:gd name="T110" fmla="*/ 582 w 582"/>
              <a:gd name="T111" fmla="*/ 574 h 5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2" h="574">
                <a:moveTo>
                  <a:pt x="582" y="462"/>
                </a:moveTo>
                <a:lnTo>
                  <a:pt x="582" y="555"/>
                </a:lnTo>
                <a:lnTo>
                  <a:pt x="538" y="555"/>
                </a:lnTo>
                <a:lnTo>
                  <a:pt x="538" y="574"/>
                </a:lnTo>
                <a:lnTo>
                  <a:pt x="269" y="423"/>
                </a:lnTo>
                <a:lnTo>
                  <a:pt x="198" y="423"/>
                </a:lnTo>
                <a:lnTo>
                  <a:pt x="174" y="399"/>
                </a:lnTo>
                <a:lnTo>
                  <a:pt x="94" y="399"/>
                </a:lnTo>
                <a:lnTo>
                  <a:pt x="69" y="349"/>
                </a:lnTo>
                <a:lnTo>
                  <a:pt x="42" y="349"/>
                </a:lnTo>
                <a:lnTo>
                  <a:pt x="0" y="286"/>
                </a:lnTo>
                <a:lnTo>
                  <a:pt x="17" y="267"/>
                </a:lnTo>
                <a:lnTo>
                  <a:pt x="17" y="217"/>
                </a:lnTo>
                <a:lnTo>
                  <a:pt x="17" y="155"/>
                </a:lnTo>
                <a:lnTo>
                  <a:pt x="0" y="130"/>
                </a:lnTo>
                <a:lnTo>
                  <a:pt x="0" y="111"/>
                </a:lnTo>
                <a:lnTo>
                  <a:pt x="17" y="111"/>
                </a:lnTo>
                <a:lnTo>
                  <a:pt x="17" y="61"/>
                </a:lnTo>
                <a:lnTo>
                  <a:pt x="69" y="42"/>
                </a:lnTo>
                <a:lnTo>
                  <a:pt x="69" y="0"/>
                </a:lnTo>
                <a:lnTo>
                  <a:pt x="113" y="17"/>
                </a:lnTo>
                <a:lnTo>
                  <a:pt x="174" y="17"/>
                </a:lnTo>
                <a:lnTo>
                  <a:pt x="225" y="42"/>
                </a:lnTo>
                <a:lnTo>
                  <a:pt x="225" y="61"/>
                </a:lnTo>
                <a:lnTo>
                  <a:pt x="286" y="94"/>
                </a:lnTo>
                <a:lnTo>
                  <a:pt x="330" y="111"/>
                </a:lnTo>
                <a:lnTo>
                  <a:pt x="362" y="130"/>
                </a:lnTo>
                <a:lnTo>
                  <a:pt x="381" y="111"/>
                </a:lnTo>
                <a:lnTo>
                  <a:pt x="381" y="42"/>
                </a:lnTo>
                <a:lnTo>
                  <a:pt x="450" y="17"/>
                </a:lnTo>
                <a:lnTo>
                  <a:pt x="494" y="17"/>
                </a:lnTo>
                <a:lnTo>
                  <a:pt x="494" y="42"/>
                </a:lnTo>
                <a:lnTo>
                  <a:pt x="562" y="61"/>
                </a:lnTo>
                <a:lnTo>
                  <a:pt x="562" y="130"/>
                </a:lnTo>
                <a:lnTo>
                  <a:pt x="562" y="193"/>
                </a:lnTo>
                <a:lnTo>
                  <a:pt x="582" y="46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1" name="Freeform 97">
            <a:extLst>
              <a:ext uri="{FF2B5EF4-FFF2-40B4-BE49-F238E27FC236}">
                <a16:creationId xmlns:a16="http://schemas.microsoft.com/office/drawing/2014/main" id="{5FAC04CE-F87A-1D43-BD36-4B61611E341C}"/>
              </a:ext>
            </a:extLst>
          </p:cNvPr>
          <p:cNvSpPr>
            <a:spLocks/>
          </p:cNvSpPr>
          <p:nvPr/>
        </p:nvSpPr>
        <p:spPr bwMode="auto">
          <a:xfrm>
            <a:off x="4988326" y="3014286"/>
            <a:ext cx="649287" cy="744537"/>
          </a:xfrm>
          <a:custGeom>
            <a:avLst/>
            <a:gdLst>
              <a:gd name="T0" fmla="*/ 2147483647 w 749"/>
              <a:gd name="T1" fmla="*/ 0 h 755"/>
              <a:gd name="T2" fmla="*/ 2147483647 w 749"/>
              <a:gd name="T3" fmla="*/ 0 h 755"/>
              <a:gd name="T4" fmla="*/ 2147483647 w 749"/>
              <a:gd name="T5" fmla="*/ 2147483647 h 755"/>
              <a:gd name="T6" fmla="*/ 2147483647 w 749"/>
              <a:gd name="T7" fmla="*/ 2147483647 h 755"/>
              <a:gd name="T8" fmla="*/ 2147483647 w 749"/>
              <a:gd name="T9" fmla="*/ 2147483647 h 755"/>
              <a:gd name="T10" fmla="*/ 2147483647 w 749"/>
              <a:gd name="T11" fmla="*/ 2147483647 h 755"/>
              <a:gd name="T12" fmla="*/ 2147483647 w 749"/>
              <a:gd name="T13" fmla="*/ 2147483647 h 755"/>
              <a:gd name="T14" fmla="*/ 2147483647 w 749"/>
              <a:gd name="T15" fmla="*/ 2147483647 h 755"/>
              <a:gd name="T16" fmla="*/ 2147483647 w 749"/>
              <a:gd name="T17" fmla="*/ 2147483647 h 755"/>
              <a:gd name="T18" fmla="*/ 2147483647 w 749"/>
              <a:gd name="T19" fmla="*/ 2147483647 h 755"/>
              <a:gd name="T20" fmla="*/ 2147483647 w 749"/>
              <a:gd name="T21" fmla="*/ 2147483647 h 755"/>
              <a:gd name="T22" fmla="*/ 2147483647 w 749"/>
              <a:gd name="T23" fmla="*/ 2147483647 h 755"/>
              <a:gd name="T24" fmla="*/ 2147483647 w 749"/>
              <a:gd name="T25" fmla="*/ 2147483647 h 755"/>
              <a:gd name="T26" fmla="*/ 2147483647 w 749"/>
              <a:gd name="T27" fmla="*/ 2147483647 h 755"/>
              <a:gd name="T28" fmla="*/ 2147483647 w 749"/>
              <a:gd name="T29" fmla="*/ 2147483647 h 755"/>
              <a:gd name="T30" fmla="*/ 2147483647 w 749"/>
              <a:gd name="T31" fmla="*/ 2147483647 h 755"/>
              <a:gd name="T32" fmla="*/ 2147483647 w 749"/>
              <a:gd name="T33" fmla="*/ 2147483647 h 755"/>
              <a:gd name="T34" fmla="*/ 2147483647 w 749"/>
              <a:gd name="T35" fmla="*/ 2147483647 h 755"/>
              <a:gd name="T36" fmla="*/ 2147483647 w 749"/>
              <a:gd name="T37" fmla="*/ 2147483647 h 755"/>
              <a:gd name="T38" fmla="*/ 2147483647 w 749"/>
              <a:gd name="T39" fmla="*/ 2147483647 h 755"/>
              <a:gd name="T40" fmla="*/ 2147483647 w 749"/>
              <a:gd name="T41" fmla="*/ 2147483647 h 755"/>
              <a:gd name="T42" fmla="*/ 2147483647 w 749"/>
              <a:gd name="T43" fmla="*/ 2147483647 h 755"/>
              <a:gd name="T44" fmla="*/ 2147483647 w 749"/>
              <a:gd name="T45" fmla="*/ 2147483647 h 755"/>
              <a:gd name="T46" fmla="*/ 0 w 749"/>
              <a:gd name="T47" fmla="*/ 2147483647 h 755"/>
              <a:gd name="T48" fmla="*/ 0 w 749"/>
              <a:gd name="T49" fmla="*/ 2147483647 h 755"/>
              <a:gd name="T50" fmla="*/ 0 w 749"/>
              <a:gd name="T51" fmla="*/ 2147483647 h 755"/>
              <a:gd name="T52" fmla="*/ 2147483647 w 749"/>
              <a:gd name="T53" fmla="*/ 2147483647 h 755"/>
              <a:gd name="T54" fmla="*/ 2147483647 w 749"/>
              <a:gd name="T55" fmla="*/ 2147483647 h 755"/>
              <a:gd name="T56" fmla="*/ 2147483647 w 749"/>
              <a:gd name="T57" fmla="*/ 2147483647 h 755"/>
              <a:gd name="T58" fmla="*/ 2147483647 w 749"/>
              <a:gd name="T59" fmla="*/ 2147483647 h 755"/>
              <a:gd name="T60" fmla="*/ 2147483647 w 749"/>
              <a:gd name="T61" fmla="*/ 2147483647 h 755"/>
              <a:gd name="T62" fmla="*/ 2147483647 w 749"/>
              <a:gd name="T63" fmla="*/ 2147483647 h 755"/>
              <a:gd name="T64" fmla="*/ 2147483647 w 749"/>
              <a:gd name="T65" fmla="*/ 2147483647 h 755"/>
              <a:gd name="T66" fmla="*/ 2147483647 w 749"/>
              <a:gd name="T67" fmla="*/ 2147483647 h 755"/>
              <a:gd name="T68" fmla="*/ 2147483647 w 749"/>
              <a:gd name="T69" fmla="*/ 0 h 755"/>
              <a:gd name="T70" fmla="*/ 2147483647 w 749"/>
              <a:gd name="T71" fmla="*/ 0 h 755"/>
              <a:gd name="T72" fmla="*/ 2147483647 w 749"/>
              <a:gd name="T73" fmla="*/ 0 h 755"/>
              <a:gd name="T74" fmla="*/ 2147483647 w 749"/>
              <a:gd name="T75" fmla="*/ 0 h 7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9"/>
              <a:gd name="T115" fmla="*/ 0 h 755"/>
              <a:gd name="T116" fmla="*/ 749 w 749"/>
              <a:gd name="T117" fmla="*/ 755 h 7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9" h="755">
                <a:moveTo>
                  <a:pt x="609" y="0"/>
                </a:moveTo>
                <a:lnTo>
                  <a:pt x="628" y="0"/>
                </a:lnTo>
                <a:lnTo>
                  <a:pt x="628" y="17"/>
                </a:lnTo>
                <a:lnTo>
                  <a:pt x="628" y="93"/>
                </a:lnTo>
                <a:lnTo>
                  <a:pt x="592" y="129"/>
                </a:lnTo>
                <a:lnTo>
                  <a:pt x="609" y="173"/>
                </a:lnTo>
                <a:lnTo>
                  <a:pt x="653" y="198"/>
                </a:lnTo>
                <a:lnTo>
                  <a:pt x="653" y="267"/>
                </a:lnTo>
                <a:lnTo>
                  <a:pt x="653" y="286"/>
                </a:lnTo>
                <a:lnTo>
                  <a:pt x="672" y="311"/>
                </a:lnTo>
                <a:lnTo>
                  <a:pt x="672" y="373"/>
                </a:lnTo>
                <a:lnTo>
                  <a:pt x="672" y="423"/>
                </a:lnTo>
                <a:lnTo>
                  <a:pt x="653" y="442"/>
                </a:lnTo>
                <a:lnTo>
                  <a:pt x="697" y="505"/>
                </a:lnTo>
                <a:lnTo>
                  <a:pt x="722" y="505"/>
                </a:lnTo>
                <a:lnTo>
                  <a:pt x="749" y="555"/>
                </a:lnTo>
                <a:lnTo>
                  <a:pt x="516" y="728"/>
                </a:lnTo>
                <a:lnTo>
                  <a:pt x="472" y="755"/>
                </a:lnTo>
                <a:lnTo>
                  <a:pt x="428" y="755"/>
                </a:lnTo>
                <a:lnTo>
                  <a:pt x="428" y="711"/>
                </a:lnTo>
                <a:lnTo>
                  <a:pt x="386" y="692"/>
                </a:lnTo>
                <a:lnTo>
                  <a:pt x="343" y="660"/>
                </a:lnTo>
                <a:lnTo>
                  <a:pt x="137" y="486"/>
                </a:lnTo>
                <a:lnTo>
                  <a:pt x="0" y="398"/>
                </a:lnTo>
                <a:lnTo>
                  <a:pt x="0" y="373"/>
                </a:lnTo>
                <a:lnTo>
                  <a:pt x="0" y="330"/>
                </a:lnTo>
                <a:lnTo>
                  <a:pt x="30" y="311"/>
                </a:lnTo>
                <a:lnTo>
                  <a:pt x="137" y="286"/>
                </a:lnTo>
                <a:lnTo>
                  <a:pt x="186" y="248"/>
                </a:lnTo>
                <a:lnTo>
                  <a:pt x="186" y="217"/>
                </a:lnTo>
                <a:lnTo>
                  <a:pt x="274" y="198"/>
                </a:lnTo>
                <a:lnTo>
                  <a:pt x="274" y="93"/>
                </a:lnTo>
                <a:lnTo>
                  <a:pt x="249" y="61"/>
                </a:lnTo>
                <a:lnTo>
                  <a:pt x="360" y="17"/>
                </a:lnTo>
                <a:lnTo>
                  <a:pt x="472" y="0"/>
                </a:lnTo>
                <a:lnTo>
                  <a:pt x="516" y="0"/>
                </a:lnTo>
                <a:lnTo>
                  <a:pt x="541" y="0"/>
                </a:lnTo>
                <a:lnTo>
                  <a:pt x="609" y="0"/>
                </a:lnTo>
                <a:close/>
              </a:path>
            </a:pathLst>
          </a:custGeom>
          <a:solidFill>
            <a:srgbClr val="2092C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" name="Freeform 99">
            <a:extLst>
              <a:ext uri="{FF2B5EF4-FFF2-40B4-BE49-F238E27FC236}">
                <a16:creationId xmlns:a16="http://schemas.microsoft.com/office/drawing/2014/main" id="{3B13030E-677F-814C-A1B7-C45BF332B61B}"/>
              </a:ext>
            </a:extLst>
          </p:cNvPr>
          <p:cNvSpPr>
            <a:spLocks/>
          </p:cNvSpPr>
          <p:nvPr/>
        </p:nvSpPr>
        <p:spPr bwMode="auto">
          <a:xfrm>
            <a:off x="6632976" y="3803273"/>
            <a:ext cx="331787" cy="219075"/>
          </a:xfrm>
          <a:custGeom>
            <a:avLst/>
            <a:gdLst>
              <a:gd name="T0" fmla="*/ 0 w 381"/>
              <a:gd name="T1" fmla="*/ 2147483647 h 225"/>
              <a:gd name="T2" fmla="*/ 2147483647 w 381"/>
              <a:gd name="T3" fmla="*/ 2147483647 h 225"/>
              <a:gd name="T4" fmla="*/ 2147483647 w 381"/>
              <a:gd name="T5" fmla="*/ 2147483647 h 225"/>
              <a:gd name="T6" fmla="*/ 2147483647 w 381"/>
              <a:gd name="T7" fmla="*/ 2147483647 h 225"/>
              <a:gd name="T8" fmla="*/ 2147483647 w 381"/>
              <a:gd name="T9" fmla="*/ 2147483647 h 225"/>
              <a:gd name="T10" fmla="*/ 2147483647 w 381"/>
              <a:gd name="T11" fmla="*/ 2147483647 h 225"/>
              <a:gd name="T12" fmla="*/ 2147483647 w 381"/>
              <a:gd name="T13" fmla="*/ 2147483647 h 225"/>
              <a:gd name="T14" fmla="*/ 2147483647 w 381"/>
              <a:gd name="T15" fmla="*/ 2147483647 h 225"/>
              <a:gd name="T16" fmla="*/ 2147483647 w 381"/>
              <a:gd name="T17" fmla="*/ 2147483647 h 225"/>
              <a:gd name="T18" fmla="*/ 2147483647 w 381"/>
              <a:gd name="T19" fmla="*/ 2147483647 h 225"/>
              <a:gd name="T20" fmla="*/ 2147483647 w 381"/>
              <a:gd name="T21" fmla="*/ 0 h 225"/>
              <a:gd name="T22" fmla="*/ 2147483647 w 381"/>
              <a:gd name="T23" fmla="*/ 2147483647 h 225"/>
              <a:gd name="T24" fmla="*/ 2147483647 w 381"/>
              <a:gd name="T25" fmla="*/ 2147483647 h 225"/>
              <a:gd name="T26" fmla="*/ 2147483647 w 381"/>
              <a:gd name="T27" fmla="*/ 2147483647 h 225"/>
              <a:gd name="T28" fmla="*/ 0 w 381"/>
              <a:gd name="T29" fmla="*/ 2147483647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1"/>
              <a:gd name="T46" fmla="*/ 0 h 225"/>
              <a:gd name="T47" fmla="*/ 381 w 381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1" h="225">
                <a:moveTo>
                  <a:pt x="0" y="68"/>
                </a:moveTo>
                <a:lnTo>
                  <a:pt x="36" y="225"/>
                </a:lnTo>
                <a:lnTo>
                  <a:pt x="80" y="225"/>
                </a:lnTo>
                <a:lnTo>
                  <a:pt x="113" y="198"/>
                </a:lnTo>
                <a:lnTo>
                  <a:pt x="174" y="198"/>
                </a:lnTo>
                <a:lnTo>
                  <a:pt x="267" y="129"/>
                </a:lnTo>
                <a:lnTo>
                  <a:pt x="349" y="86"/>
                </a:lnTo>
                <a:lnTo>
                  <a:pt x="349" y="68"/>
                </a:lnTo>
                <a:lnTo>
                  <a:pt x="381" y="68"/>
                </a:lnTo>
                <a:lnTo>
                  <a:pt x="381" y="42"/>
                </a:lnTo>
                <a:lnTo>
                  <a:pt x="349" y="0"/>
                </a:lnTo>
                <a:lnTo>
                  <a:pt x="242" y="24"/>
                </a:lnTo>
                <a:lnTo>
                  <a:pt x="113" y="129"/>
                </a:lnTo>
                <a:lnTo>
                  <a:pt x="36" y="42"/>
                </a:lnTo>
                <a:lnTo>
                  <a:pt x="0" y="68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3" name="Freeform 100">
            <a:extLst>
              <a:ext uri="{FF2B5EF4-FFF2-40B4-BE49-F238E27FC236}">
                <a16:creationId xmlns:a16="http://schemas.microsoft.com/office/drawing/2014/main" id="{C9D47455-78BD-0F4E-96B6-22CBDE329D5B}"/>
              </a:ext>
            </a:extLst>
          </p:cNvPr>
          <p:cNvSpPr>
            <a:spLocks/>
          </p:cNvSpPr>
          <p:nvPr/>
        </p:nvSpPr>
        <p:spPr bwMode="auto">
          <a:xfrm>
            <a:off x="6632976" y="3803273"/>
            <a:ext cx="331787" cy="219075"/>
          </a:xfrm>
          <a:custGeom>
            <a:avLst/>
            <a:gdLst>
              <a:gd name="T0" fmla="*/ 0 w 381"/>
              <a:gd name="T1" fmla="*/ 2147483647 h 225"/>
              <a:gd name="T2" fmla="*/ 2147483647 w 381"/>
              <a:gd name="T3" fmla="*/ 2147483647 h 225"/>
              <a:gd name="T4" fmla="*/ 2147483647 w 381"/>
              <a:gd name="T5" fmla="*/ 2147483647 h 225"/>
              <a:gd name="T6" fmla="*/ 2147483647 w 381"/>
              <a:gd name="T7" fmla="*/ 2147483647 h 225"/>
              <a:gd name="T8" fmla="*/ 2147483647 w 381"/>
              <a:gd name="T9" fmla="*/ 2147483647 h 225"/>
              <a:gd name="T10" fmla="*/ 2147483647 w 381"/>
              <a:gd name="T11" fmla="*/ 2147483647 h 225"/>
              <a:gd name="T12" fmla="*/ 2147483647 w 381"/>
              <a:gd name="T13" fmla="*/ 2147483647 h 225"/>
              <a:gd name="T14" fmla="*/ 2147483647 w 381"/>
              <a:gd name="T15" fmla="*/ 2147483647 h 225"/>
              <a:gd name="T16" fmla="*/ 2147483647 w 381"/>
              <a:gd name="T17" fmla="*/ 2147483647 h 225"/>
              <a:gd name="T18" fmla="*/ 2147483647 w 381"/>
              <a:gd name="T19" fmla="*/ 2147483647 h 225"/>
              <a:gd name="T20" fmla="*/ 2147483647 w 381"/>
              <a:gd name="T21" fmla="*/ 0 h 225"/>
              <a:gd name="T22" fmla="*/ 2147483647 w 381"/>
              <a:gd name="T23" fmla="*/ 2147483647 h 225"/>
              <a:gd name="T24" fmla="*/ 2147483647 w 381"/>
              <a:gd name="T25" fmla="*/ 2147483647 h 225"/>
              <a:gd name="T26" fmla="*/ 2147483647 w 381"/>
              <a:gd name="T27" fmla="*/ 2147483647 h 225"/>
              <a:gd name="T28" fmla="*/ 0 w 381"/>
              <a:gd name="T29" fmla="*/ 2147483647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1"/>
              <a:gd name="T46" fmla="*/ 0 h 225"/>
              <a:gd name="T47" fmla="*/ 381 w 381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1" h="225">
                <a:moveTo>
                  <a:pt x="0" y="68"/>
                </a:moveTo>
                <a:lnTo>
                  <a:pt x="36" y="225"/>
                </a:lnTo>
                <a:lnTo>
                  <a:pt x="80" y="225"/>
                </a:lnTo>
                <a:lnTo>
                  <a:pt x="113" y="198"/>
                </a:lnTo>
                <a:lnTo>
                  <a:pt x="174" y="198"/>
                </a:lnTo>
                <a:lnTo>
                  <a:pt x="267" y="129"/>
                </a:lnTo>
                <a:lnTo>
                  <a:pt x="349" y="86"/>
                </a:lnTo>
                <a:lnTo>
                  <a:pt x="349" y="68"/>
                </a:lnTo>
                <a:lnTo>
                  <a:pt x="381" y="68"/>
                </a:lnTo>
                <a:lnTo>
                  <a:pt x="381" y="42"/>
                </a:lnTo>
                <a:lnTo>
                  <a:pt x="349" y="0"/>
                </a:lnTo>
                <a:lnTo>
                  <a:pt x="242" y="24"/>
                </a:lnTo>
                <a:lnTo>
                  <a:pt x="113" y="129"/>
                </a:lnTo>
                <a:lnTo>
                  <a:pt x="36" y="42"/>
                </a:lnTo>
                <a:lnTo>
                  <a:pt x="0" y="6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4" name="Freeform 101">
            <a:extLst>
              <a:ext uri="{FF2B5EF4-FFF2-40B4-BE49-F238E27FC236}">
                <a16:creationId xmlns:a16="http://schemas.microsoft.com/office/drawing/2014/main" id="{8AE157F9-82A7-3E49-9AD3-27F0FA1848B9}"/>
              </a:ext>
            </a:extLst>
          </p:cNvPr>
          <p:cNvSpPr>
            <a:spLocks/>
          </p:cNvSpPr>
          <p:nvPr/>
        </p:nvSpPr>
        <p:spPr bwMode="auto">
          <a:xfrm>
            <a:off x="6934601" y="3514348"/>
            <a:ext cx="234950" cy="331788"/>
          </a:xfrm>
          <a:custGeom>
            <a:avLst/>
            <a:gdLst>
              <a:gd name="T0" fmla="*/ 2147483647 w 269"/>
              <a:gd name="T1" fmla="*/ 2147483647 h 338"/>
              <a:gd name="T2" fmla="*/ 2147483647 w 269"/>
              <a:gd name="T3" fmla="*/ 2147483647 h 338"/>
              <a:gd name="T4" fmla="*/ 0 w 269"/>
              <a:gd name="T5" fmla="*/ 2147483647 h 338"/>
              <a:gd name="T6" fmla="*/ 2147483647 w 269"/>
              <a:gd name="T7" fmla="*/ 2147483647 h 338"/>
              <a:gd name="T8" fmla="*/ 2147483647 w 269"/>
              <a:gd name="T9" fmla="*/ 2147483647 h 338"/>
              <a:gd name="T10" fmla="*/ 2147483647 w 269"/>
              <a:gd name="T11" fmla="*/ 2147483647 h 338"/>
              <a:gd name="T12" fmla="*/ 2147483647 w 269"/>
              <a:gd name="T13" fmla="*/ 2147483647 h 338"/>
              <a:gd name="T14" fmla="*/ 2147483647 w 269"/>
              <a:gd name="T15" fmla="*/ 2147483647 h 338"/>
              <a:gd name="T16" fmla="*/ 2147483647 w 269"/>
              <a:gd name="T17" fmla="*/ 2147483647 h 338"/>
              <a:gd name="T18" fmla="*/ 2147483647 w 269"/>
              <a:gd name="T19" fmla="*/ 2147483647 h 338"/>
              <a:gd name="T20" fmla="*/ 2147483647 w 269"/>
              <a:gd name="T21" fmla="*/ 0 h 338"/>
              <a:gd name="T22" fmla="*/ 2147483647 w 269"/>
              <a:gd name="T23" fmla="*/ 2147483647 h 338"/>
              <a:gd name="T24" fmla="*/ 2147483647 w 269"/>
              <a:gd name="T25" fmla="*/ 2147483647 h 338"/>
              <a:gd name="T26" fmla="*/ 2147483647 w 269"/>
              <a:gd name="T27" fmla="*/ 2147483647 h 338"/>
              <a:gd name="T28" fmla="*/ 2147483647 w 269"/>
              <a:gd name="T29" fmla="*/ 2147483647 h 338"/>
              <a:gd name="T30" fmla="*/ 2147483647 w 269"/>
              <a:gd name="T31" fmla="*/ 2147483647 h 338"/>
              <a:gd name="T32" fmla="*/ 2147483647 w 269"/>
              <a:gd name="T33" fmla="*/ 2147483647 h 338"/>
              <a:gd name="T34" fmla="*/ 2147483647 w 269"/>
              <a:gd name="T35" fmla="*/ 2147483647 h 338"/>
              <a:gd name="T36" fmla="*/ 2147483647 w 269"/>
              <a:gd name="T37" fmla="*/ 2147483647 h 338"/>
              <a:gd name="T38" fmla="*/ 2147483647 w 269"/>
              <a:gd name="T39" fmla="*/ 2147483647 h 338"/>
              <a:gd name="T40" fmla="*/ 2147483647 w 269"/>
              <a:gd name="T41" fmla="*/ 2147483647 h 338"/>
              <a:gd name="T42" fmla="*/ 2147483647 w 269"/>
              <a:gd name="T43" fmla="*/ 2147483647 h 3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9"/>
              <a:gd name="T67" fmla="*/ 0 h 338"/>
              <a:gd name="T68" fmla="*/ 269 w 269"/>
              <a:gd name="T69" fmla="*/ 338 h 3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9" h="338">
                <a:moveTo>
                  <a:pt x="74" y="338"/>
                </a:moveTo>
                <a:lnTo>
                  <a:pt x="30" y="338"/>
                </a:lnTo>
                <a:lnTo>
                  <a:pt x="0" y="294"/>
                </a:lnTo>
                <a:lnTo>
                  <a:pt x="93" y="225"/>
                </a:lnTo>
                <a:lnTo>
                  <a:pt x="137" y="137"/>
                </a:lnTo>
                <a:lnTo>
                  <a:pt x="137" y="93"/>
                </a:lnTo>
                <a:lnTo>
                  <a:pt x="112" y="74"/>
                </a:lnTo>
                <a:lnTo>
                  <a:pt x="93" y="50"/>
                </a:lnTo>
                <a:lnTo>
                  <a:pt x="112" y="50"/>
                </a:lnTo>
                <a:lnTo>
                  <a:pt x="112" y="31"/>
                </a:lnTo>
                <a:lnTo>
                  <a:pt x="137" y="0"/>
                </a:lnTo>
                <a:lnTo>
                  <a:pt x="162" y="31"/>
                </a:lnTo>
                <a:lnTo>
                  <a:pt x="231" y="50"/>
                </a:lnTo>
                <a:lnTo>
                  <a:pt x="269" y="93"/>
                </a:lnTo>
                <a:lnTo>
                  <a:pt x="250" y="137"/>
                </a:lnTo>
                <a:lnTo>
                  <a:pt x="206" y="206"/>
                </a:lnTo>
                <a:lnTo>
                  <a:pt x="206" y="250"/>
                </a:lnTo>
                <a:lnTo>
                  <a:pt x="187" y="250"/>
                </a:lnTo>
                <a:lnTo>
                  <a:pt x="162" y="294"/>
                </a:lnTo>
                <a:lnTo>
                  <a:pt x="112" y="294"/>
                </a:lnTo>
                <a:lnTo>
                  <a:pt x="93" y="338"/>
                </a:lnTo>
                <a:lnTo>
                  <a:pt x="74" y="33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5" name="Freeform 102">
            <a:extLst>
              <a:ext uri="{FF2B5EF4-FFF2-40B4-BE49-F238E27FC236}">
                <a16:creationId xmlns:a16="http://schemas.microsoft.com/office/drawing/2014/main" id="{A31D3E2A-C04B-5D4F-AD8B-1C58A5134F1C}"/>
              </a:ext>
            </a:extLst>
          </p:cNvPr>
          <p:cNvSpPr>
            <a:spLocks/>
          </p:cNvSpPr>
          <p:nvPr/>
        </p:nvSpPr>
        <p:spPr bwMode="auto">
          <a:xfrm>
            <a:off x="6934601" y="3514348"/>
            <a:ext cx="234950" cy="331788"/>
          </a:xfrm>
          <a:custGeom>
            <a:avLst/>
            <a:gdLst>
              <a:gd name="T0" fmla="*/ 2147483647 w 269"/>
              <a:gd name="T1" fmla="*/ 2147483647 h 338"/>
              <a:gd name="T2" fmla="*/ 2147483647 w 269"/>
              <a:gd name="T3" fmla="*/ 2147483647 h 338"/>
              <a:gd name="T4" fmla="*/ 0 w 269"/>
              <a:gd name="T5" fmla="*/ 2147483647 h 338"/>
              <a:gd name="T6" fmla="*/ 2147483647 w 269"/>
              <a:gd name="T7" fmla="*/ 2147483647 h 338"/>
              <a:gd name="T8" fmla="*/ 2147483647 w 269"/>
              <a:gd name="T9" fmla="*/ 2147483647 h 338"/>
              <a:gd name="T10" fmla="*/ 2147483647 w 269"/>
              <a:gd name="T11" fmla="*/ 2147483647 h 338"/>
              <a:gd name="T12" fmla="*/ 2147483647 w 269"/>
              <a:gd name="T13" fmla="*/ 2147483647 h 338"/>
              <a:gd name="T14" fmla="*/ 2147483647 w 269"/>
              <a:gd name="T15" fmla="*/ 2147483647 h 338"/>
              <a:gd name="T16" fmla="*/ 2147483647 w 269"/>
              <a:gd name="T17" fmla="*/ 2147483647 h 338"/>
              <a:gd name="T18" fmla="*/ 2147483647 w 269"/>
              <a:gd name="T19" fmla="*/ 2147483647 h 338"/>
              <a:gd name="T20" fmla="*/ 2147483647 w 269"/>
              <a:gd name="T21" fmla="*/ 0 h 338"/>
              <a:gd name="T22" fmla="*/ 2147483647 w 269"/>
              <a:gd name="T23" fmla="*/ 2147483647 h 338"/>
              <a:gd name="T24" fmla="*/ 2147483647 w 269"/>
              <a:gd name="T25" fmla="*/ 2147483647 h 338"/>
              <a:gd name="T26" fmla="*/ 2147483647 w 269"/>
              <a:gd name="T27" fmla="*/ 2147483647 h 338"/>
              <a:gd name="T28" fmla="*/ 2147483647 w 269"/>
              <a:gd name="T29" fmla="*/ 2147483647 h 338"/>
              <a:gd name="T30" fmla="*/ 2147483647 w 269"/>
              <a:gd name="T31" fmla="*/ 2147483647 h 338"/>
              <a:gd name="T32" fmla="*/ 2147483647 w 269"/>
              <a:gd name="T33" fmla="*/ 2147483647 h 338"/>
              <a:gd name="T34" fmla="*/ 2147483647 w 269"/>
              <a:gd name="T35" fmla="*/ 2147483647 h 338"/>
              <a:gd name="T36" fmla="*/ 2147483647 w 269"/>
              <a:gd name="T37" fmla="*/ 2147483647 h 338"/>
              <a:gd name="T38" fmla="*/ 2147483647 w 269"/>
              <a:gd name="T39" fmla="*/ 2147483647 h 338"/>
              <a:gd name="T40" fmla="*/ 2147483647 w 269"/>
              <a:gd name="T41" fmla="*/ 2147483647 h 338"/>
              <a:gd name="T42" fmla="*/ 2147483647 w 269"/>
              <a:gd name="T43" fmla="*/ 2147483647 h 3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9"/>
              <a:gd name="T67" fmla="*/ 0 h 338"/>
              <a:gd name="T68" fmla="*/ 269 w 269"/>
              <a:gd name="T69" fmla="*/ 338 h 3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9" h="338">
                <a:moveTo>
                  <a:pt x="74" y="338"/>
                </a:moveTo>
                <a:lnTo>
                  <a:pt x="30" y="338"/>
                </a:lnTo>
                <a:lnTo>
                  <a:pt x="0" y="294"/>
                </a:lnTo>
                <a:lnTo>
                  <a:pt x="93" y="225"/>
                </a:lnTo>
                <a:lnTo>
                  <a:pt x="137" y="137"/>
                </a:lnTo>
                <a:lnTo>
                  <a:pt x="137" y="93"/>
                </a:lnTo>
                <a:lnTo>
                  <a:pt x="112" y="74"/>
                </a:lnTo>
                <a:lnTo>
                  <a:pt x="93" y="50"/>
                </a:lnTo>
                <a:lnTo>
                  <a:pt x="112" y="50"/>
                </a:lnTo>
                <a:lnTo>
                  <a:pt x="112" y="31"/>
                </a:lnTo>
                <a:lnTo>
                  <a:pt x="137" y="0"/>
                </a:lnTo>
                <a:lnTo>
                  <a:pt x="162" y="31"/>
                </a:lnTo>
                <a:lnTo>
                  <a:pt x="231" y="50"/>
                </a:lnTo>
                <a:lnTo>
                  <a:pt x="269" y="93"/>
                </a:lnTo>
                <a:lnTo>
                  <a:pt x="250" y="137"/>
                </a:lnTo>
                <a:lnTo>
                  <a:pt x="206" y="206"/>
                </a:lnTo>
                <a:lnTo>
                  <a:pt x="206" y="250"/>
                </a:lnTo>
                <a:lnTo>
                  <a:pt x="187" y="250"/>
                </a:lnTo>
                <a:lnTo>
                  <a:pt x="162" y="294"/>
                </a:lnTo>
                <a:lnTo>
                  <a:pt x="112" y="294"/>
                </a:lnTo>
                <a:lnTo>
                  <a:pt x="93" y="338"/>
                </a:lnTo>
                <a:lnTo>
                  <a:pt x="74" y="33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6" name="Freeform 103">
            <a:extLst>
              <a:ext uri="{FF2B5EF4-FFF2-40B4-BE49-F238E27FC236}">
                <a16:creationId xmlns:a16="http://schemas.microsoft.com/office/drawing/2014/main" id="{5EC0A009-B00A-464B-B2F7-C4D5C20DF0F6}"/>
              </a:ext>
            </a:extLst>
          </p:cNvPr>
          <p:cNvSpPr>
            <a:spLocks/>
          </p:cNvSpPr>
          <p:nvPr/>
        </p:nvSpPr>
        <p:spPr bwMode="auto">
          <a:xfrm>
            <a:off x="6361513" y="3212723"/>
            <a:ext cx="693738" cy="717550"/>
          </a:xfrm>
          <a:custGeom>
            <a:avLst/>
            <a:gdLst>
              <a:gd name="T0" fmla="*/ 2147483647 w 798"/>
              <a:gd name="T1" fmla="*/ 2147483647 h 730"/>
              <a:gd name="T2" fmla="*/ 2147483647 w 798"/>
              <a:gd name="T3" fmla="*/ 2147483647 h 730"/>
              <a:gd name="T4" fmla="*/ 2147483647 w 798"/>
              <a:gd name="T5" fmla="*/ 2147483647 h 730"/>
              <a:gd name="T6" fmla="*/ 2147483647 w 798"/>
              <a:gd name="T7" fmla="*/ 2147483647 h 730"/>
              <a:gd name="T8" fmla="*/ 2147483647 w 798"/>
              <a:gd name="T9" fmla="*/ 2147483647 h 730"/>
              <a:gd name="T10" fmla="*/ 2147483647 w 798"/>
              <a:gd name="T11" fmla="*/ 0 h 730"/>
              <a:gd name="T12" fmla="*/ 2147483647 w 798"/>
              <a:gd name="T13" fmla="*/ 2147483647 h 730"/>
              <a:gd name="T14" fmla="*/ 2147483647 w 798"/>
              <a:gd name="T15" fmla="*/ 2147483647 h 730"/>
              <a:gd name="T16" fmla="*/ 2147483647 w 798"/>
              <a:gd name="T17" fmla="*/ 2147483647 h 730"/>
              <a:gd name="T18" fmla="*/ 2147483647 w 798"/>
              <a:gd name="T19" fmla="*/ 2147483647 h 730"/>
              <a:gd name="T20" fmla="*/ 2147483647 w 798"/>
              <a:gd name="T21" fmla="*/ 2147483647 h 730"/>
              <a:gd name="T22" fmla="*/ 0 w 798"/>
              <a:gd name="T23" fmla="*/ 2147483647 h 730"/>
              <a:gd name="T24" fmla="*/ 0 w 798"/>
              <a:gd name="T25" fmla="*/ 2147483647 h 730"/>
              <a:gd name="T26" fmla="*/ 2147483647 w 798"/>
              <a:gd name="T27" fmla="*/ 2147483647 h 730"/>
              <a:gd name="T28" fmla="*/ 2147483647 w 798"/>
              <a:gd name="T29" fmla="*/ 2147483647 h 730"/>
              <a:gd name="T30" fmla="*/ 2147483647 w 798"/>
              <a:gd name="T31" fmla="*/ 2147483647 h 730"/>
              <a:gd name="T32" fmla="*/ 2147483647 w 798"/>
              <a:gd name="T33" fmla="*/ 2147483647 h 730"/>
              <a:gd name="T34" fmla="*/ 2147483647 w 798"/>
              <a:gd name="T35" fmla="*/ 2147483647 h 730"/>
              <a:gd name="T36" fmla="*/ 2147483647 w 798"/>
              <a:gd name="T37" fmla="*/ 2147483647 h 730"/>
              <a:gd name="T38" fmla="*/ 2147483647 w 798"/>
              <a:gd name="T39" fmla="*/ 2147483647 h 730"/>
              <a:gd name="T40" fmla="*/ 2147483647 w 798"/>
              <a:gd name="T41" fmla="*/ 2147483647 h 730"/>
              <a:gd name="T42" fmla="*/ 2147483647 w 798"/>
              <a:gd name="T43" fmla="*/ 2147483647 h 730"/>
              <a:gd name="T44" fmla="*/ 2147483647 w 798"/>
              <a:gd name="T45" fmla="*/ 2147483647 h 730"/>
              <a:gd name="T46" fmla="*/ 2147483647 w 798"/>
              <a:gd name="T47" fmla="*/ 2147483647 h 730"/>
              <a:gd name="T48" fmla="*/ 2147483647 w 798"/>
              <a:gd name="T49" fmla="*/ 2147483647 h 730"/>
              <a:gd name="T50" fmla="*/ 2147483647 w 798"/>
              <a:gd name="T51" fmla="*/ 2147483647 h 730"/>
              <a:gd name="T52" fmla="*/ 2147483647 w 798"/>
              <a:gd name="T53" fmla="*/ 2147483647 h 730"/>
              <a:gd name="T54" fmla="*/ 2147483647 w 798"/>
              <a:gd name="T55" fmla="*/ 2147483647 h 730"/>
              <a:gd name="T56" fmla="*/ 2147483647 w 798"/>
              <a:gd name="T57" fmla="*/ 2147483647 h 730"/>
              <a:gd name="T58" fmla="*/ 2147483647 w 798"/>
              <a:gd name="T59" fmla="*/ 2147483647 h 730"/>
              <a:gd name="T60" fmla="*/ 2147483647 w 798"/>
              <a:gd name="T61" fmla="*/ 2147483647 h 730"/>
              <a:gd name="T62" fmla="*/ 2147483647 w 798"/>
              <a:gd name="T63" fmla="*/ 2147483647 h 730"/>
              <a:gd name="T64" fmla="*/ 2147483647 w 798"/>
              <a:gd name="T65" fmla="*/ 2147483647 h 730"/>
              <a:gd name="T66" fmla="*/ 2147483647 w 798"/>
              <a:gd name="T67" fmla="*/ 2147483647 h 730"/>
              <a:gd name="T68" fmla="*/ 2147483647 w 798"/>
              <a:gd name="T69" fmla="*/ 2147483647 h 730"/>
              <a:gd name="T70" fmla="*/ 2147483647 w 798"/>
              <a:gd name="T71" fmla="*/ 2147483647 h 730"/>
              <a:gd name="T72" fmla="*/ 2147483647 w 798"/>
              <a:gd name="T73" fmla="*/ 2147483647 h 730"/>
              <a:gd name="T74" fmla="*/ 2147483647 w 798"/>
              <a:gd name="T75" fmla="*/ 2147483647 h 730"/>
              <a:gd name="T76" fmla="*/ 2147483647 w 798"/>
              <a:gd name="T77" fmla="*/ 2147483647 h 730"/>
              <a:gd name="T78" fmla="*/ 2147483647 w 798"/>
              <a:gd name="T79" fmla="*/ 2147483647 h 730"/>
              <a:gd name="T80" fmla="*/ 2147483647 w 798"/>
              <a:gd name="T81" fmla="*/ 2147483647 h 730"/>
              <a:gd name="T82" fmla="*/ 2147483647 w 798"/>
              <a:gd name="T83" fmla="*/ 2147483647 h 730"/>
              <a:gd name="T84" fmla="*/ 2147483647 w 798"/>
              <a:gd name="T85" fmla="*/ 2147483647 h 730"/>
              <a:gd name="T86" fmla="*/ 2147483647 w 798"/>
              <a:gd name="T87" fmla="*/ 2147483647 h 730"/>
              <a:gd name="T88" fmla="*/ 2147483647 w 798"/>
              <a:gd name="T89" fmla="*/ 2147483647 h 730"/>
              <a:gd name="T90" fmla="*/ 2147483647 w 798"/>
              <a:gd name="T91" fmla="*/ 2147483647 h 730"/>
              <a:gd name="T92" fmla="*/ 2147483647 w 798"/>
              <a:gd name="T93" fmla="*/ 2147483647 h 7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98"/>
              <a:gd name="T142" fmla="*/ 0 h 730"/>
              <a:gd name="T143" fmla="*/ 798 w 798"/>
              <a:gd name="T144" fmla="*/ 730 h 7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98" h="730">
                <a:moveTo>
                  <a:pt x="348" y="130"/>
                </a:moveTo>
                <a:lnTo>
                  <a:pt x="310" y="111"/>
                </a:lnTo>
                <a:lnTo>
                  <a:pt x="310" y="69"/>
                </a:lnTo>
                <a:lnTo>
                  <a:pt x="285" y="69"/>
                </a:lnTo>
                <a:lnTo>
                  <a:pt x="192" y="17"/>
                </a:lnTo>
                <a:lnTo>
                  <a:pt x="154" y="0"/>
                </a:lnTo>
                <a:lnTo>
                  <a:pt x="61" y="17"/>
                </a:lnTo>
                <a:lnTo>
                  <a:pt x="104" y="69"/>
                </a:lnTo>
                <a:lnTo>
                  <a:pt x="80" y="86"/>
                </a:lnTo>
                <a:lnTo>
                  <a:pt x="61" y="86"/>
                </a:lnTo>
                <a:lnTo>
                  <a:pt x="36" y="111"/>
                </a:lnTo>
                <a:lnTo>
                  <a:pt x="0" y="111"/>
                </a:lnTo>
                <a:lnTo>
                  <a:pt x="0" y="173"/>
                </a:lnTo>
                <a:lnTo>
                  <a:pt x="17" y="173"/>
                </a:lnTo>
                <a:lnTo>
                  <a:pt x="104" y="336"/>
                </a:lnTo>
                <a:lnTo>
                  <a:pt x="154" y="355"/>
                </a:lnTo>
                <a:lnTo>
                  <a:pt x="173" y="399"/>
                </a:lnTo>
                <a:lnTo>
                  <a:pt x="173" y="461"/>
                </a:lnTo>
                <a:lnTo>
                  <a:pt x="192" y="511"/>
                </a:lnTo>
                <a:lnTo>
                  <a:pt x="236" y="530"/>
                </a:lnTo>
                <a:lnTo>
                  <a:pt x="310" y="643"/>
                </a:lnTo>
                <a:lnTo>
                  <a:pt x="310" y="667"/>
                </a:lnTo>
                <a:lnTo>
                  <a:pt x="348" y="643"/>
                </a:lnTo>
                <a:lnTo>
                  <a:pt x="423" y="730"/>
                </a:lnTo>
                <a:lnTo>
                  <a:pt x="554" y="624"/>
                </a:lnTo>
                <a:lnTo>
                  <a:pt x="659" y="599"/>
                </a:lnTo>
                <a:lnTo>
                  <a:pt x="754" y="530"/>
                </a:lnTo>
                <a:lnTo>
                  <a:pt x="798" y="442"/>
                </a:lnTo>
                <a:lnTo>
                  <a:pt x="798" y="399"/>
                </a:lnTo>
                <a:lnTo>
                  <a:pt x="771" y="379"/>
                </a:lnTo>
                <a:lnTo>
                  <a:pt x="754" y="355"/>
                </a:lnTo>
                <a:lnTo>
                  <a:pt x="735" y="355"/>
                </a:lnTo>
                <a:lnTo>
                  <a:pt x="735" y="379"/>
                </a:lnTo>
                <a:lnTo>
                  <a:pt x="710" y="379"/>
                </a:lnTo>
                <a:lnTo>
                  <a:pt x="691" y="379"/>
                </a:lnTo>
                <a:lnTo>
                  <a:pt x="659" y="379"/>
                </a:lnTo>
                <a:lnTo>
                  <a:pt x="642" y="379"/>
                </a:lnTo>
                <a:lnTo>
                  <a:pt x="617" y="379"/>
                </a:lnTo>
                <a:lnTo>
                  <a:pt x="598" y="379"/>
                </a:lnTo>
                <a:lnTo>
                  <a:pt x="598" y="355"/>
                </a:lnTo>
                <a:lnTo>
                  <a:pt x="598" y="336"/>
                </a:lnTo>
                <a:lnTo>
                  <a:pt x="579" y="286"/>
                </a:lnTo>
                <a:lnTo>
                  <a:pt x="554" y="223"/>
                </a:lnTo>
                <a:lnTo>
                  <a:pt x="486" y="149"/>
                </a:lnTo>
                <a:lnTo>
                  <a:pt x="423" y="130"/>
                </a:lnTo>
                <a:lnTo>
                  <a:pt x="373" y="130"/>
                </a:lnTo>
                <a:lnTo>
                  <a:pt x="348" y="13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7" name="Freeform 104">
            <a:extLst>
              <a:ext uri="{FF2B5EF4-FFF2-40B4-BE49-F238E27FC236}">
                <a16:creationId xmlns:a16="http://schemas.microsoft.com/office/drawing/2014/main" id="{30AA6D3D-08DC-DC46-8029-E61F3E3A86FD}"/>
              </a:ext>
            </a:extLst>
          </p:cNvPr>
          <p:cNvSpPr>
            <a:spLocks/>
          </p:cNvSpPr>
          <p:nvPr/>
        </p:nvSpPr>
        <p:spPr bwMode="auto">
          <a:xfrm>
            <a:off x="6361513" y="3212723"/>
            <a:ext cx="693738" cy="717550"/>
          </a:xfrm>
          <a:custGeom>
            <a:avLst/>
            <a:gdLst>
              <a:gd name="T0" fmla="*/ 2147483647 w 798"/>
              <a:gd name="T1" fmla="*/ 2147483647 h 730"/>
              <a:gd name="T2" fmla="*/ 2147483647 w 798"/>
              <a:gd name="T3" fmla="*/ 2147483647 h 730"/>
              <a:gd name="T4" fmla="*/ 2147483647 w 798"/>
              <a:gd name="T5" fmla="*/ 2147483647 h 730"/>
              <a:gd name="T6" fmla="*/ 2147483647 w 798"/>
              <a:gd name="T7" fmla="*/ 2147483647 h 730"/>
              <a:gd name="T8" fmla="*/ 2147483647 w 798"/>
              <a:gd name="T9" fmla="*/ 2147483647 h 730"/>
              <a:gd name="T10" fmla="*/ 2147483647 w 798"/>
              <a:gd name="T11" fmla="*/ 0 h 730"/>
              <a:gd name="T12" fmla="*/ 2147483647 w 798"/>
              <a:gd name="T13" fmla="*/ 2147483647 h 730"/>
              <a:gd name="T14" fmla="*/ 2147483647 w 798"/>
              <a:gd name="T15" fmla="*/ 2147483647 h 730"/>
              <a:gd name="T16" fmla="*/ 2147483647 w 798"/>
              <a:gd name="T17" fmla="*/ 2147483647 h 730"/>
              <a:gd name="T18" fmla="*/ 2147483647 w 798"/>
              <a:gd name="T19" fmla="*/ 2147483647 h 730"/>
              <a:gd name="T20" fmla="*/ 2147483647 w 798"/>
              <a:gd name="T21" fmla="*/ 2147483647 h 730"/>
              <a:gd name="T22" fmla="*/ 0 w 798"/>
              <a:gd name="T23" fmla="*/ 2147483647 h 730"/>
              <a:gd name="T24" fmla="*/ 0 w 798"/>
              <a:gd name="T25" fmla="*/ 2147483647 h 730"/>
              <a:gd name="T26" fmla="*/ 2147483647 w 798"/>
              <a:gd name="T27" fmla="*/ 2147483647 h 730"/>
              <a:gd name="T28" fmla="*/ 2147483647 w 798"/>
              <a:gd name="T29" fmla="*/ 2147483647 h 730"/>
              <a:gd name="T30" fmla="*/ 2147483647 w 798"/>
              <a:gd name="T31" fmla="*/ 2147483647 h 730"/>
              <a:gd name="T32" fmla="*/ 2147483647 w 798"/>
              <a:gd name="T33" fmla="*/ 2147483647 h 730"/>
              <a:gd name="T34" fmla="*/ 2147483647 w 798"/>
              <a:gd name="T35" fmla="*/ 2147483647 h 730"/>
              <a:gd name="T36" fmla="*/ 2147483647 w 798"/>
              <a:gd name="T37" fmla="*/ 2147483647 h 730"/>
              <a:gd name="T38" fmla="*/ 2147483647 w 798"/>
              <a:gd name="T39" fmla="*/ 2147483647 h 730"/>
              <a:gd name="T40" fmla="*/ 2147483647 w 798"/>
              <a:gd name="T41" fmla="*/ 2147483647 h 730"/>
              <a:gd name="T42" fmla="*/ 2147483647 w 798"/>
              <a:gd name="T43" fmla="*/ 2147483647 h 730"/>
              <a:gd name="T44" fmla="*/ 2147483647 w 798"/>
              <a:gd name="T45" fmla="*/ 2147483647 h 730"/>
              <a:gd name="T46" fmla="*/ 2147483647 w 798"/>
              <a:gd name="T47" fmla="*/ 2147483647 h 730"/>
              <a:gd name="T48" fmla="*/ 2147483647 w 798"/>
              <a:gd name="T49" fmla="*/ 2147483647 h 730"/>
              <a:gd name="T50" fmla="*/ 2147483647 w 798"/>
              <a:gd name="T51" fmla="*/ 2147483647 h 730"/>
              <a:gd name="T52" fmla="*/ 2147483647 w 798"/>
              <a:gd name="T53" fmla="*/ 2147483647 h 730"/>
              <a:gd name="T54" fmla="*/ 2147483647 w 798"/>
              <a:gd name="T55" fmla="*/ 2147483647 h 730"/>
              <a:gd name="T56" fmla="*/ 2147483647 w 798"/>
              <a:gd name="T57" fmla="*/ 2147483647 h 730"/>
              <a:gd name="T58" fmla="*/ 2147483647 w 798"/>
              <a:gd name="T59" fmla="*/ 2147483647 h 730"/>
              <a:gd name="T60" fmla="*/ 2147483647 w 798"/>
              <a:gd name="T61" fmla="*/ 2147483647 h 730"/>
              <a:gd name="T62" fmla="*/ 2147483647 w 798"/>
              <a:gd name="T63" fmla="*/ 2147483647 h 730"/>
              <a:gd name="T64" fmla="*/ 2147483647 w 798"/>
              <a:gd name="T65" fmla="*/ 2147483647 h 730"/>
              <a:gd name="T66" fmla="*/ 2147483647 w 798"/>
              <a:gd name="T67" fmla="*/ 2147483647 h 730"/>
              <a:gd name="T68" fmla="*/ 2147483647 w 798"/>
              <a:gd name="T69" fmla="*/ 2147483647 h 730"/>
              <a:gd name="T70" fmla="*/ 2147483647 w 798"/>
              <a:gd name="T71" fmla="*/ 2147483647 h 730"/>
              <a:gd name="T72" fmla="*/ 2147483647 w 798"/>
              <a:gd name="T73" fmla="*/ 2147483647 h 730"/>
              <a:gd name="T74" fmla="*/ 2147483647 w 798"/>
              <a:gd name="T75" fmla="*/ 2147483647 h 730"/>
              <a:gd name="T76" fmla="*/ 2147483647 w 798"/>
              <a:gd name="T77" fmla="*/ 2147483647 h 730"/>
              <a:gd name="T78" fmla="*/ 2147483647 w 798"/>
              <a:gd name="T79" fmla="*/ 2147483647 h 730"/>
              <a:gd name="T80" fmla="*/ 2147483647 w 798"/>
              <a:gd name="T81" fmla="*/ 2147483647 h 730"/>
              <a:gd name="T82" fmla="*/ 2147483647 w 798"/>
              <a:gd name="T83" fmla="*/ 2147483647 h 730"/>
              <a:gd name="T84" fmla="*/ 2147483647 w 798"/>
              <a:gd name="T85" fmla="*/ 2147483647 h 730"/>
              <a:gd name="T86" fmla="*/ 2147483647 w 798"/>
              <a:gd name="T87" fmla="*/ 2147483647 h 730"/>
              <a:gd name="T88" fmla="*/ 2147483647 w 798"/>
              <a:gd name="T89" fmla="*/ 2147483647 h 730"/>
              <a:gd name="T90" fmla="*/ 2147483647 w 798"/>
              <a:gd name="T91" fmla="*/ 2147483647 h 730"/>
              <a:gd name="T92" fmla="*/ 2147483647 w 798"/>
              <a:gd name="T93" fmla="*/ 2147483647 h 7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98"/>
              <a:gd name="T142" fmla="*/ 0 h 730"/>
              <a:gd name="T143" fmla="*/ 798 w 798"/>
              <a:gd name="T144" fmla="*/ 730 h 7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98" h="730">
                <a:moveTo>
                  <a:pt x="348" y="130"/>
                </a:moveTo>
                <a:lnTo>
                  <a:pt x="310" y="111"/>
                </a:lnTo>
                <a:lnTo>
                  <a:pt x="310" y="69"/>
                </a:lnTo>
                <a:lnTo>
                  <a:pt x="285" y="69"/>
                </a:lnTo>
                <a:lnTo>
                  <a:pt x="192" y="17"/>
                </a:lnTo>
                <a:lnTo>
                  <a:pt x="154" y="0"/>
                </a:lnTo>
                <a:lnTo>
                  <a:pt x="61" y="17"/>
                </a:lnTo>
                <a:lnTo>
                  <a:pt x="104" y="69"/>
                </a:lnTo>
                <a:lnTo>
                  <a:pt x="80" y="86"/>
                </a:lnTo>
                <a:lnTo>
                  <a:pt x="61" y="86"/>
                </a:lnTo>
                <a:lnTo>
                  <a:pt x="36" y="111"/>
                </a:lnTo>
                <a:lnTo>
                  <a:pt x="0" y="111"/>
                </a:lnTo>
                <a:lnTo>
                  <a:pt x="0" y="173"/>
                </a:lnTo>
                <a:lnTo>
                  <a:pt x="17" y="173"/>
                </a:lnTo>
                <a:lnTo>
                  <a:pt x="104" y="336"/>
                </a:lnTo>
                <a:lnTo>
                  <a:pt x="154" y="355"/>
                </a:lnTo>
                <a:lnTo>
                  <a:pt x="173" y="399"/>
                </a:lnTo>
                <a:lnTo>
                  <a:pt x="173" y="461"/>
                </a:lnTo>
                <a:lnTo>
                  <a:pt x="192" y="511"/>
                </a:lnTo>
                <a:lnTo>
                  <a:pt x="236" y="530"/>
                </a:lnTo>
                <a:lnTo>
                  <a:pt x="310" y="643"/>
                </a:lnTo>
                <a:lnTo>
                  <a:pt x="310" y="667"/>
                </a:lnTo>
                <a:lnTo>
                  <a:pt x="348" y="643"/>
                </a:lnTo>
                <a:lnTo>
                  <a:pt x="423" y="730"/>
                </a:lnTo>
                <a:lnTo>
                  <a:pt x="554" y="624"/>
                </a:lnTo>
                <a:lnTo>
                  <a:pt x="659" y="599"/>
                </a:lnTo>
                <a:lnTo>
                  <a:pt x="754" y="530"/>
                </a:lnTo>
                <a:lnTo>
                  <a:pt x="798" y="442"/>
                </a:lnTo>
                <a:lnTo>
                  <a:pt x="798" y="399"/>
                </a:lnTo>
                <a:lnTo>
                  <a:pt x="771" y="379"/>
                </a:lnTo>
                <a:lnTo>
                  <a:pt x="754" y="355"/>
                </a:lnTo>
                <a:lnTo>
                  <a:pt x="735" y="355"/>
                </a:lnTo>
                <a:lnTo>
                  <a:pt x="735" y="379"/>
                </a:lnTo>
                <a:lnTo>
                  <a:pt x="710" y="379"/>
                </a:lnTo>
                <a:lnTo>
                  <a:pt x="691" y="379"/>
                </a:lnTo>
                <a:lnTo>
                  <a:pt x="659" y="379"/>
                </a:lnTo>
                <a:lnTo>
                  <a:pt x="642" y="379"/>
                </a:lnTo>
                <a:lnTo>
                  <a:pt x="617" y="379"/>
                </a:lnTo>
                <a:lnTo>
                  <a:pt x="598" y="379"/>
                </a:lnTo>
                <a:lnTo>
                  <a:pt x="598" y="355"/>
                </a:lnTo>
                <a:lnTo>
                  <a:pt x="598" y="336"/>
                </a:lnTo>
                <a:lnTo>
                  <a:pt x="579" y="286"/>
                </a:lnTo>
                <a:lnTo>
                  <a:pt x="554" y="223"/>
                </a:lnTo>
                <a:lnTo>
                  <a:pt x="486" y="149"/>
                </a:lnTo>
                <a:lnTo>
                  <a:pt x="423" y="130"/>
                </a:lnTo>
                <a:lnTo>
                  <a:pt x="373" y="130"/>
                </a:lnTo>
                <a:lnTo>
                  <a:pt x="348" y="13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8" name="Freeform 106">
            <a:extLst>
              <a:ext uri="{FF2B5EF4-FFF2-40B4-BE49-F238E27FC236}">
                <a16:creationId xmlns:a16="http://schemas.microsoft.com/office/drawing/2014/main" id="{3A501AEE-04E2-1749-8676-72A29A65FADA}"/>
              </a:ext>
            </a:extLst>
          </p:cNvPr>
          <p:cNvSpPr>
            <a:spLocks/>
          </p:cNvSpPr>
          <p:nvPr/>
        </p:nvSpPr>
        <p:spPr bwMode="auto">
          <a:xfrm>
            <a:off x="6880626" y="3471486"/>
            <a:ext cx="173037" cy="115887"/>
          </a:xfrm>
          <a:custGeom>
            <a:avLst/>
            <a:gdLst>
              <a:gd name="T0" fmla="*/ 2147483647 w 198"/>
              <a:gd name="T1" fmla="*/ 2147483647 h 118"/>
              <a:gd name="T2" fmla="*/ 2147483647 w 198"/>
              <a:gd name="T3" fmla="*/ 0 h 118"/>
              <a:gd name="T4" fmla="*/ 2147483647 w 198"/>
              <a:gd name="T5" fmla="*/ 2147483647 h 118"/>
              <a:gd name="T6" fmla="*/ 2147483647 w 198"/>
              <a:gd name="T7" fmla="*/ 2147483647 h 118"/>
              <a:gd name="T8" fmla="*/ 2147483647 w 198"/>
              <a:gd name="T9" fmla="*/ 2147483647 h 118"/>
              <a:gd name="T10" fmla="*/ 0 w 198"/>
              <a:gd name="T11" fmla="*/ 2147483647 h 118"/>
              <a:gd name="T12" fmla="*/ 0 w 198"/>
              <a:gd name="T13" fmla="*/ 2147483647 h 118"/>
              <a:gd name="T14" fmla="*/ 0 w 198"/>
              <a:gd name="T15" fmla="*/ 2147483647 h 118"/>
              <a:gd name="T16" fmla="*/ 2147483647 w 198"/>
              <a:gd name="T17" fmla="*/ 2147483647 h 118"/>
              <a:gd name="T18" fmla="*/ 2147483647 w 198"/>
              <a:gd name="T19" fmla="*/ 2147483647 h 118"/>
              <a:gd name="T20" fmla="*/ 2147483647 w 198"/>
              <a:gd name="T21" fmla="*/ 2147483647 h 118"/>
              <a:gd name="T22" fmla="*/ 2147483647 w 198"/>
              <a:gd name="T23" fmla="*/ 2147483647 h 118"/>
              <a:gd name="T24" fmla="*/ 2147483647 w 198"/>
              <a:gd name="T25" fmla="*/ 2147483647 h 118"/>
              <a:gd name="T26" fmla="*/ 2147483647 w 198"/>
              <a:gd name="T27" fmla="*/ 2147483647 h 118"/>
              <a:gd name="T28" fmla="*/ 2147483647 w 198"/>
              <a:gd name="T29" fmla="*/ 2147483647 h 118"/>
              <a:gd name="T30" fmla="*/ 2147483647 w 198"/>
              <a:gd name="T31" fmla="*/ 2147483647 h 118"/>
              <a:gd name="T32" fmla="*/ 2147483647 w 198"/>
              <a:gd name="T33" fmla="*/ 2147483647 h 118"/>
              <a:gd name="T34" fmla="*/ 2147483647 w 198"/>
              <a:gd name="T35" fmla="*/ 2147483647 h 118"/>
              <a:gd name="T36" fmla="*/ 2147483647 w 198"/>
              <a:gd name="T37" fmla="*/ 2147483647 h 118"/>
              <a:gd name="T38" fmla="*/ 2147483647 w 198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18"/>
              <a:gd name="T62" fmla="*/ 198 w 198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18">
                <a:moveTo>
                  <a:pt x="198" y="25"/>
                </a:moveTo>
                <a:lnTo>
                  <a:pt x="173" y="0"/>
                </a:lnTo>
                <a:lnTo>
                  <a:pt x="111" y="75"/>
                </a:lnTo>
                <a:lnTo>
                  <a:pt x="61" y="75"/>
                </a:lnTo>
                <a:lnTo>
                  <a:pt x="42" y="92"/>
                </a:lnTo>
                <a:lnTo>
                  <a:pt x="0" y="75"/>
                </a:lnTo>
                <a:lnTo>
                  <a:pt x="0" y="92"/>
                </a:lnTo>
                <a:lnTo>
                  <a:pt x="0" y="118"/>
                </a:lnTo>
                <a:lnTo>
                  <a:pt x="17" y="118"/>
                </a:lnTo>
                <a:lnTo>
                  <a:pt x="42" y="118"/>
                </a:lnTo>
                <a:lnTo>
                  <a:pt x="61" y="118"/>
                </a:lnTo>
                <a:lnTo>
                  <a:pt x="91" y="118"/>
                </a:lnTo>
                <a:lnTo>
                  <a:pt x="111" y="118"/>
                </a:lnTo>
                <a:lnTo>
                  <a:pt x="135" y="118"/>
                </a:lnTo>
                <a:lnTo>
                  <a:pt x="135" y="92"/>
                </a:lnTo>
                <a:lnTo>
                  <a:pt x="154" y="92"/>
                </a:lnTo>
                <a:lnTo>
                  <a:pt x="173" y="92"/>
                </a:lnTo>
                <a:lnTo>
                  <a:pt x="173" y="75"/>
                </a:lnTo>
                <a:lnTo>
                  <a:pt x="198" y="42"/>
                </a:lnTo>
                <a:lnTo>
                  <a:pt x="198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9" name="Freeform 107">
            <a:extLst>
              <a:ext uri="{FF2B5EF4-FFF2-40B4-BE49-F238E27FC236}">
                <a16:creationId xmlns:a16="http://schemas.microsoft.com/office/drawing/2014/main" id="{5129FCA8-9FFB-384D-8F59-50FFCC91B3DB}"/>
              </a:ext>
            </a:extLst>
          </p:cNvPr>
          <p:cNvSpPr>
            <a:spLocks/>
          </p:cNvSpPr>
          <p:nvPr/>
        </p:nvSpPr>
        <p:spPr bwMode="auto">
          <a:xfrm>
            <a:off x="6880626" y="3471486"/>
            <a:ext cx="173037" cy="115887"/>
          </a:xfrm>
          <a:custGeom>
            <a:avLst/>
            <a:gdLst>
              <a:gd name="T0" fmla="*/ 2147483647 w 198"/>
              <a:gd name="T1" fmla="*/ 2147483647 h 118"/>
              <a:gd name="T2" fmla="*/ 2147483647 w 198"/>
              <a:gd name="T3" fmla="*/ 0 h 118"/>
              <a:gd name="T4" fmla="*/ 2147483647 w 198"/>
              <a:gd name="T5" fmla="*/ 2147483647 h 118"/>
              <a:gd name="T6" fmla="*/ 2147483647 w 198"/>
              <a:gd name="T7" fmla="*/ 2147483647 h 118"/>
              <a:gd name="T8" fmla="*/ 2147483647 w 198"/>
              <a:gd name="T9" fmla="*/ 2147483647 h 118"/>
              <a:gd name="T10" fmla="*/ 0 w 198"/>
              <a:gd name="T11" fmla="*/ 2147483647 h 118"/>
              <a:gd name="T12" fmla="*/ 0 w 198"/>
              <a:gd name="T13" fmla="*/ 2147483647 h 118"/>
              <a:gd name="T14" fmla="*/ 0 w 198"/>
              <a:gd name="T15" fmla="*/ 2147483647 h 118"/>
              <a:gd name="T16" fmla="*/ 2147483647 w 198"/>
              <a:gd name="T17" fmla="*/ 2147483647 h 118"/>
              <a:gd name="T18" fmla="*/ 2147483647 w 198"/>
              <a:gd name="T19" fmla="*/ 2147483647 h 118"/>
              <a:gd name="T20" fmla="*/ 2147483647 w 198"/>
              <a:gd name="T21" fmla="*/ 2147483647 h 118"/>
              <a:gd name="T22" fmla="*/ 2147483647 w 198"/>
              <a:gd name="T23" fmla="*/ 2147483647 h 118"/>
              <a:gd name="T24" fmla="*/ 2147483647 w 198"/>
              <a:gd name="T25" fmla="*/ 2147483647 h 118"/>
              <a:gd name="T26" fmla="*/ 2147483647 w 198"/>
              <a:gd name="T27" fmla="*/ 2147483647 h 118"/>
              <a:gd name="T28" fmla="*/ 2147483647 w 198"/>
              <a:gd name="T29" fmla="*/ 2147483647 h 118"/>
              <a:gd name="T30" fmla="*/ 2147483647 w 198"/>
              <a:gd name="T31" fmla="*/ 2147483647 h 118"/>
              <a:gd name="T32" fmla="*/ 2147483647 w 198"/>
              <a:gd name="T33" fmla="*/ 2147483647 h 118"/>
              <a:gd name="T34" fmla="*/ 2147483647 w 198"/>
              <a:gd name="T35" fmla="*/ 2147483647 h 118"/>
              <a:gd name="T36" fmla="*/ 2147483647 w 198"/>
              <a:gd name="T37" fmla="*/ 2147483647 h 118"/>
              <a:gd name="T38" fmla="*/ 2147483647 w 198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18"/>
              <a:gd name="T62" fmla="*/ 198 w 198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18">
                <a:moveTo>
                  <a:pt x="198" y="25"/>
                </a:moveTo>
                <a:lnTo>
                  <a:pt x="173" y="0"/>
                </a:lnTo>
                <a:lnTo>
                  <a:pt x="111" y="75"/>
                </a:lnTo>
                <a:lnTo>
                  <a:pt x="61" y="75"/>
                </a:lnTo>
                <a:lnTo>
                  <a:pt x="42" y="92"/>
                </a:lnTo>
                <a:lnTo>
                  <a:pt x="0" y="75"/>
                </a:lnTo>
                <a:lnTo>
                  <a:pt x="0" y="92"/>
                </a:lnTo>
                <a:lnTo>
                  <a:pt x="0" y="118"/>
                </a:lnTo>
                <a:lnTo>
                  <a:pt x="17" y="118"/>
                </a:lnTo>
                <a:lnTo>
                  <a:pt x="42" y="118"/>
                </a:lnTo>
                <a:lnTo>
                  <a:pt x="61" y="118"/>
                </a:lnTo>
                <a:lnTo>
                  <a:pt x="91" y="118"/>
                </a:lnTo>
                <a:lnTo>
                  <a:pt x="111" y="118"/>
                </a:lnTo>
                <a:lnTo>
                  <a:pt x="135" y="118"/>
                </a:lnTo>
                <a:lnTo>
                  <a:pt x="135" y="92"/>
                </a:lnTo>
                <a:lnTo>
                  <a:pt x="154" y="92"/>
                </a:lnTo>
                <a:lnTo>
                  <a:pt x="173" y="92"/>
                </a:lnTo>
                <a:lnTo>
                  <a:pt x="173" y="75"/>
                </a:lnTo>
                <a:lnTo>
                  <a:pt x="198" y="42"/>
                </a:lnTo>
                <a:lnTo>
                  <a:pt x="198" y="2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0" name="Freeform 108">
            <a:extLst>
              <a:ext uri="{FF2B5EF4-FFF2-40B4-BE49-F238E27FC236}">
                <a16:creationId xmlns:a16="http://schemas.microsoft.com/office/drawing/2014/main" id="{B7372F13-5586-F940-9B89-52739EE73821}"/>
              </a:ext>
            </a:extLst>
          </p:cNvPr>
          <p:cNvSpPr>
            <a:spLocks/>
          </p:cNvSpPr>
          <p:nvPr/>
        </p:nvSpPr>
        <p:spPr bwMode="auto">
          <a:xfrm>
            <a:off x="9512701" y="4550986"/>
            <a:ext cx="325437" cy="368300"/>
          </a:xfrm>
          <a:custGeom>
            <a:avLst/>
            <a:gdLst>
              <a:gd name="T0" fmla="*/ 2147483647 w 374"/>
              <a:gd name="T1" fmla="*/ 2147483647 h 373"/>
              <a:gd name="T2" fmla="*/ 2147483647 w 374"/>
              <a:gd name="T3" fmla="*/ 2147483647 h 373"/>
              <a:gd name="T4" fmla="*/ 2147483647 w 374"/>
              <a:gd name="T5" fmla="*/ 2147483647 h 373"/>
              <a:gd name="T6" fmla="*/ 2147483647 w 374"/>
              <a:gd name="T7" fmla="*/ 2147483647 h 373"/>
              <a:gd name="T8" fmla="*/ 2147483647 w 374"/>
              <a:gd name="T9" fmla="*/ 2147483647 h 373"/>
              <a:gd name="T10" fmla="*/ 2147483647 w 374"/>
              <a:gd name="T11" fmla="*/ 2147483647 h 373"/>
              <a:gd name="T12" fmla="*/ 2147483647 w 374"/>
              <a:gd name="T13" fmla="*/ 2147483647 h 373"/>
              <a:gd name="T14" fmla="*/ 2147483647 w 374"/>
              <a:gd name="T15" fmla="*/ 2147483647 h 373"/>
              <a:gd name="T16" fmla="*/ 2147483647 w 374"/>
              <a:gd name="T17" fmla="*/ 2147483647 h 373"/>
              <a:gd name="T18" fmla="*/ 2147483647 w 374"/>
              <a:gd name="T19" fmla="*/ 0 h 373"/>
              <a:gd name="T20" fmla="*/ 2147483647 w 374"/>
              <a:gd name="T21" fmla="*/ 0 h 373"/>
              <a:gd name="T22" fmla="*/ 0 w 374"/>
              <a:gd name="T23" fmla="*/ 2147483647 h 373"/>
              <a:gd name="T24" fmla="*/ 2147483647 w 374"/>
              <a:gd name="T25" fmla="*/ 2147483647 h 373"/>
              <a:gd name="T26" fmla="*/ 2147483647 w 374"/>
              <a:gd name="T27" fmla="*/ 2147483647 h 373"/>
              <a:gd name="T28" fmla="*/ 2147483647 w 374"/>
              <a:gd name="T29" fmla="*/ 2147483647 h 373"/>
              <a:gd name="T30" fmla="*/ 2147483647 w 374"/>
              <a:gd name="T31" fmla="*/ 2147483647 h 373"/>
              <a:gd name="T32" fmla="*/ 2147483647 w 374"/>
              <a:gd name="T33" fmla="*/ 2147483647 h 373"/>
              <a:gd name="T34" fmla="*/ 2147483647 w 374"/>
              <a:gd name="T35" fmla="*/ 2147483647 h 373"/>
              <a:gd name="T36" fmla="*/ 2147483647 w 374"/>
              <a:gd name="T37" fmla="*/ 2147483647 h 373"/>
              <a:gd name="T38" fmla="*/ 2147483647 w 374"/>
              <a:gd name="T39" fmla="*/ 2147483647 h 373"/>
              <a:gd name="T40" fmla="*/ 2147483647 w 374"/>
              <a:gd name="T41" fmla="*/ 2147483647 h 373"/>
              <a:gd name="T42" fmla="*/ 2147483647 w 374"/>
              <a:gd name="T43" fmla="*/ 2147483647 h 373"/>
              <a:gd name="T44" fmla="*/ 2147483647 w 374"/>
              <a:gd name="T45" fmla="*/ 2147483647 h 373"/>
              <a:gd name="T46" fmla="*/ 2147483647 w 374"/>
              <a:gd name="T47" fmla="*/ 2147483647 h 373"/>
              <a:gd name="T48" fmla="*/ 2147483647 w 374"/>
              <a:gd name="T49" fmla="*/ 2147483647 h 373"/>
              <a:gd name="T50" fmla="*/ 2147483647 w 374"/>
              <a:gd name="T51" fmla="*/ 2147483647 h 373"/>
              <a:gd name="T52" fmla="*/ 2147483647 w 374"/>
              <a:gd name="T53" fmla="*/ 2147483647 h 373"/>
              <a:gd name="T54" fmla="*/ 2147483647 w 374"/>
              <a:gd name="T55" fmla="*/ 2147483647 h 373"/>
              <a:gd name="T56" fmla="*/ 2147483647 w 374"/>
              <a:gd name="T57" fmla="*/ 2147483647 h 37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4"/>
              <a:gd name="T88" fmla="*/ 0 h 373"/>
              <a:gd name="T89" fmla="*/ 374 w 374"/>
              <a:gd name="T90" fmla="*/ 373 h 37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4" h="373">
                <a:moveTo>
                  <a:pt x="374" y="373"/>
                </a:moveTo>
                <a:lnTo>
                  <a:pt x="374" y="104"/>
                </a:lnTo>
                <a:lnTo>
                  <a:pt x="267" y="61"/>
                </a:lnTo>
                <a:lnTo>
                  <a:pt x="218" y="80"/>
                </a:lnTo>
                <a:lnTo>
                  <a:pt x="174" y="124"/>
                </a:lnTo>
                <a:lnTo>
                  <a:pt x="155" y="124"/>
                </a:lnTo>
                <a:lnTo>
                  <a:pt x="130" y="80"/>
                </a:lnTo>
                <a:lnTo>
                  <a:pt x="105" y="17"/>
                </a:lnTo>
                <a:lnTo>
                  <a:pt x="86" y="17"/>
                </a:lnTo>
                <a:lnTo>
                  <a:pt x="86" y="0"/>
                </a:lnTo>
                <a:lnTo>
                  <a:pt x="42" y="0"/>
                </a:lnTo>
                <a:lnTo>
                  <a:pt x="0" y="36"/>
                </a:lnTo>
                <a:lnTo>
                  <a:pt x="42" y="61"/>
                </a:lnTo>
                <a:lnTo>
                  <a:pt x="42" y="80"/>
                </a:lnTo>
                <a:lnTo>
                  <a:pt x="105" y="80"/>
                </a:lnTo>
                <a:lnTo>
                  <a:pt x="105" y="104"/>
                </a:lnTo>
                <a:lnTo>
                  <a:pt x="42" y="104"/>
                </a:lnTo>
                <a:lnTo>
                  <a:pt x="61" y="124"/>
                </a:lnTo>
                <a:lnTo>
                  <a:pt x="61" y="148"/>
                </a:lnTo>
                <a:lnTo>
                  <a:pt x="86" y="148"/>
                </a:lnTo>
                <a:lnTo>
                  <a:pt x="105" y="124"/>
                </a:lnTo>
                <a:lnTo>
                  <a:pt x="155" y="173"/>
                </a:lnTo>
                <a:lnTo>
                  <a:pt x="243" y="192"/>
                </a:lnTo>
                <a:lnTo>
                  <a:pt x="267" y="217"/>
                </a:lnTo>
                <a:lnTo>
                  <a:pt x="286" y="305"/>
                </a:lnTo>
                <a:lnTo>
                  <a:pt x="267" y="305"/>
                </a:lnTo>
                <a:lnTo>
                  <a:pt x="243" y="347"/>
                </a:lnTo>
                <a:lnTo>
                  <a:pt x="330" y="330"/>
                </a:lnTo>
                <a:lnTo>
                  <a:pt x="374" y="373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1" name="Freeform 109">
            <a:extLst>
              <a:ext uri="{FF2B5EF4-FFF2-40B4-BE49-F238E27FC236}">
                <a16:creationId xmlns:a16="http://schemas.microsoft.com/office/drawing/2014/main" id="{4019C078-EDCD-1A41-9DC8-5D60CB068051}"/>
              </a:ext>
            </a:extLst>
          </p:cNvPr>
          <p:cNvSpPr>
            <a:spLocks/>
          </p:cNvSpPr>
          <p:nvPr/>
        </p:nvSpPr>
        <p:spPr bwMode="auto">
          <a:xfrm>
            <a:off x="9512701" y="4550986"/>
            <a:ext cx="325437" cy="368300"/>
          </a:xfrm>
          <a:custGeom>
            <a:avLst/>
            <a:gdLst>
              <a:gd name="T0" fmla="*/ 2147483647 w 374"/>
              <a:gd name="T1" fmla="*/ 2147483647 h 373"/>
              <a:gd name="T2" fmla="*/ 2147483647 w 374"/>
              <a:gd name="T3" fmla="*/ 2147483647 h 373"/>
              <a:gd name="T4" fmla="*/ 2147483647 w 374"/>
              <a:gd name="T5" fmla="*/ 2147483647 h 373"/>
              <a:gd name="T6" fmla="*/ 2147483647 w 374"/>
              <a:gd name="T7" fmla="*/ 2147483647 h 373"/>
              <a:gd name="T8" fmla="*/ 2147483647 w 374"/>
              <a:gd name="T9" fmla="*/ 2147483647 h 373"/>
              <a:gd name="T10" fmla="*/ 2147483647 w 374"/>
              <a:gd name="T11" fmla="*/ 2147483647 h 373"/>
              <a:gd name="T12" fmla="*/ 2147483647 w 374"/>
              <a:gd name="T13" fmla="*/ 2147483647 h 373"/>
              <a:gd name="T14" fmla="*/ 2147483647 w 374"/>
              <a:gd name="T15" fmla="*/ 2147483647 h 373"/>
              <a:gd name="T16" fmla="*/ 2147483647 w 374"/>
              <a:gd name="T17" fmla="*/ 2147483647 h 373"/>
              <a:gd name="T18" fmla="*/ 2147483647 w 374"/>
              <a:gd name="T19" fmla="*/ 0 h 373"/>
              <a:gd name="T20" fmla="*/ 2147483647 w 374"/>
              <a:gd name="T21" fmla="*/ 0 h 373"/>
              <a:gd name="T22" fmla="*/ 0 w 374"/>
              <a:gd name="T23" fmla="*/ 2147483647 h 373"/>
              <a:gd name="T24" fmla="*/ 2147483647 w 374"/>
              <a:gd name="T25" fmla="*/ 2147483647 h 373"/>
              <a:gd name="T26" fmla="*/ 2147483647 w 374"/>
              <a:gd name="T27" fmla="*/ 2147483647 h 373"/>
              <a:gd name="T28" fmla="*/ 2147483647 w 374"/>
              <a:gd name="T29" fmla="*/ 2147483647 h 373"/>
              <a:gd name="T30" fmla="*/ 2147483647 w 374"/>
              <a:gd name="T31" fmla="*/ 2147483647 h 373"/>
              <a:gd name="T32" fmla="*/ 2147483647 w 374"/>
              <a:gd name="T33" fmla="*/ 2147483647 h 373"/>
              <a:gd name="T34" fmla="*/ 2147483647 w 374"/>
              <a:gd name="T35" fmla="*/ 2147483647 h 373"/>
              <a:gd name="T36" fmla="*/ 2147483647 w 374"/>
              <a:gd name="T37" fmla="*/ 2147483647 h 373"/>
              <a:gd name="T38" fmla="*/ 2147483647 w 374"/>
              <a:gd name="T39" fmla="*/ 2147483647 h 373"/>
              <a:gd name="T40" fmla="*/ 2147483647 w 374"/>
              <a:gd name="T41" fmla="*/ 2147483647 h 373"/>
              <a:gd name="T42" fmla="*/ 2147483647 w 374"/>
              <a:gd name="T43" fmla="*/ 2147483647 h 373"/>
              <a:gd name="T44" fmla="*/ 2147483647 w 374"/>
              <a:gd name="T45" fmla="*/ 2147483647 h 373"/>
              <a:gd name="T46" fmla="*/ 2147483647 w 374"/>
              <a:gd name="T47" fmla="*/ 2147483647 h 373"/>
              <a:gd name="T48" fmla="*/ 2147483647 w 374"/>
              <a:gd name="T49" fmla="*/ 2147483647 h 373"/>
              <a:gd name="T50" fmla="*/ 2147483647 w 374"/>
              <a:gd name="T51" fmla="*/ 2147483647 h 373"/>
              <a:gd name="T52" fmla="*/ 2147483647 w 374"/>
              <a:gd name="T53" fmla="*/ 2147483647 h 373"/>
              <a:gd name="T54" fmla="*/ 2147483647 w 374"/>
              <a:gd name="T55" fmla="*/ 2147483647 h 373"/>
              <a:gd name="T56" fmla="*/ 2147483647 w 374"/>
              <a:gd name="T57" fmla="*/ 2147483647 h 37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4"/>
              <a:gd name="T88" fmla="*/ 0 h 373"/>
              <a:gd name="T89" fmla="*/ 374 w 374"/>
              <a:gd name="T90" fmla="*/ 373 h 37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4" h="373">
                <a:moveTo>
                  <a:pt x="374" y="373"/>
                </a:moveTo>
                <a:lnTo>
                  <a:pt x="374" y="104"/>
                </a:lnTo>
                <a:lnTo>
                  <a:pt x="267" y="61"/>
                </a:lnTo>
                <a:lnTo>
                  <a:pt x="218" y="80"/>
                </a:lnTo>
                <a:lnTo>
                  <a:pt x="174" y="124"/>
                </a:lnTo>
                <a:lnTo>
                  <a:pt x="155" y="124"/>
                </a:lnTo>
                <a:lnTo>
                  <a:pt x="130" y="80"/>
                </a:lnTo>
                <a:lnTo>
                  <a:pt x="105" y="17"/>
                </a:lnTo>
                <a:lnTo>
                  <a:pt x="86" y="17"/>
                </a:lnTo>
                <a:lnTo>
                  <a:pt x="86" y="0"/>
                </a:lnTo>
                <a:lnTo>
                  <a:pt x="42" y="0"/>
                </a:lnTo>
                <a:lnTo>
                  <a:pt x="0" y="36"/>
                </a:lnTo>
                <a:lnTo>
                  <a:pt x="42" y="61"/>
                </a:lnTo>
                <a:lnTo>
                  <a:pt x="42" y="80"/>
                </a:lnTo>
                <a:lnTo>
                  <a:pt x="105" y="80"/>
                </a:lnTo>
                <a:lnTo>
                  <a:pt x="105" y="104"/>
                </a:lnTo>
                <a:lnTo>
                  <a:pt x="42" y="104"/>
                </a:lnTo>
                <a:lnTo>
                  <a:pt x="61" y="124"/>
                </a:lnTo>
                <a:lnTo>
                  <a:pt x="61" y="148"/>
                </a:lnTo>
                <a:lnTo>
                  <a:pt x="86" y="148"/>
                </a:lnTo>
                <a:lnTo>
                  <a:pt x="105" y="124"/>
                </a:lnTo>
                <a:lnTo>
                  <a:pt x="155" y="173"/>
                </a:lnTo>
                <a:lnTo>
                  <a:pt x="243" y="192"/>
                </a:lnTo>
                <a:lnTo>
                  <a:pt x="267" y="217"/>
                </a:lnTo>
                <a:lnTo>
                  <a:pt x="286" y="305"/>
                </a:lnTo>
                <a:lnTo>
                  <a:pt x="267" y="305"/>
                </a:lnTo>
                <a:lnTo>
                  <a:pt x="243" y="347"/>
                </a:lnTo>
                <a:lnTo>
                  <a:pt x="330" y="330"/>
                </a:lnTo>
                <a:lnTo>
                  <a:pt x="374" y="37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2" name="Freeform 110">
            <a:extLst>
              <a:ext uri="{FF2B5EF4-FFF2-40B4-BE49-F238E27FC236}">
                <a16:creationId xmlns:a16="http://schemas.microsoft.com/office/drawing/2014/main" id="{55961AE8-5075-A148-972C-70D4B5149DF2}"/>
              </a:ext>
            </a:extLst>
          </p:cNvPr>
          <p:cNvSpPr>
            <a:spLocks/>
          </p:cNvSpPr>
          <p:nvPr/>
        </p:nvSpPr>
        <p:spPr bwMode="auto">
          <a:xfrm>
            <a:off x="9839726" y="4658936"/>
            <a:ext cx="298450" cy="328612"/>
          </a:xfrm>
          <a:custGeom>
            <a:avLst/>
            <a:gdLst>
              <a:gd name="T0" fmla="*/ 0 w 343"/>
              <a:gd name="T1" fmla="*/ 0 h 338"/>
              <a:gd name="T2" fmla="*/ 0 w 343"/>
              <a:gd name="T3" fmla="*/ 2147483647 h 338"/>
              <a:gd name="T4" fmla="*/ 2147483647 w 343"/>
              <a:gd name="T5" fmla="*/ 2147483647 h 338"/>
              <a:gd name="T6" fmla="*/ 2147483647 w 343"/>
              <a:gd name="T7" fmla="*/ 2147483647 h 338"/>
              <a:gd name="T8" fmla="*/ 2147483647 w 343"/>
              <a:gd name="T9" fmla="*/ 2147483647 h 338"/>
              <a:gd name="T10" fmla="*/ 2147483647 w 343"/>
              <a:gd name="T11" fmla="*/ 2147483647 h 338"/>
              <a:gd name="T12" fmla="*/ 2147483647 w 343"/>
              <a:gd name="T13" fmla="*/ 2147483647 h 338"/>
              <a:gd name="T14" fmla="*/ 2147483647 w 343"/>
              <a:gd name="T15" fmla="*/ 2147483647 h 338"/>
              <a:gd name="T16" fmla="*/ 2147483647 w 343"/>
              <a:gd name="T17" fmla="*/ 2147483647 h 338"/>
              <a:gd name="T18" fmla="*/ 2147483647 w 343"/>
              <a:gd name="T19" fmla="*/ 2147483647 h 338"/>
              <a:gd name="T20" fmla="*/ 2147483647 w 343"/>
              <a:gd name="T21" fmla="*/ 2147483647 h 338"/>
              <a:gd name="T22" fmla="*/ 2147483647 w 343"/>
              <a:gd name="T23" fmla="*/ 2147483647 h 338"/>
              <a:gd name="T24" fmla="*/ 2147483647 w 343"/>
              <a:gd name="T25" fmla="*/ 2147483647 h 338"/>
              <a:gd name="T26" fmla="*/ 2147483647 w 343"/>
              <a:gd name="T27" fmla="*/ 2147483647 h 338"/>
              <a:gd name="T28" fmla="*/ 2147483647 w 343"/>
              <a:gd name="T29" fmla="*/ 2147483647 h 338"/>
              <a:gd name="T30" fmla="*/ 2147483647 w 343"/>
              <a:gd name="T31" fmla="*/ 2147483647 h 338"/>
              <a:gd name="T32" fmla="*/ 2147483647 w 343"/>
              <a:gd name="T33" fmla="*/ 2147483647 h 338"/>
              <a:gd name="T34" fmla="*/ 2147483647 w 343"/>
              <a:gd name="T35" fmla="*/ 2147483647 h 338"/>
              <a:gd name="T36" fmla="*/ 2147483647 w 343"/>
              <a:gd name="T37" fmla="*/ 2147483647 h 338"/>
              <a:gd name="T38" fmla="*/ 2147483647 w 343"/>
              <a:gd name="T39" fmla="*/ 2147483647 h 338"/>
              <a:gd name="T40" fmla="*/ 2147483647 w 343"/>
              <a:gd name="T41" fmla="*/ 2147483647 h 338"/>
              <a:gd name="T42" fmla="*/ 2147483647 w 343"/>
              <a:gd name="T43" fmla="*/ 2147483647 h 338"/>
              <a:gd name="T44" fmla="*/ 2147483647 w 343"/>
              <a:gd name="T45" fmla="*/ 2147483647 h 338"/>
              <a:gd name="T46" fmla="*/ 2147483647 w 343"/>
              <a:gd name="T47" fmla="*/ 2147483647 h 338"/>
              <a:gd name="T48" fmla="*/ 2147483647 w 343"/>
              <a:gd name="T49" fmla="*/ 2147483647 h 338"/>
              <a:gd name="T50" fmla="*/ 0 w 343"/>
              <a:gd name="T51" fmla="*/ 0 h 3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43"/>
              <a:gd name="T79" fmla="*/ 0 h 338"/>
              <a:gd name="T80" fmla="*/ 343 w 343"/>
              <a:gd name="T81" fmla="*/ 338 h 3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43" h="338">
                <a:moveTo>
                  <a:pt x="0" y="0"/>
                </a:moveTo>
                <a:lnTo>
                  <a:pt x="0" y="267"/>
                </a:lnTo>
                <a:lnTo>
                  <a:pt x="50" y="267"/>
                </a:lnTo>
                <a:lnTo>
                  <a:pt x="69" y="243"/>
                </a:lnTo>
                <a:lnTo>
                  <a:pt x="111" y="199"/>
                </a:lnTo>
                <a:lnTo>
                  <a:pt x="137" y="199"/>
                </a:lnTo>
                <a:lnTo>
                  <a:pt x="187" y="225"/>
                </a:lnTo>
                <a:lnTo>
                  <a:pt x="223" y="306"/>
                </a:lnTo>
                <a:lnTo>
                  <a:pt x="292" y="306"/>
                </a:lnTo>
                <a:lnTo>
                  <a:pt x="316" y="338"/>
                </a:lnTo>
                <a:lnTo>
                  <a:pt x="343" y="338"/>
                </a:lnTo>
                <a:lnTo>
                  <a:pt x="343" y="306"/>
                </a:lnTo>
                <a:lnTo>
                  <a:pt x="316" y="286"/>
                </a:lnTo>
                <a:lnTo>
                  <a:pt x="292" y="286"/>
                </a:lnTo>
                <a:lnTo>
                  <a:pt x="292" y="267"/>
                </a:lnTo>
                <a:lnTo>
                  <a:pt x="267" y="267"/>
                </a:lnTo>
                <a:lnTo>
                  <a:pt x="248" y="225"/>
                </a:lnTo>
                <a:lnTo>
                  <a:pt x="223" y="199"/>
                </a:lnTo>
                <a:lnTo>
                  <a:pt x="223" y="182"/>
                </a:lnTo>
                <a:lnTo>
                  <a:pt x="248" y="149"/>
                </a:lnTo>
                <a:lnTo>
                  <a:pt x="248" y="130"/>
                </a:lnTo>
                <a:lnTo>
                  <a:pt x="223" y="130"/>
                </a:lnTo>
                <a:lnTo>
                  <a:pt x="187" y="113"/>
                </a:lnTo>
                <a:lnTo>
                  <a:pt x="154" y="69"/>
                </a:lnTo>
                <a:lnTo>
                  <a:pt x="93" y="18"/>
                </a:lnTo>
                <a:lnTo>
                  <a:pt x="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" name="Freeform 111">
            <a:extLst>
              <a:ext uri="{FF2B5EF4-FFF2-40B4-BE49-F238E27FC236}">
                <a16:creationId xmlns:a16="http://schemas.microsoft.com/office/drawing/2014/main" id="{228AF12D-9034-3041-9DF4-6D92CB49BEAF}"/>
              </a:ext>
            </a:extLst>
          </p:cNvPr>
          <p:cNvSpPr>
            <a:spLocks/>
          </p:cNvSpPr>
          <p:nvPr/>
        </p:nvSpPr>
        <p:spPr bwMode="auto">
          <a:xfrm>
            <a:off x="9839726" y="4658936"/>
            <a:ext cx="298450" cy="328612"/>
          </a:xfrm>
          <a:custGeom>
            <a:avLst/>
            <a:gdLst>
              <a:gd name="T0" fmla="*/ 0 w 343"/>
              <a:gd name="T1" fmla="*/ 0 h 338"/>
              <a:gd name="T2" fmla="*/ 0 w 343"/>
              <a:gd name="T3" fmla="*/ 2147483647 h 338"/>
              <a:gd name="T4" fmla="*/ 2147483647 w 343"/>
              <a:gd name="T5" fmla="*/ 2147483647 h 338"/>
              <a:gd name="T6" fmla="*/ 2147483647 w 343"/>
              <a:gd name="T7" fmla="*/ 2147483647 h 338"/>
              <a:gd name="T8" fmla="*/ 2147483647 w 343"/>
              <a:gd name="T9" fmla="*/ 2147483647 h 338"/>
              <a:gd name="T10" fmla="*/ 2147483647 w 343"/>
              <a:gd name="T11" fmla="*/ 2147483647 h 338"/>
              <a:gd name="T12" fmla="*/ 2147483647 w 343"/>
              <a:gd name="T13" fmla="*/ 2147483647 h 338"/>
              <a:gd name="T14" fmla="*/ 2147483647 w 343"/>
              <a:gd name="T15" fmla="*/ 2147483647 h 338"/>
              <a:gd name="T16" fmla="*/ 2147483647 w 343"/>
              <a:gd name="T17" fmla="*/ 2147483647 h 338"/>
              <a:gd name="T18" fmla="*/ 2147483647 w 343"/>
              <a:gd name="T19" fmla="*/ 2147483647 h 338"/>
              <a:gd name="T20" fmla="*/ 2147483647 w 343"/>
              <a:gd name="T21" fmla="*/ 2147483647 h 338"/>
              <a:gd name="T22" fmla="*/ 2147483647 w 343"/>
              <a:gd name="T23" fmla="*/ 2147483647 h 338"/>
              <a:gd name="T24" fmla="*/ 2147483647 w 343"/>
              <a:gd name="T25" fmla="*/ 2147483647 h 338"/>
              <a:gd name="T26" fmla="*/ 2147483647 w 343"/>
              <a:gd name="T27" fmla="*/ 2147483647 h 338"/>
              <a:gd name="T28" fmla="*/ 2147483647 w 343"/>
              <a:gd name="T29" fmla="*/ 2147483647 h 338"/>
              <a:gd name="T30" fmla="*/ 2147483647 w 343"/>
              <a:gd name="T31" fmla="*/ 2147483647 h 338"/>
              <a:gd name="T32" fmla="*/ 2147483647 w 343"/>
              <a:gd name="T33" fmla="*/ 2147483647 h 338"/>
              <a:gd name="T34" fmla="*/ 2147483647 w 343"/>
              <a:gd name="T35" fmla="*/ 2147483647 h 338"/>
              <a:gd name="T36" fmla="*/ 2147483647 w 343"/>
              <a:gd name="T37" fmla="*/ 2147483647 h 338"/>
              <a:gd name="T38" fmla="*/ 2147483647 w 343"/>
              <a:gd name="T39" fmla="*/ 2147483647 h 338"/>
              <a:gd name="T40" fmla="*/ 2147483647 w 343"/>
              <a:gd name="T41" fmla="*/ 2147483647 h 338"/>
              <a:gd name="T42" fmla="*/ 2147483647 w 343"/>
              <a:gd name="T43" fmla="*/ 2147483647 h 338"/>
              <a:gd name="T44" fmla="*/ 2147483647 w 343"/>
              <a:gd name="T45" fmla="*/ 2147483647 h 338"/>
              <a:gd name="T46" fmla="*/ 2147483647 w 343"/>
              <a:gd name="T47" fmla="*/ 2147483647 h 338"/>
              <a:gd name="T48" fmla="*/ 2147483647 w 343"/>
              <a:gd name="T49" fmla="*/ 2147483647 h 338"/>
              <a:gd name="T50" fmla="*/ 0 w 343"/>
              <a:gd name="T51" fmla="*/ 0 h 3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43"/>
              <a:gd name="T79" fmla="*/ 0 h 338"/>
              <a:gd name="T80" fmla="*/ 343 w 343"/>
              <a:gd name="T81" fmla="*/ 338 h 3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43" h="338">
                <a:moveTo>
                  <a:pt x="0" y="0"/>
                </a:moveTo>
                <a:lnTo>
                  <a:pt x="0" y="267"/>
                </a:lnTo>
                <a:lnTo>
                  <a:pt x="50" y="267"/>
                </a:lnTo>
                <a:lnTo>
                  <a:pt x="69" y="243"/>
                </a:lnTo>
                <a:lnTo>
                  <a:pt x="111" y="199"/>
                </a:lnTo>
                <a:lnTo>
                  <a:pt x="137" y="199"/>
                </a:lnTo>
                <a:lnTo>
                  <a:pt x="187" y="225"/>
                </a:lnTo>
                <a:lnTo>
                  <a:pt x="223" y="306"/>
                </a:lnTo>
                <a:lnTo>
                  <a:pt x="292" y="306"/>
                </a:lnTo>
                <a:lnTo>
                  <a:pt x="316" y="338"/>
                </a:lnTo>
                <a:lnTo>
                  <a:pt x="343" y="338"/>
                </a:lnTo>
                <a:lnTo>
                  <a:pt x="343" y="306"/>
                </a:lnTo>
                <a:lnTo>
                  <a:pt x="316" y="286"/>
                </a:lnTo>
                <a:lnTo>
                  <a:pt x="292" y="286"/>
                </a:lnTo>
                <a:lnTo>
                  <a:pt x="292" y="267"/>
                </a:lnTo>
                <a:lnTo>
                  <a:pt x="267" y="267"/>
                </a:lnTo>
                <a:lnTo>
                  <a:pt x="248" y="225"/>
                </a:lnTo>
                <a:lnTo>
                  <a:pt x="223" y="199"/>
                </a:lnTo>
                <a:lnTo>
                  <a:pt x="223" y="182"/>
                </a:lnTo>
                <a:lnTo>
                  <a:pt x="248" y="149"/>
                </a:lnTo>
                <a:lnTo>
                  <a:pt x="248" y="130"/>
                </a:lnTo>
                <a:lnTo>
                  <a:pt x="223" y="130"/>
                </a:lnTo>
                <a:lnTo>
                  <a:pt x="187" y="113"/>
                </a:lnTo>
                <a:lnTo>
                  <a:pt x="154" y="69"/>
                </a:lnTo>
                <a:lnTo>
                  <a:pt x="93" y="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4" name="Freeform 112">
            <a:extLst>
              <a:ext uri="{FF2B5EF4-FFF2-40B4-BE49-F238E27FC236}">
                <a16:creationId xmlns:a16="http://schemas.microsoft.com/office/drawing/2014/main" id="{8CA7F51B-807F-754A-BD29-5DEB226EE739}"/>
              </a:ext>
            </a:extLst>
          </p:cNvPr>
          <p:cNvSpPr>
            <a:spLocks/>
          </p:cNvSpPr>
          <p:nvPr/>
        </p:nvSpPr>
        <p:spPr bwMode="auto">
          <a:xfrm>
            <a:off x="8807851" y="4368423"/>
            <a:ext cx="309562" cy="355600"/>
          </a:xfrm>
          <a:custGeom>
            <a:avLst/>
            <a:gdLst>
              <a:gd name="T0" fmla="*/ 2147483647 w 354"/>
              <a:gd name="T1" fmla="*/ 0 h 362"/>
              <a:gd name="T2" fmla="*/ 2147483647 w 354"/>
              <a:gd name="T3" fmla="*/ 0 h 362"/>
              <a:gd name="T4" fmla="*/ 2147483647 w 354"/>
              <a:gd name="T5" fmla="*/ 2147483647 h 362"/>
              <a:gd name="T6" fmla="*/ 2147483647 w 354"/>
              <a:gd name="T7" fmla="*/ 2147483647 h 362"/>
              <a:gd name="T8" fmla="*/ 2147483647 w 354"/>
              <a:gd name="T9" fmla="*/ 2147483647 h 362"/>
              <a:gd name="T10" fmla="*/ 2147483647 w 354"/>
              <a:gd name="T11" fmla="*/ 2147483647 h 362"/>
              <a:gd name="T12" fmla="*/ 2147483647 w 354"/>
              <a:gd name="T13" fmla="*/ 2147483647 h 362"/>
              <a:gd name="T14" fmla="*/ 2147483647 w 354"/>
              <a:gd name="T15" fmla="*/ 2147483647 h 362"/>
              <a:gd name="T16" fmla="*/ 2147483647 w 354"/>
              <a:gd name="T17" fmla="*/ 2147483647 h 362"/>
              <a:gd name="T18" fmla="*/ 2147483647 w 354"/>
              <a:gd name="T19" fmla="*/ 2147483647 h 362"/>
              <a:gd name="T20" fmla="*/ 2147483647 w 354"/>
              <a:gd name="T21" fmla="*/ 2147483647 h 362"/>
              <a:gd name="T22" fmla="*/ 2147483647 w 354"/>
              <a:gd name="T23" fmla="*/ 2147483647 h 362"/>
              <a:gd name="T24" fmla="*/ 2147483647 w 354"/>
              <a:gd name="T25" fmla="*/ 2147483647 h 362"/>
              <a:gd name="T26" fmla="*/ 2147483647 w 354"/>
              <a:gd name="T27" fmla="*/ 2147483647 h 362"/>
              <a:gd name="T28" fmla="*/ 2147483647 w 354"/>
              <a:gd name="T29" fmla="*/ 2147483647 h 362"/>
              <a:gd name="T30" fmla="*/ 2147483647 w 354"/>
              <a:gd name="T31" fmla="*/ 2147483647 h 362"/>
              <a:gd name="T32" fmla="*/ 2147483647 w 354"/>
              <a:gd name="T33" fmla="*/ 2147483647 h 362"/>
              <a:gd name="T34" fmla="*/ 2147483647 w 354"/>
              <a:gd name="T35" fmla="*/ 2147483647 h 362"/>
              <a:gd name="T36" fmla="*/ 2147483647 w 354"/>
              <a:gd name="T37" fmla="*/ 2147483647 h 362"/>
              <a:gd name="T38" fmla="*/ 0 w 354"/>
              <a:gd name="T39" fmla="*/ 2147483647 h 362"/>
              <a:gd name="T40" fmla="*/ 0 w 354"/>
              <a:gd name="T41" fmla="*/ 2147483647 h 362"/>
              <a:gd name="T42" fmla="*/ 2147483647 w 354"/>
              <a:gd name="T43" fmla="*/ 2147483647 h 362"/>
              <a:gd name="T44" fmla="*/ 2147483647 w 354"/>
              <a:gd name="T45" fmla="*/ 2147483647 h 362"/>
              <a:gd name="T46" fmla="*/ 2147483647 w 354"/>
              <a:gd name="T47" fmla="*/ 2147483647 h 362"/>
              <a:gd name="T48" fmla="*/ 2147483647 w 354"/>
              <a:gd name="T49" fmla="*/ 2147483647 h 362"/>
              <a:gd name="T50" fmla="*/ 2147483647 w 354"/>
              <a:gd name="T51" fmla="*/ 2147483647 h 362"/>
              <a:gd name="T52" fmla="*/ 2147483647 w 354"/>
              <a:gd name="T53" fmla="*/ 2147483647 h 362"/>
              <a:gd name="T54" fmla="*/ 2147483647 w 354"/>
              <a:gd name="T55" fmla="*/ 0 h 362"/>
              <a:gd name="T56" fmla="*/ 2147483647 w 354"/>
              <a:gd name="T57" fmla="*/ 0 h 3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54"/>
              <a:gd name="T88" fmla="*/ 0 h 362"/>
              <a:gd name="T89" fmla="*/ 354 w 354"/>
              <a:gd name="T90" fmla="*/ 362 h 3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54" h="362">
                <a:moveTo>
                  <a:pt x="272" y="0"/>
                </a:moveTo>
                <a:lnTo>
                  <a:pt x="310" y="0"/>
                </a:lnTo>
                <a:lnTo>
                  <a:pt x="310" y="49"/>
                </a:lnTo>
                <a:lnTo>
                  <a:pt x="335" y="68"/>
                </a:lnTo>
                <a:lnTo>
                  <a:pt x="310" y="93"/>
                </a:lnTo>
                <a:lnTo>
                  <a:pt x="354" y="137"/>
                </a:lnTo>
                <a:lnTo>
                  <a:pt x="335" y="137"/>
                </a:lnTo>
                <a:lnTo>
                  <a:pt x="291" y="223"/>
                </a:lnTo>
                <a:lnTo>
                  <a:pt x="272" y="250"/>
                </a:lnTo>
                <a:lnTo>
                  <a:pt x="272" y="267"/>
                </a:lnTo>
                <a:lnTo>
                  <a:pt x="272" y="311"/>
                </a:lnTo>
                <a:lnTo>
                  <a:pt x="223" y="335"/>
                </a:lnTo>
                <a:lnTo>
                  <a:pt x="198" y="362"/>
                </a:lnTo>
                <a:lnTo>
                  <a:pt x="179" y="311"/>
                </a:lnTo>
                <a:lnTo>
                  <a:pt x="154" y="311"/>
                </a:lnTo>
                <a:lnTo>
                  <a:pt x="85" y="311"/>
                </a:lnTo>
                <a:lnTo>
                  <a:pt x="85" y="291"/>
                </a:lnTo>
                <a:lnTo>
                  <a:pt x="41" y="291"/>
                </a:lnTo>
                <a:lnTo>
                  <a:pt x="24" y="223"/>
                </a:lnTo>
                <a:lnTo>
                  <a:pt x="0" y="206"/>
                </a:lnTo>
                <a:lnTo>
                  <a:pt x="0" y="137"/>
                </a:lnTo>
                <a:lnTo>
                  <a:pt x="24" y="93"/>
                </a:lnTo>
                <a:lnTo>
                  <a:pt x="41" y="137"/>
                </a:lnTo>
                <a:lnTo>
                  <a:pt x="85" y="137"/>
                </a:lnTo>
                <a:lnTo>
                  <a:pt x="118" y="110"/>
                </a:lnTo>
                <a:lnTo>
                  <a:pt x="154" y="137"/>
                </a:lnTo>
                <a:lnTo>
                  <a:pt x="198" y="110"/>
                </a:lnTo>
                <a:lnTo>
                  <a:pt x="247" y="0"/>
                </a:lnTo>
                <a:lnTo>
                  <a:pt x="272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5" name="Freeform 113">
            <a:extLst>
              <a:ext uri="{FF2B5EF4-FFF2-40B4-BE49-F238E27FC236}">
                <a16:creationId xmlns:a16="http://schemas.microsoft.com/office/drawing/2014/main" id="{97A58191-95F9-C343-A94D-16FE6E273826}"/>
              </a:ext>
            </a:extLst>
          </p:cNvPr>
          <p:cNvSpPr>
            <a:spLocks/>
          </p:cNvSpPr>
          <p:nvPr/>
        </p:nvSpPr>
        <p:spPr bwMode="auto">
          <a:xfrm>
            <a:off x="8807851" y="4368423"/>
            <a:ext cx="309562" cy="355600"/>
          </a:xfrm>
          <a:custGeom>
            <a:avLst/>
            <a:gdLst>
              <a:gd name="T0" fmla="*/ 2147483647 w 354"/>
              <a:gd name="T1" fmla="*/ 0 h 362"/>
              <a:gd name="T2" fmla="*/ 2147483647 w 354"/>
              <a:gd name="T3" fmla="*/ 0 h 362"/>
              <a:gd name="T4" fmla="*/ 2147483647 w 354"/>
              <a:gd name="T5" fmla="*/ 2147483647 h 362"/>
              <a:gd name="T6" fmla="*/ 2147483647 w 354"/>
              <a:gd name="T7" fmla="*/ 2147483647 h 362"/>
              <a:gd name="T8" fmla="*/ 2147483647 w 354"/>
              <a:gd name="T9" fmla="*/ 2147483647 h 362"/>
              <a:gd name="T10" fmla="*/ 2147483647 w 354"/>
              <a:gd name="T11" fmla="*/ 2147483647 h 362"/>
              <a:gd name="T12" fmla="*/ 2147483647 w 354"/>
              <a:gd name="T13" fmla="*/ 2147483647 h 362"/>
              <a:gd name="T14" fmla="*/ 2147483647 w 354"/>
              <a:gd name="T15" fmla="*/ 2147483647 h 362"/>
              <a:gd name="T16" fmla="*/ 2147483647 w 354"/>
              <a:gd name="T17" fmla="*/ 2147483647 h 362"/>
              <a:gd name="T18" fmla="*/ 2147483647 w 354"/>
              <a:gd name="T19" fmla="*/ 2147483647 h 362"/>
              <a:gd name="T20" fmla="*/ 2147483647 w 354"/>
              <a:gd name="T21" fmla="*/ 2147483647 h 362"/>
              <a:gd name="T22" fmla="*/ 2147483647 w 354"/>
              <a:gd name="T23" fmla="*/ 2147483647 h 362"/>
              <a:gd name="T24" fmla="*/ 2147483647 w 354"/>
              <a:gd name="T25" fmla="*/ 2147483647 h 362"/>
              <a:gd name="T26" fmla="*/ 2147483647 w 354"/>
              <a:gd name="T27" fmla="*/ 2147483647 h 362"/>
              <a:gd name="T28" fmla="*/ 2147483647 w 354"/>
              <a:gd name="T29" fmla="*/ 2147483647 h 362"/>
              <a:gd name="T30" fmla="*/ 2147483647 w 354"/>
              <a:gd name="T31" fmla="*/ 2147483647 h 362"/>
              <a:gd name="T32" fmla="*/ 2147483647 w 354"/>
              <a:gd name="T33" fmla="*/ 2147483647 h 362"/>
              <a:gd name="T34" fmla="*/ 2147483647 w 354"/>
              <a:gd name="T35" fmla="*/ 2147483647 h 362"/>
              <a:gd name="T36" fmla="*/ 2147483647 w 354"/>
              <a:gd name="T37" fmla="*/ 2147483647 h 362"/>
              <a:gd name="T38" fmla="*/ 0 w 354"/>
              <a:gd name="T39" fmla="*/ 2147483647 h 362"/>
              <a:gd name="T40" fmla="*/ 0 w 354"/>
              <a:gd name="T41" fmla="*/ 2147483647 h 362"/>
              <a:gd name="T42" fmla="*/ 2147483647 w 354"/>
              <a:gd name="T43" fmla="*/ 2147483647 h 362"/>
              <a:gd name="T44" fmla="*/ 2147483647 w 354"/>
              <a:gd name="T45" fmla="*/ 2147483647 h 362"/>
              <a:gd name="T46" fmla="*/ 2147483647 w 354"/>
              <a:gd name="T47" fmla="*/ 2147483647 h 362"/>
              <a:gd name="T48" fmla="*/ 2147483647 w 354"/>
              <a:gd name="T49" fmla="*/ 2147483647 h 362"/>
              <a:gd name="T50" fmla="*/ 2147483647 w 354"/>
              <a:gd name="T51" fmla="*/ 2147483647 h 362"/>
              <a:gd name="T52" fmla="*/ 2147483647 w 354"/>
              <a:gd name="T53" fmla="*/ 2147483647 h 362"/>
              <a:gd name="T54" fmla="*/ 2147483647 w 354"/>
              <a:gd name="T55" fmla="*/ 0 h 362"/>
              <a:gd name="T56" fmla="*/ 2147483647 w 354"/>
              <a:gd name="T57" fmla="*/ 0 h 3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54"/>
              <a:gd name="T88" fmla="*/ 0 h 362"/>
              <a:gd name="T89" fmla="*/ 354 w 354"/>
              <a:gd name="T90" fmla="*/ 362 h 3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54" h="362">
                <a:moveTo>
                  <a:pt x="272" y="0"/>
                </a:moveTo>
                <a:lnTo>
                  <a:pt x="310" y="0"/>
                </a:lnTo>
                <a:lnTo>
                  <a:pt x="310" y="49"/>
                </a:lnTo>
                <a:lnTo>
                  <a:pt x="335" y="68"/>
                </a:lnTo>
                <a:lnTo>
                  <a:pt x="310" y="93"/>
                </a:lnTo>
                <a:lnTo>
                  <a:pt x="354" y="137"/>
                </a:lnTo>
                <a:lnTo>
                  <a:pt x="335" y="137"/>
                </a:lnTo>
                <a:lnTo>
                  <a:pt x="291" y="223"/>
                </a:lnTo>
                <a:lnTo>
                  <a:pt x="272" y="250"/>
                </a:lnTo>
                <a:lnTo>
                  <a:pt x="272" y="267"/>
                </a:lnTo>
                <a:lnTo>
                  <a:pt x="272" y="311"/>
                </a:lnTo>
                <a:lnTo>
                  <a:pt x="223" y="335"/>
                </a:lnTo>
                <a:lnTo>
                  <a:pt x="198" y="362"/>
                </a:lnTo>
                <a:lnTo>
                  <a:pt x="179" y="311"/>
                </a:lnTo>
                <a:lnTo>
                  <a:pt x="154" y="311"/>
                </a:lnTo>
                <a:lnTo>
                  <a:pt x="85" y="311"/>
                </a:lnTo>
                <a:lnTo>
                  <a:pt x="85" y="291"/>
                </a:lnTo>
                <a:lnTo>
                  <a:pt x="41" y="291"/>
                </a:lnTo>
                <a:lnTo>
                  <a:pt x="24" y="223"/>
                </a:lnTo>
                <a:lnTo>
                  <a:pt x="0" y="206"/>
                </a:lnTo>
                <a:lnTo>
                  <a:pt x="0" y="137"/>
                </a:lnTo>
                <a:lnTo>
                  <a:pt x="24" y="93"/>
                </a:lnTo>
                <a:lnTo>
                  <a:pt x="41" y="137"/>
                </a:lnTo>
                <a:lnTo>
                  <a:pt x="85" y="137"/>
                </a:lnTo>
                <a:lnTo>
                  <a:pt x="118" y="110"/>
                </a:lnTo>
                <a:lnTo>
                  <a:pt x="154" y="137"/>
                </a:lnTo>
                <a:lnTo>
                  <a:pt x="198" y="110"/>
                </a:lnTo>
                <a:lnTo>
                  <a:pt x="247" y="0"/>
                </a:lnTo>
                <a:lnTo>
                  <a:pt x="272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6" name="Freeform 114">
            <a:extLst>
              <a:ext uri="{FF2B5EF4-FFF2-40B4-BE49-F238E27FC236}">
                <a16:creationId xmlns:a16="http://schemas.microsoft.com/office/drawing/2014/main" id="{89ADBA93-068B-1C4D-B108-752AEE050407}"/>
              </a:ext>
            </a:extLst>
          </p:cNvPr>
          <p:cNvSpPr>
            <a:spLocks/>
          </p:cNvSpPr>
          <p:nvPr/>
        </p:nvSpPr>
        <p:spPr bwMode="auto">
          <a:xfrm>
            <a:off x="8830076" y="4263648"/>
            <a:ext cx="314325" cy="238125"/>
          </a:xfrm>
          <a:custGeom>
            <a:avLst/>
            <a:gdLst>
              <a:gd name="T0" fmla="*/ 2147483647 w 362"/>
              <a:gd name="T1" fmla="*/ 2147483647 h 242"/>
              <a:gd name="T2" fmla="*/ 2147483647 w 362"/>
              <a:gd name="T3" fmla="*/ 2147483647 h 242"/>
              <a:gd name="T4" fmla="*/ 2147483647 w 362"/>
              <a:gd name="T5" fmla="*/ 2147483647 h 242"/>
              <a:gd name="T6" fmla="*/ 2147483647 w 362"/>
              <a:gd name="T7" fmla="*/ 2147483647 h 242"/>
              <a:gd name="T8" fmla="*/ 2147483647 w 362"/>
              <a:gd name="T9" fmla="*/ 2147483647 h 242"/>
              <a:gd name="T10" fmla="*/ 2147483647 w 362"/>
              <a:gd name="T11" fmla="*/ 2147483647 h 242"/>
              <a:gd name="T12" fmla="*/ 2147483647 w 362"/>
              <a:gd name="T13" fmla="*/ 2147483647 h 242"/>
              <a:gd name="T14" fmla="*/ 2147483647 w 362"/>
              <a:gd name="T15" fmla="*/ 2147483647 h 242"/>
              <a:gd name="T16" fmla="*/ 2147483647 w 362"/>
              <a:gd name="T17" fmla="*/ 2147483647 h 242"/>
              <a:gd name="T18" fmla="*/ 0 w 362"/>
              <a:gd name="T19" fmla="*/ 2147483647 h 242"/>
              <a:gd name="T20" fmla="*/ 2147483647 w 362"/>
              <a:gd name="T21" fmla="*/ 2147483647 h 242"/>
              <a:gd name="T22" fmla="*/ 2147483647 w 362"/>
              <a:gd name="T23" fmla="*/ 2147483647 h 242"/>
              <a:gd name="T24" fmla="*/ 2147483647 w 362"/>
              <a:gd name="T25" fmla="*/ 2147483647 h 242"/>
              <a:gd name="T26" fmla="*/ 2147483647 w 362"/>
              <a:gd name="T27" fmla="*/ 2147483647 h 242"/>
              <a:gd name="T28" fmla="*/ 2147483647 w 362"/>
              <a:gd name="T29" fmla="*/ 2147483647 h 242"/>
              <a:gd name="T30" fmla="*/ 2147483647 w 362"/>
              <a:gd name="T31" fmla="*/ 2147483647 h 242"/>
              <a:gd name="T32" fmla="*/ 2147483647 w 362"/>
              <a:gd name="T33" fmla="*/ 2147483647 h 242"/>
              <a:gd name="T34" fmla="*/ 2147483647 w 362"/>
              <a:gd name="T35" fmla="*/ 2147483647 h 242"/>
              <a:gd name="T36" fmla="*/ 2147483647 w 362"/>
              <a:gd name="T37" fmla="*/ 0 h 242"/>
              <a:gd name="T38" fmla="*/ 2147483647 w 362"/>
              <a:gd name="T39" fmla="*/ 2147483647 h 242"/>
              <a:gd name="T40" fmla="*/ 2147483647 w 362"/>
              <a:gd name="T41" fmla="*/ 2147483647 h 242"/>
              <a:gd name="T42" fmla="*/ 2147483647 w 362"/>
              <a:gd name="T43" fmla="*/ 2147483647 h 242"/>
              <a:gd name="T44" fmla="*/ 2147483647 w 362"/>
              <a:gd name="T45" fmla="*/ 2147483647 h 242"/>
              <a:gd name="T46" fmla="*/ 2147483647 w 362"/>
              <a:gd name="T47" fmla="*/ 2147483647 h 2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2"/>
              <a:gd name="T73" fmla="*/ 0 h 242"/>
              <a:gd name="T74" fmla="*/ 362 w 362"/>
              <a:gd name="T75" fmla="*/ 242 h 24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2" h="242">
                <a:moveTo>
                  <a:pt x="330" y="86"/>
                </a:moveTo>
                <a:lnTo>
                  <a:pt x="286" y="105"/>
                </a:lnTo>
                <a:lnTo>
                  <a:pt x="250" y="105"/>
                </a:lnTo>
                <a:lnTo>
                  <a:pt x="223" y="105"/>
                </a:lnTo>
                <a:lnTo>
                  <a:pt x="174" y="215"/>
                </a:lnTo>
                <a:lnTo>
                  <a:pt x="130" y="242"/>
                </a:lnTo>
                <a:lnTo>
                  <a:pt x="94" y="215"/>
                </a:lnTo>
                <a:lnTo>
                  <a:pt x="61" y="242"/>
                </a:lnTo>
                <a:lnTo>
                  <a:pt x="17" y="242"/>
                </a:lnTo>
                <a:lnTo>
                  <a:pt x="0" y="198"/>
                </a:lnTo>
                <a:lnTo>
                  <a:pt x="42" y="215"/>
                </a:lnTo>
                <a:lnTo>
                  <a:pt x="61" y="154"/>
                </a:lnTo>
                <a:lnTo>
                  <a:pt x="111" y="154"/>
                </a:lnTo>
                <a:lnTo>
                  <a:pt x="155" y="86"/>
                </a:lnTo>
                <a:lnTo>
                  <a:pt x="174" y="105"/>
                </a:lnTo>
                <a:lnTo>
                  <a:pt x="199" y="105"/>
                </a:lnTo>
                <a:lnTo>
                  <a:pt x="199" y="86"/>
                </a:lnTo>
                <a:lnTo>
                  <a:pt x="199" y="61"/>
                </a:lnTo>
                <a:lnTo>
                  <a:pt x="267" y="0"/>
                </a:lnTo>
                <a:lnTo>
                  <a:pt x="286" y="25"/>
                </a:lnTo>
                <a:lnTo>
                  <a:pt x="286" y="42"/>
                </a:lnTo>
                <a:lnTo>
                  <a:pt x="362" y="61"/>
                </a:lnTo>
                <a:lnTo>
                  <a:pt x="311" y="86"/>
                </a:lnTo>
                <a:lnTo>
                  <a:pt x="330" y="8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7" name="Freeform 115">
            <a:extLst>
              <a:ext uri="{FF2B5EF4-FFF2-40B4-BE49-F238E27FC236}">
                <a16:creationId xmlns:a16="http://schemas.microsoft.com/office/drawing/2014/main" id="{AE37790D-5C61-AA4B-99EC-1D918790D792}"/>
              </a:ext>
            </a:extLst>
          </p:cNvPr>
          <p:cNvSpPr>
            <a:spLocks/>
          </p:cNvSpPr>
          <p:nvPr/>
        </p:nvSpPr>
        <p:spPr bwMode="auto">
          <a:xfrm>
            <a:off x="8830076" y="4263648"/>
            <a:ext cx="314325" cy="238125"/>
          </a:xfrm>
          <a:custGeom>
            <a:avLst/>
            <a:gdLst>
              <a:gd name="T0" fmla="*/ 2147483647 w 362"/>
              <a:gd name="T1" fmla="*/ 2147483647 h 242"/>
              <a:gd name="T2" fmla="*/ 2147483647 w 362"/>
              <a:gd name="T3" fmla="*/ 2147483647 h 242"/>
              <a:gd name="T4" fmla="*/ 2147483647 w 362"/>
              <a:gd name="T5" fmla="*/ 2147483647 h 242"/>
              <a:gd name="T6" fmla="*/ 2147483647 w 362"/>
              <a:gd name="T7" fmla="*/ 2147483647 h 242"/>
              <a:gd name="T8" fmla="*/ 2147483647 w 362"/>
              <a:gd name="T9" fmla="*/ 2147483647 h 242"/>
              <a:gd name="T10" fmla="*/ 2147483647 w 362"/>
              <a:gd name="T11" fmla="*/ 2147483647 h 242"/>
              <a:gd name="T12" fmla="*/ 2147483647 w 362"/>
              <a:gd name="T13" fmla="*/ 2147483647 h 242"/>
              <a:gd name="T14" fmla="*/ 2147483647 w 362"/>
              <a:gd name="T15" fmla="*/ 2147483647 h 242"/>
              <a:gd name="T16" fmla="*/ 2147483647 w 362"/>
              <a:gd name="T17" fmla="*/ 2147483647 h 242"/>
              <a:gd name="T18" fmla="*/ 0 w 362"/>
              <a:gd name="T19" fmla="*/ 2147483647 h 242"/>
              <a:gd name="T20" fmla="*/ 2147483647 w 362"/>
              <a:gd name="T21" fmla="*/ 2147483647 h 242"/>
              <a:gd name="T22" fmla="*/ 2147483647 w 362"/>
              <a:gd name="T23" fmla="*/ 2147483647 h 242"/>
              <a:gd name="T24" fmla="*/ 2147483647 w 362"/>
              <a:gd name="T25" fmla="*/ 2147483647 h 242"/>
              <a:gd name="T26" fmla="*/ 2147483647 w 362"/>
              <a:gd name="T27" fmla="*/ 2147483647 h 242"/>
              <a:gd name="T28" fmla="*/ 2147483647 w 362"/>
              <a:gd name="T29" fmla="*/ 2147483647 h 242"/>
              <a:gd name="T30" fmla="*/ 2147483647 w 362"/>
              <a:gd name="T31" fmla="*/ 2147483647 h 242"/>
              <a:gd name="T32" fmla="*/ 2147483647 w 362"/>
              <a:gd name="T33" fmla="*/ 2147483647 h 242"/>
              <a:gd name="T34" fmla="*/ 2147483647 w 362"/>
              <a:gd name="T35" fmla="*/ 2147483647 h 242"/>
              <a:gd name="T36" fmla="*/ 2147483647 w 362"/>
              <a:gd name="T37" fmla="*/ 0 h 242"/>
              <a:gd name="T38" fmla="*/ 2147483647 w 362"/>
              <a:gd name="T39" fmla="*/ 2147483647 h 242"/>
              <a:gd name="T40" fmla="*/ 2147483647 w 362"/>
              <a:gd name="T41" fmla="*/ 2147483647 h 242"/>
              <a:gd name="T42" fmla="*/ 2147483647 w 362"/>
              <a:gd name="T43" fmla="*/ 2147483647 h 242"/>
              <a:gd name="T44" fmla="*/ 2147483647 w 362"/>
              <a:gd name="T45" fmla="*/ 2147483647 h 242"/>
              <a:gd name="T46" fmla="*/ 2147483647 w 362"/>
              <a:gd name="T47" fmla="*/ 2147483647 h 2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2"/>
              <a:gd name="T73" fmla="*/ 0 h 242"/>
              <a:gd name="T74" fmla="*/ 362 w 362"/>
              <a:gd name="T75" fmla="*/ 242 h 24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2" h="242">
                <a:moveTo>
                  <a:pt x="330" y="86"/>
                </a:moveTo>
                <a:lnTo>
                  <a:pt x="286" y="105"/>
                </a:lnTo>
                <a:lnTo>
                  <a:pt x="250" y="105"/>
                </a:lnTo>
                <a:lnTo>
                  <a:pt x="223" y="105"/>
                </a:lnTo>
                <a:lnTo>
                  <a:pt x="174" y="215"/>
                </a:lnTo>
                <a:lnTo>
                  <a:pt x="130" y="242"/>
                </a:lnTo>
                <a:lnTo>
                  <a:pt x="94" y="215"/>
                </a:lnTo>
                <a:lnTo>
                  <a:pt x="61" y="242"/>
                </a:lnTo>
                <a:lnTo>
                  <a:pt x="17" y="242"/>
                </a:lnTo>
                <a:lnTo>
                  <a:pt x="0" y="198"/>
                </a:lnTo>
                <a:lnTo>
                  <a:pt x="42" y="215"/>
                </a:lnTo>
                <a:lnTo>
                  <a:pt x="61" y="154"/>
                </a:lnTo>
                <a:lnTo>
                  <a:pt x="111" y="154"/>
                </a:lnTo>
                <a:lnTo>
                  <a:pt x="155" y="86"/>
                </a:lnTo>
                <a:lnTo>
                  <a:pt x="174" y="105"/>
                </a:lnTo>
                <a:lnTo>
                  <a:pt x="199" y="105"/>
                </a:lnTo>
                <a:lnTo>
                  <a:pt x="199" y="86"/>
                </a:lnTo>
                <a:lnTo>
                  <a:pt x="199" y="61"/>
                </a:lnTo>
                <a:lnTo>
                  <a:pt x="267" y="0"/>
                </a:lnTo>
                <a:lnTo>
                  <a:pt x="286" y="25"/>
                </a:lnTo>
                <a:lnTo>
                  <a:pt x="286" y="42"/>
                </a:lnTo>
                <a:lnTo>
                  <a:pt x="362" y="61"/>
                </a:lnTo>
                <a:lnTo>
                  <a:pt x="311" y="86"/>
                </a:lnTo>
                <a:lnTo>
                  <a:pt x="330" y="8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8" name="Freeform 116">
            <a:extLst>
              <a:ext uri="{FF2B5EF4-FFF2-40B4-BE49-F238E27FC236}">
                <a16:creationId xmlns:a16="http://schemas.microsoft.com/office/drawing/2014/main" id="{4ADA4B0C-30A3-1B4D-80F1-0D6E1DDE42A4}"/>
              </a:ext>
            </a:extLst>
          </p:cNvPr>
          <p:cNvSpPr>
            <a:spLocks/>
          </p:cNvSpPr>
          <p:nvPr/>
        </p:nvSpPr>
        <p:spPr bwMode="auto">
          <a:xfrm>
            <a:off x="8206188" y="3384173"/>
            <a:ext cx="293688" cy="765175"/>
          </a:xfrm>
          <a:custGeom>
            <a:avLst/>
            <a:gdLst>
              <a:gd name="T0" fmla="*/ 2147483647 w 337"/>
              <a:gd name="T1" fmla="*/ 2147483647 h 780"/>
              <a:gd name="T2" fmla="*/ 2147483647 w 337"/>
              <a:gd name="T3" fmla="*/ 2147483647 h 780"/>
              <a:gd name="T4" fmla="*/ 2147483647 w 337"/>
              <a:gd name="T5" fmla="*/ 2147483647 h 780"/>
              <a:gd name="T6" fmla="*/ 2147483647 w 337"/>
              <a:gd name="T7" fmla="*/ 2147483647 h 780"/>
              <a:gd name="T8" fmla="*/ 2147483647 w 337"/>
              <a:gd name="T9" fmla="*/ 2147483647 h 780"/>
              <a:gd name="T10" fmla="*/ 2147483647 w 337"/>
              <a:gd name="T11" fmla="*/ 2147483647 h 780"/>
              <a:gd name="T12" fmla="*/ 2147483647 w 337"/>
              <a:gd name="T13" fmla="*/ 2147483647 h 780"/>
              <a:gd name="T14" fmla="*/ 2147483647 w 337"/>
              <a:gd name="T15" fmla="*/ 2147483647 h 780"/>
              <a:gd name="T16" fmla="*/ 2147483647 w 337"/>
              <a:gd name="T17" fmla="*/ 2147483647 h 780"/>
              <a:gd name="T18" fmla="*/ 2147483647 w 337"/>
              <a:gd name="T19" fmla="*/ 2147483647 h 780"/>
              <a:gd name="T20" fmla="*/ 2147483647 w 337"/>
              <a:gd name="T21" fmla="*/ 2147483647 h 780"/>
              <a:gd name="T22" fmla="*/ 2147483647 w 337"/>
              <a:gd name="T23" fmla="*/ 2147483647 h 780"/>
              <a:gd name="T24" fmla="*/ 2147483647 w 337"/>
              <a:gd name="T25" fmla="*/ 2147483647 h 780"/>
              <a:gd name="T26" fmla="*/ 0 w 337"/>
              <a:gd name="T27" fmla="*/ 2147483647 h 780"/>
              <a:gd name="T28" fmla="*/ 0 w 337"/>
              <a:gd name="T29" fmla="*/ 2147483647 h 780"/>
              <a:gd name="T30" fmla="*/ 2147483647 w 337"/>
              <a:gd name="T31" fmla="*/ 2147483647 h 780"/>
              <a:gd name="T32" fmla="*/ 2147483647 w 337"/>
              <a:gd name="T33" fmla="*/ 2147483647 h 780"/>
              <a:gd name="T34" fmla="*/ 2147483647 w 337"/>
              <a:gd name="T35" fmla="*/ 2147483647 h 780"/>
              <a:gd name="T36" fmla="*/ 2147483647 w 337"/>
              <a:gd name="T37" fmla="*/ 2147483647 h 780"/>
              <a:gd name="T38" fmla="*/ 2147483647 w 337"/>
              <a:gd name="T39" fmla="*/ 2147483647 h 780"/>
              <a:gd name="T40" fmla="*/ 2147483647 w 337"/>
              <a:gd name="T41" fmla="*/ 2147483647 h 780"/>
              <a:gd name="T42" fmla="*/ 2147483647 w 337"/>
              <a:gd name="T43" fmla="*/ 0 h 780"/>
              <a:gd name="T44" fmla="*/ 2147483647 w 337"/>
              <a:gd name="T45" fmla="*/ 0 h 780"/>
              <a:gd name="T46" fmla="*/ 2147483647 w 337"/>
              <a:gd name="T47" fmla="*/ 2147483647 h 780"/>
              <a:gd name="T48" fmla="*/ 2147483647 w 337"/>
              <a:gd name="T49" fmla="*/ 2147483647 h 780"/>
              <a:gd name="T50" fmla="*/ 2147483647 w 337"/>
              <a:gd name="T51" fmla="*/ 2147483647 h 780"/>
              <a:gd name="T52" fmla="*/ 2147483647 w 337"/>
              <a:gd name="T53" fmla="*/ 2147483647 h 780"/>
              <a:gd name="T54" fmla="*/ 2147483647 w 337"/>
              <a:gd name="T55" fmla="*/ 2147483647 h 780"/>
              <a:gd name="T56" fmla="*/ 2147483647 w 337"/>
              <a:gd name="T57" fmla="*/ 2147483647 h 780"/>
              <a:gd name="T58" fmla="*/ 2147483647 w 337"/>
              <a:gd name="T59" fmla="*/ 2147483647 h 780"/>
              <a:gd name="T60" fmla="*/ 2147483647 w 337"/>
              <a:gd name="T61" fmla="*/ 2147483647 h 780"/>
              <a:gd name="T62" fmla="*/ 2147483647 w 337"/>
              <a:gd name="T63" fmla="*/ 2147483647 h 780"/>
              <a:gd name="T64" fmla="*/ 2147483647 w 337"/>
              <a:gd name="T65" fmla="*/ 2147483647 h 780"/>
              <a:gd name="T66" fmla="*/ 2147483647 w 337"/>
              <a:gd name="T67" fmla="*/ 2147483647 h 780"/>
              <a:gd name="T68" fmla="*/ 2147483647 w 337"/>
              <a:gd name="T69" fmla="*/ 2147483647 h 780"/>
              <a:gd name="T70" fmla="*/ 2147483647 w 337"/>
              <a:gd name="T71" fmla="*/ 2147483647 h 780"/>
              <a:gd name="T72" fmla="*/ 2147483647 w 337"/>
              <a:gd name="T73" fmla="*/ 2147483647 h 780"/>
              <a:gd name="T74" fmla="*/ 2147483647 w 337"/>
              <a:gd name="T75" fmla="*/ 2147483647 h 7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7"/>
              <a:gd name="T115" fmla="*/ 0 h 780"/>
              <a:gd name="T116" fmla="*/ 337 w 337"/>
              <a:gd name="T117" fmla="*/ 780 h 7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7" h="780">
                <a:moveTo>
                  <a:pt x="310" y="668"/>
                </a:moveTo>
                <a:lnTo>
                  <a:pt x="267" y="780"/>
                </a:lnTo>
                <a:lnTo>
                  <a:pt x="293" y="712"/>
                </a:lnTo>
                <a:lnTo>
                  <a:pt x="267" y="668"/>
                </a:lnTo>
                <a:lnTo>
                  <a:pt x="293" y="649"/>
                </a:lnTo>
                <a:lnTo>
                  <a:pt x="225" y="492"/>
                </a:lnTo>
                <a:lnTo>
                  <a:pt x="198" y="468"/>
                </a:lnTo>
                <a:lnTo>
                  <a:pt x="154" y="512"/>
                </a:lnTo>
                <a:lnTo>
                  <a:pt x="85" y="492"/>
                </a:lnTo>
                <a:lnTo>
                  <a:pt x="112" y="449"/>
                </a:lnTo>
                <a:lnTo>
                  <a:pt x="85" y="380"/>
                </a:lnTo>
                <a:lnTo>
                  <a:pt x="68" y="380"/>
                </a:lnTo>
                <a:lnTo>
                  <a:pt x="42" y="336"/>
                </a:lnTo>
                <a:lnTo>
                  <a:pt x="0" y="286"/>
                </a:lnTo>
                <a:lnTo>
                  <a:pt x="0" y="243"/>
                </a:lnTo>
                <a:lnTo>
                  <a:pt x="25" y="243"/>
                </a:lnTo>
                <a:lnTo>
                  <a:pt x="25" y="180"/>
                </a:lnTo>
                <a:lnTo>
                  <a:pt x="42" y="180"/>
                </a:lnTo>
                <a:lnTo>
                  <a:pt x="68" y="67"/>
                </a:lnTo>
                <a:lnTo>
                  <a:pt x="112" y="25"/>
                </a:lnTo>
                <a:lnTo>
                  <a:pt x="137" y="25"/>
                </a:lnTo>
                <a:lnTo>
                  <a:pt x="137" y="0"/>
                </a:lnTo>
                <a:lnTo>
                  <a:pt x="181" y="0"/>
                </a:lnTo>
                <a:lnTo>
                  <a:pt x="198" y="50"/>
                </a:lnTo>
                <a:lnTo>
                  <a:pt x="181" y="180"/>
                </a:lnTo>
                <a:lnTo>
                  <a:pt x="225" y="163"/>
                </a:lnTo>
                <a:lnTo>
                  <a:pt x="225" y="204"/>
                </a:lnTo>
                <a:lnTo>
                  <a:pt x="249" y="204"/>
                </a:lnTo>
                <a:lnTo>
                  <a:pt x="249" y="243"/>
                </a:lnTo>
                <a:lnTo>
                  <a:pt x="293" y="267"/>
                </a:lnTo>
                <a:lnTo>
                  <a:pt x="337" y="267"/>
                </a:lnTo>
                <a:lnTo>
                  <a:pt x="293" y="317"/>
                </a:lnTo>
                <a:lnTo>
                  <a:pt x="225" y="355"/>
                </a:lnTo>
                <a:lnTo>
                  <a:pt x="225" y="399"/>
                </a:lnTo>
                <a:lnTo>
                  <a:pt x="267" y="492"/>
                </a:lnTo>
                <a:lnTo>
                  <a:pt x="249" y="555"/>
                </a:lnTo>
                <a:lnTo>
                  <a:pt x="293" y="580"/>
                </a:lnTo>
                <a:lnTo>
                  <a:pt x="310" y="66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9" name="Freeform 117">
            <a:extLst>
              <a:ext uri="{FF2B5EF4-FFF2-40B4-BE49-F238E27FC236}">
                <a16:creationId xmlns:a16="http://schemas.microsoft.com/office/drawing/2014/main" id="{8E6C811D-6A40-C648-AE43-1D55A46EC7E6}"/>
              </a:ext>
            </a:extLst>
          </p:cNvPr>
          <p:cNvSpPr>
            <a:spLocks/>
          </p:cNvSpPr>
          <p:nvPr/>
        </p:nvSpPr>
        <p:spPr bwMode="auto">
          <a:xfrm>
            <a:off x="8206188" y="3384173"/>
            <a:ext cx="293688" cy="765175"/>
          </a:xfrm>
          <a:custGeom>
            <a:avLst/>
            <a:gdLst>
              <a:gd name="T0" fmla="*/ 2147483647 w 337"/>
              <a:gd name="T1" fmla="*/ 2147483647 h 780"/>
              <a:gd name="T2" fmla="*/ 2147483647 w 337"/>
              <a:gd name="T3" fmla="*/ 2147483647 h 780"/>
              <a:gd name="T4" fmla="*/ 2147483647 w 337"/>
              <a:gd name="T5" fmla="*/ 2147483647 h 780"/>
              <a:gd name="T6" fmla="*/ 2147483647 w 337"/>
              <a:gd name="T7" fmla="*/ 2147483647 h 780"/>
              <a:gd name="T8" fmla="*/ 2147483647 w 337"/>
              <a:gd name="T9" fmla="*/ 2147483647 h 780"/>
              <a:gd name="T10" fmla="*/ 2147483647 w 337"/>
              <a:gd name="T11" fmla="*/ 2147483647 h 780"/>
              <a:gd name="T12" fmla="*/ 2147483647 w 337"/>
              <a:gd name="T13" fmla="*/ 2147483647 h 780"/>
              <a:gd name="T14" fmla="*/ 2147483647 w 337"/>
              <a:gd name="T15" fmla="*/ 2147483647 h 780"/>
              <a:gd name="T16" fmla="*/ 2147483647 w 337"/>
              <a:gd name="T17" fmla="*/ 2147483647 h 780"/>
              <a:gd name="T18" fmla="*/ 2147483647 w 337"/>
              <a:gd name="T19" fmla="*/ 2147483647 h 780"/>
              <a:gd name="T20" fmla="*/ 2147483647 w 337"/>
              <a:gd name="T21" fmla="*/ 2147483647 h 780"/>
              <a:gd name="T22" fmla="*/ 2147483647 w 337"/>
              <a:gd name="T23" fmla="*/ 2147483647 h 780"/>
              <a:gd name="T24" fmla="*/ 2147483647 w 337"/>
              <a:gd name="T25" fmla="*/ 2147483647 h 780"/>
              <a:gd name="T26" fmla="*/ 0 w 337"/>
              <a:gd name="T27" fmla="*/ 2147483647 h 780"/>
              <a:gd name="T28" fmla="*/ 0 w 337"/>
              <a:gd name="T29" fmla="*/ 2147483647 h 780"/>
              <a:gd name="T30" fmla="*/ 2147483647 w 337"/>
              <a:gd name="T31" fmla="*/ 2147483647 h 780"/>
              <a:gd name="T32" fmla="*/ 2147483647 w 337"/>
              <a:gd name="T33" fmla="*/ 2147483647 h 780"/>
              <a:gd name="T34" fmla="*/ 2147483647 w 337"/>
              <a:gd name="T35" fmla="*/ 2147483647 h 780"/>
              <a:gd name="T36" fmla="*/ 2147483647 w 337"/>
              <a:gd name="T37" fmla="*/ 2147483647 h 780"/>
              <a:gd name="T38" fmla="*/ 2147483647 w 337"/>
              <a:gd name="T39" fmla="*/ 2147483647 h 780"/>
              <a:gd name="T40" fmla="*/ 2147483647 w 337"/>
              <a:gd name="T41" fmla="*/ 2147483647 h 780"/>
              <a:gd name="T42" fmla="*/ 2147483647 w 337"/>
              <a:gd name="T43" fmla="*/ 0 h 780"/>
              <a:gd name="T44" fmla="*/ 2147483647 w 337"/>
              <a:gd name="T45" fmla="*/ 0 h 780"/>
              <a:gd name="T46" fmla="*/ 2147483647 w 337"/>
              <a:gd name="T47" fmla="*/ 2147483647 h 780"/>
              <a:gd name="T48" fmla="*/ 2147483647 w 337"/>
              <a:gd name="T49" fmla="*/ 2147483647 h 780"/>
              <a:gd name="T50" fmla="*/ 2147483647 w 337"/>
              <a:gd name="T51" fmla="*/ 2147483647 h 780"/>
              <a:gd name="T52" fmla="*/ 2147483647 w 337"/>
              <a:gd name="T53" fmla="*/ 2147483647 h 780"/>
              <a:gd name="T54" fmla="*/ 2147483647 w 337"/>
              <a:gd name="T55" fmla="*/ 2147483647 h 780"/>
              <a:gd name="T56" fmla="*/ 2147483647 w 337"/>
              <a:gd name="T57" fmla="*/ 2147483647 h 780"/>
              <a:gd name="T58" fmla="*/ 2147483647 w 337"/>
              <a:gd name="T59" fmla="*/ 2147483647 h 780"/>
              <a:gd name="T60" fmla="*/ 2147483647 w 337"/>
              <a:gd name="T61" fmla="*/ 2147483647 h 780"/>
              <a:gd name="T62" fmla="*/ 2147483647 w 337"/>
              <a:gd name="T63" fmla="*/ 2147483647 h 780"/>
              <a:gd name="T64" fmla="*/ 2147483647 w 337"/>
              <a:gd name="T65" fmla="*/ 2147483647 h 780"/>
              <a:gd name="T66" fmla="*/ 2147483647 w 337"/>
              <a:gd name="T67" fmla="*/ 2147483647 h 780"/>
              <a:gd name="T68" fmla="*/ 2147483647 w 337"/>
              <a:gd name="T69" fmla="*/ 2147483647 h 780"/>
              <a:gd name="T70" fmla="*/ 2147483647 w 337"/>
              <a:gd name="T71" fmla="*/ 2147483647 h 780"/>
              <a:gd name="T72" fmla="*/ 2147483647 w 337"/>
              <a:gd name="T73" fmla="*/ 2147483647 h 780"/>
              <a:gd name="T74" fmla="*/ 2147483647 w 337"/>
              <a:gd name="T75" fmla="*/ 2147483647 h 7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7"/>
              <a:gd name="T115" fmla="*/ 0 h 780"/>
              <a:gd name="T116" fmla="*/ 337 w 337"/>
              <a:gd name="T117" fmla="*/ 780 h 7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7" h="780">
                <a:moveTo>
                  <a:pt x="310" y="668"/>
                </a:moveTo>
                <a:lnTo>
                  <a:pt x="267" y="780"/>
                </a:lnTo>
                <a:lnTo>
                  <a:pt x="293" y="712"/>
                </a:lnTo>
                <a:lnTo>
                  <a:pt x="267" y="668"/>
                </a:lnTo>
                <a:lnTo>
                  <a:pt x="293" y="649"/>
                </a:lnTo>
                <a:lnTo>
                  <a:pt x="225" y="492"/>
                </a:lnTo>
                <a:lnTo>
                  <a:pt x="198" y="468"/>
                </a:lnTo>
                <a:lnTo>
                  <a:pt x="154" y="512"/>
                </a:lnTo>
                <a:lnTo>
                  <a:pt x="85" y="492"/>
                </a:lnTo>
                <a:lnTo>
                  <a:pt x="112" y="449"/>
                </a:lnTo>
                <a:lnTo>
                  <a:pt x="85" y="380"/>
                </a:lnTo>
                <a:lnTo>
                  <a:pt x="68" y="380"/>
                </a:lnTo>
                <a:lnTo>
                  <a:pt x="42" y="336"/>
                </a:lnTo>
                <a:lnTo>
                  <a:pt x="0" y="286"/>
                </a:lnTo>
                <a:lnTo>
                  <a:pt x="0" y="243"/>
                </a:lnTo>
                <a:lnTo>
                  <a:pt x="25" y="243"/>
                </a:lnTo>
                <a:lnTo>
                  <a:pt x="25" y="180"/>
                </a:lnTo>
                <a:lnTo>
                  <a:pt x="42" y="180"/>
                </a:lnTo>
                <a:lnTo>
                  <a:pt x="68" y="67"/>
                </a:lnTo>
                <a:lnTo>
                  <a:pt x="112" y="25"/>
                </a:lnTo>
                <a:lnTo>
                  <a:pt x="137" y="25"/>
                </a:lnTo>
                <a:lnTo>
                  <a:pt x="137" y="0"/>
                </a:lnTo>
                <a:lnTo>
                  <a:pt x="181" y="0"/>
                </a:lnTo>
                <a:lnTo>
                  <a:pt x="198" y="50"/>
                </a:lnTo>
                <a:lnTo>
                  <a:pt x="181" y="180"/>
                </a:lnTo>
                <a:lnTo>
                  <a:pt x="225" y="163"/>
                </a:lnTo>
                <a:lnTo>
                  <a:pt x="225" y="204"/>
                </a:lnTo>
                <a:lnTo>
                  <a:pt x="249" y="204"/>
                </a:lnTo>
                <a:lnTo>
                  <a:pt x="249" y="243"/>
                </a:lnTo>
                <a:lnTo>
                  <a:pt x="293" y="267"/>
                </a:lnTo>
                <a:lnTo>
                  <a:pt x="337" y="267"/>
                </a:lnTo>
                <a:lnTo>
                  <a:pt x="293" y="317"/>
                </a:lnTo>
                <a:lnTo>
                  <a:pt x="225" y="355"/>
                </a:lnTo>
                <a:lnTo>
                  <a:pt x="225" y="399"/>
                </a:lnTo>
                <a:lnTo>
                  <a:pt x="267" y="492"/>
                </a:lnTo>
                <a:lnTo>
                  <a:pt x="249" y="555"/>
                </a:lnTo>
                <a:lnTo>
                  <a:pt x="293" y="580"/>
                </a:lnTo>
                <a:lnTo>
                  <a:pt x="310" y="66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" name="Freeform 118">
            <a:extLst>
              <a:ext uri="{FF2B5EF4-FFF2-40B4-BE49-F238E27FC236}">
                <a16:creationId xmlns:a16="http://schemas.microsoft.com/office/drawing/2014/main" id="{E1470C8C-0FBC-714D-8903-F8D0E0362B87}"/>
              </a:ext>
            </a:extLst>
          </p:cNvPr>
          <p:cNvSpPr>
            <a:spLocks/>
          </p:cNvSpPr>
          <p:nvPr/>
        </p:nvSpPr>
        <p:spPr bwMode="auto">
          <a:xfrm>
            <a:off x="8401451" y="3696911"/>
            <a:ext cx="255587" cy="608012"/>
          </a:xfrm>
          <a:custGeom>
            <a:avLst/>
            <a:gdLst>
              <a:gd name="T0" fmla="*/ 2147483647 w 293"/>
              <a:gd name="T1" fmla="*/ 2147483647 h 618"/>
              <a:gd name="T2" fmla="*/ 2147483647 w 293"/>
              <a:gd name="T3" fmla="*/ 2147483647 h 618"/>
              <a:gd name="T4" fmla="*/ 2147483647 w 293"/>
              <a:gd name="T5" fmla="*/ 2147483647 h 618"/>
              <a:gd name="T6" fmla="*/ 2147483647 w 293"/>
              <a:gd name="T7" fmla="*/ 2147483647 h 618"/>
              <a:gd name="T8" fmla="*/ 2147483647 w 293"/>
              <a:gd name="T9" fmla="*/ 2147483647 h 618"/>
              <a:gd name="T10" fmla="*/ 2147483647 w 293"/>
              <a:gd name="T11" fmla="*/ 2147483647 h 618"/>
              <a:gd name="T12" fmla="*/ 2147483647 w 293"/>
              <a:gd name="T13" fmla="*/ 2147483647 h 618"/>
              <a:gd name="T14" fmla="*/ 2147483647 w 293"/>
              <a:gd name="T15" fmla="*/ 2147483647 h 618"/>
              <a:gd name="T16" fmla="*/ 2147483647 w 293"/>
              <a:gd name="T17" fmla="*/ 2147483647 h 618"/>
              <a:gd name="T18" fmla="*/ 2147483647 w 293"/>
              <a:gd name="T19" fmla="*/ 2147483647 h 618"/>
              <a:gd name="T20" fmla="*/ 0 w 293"/>
              <a:gd name="T21" fmla="*/ 2147483647 h 618"/>
              <a:gd name="T22" fmla="*/ 0 w 293"/>
              <a:gd name="T23" fmla="*/ 2147483647 h 618"/>
              <a:gd name="T24" fmla="*/ 2147483647 w 293"/>
              <a:gd name="T25" fmla="*/ 0 h 618"/>
              <a:gd name="T26" fmla="*/ 2147483647 w 293"/>
              <a:gd name="T27" fmla="*/ 2147483647 h 618"/>
              <a:gd name="T28" fmla="*/ 2147483647 w 293"/>
              <a:gd name="T29" fmla="*/ 2147483647 h 618"/>
              <a:gd name="T30" fmla="*/ 2147483647 w 293"/>
              <a:gd name="T31" fmla="*/ 2147483647 h 618"/>
              <a:gd name="T32" fmla="*/ 2147483647 w 293"/>
              <a:gd name="T33" fmla="*/ 2147483647 h 618"/>
              <a:gd name="T34" fmla="*/ 2147483647 w 293"/>
              <a:gd name="T35" fmla="*/ 2147483647 h 618"/>
              <a:gd name="T36" fmla="*/ 2147483647 w 293"/>
              <a:gd name="T37" fmla="*/ 2147483647 h 618"/>
              <a:gd name="T38" fmla="*/ 2147483647 w 293"/>
              <a:gd name="T39" fmla="*/ 2147483647 h 618"/>
              <a:gd name="T40" fmla="*/ 2147483647 w 293"/>
              <a:gd name="T41" fmla="*/ 2147483647 h 618"/>
              <a:gd name="T42" fmla="*/ 2147483647 w 293"/>
              <a:gd name="T43" fmla="*/ 2147483647 h 618"/>
              <a:gd name="T44" fmla="*/ 2147483647 w 293"/>
              <a:gd name="T45" fmla="*/ 2147483647 h 618"/>
              <a:gd name="T46" fmla="*/ 2147483647 w 293"/>
              <a:gd name="T47" fmla="*/ 2147483647 h 618"/>
              <a:gd name="T48" fmla="*/ 2147483647 w 293"/>
              <a:gd name="T49" fmla="*/ 2147483647 h 618"/>
              <a:gd name="T50" fmla="*/ 2147483647 w 293"/>
              <a:gd name="T51" fmla="*/ 2147483647 h 618"/>
              <a:gd name="T52" fmla="*/ 2147483647 w 293"/>
              <a:gd name="T53" fmla="*/ 2147483647 h 618"/>
              <a:gd name="T54" fmla="*/ 2147483647 w 293"/>
              <a:gd name="T55" fmla="*/ 2147483647 h 618"/>
              <a:gd name="T56" fmla="*/ 2147483647 w 293"/>
              <a:gd name="T57" fmla="*/ 2147483647 h 618"/>
              <a:gd name="T58" fmla="*/ 2147483647 w 293"/>
              <a:gd name="T59" fmla="*/ 2147483647 h 618"/>
              <a:gd name="T60" fmla="*/ 2147483647 w 293"/>
              <a:gd name="T61" fmla="*/ 2147483647 h 618"/>
              <a:gd name="T62" fmla="*/ 2147483647 w 293"/>
              <a:gd name="T63" fmla="*/ 2147483647 h 618"/>
              <a:gd name="T64" fmla="*/ 2147483647 w 293"/>
              <a:gd name="T65" fmla="*/ 2147483647 h 618"/>
              <a:gd name="T66" fmla="*/ 2147483647 w 293"/>
              <a:gd name="T67" fmla="*/ 2147483647 h 618"/>
              <a:gd name="T68" fmla="*/ 2147483647 w 293"/>
              <a:gd name="T69" fmla="*/ 2147483647 h 618"/>
              <a:gd name="T70" fmla="*/ 2147483647 w 293"/>
              <a:gd name="T71" fmla="*/ 2147483647 h 618"/>
              <a:gd name="T72" fmla="*/ 2147483647 w 293"/>
              <a:gd name="T73" fmla="*/ 2147483647 h 618"/>
              <a:gd name="T74" fmla="*/ 2147483647 w 293"/>
              <a:gd name="T75" fmla="*/ 2147483647 h 618"/>
              <a:gd name="T76" fmla="*/ 2147483647 w 293"/>
              <a:gd name="T77" fmla="*/ 2147483647 h 618"/>
              <a:gd name="T78" fmla="*/ 2147483647 w 293"/>
              <a:gd name="T79" fmla="*/ 2147483647 h 618"/>
              <a:gd name="T80" fmla="*/ 2147483647 w 293"/>
              <a:gd name="T81" fmla="*/ 2147483647 h 6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3"/>
              <a:gd name="T124" fmla="*/ 0 h 618"/>
              <a:gd name="T125" fmla="*/ 293 w 293"/>
              <a:gd name="T126" fmla="*/ 618 h 61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3" h="618">
                <a:moveTo>
                  <a:pt x="129" y="574"/>
                </a:moveTo>
                <a:lnTo>
                  <a:pt x="129" y="599"/>
                </a:lnTo>
                <a:lnTo>
                  <a:pt x="68" y="505"/>
                </a:lnTo>
                <a:lnTo>
                  <a:pt x="68" y="530"/>
                </a:lnTo>
                <a:lnTo>
                  <a:pt x="42" y="486"/>
                </a:lnTo>
                <a:lnTo>
                  <a:pt x="42" y="461"/>
                </a:lnTo>
                <a:lnTo>
                  <a:pt x="85" y="349"/>
                </a:lnTo>
                <a:lnTo>
                  <a:pt x="68" y="261"/>
                </a:lnTo>
                <a:lnTo>
                  <a:pt x="24" y="236"/>
                </a:lnTo>
                <a:lnTo>
                  <a:pt x="42" y="173"/>
                </a:lnTo>
                <a:lnTo>
                  <a:pt x="0" y="80"/>
                </a:lnTo>
                <a:lnTo>
                  <a:pt x="0" y="36"/>
                </a:lnTo>
                <a:lnTo>
                  <a:pt x="68" y="0"/>
                </a:lnTo>
                <a:lnTo>
                  <a:pt x="85" y="17"/>
                </a:lnTo>
                <a:lnTo>
                  <a:pt x="110" y="36"/>
                </a:lnTo>
                <a:lnTo>
                  <a:pt x="110" y="105"/>
                </a:lnTo>
                <a:lnTo>
                  <a:pt x="162" y="80"/>
                </a:lnTo>
                <a:lnTo>
                  <a:pt x="181" y="105"/>
                </a:lnTo>
                <a:lnTo>
                  <a:pt x="198" y="80"/>
                </a:lnTo>
                <a:lnTo>
                  <a:pt x="242" y="130"/>
                </a:lnTo>
                <a:lnTo>
                  <a:pt x="266" y="173"/>
                </a:lnTo>
                <a:lnTo>
                  <a:pt x="293" y="217"/>
                </a:lnTo>
                <a:lnTo>
                  <a:pt x="293" y="261"/>
                </a:lnTo>
                <a:lnTo>
                  <a:pt x="198" y="261"/>
                </a:lnTo>
                <a:lnTo>
                  <a:pt x="181" y="305"/>
                </a:lnTo>
                <a:lnTo>
                  <a:pt x="198" y="349"/>
                </a:lnTo>
                <a:lnTo>
                  <a:pt x="181" y="330"/>
                </a:lnTo>
                <a:lnTo>
                  <a:pt x="129" y="330"/>
                </a:lnTo>
                <a:lnTo>
                  <a:pt x="129" y="305"/>
                </a:lnTo>
                <a:lnTo>
                  <a:pt x="85" y="305"/>
                </a:lnTo>
                <a:lnTo>
                  <a:pt x="110" y="349"/>
                </a:lnTo>
                <a:lnTo>
                  <a:pt x="85" y="418"/>
                </a:lnTo>
                <a:lnTo>
                  <a:pt x="85" y="461"/>
                </a:lnTo>
                <a:lnTo>
                  <a:pt x="110" y="461"/>
                </a:lnTo>
                <a:lnTo>
                  <a:pt x="129" y="549"/>
                </a:lnTo>
                <a:lnTo>
                  <a:pt x="181" y="574"/>
                </a:lnTo>
                <a:lnTo>
                  <a:pt x="198" y="599"/>
                </a:lnTo>
                <a:lnTo>
                  <a:pt x="181" y="618"/>
                </a:lnTo>
                <a:lnTo>
                  <a:pt x="162" y="618"/>
                </a:lnTo>
                <a:lnTo>
                  <a:pt x="162" y="599"/>
                </a:lnTo>
                <a:lnTo>
                  <a:pt x="129" y="57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1" name="Freeform 119">
            <a:extLst>
              <a:ext uri="{FF2B5EF4-FFF2-40B4-BE49-F238E27FC236}">
                <a16:creationId xmlns:a16="http://schemas.microsoft.com/office/drawing/2014/main" id="{6273142C-A270-C545-ACB8-4685CBEF100D}"/>
              </a:ext>
            </a:extLst>
          </p:cNvPr>
          <p:cNvSpPr>
            <a:spLocks/>
          </p:cNvSpPr>
          <p:nvPr/>
        </p:nvSpPr>
        <p:spPr bwMode="auto">
          <a:xfrm>
            <a:off x="8401451" y="3696911"/>
            <a:ext cx="255587" cy="608012"/>
          </a:xfrm>
          <a:custGeom>
            <a:avLst/>
            <a:gdLst>
              <a:gd name="T0" fmla="*/ 2147483647 w 293"/>
              <a:gd name="T1" fmla="*/ 2147483647 h 618"/>
              <a:gd name="T2" fmla="*/ 2147483647 w 293"/>
              <a:gd name="T3" fmla="*/ 2147483647 h 618"/>
              <a:gd name="T4" fmla="*/ 2147483647 w 293"/>
              <a:gd name="T5" fmla="*/ 2147483647 h 618"/>
              <a:gd name="T6" fmla="*/ 2147483647 w 293"/>
              <a:gd name="T7" fmla="*/ 2147483647 h 618"/>
              <a:gd name="T8" fmla="*/ 2147483647 w 293"/>
              <a:gd name="T9" fmla="*/ 2147483647 h 618"/>
              <a:gd name="T10" fmla="*/ 2147483647 w 293"/>
              <a:gd name="T11" fmla="*/ 2147483647 h 618"/>
              <a:gd name="T12" fmla="*/ 2147483647 w 293"/>
              <a:gd name="T13" fmla="*/ 2147483647 h 618"/>
              <a:gd name="T14" fmla="*/ 2147483647 w 293"/>
              <a:gd name="T15" fmla="*/ 2147483647 h 618"/>
              <a:gd name="T16" fmla="*/ 2147483647 w 293"/>
              <a:gd name="T17" fmla="*/ 2147483647 h 618"/>
              <a:gd name="T18" fmla="*/ 2147483647 w 293"/>
              <a:gd name="T19" fmla="*/ 2147483647 h 618"/>
              <a:gd name="T20" fmla="*/ 0 w 293"/>
              <a:gd name="T21" fmla="*/ 2147483647 h 618"/>
              <a:gd name="T22" fmla="*/ 0 w 293"/>
              <a:gd name="T23" fmla="*/ 2147483647 h 618"/>
              <a:gd name="T24" fmla="*/ 2147483647 w 293"/>
              <a:gd name="T25" fmla="*/ 0 h 618"/>
              <a:gd name="T26" fmla="*/ 2147483647 w 293"/>
              <a:gd name="T27" fmla="*/ 2147483647 h 618"/>
              <a:gd name="T28" fmla="*/ 2147483647 w 293"/>
              <a:gd name="T29" fmla="*/ 2147483647 h 618"/>
              <a:gd name="T30" fmla="*/ 2147483647 w 293"/>
              <a:gd name="T31" fmla="*/ 2147483647 h 618"/>
              <a:gd name="T32" fmla="*/ 2147483647 w 293"/>
              <a:gd name="T33" fmla="*/ 2147483647 h 618"/>
              <a:gd name="T34" fmla="*/ 2147483647 w 293"/>
              <a:gd name="T35" fmla="*/ 2147483647 h 618"/>
              <a:gd name="T36" fmla="*/ 2147483647 w 293"/>
              <a:gd name="T37" fmla="*/ 2147483647 h 618"/>
              <a:gd name="T38" fmla="*/ 2147483647 w 293"/>
              <a:gd name="T39" fmla="*/ 2147483647 h 618"/>
              <a:gd name="T40" fmla="*/ 2147483647 w 293"/>
              <a:gd name="T41" fmla="*/ 2147483647 h 618"/>
              <a:gd name="T42" fmla="*/ 2147483647 w 293"/>
              <a:gd name="T43" fmla="*/ 2147483647 h 618"/>
              <a:gd name="T44" fmla="*/ 2147483647 w 293"/>
              <a:gd name="T45" fmla="*/ 2147483647 h 618"/>
              <a:gd name="T46" fmla="*/ 2147483647 w 293"/>
              <a:gd name="T47" fmla="*/ 2147483647 h 618"/>
              <a:gd name="T48" fmla="*/ 2147483647 w 293"/>
              <a:gd name="T49" fmla="*/ 2147483647 h 618"/>
              <a:gd name="T50" fmla="*/ 2147483647 w 293"/>
              <a:gd name="T51" fmla="*/ 2147483647 h 618"/>
              <a:gd name="T52" fmla="*/ 2147483647 w 293"/>
              <a:gd name="T53" fmla="*/ 2147483647 h 618"/>
              <a:gd name="T54" fmla="*/ 2147483647 w 293"/>
              <a:gd name="T55" fmla="*/ 2147483647 h 618"/>
              <a:gd name="T56" fmla="*/ 2147483647 w 293"/>
              <a:gd name="T57" fmla="*/ 2147483647 h 618"/>
              <a:gd name="T58" fmla="*/ 2147483647 w 293"/>
              <a:gd name="T59" fmla="*/ 2147483647 h 618"/>
              <a:gd name="T60" fmla="*/ 2147483647 w 293"/>
              <a:gd name="T61" fmla="*/ 2147483647 h 618"/>
              <a:gd name="T62" fmla="*/ 2147483647 w 293"/>
              <a:gd name="T63" fmla="*/ 2147483647 h 618"/>
              <a:gd name="T64" fmla="*/ 2147483647 w 293"/>
              <a:gd name="T65" fmla="*/ 2147483647 h 618"/>
              <a:gd name="T66" fmla="*/ 2147483647 w 293"/>
              <a:gd name="T67" fmla="*/ 2147483647 h 618"/>
              <a:gd name="T68" fmla="*/ 2147483647 w 293"/>
              <a:gd name="T69" fmla="*/ 2147483647 h 618"/>
              <a:gd name="T70" fmla="*/ 2147483647 w 293"/>
              <a:gd name="T71" fmla="*/ 2147483647 h 618"/>
              <a:gd name="T72" fmla="*/ 2147483647 w 293"/>
              <a:gd name="T73" fmla="*/ 2147483647 h 618"/>
              <a:gd name="T74" fmla="*/ 2147483647 w 293"/>
              <a:gd name="T75" fmla="*/ 2147483647 h 618"/>
              <a:gd name="T76" fmla="*/ 2147483647 w 293"/>
              <a:gd name="T77" fmla="*/ 2147483647 h 618"/>
              <a:gd name="T78" fmla="*/ 2147483647 w 293"/>
              <a:gd name="T79" fmla="*/ 2147483647 h 618"/>
              <a:gd name="T80" fmla="*/ 2147483647 w 293"/>
              <a:gd name="T81" fmla="*/ 2147483647 h 6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3"/>
              <a:gd name="T124" fmla="*/ 0 h 618"/>
              <a:gd name="T125" fmla="*/ 293 w 293"/>
              <a:gd name="T126" fmla="*/ 618 h 61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3" h="618">
                <a:moveTo>
                  <a:pt x="129" y="574"/>
                </a:moveTo>
                <a:lnTo>
                  <a:pt x="129" y="599"/>
                </a:lnTo>
                <a:lnTo>
                  <a:pt x="68" y="505"/>
                </a:lnTo>
                <a:lnTo>
                  <a:pt x="68" y="530"/>
                </a:lnTo>
                <a:lnTo>
                  <a:pt x="42" y="486"/>
                </a:lnTo>
                <a:lnTo>
                  <a:pt x="42" y="461"/>
                </a:lnTo>
                <a:lnTo>
                  <a:pt x="85" y="349"/>
                </a:lnTo>
                <a:lnTo>
                  <a:pt x="68" y="261"/>
                </a:lnTo>
                <a:lnTo>
                  <a:pt x="24" y="236"/>
                </a:lnTo>
                <a:lnTo>
                  <a:pt x="42" y="173"/>
                </a:lnTo>
                <a:lnTo>
                  <a:pt x="0" y="80"/>
                </a:lnTo>
                <a:lnTo>
                  <a:pt x="0" y="36"/>
                </a:lnTo>
                <a:lnTo>
                  <a:pt x="68" y="0"/>
                </a:lnTo>
                <a:lnTo>
                  <a:pt x="85" y="17"/>
                </a:lnTo>
                <a:lnTo>
                  <a:pt x="110" y="36"/>
                </a:lnTo>
                <a:lnTo>
                  <a:pt x="110" y="105"/>
                </a:lnTo>
                <a:lnTo>
                  <a:pt x="162" y="80"/>
                </a:lnTo>
                <a:lnTo>
                  <a:pt x="181" y="105"/>
                </a:lnTo>
                <a:lnTo>
                  <a:pt x="198" y="80"/>
                </a:lnTo>
                <a:lnTo>
                  <a:pt x="242" y="130"/>
                </a:lnTo>
                <a:lnTo>
                  <a:pt x="266" y="173"/>
                </a:lnTo>
                <a:lnTo>
                  <a:pt x="293" y="217"/>
                </a:lnTo>
                <a:lnTo>
                  <a:pt x="293" y="261"/>
                </a:lnTo>
                <a:lnTo>
                  <a:pt x="198" y="261"/>
                </a:lnTo>
                <a:lnTo>
                  <a:pt x="181" y="305"/>
                </a:lnTo>
                <a:lnTo>
                  <a:pt x="198" y="349"/>
                </a:lnTo>
                <a:lnTo>
                  <a:pt x="181" y="330"/>
                </a:lnTo>
                <a:lnTo>
                  <a:pt x="129" y="330"/>
                </a:lnTo>
                <a:lnTo>
                  <a:pt x="129" y="305"/>
                </a:lnTo>
                <a:lnTo>
                  <a:pt x="85" y="305"/>
                </a:lnTo>
                <a:lnTo>
                  <a:pt x="110" y="349"/>
                </a:lnTo>
                <a:lnTo>
                  <a:pt x="85" y="418"/>
                </a:lnTo>
                <a:lnTo>
                  <a:pt x="85" y="461"/>
                </a:lnTo>
                <a:lnTo>
                  <a:pt x="110" y="461"/>
                </a:lnTo>
                <a:lnTo>
                  <a:pt x="129" y="549"/>
                </a:lnTo>
                <a:lnTo>
                  <a:pt x="181" y="574"/>
                </a:lnTo>
                <a:lnTo>
                  <a:pt x="198" y="599"/>
                </a:lnTo>
                <a:lnTo>
                  <a:pt x="181" y="618"/>
                </a:lnTo>
                <a:lnTo>
                  <a:pt x="162" y="618"/>
                </a:lnTo>
                <a:lnTo>
                  <a:pt x="162" y="599"/>
                </a:lnTo>
                <a:lnTo>
                  <a:pt x="129" y="57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2" name="Freeform 120">
            <a:extLst>
              <a:ext uri="{FF2B5EF4-FFF2-40B4-BE49-F238E27FC236}">
                <a16:creationId xmlns:a16="http://schemas.microsoft.com/office/drawing/2014/main" id="{E926A129-16F8-D04E-B852-EF92D3D622E7}"/>
              </a:ext>
            </a:extLst>
          </p:cNvPr>
          <p:cNvSpPr>
            <a:spLocks/>
          </p:cNvSpPr>
          <p:nvPr/>
        </p:nvSpPr>
        <p:spPr bwMode="auto">
          <a:xfrm>
            <a:off x="8517338" y="4263648"/>
            <a:ext cx="139700" cy="212725"/>
          </a:xfrm>
          <a:custGeom>
            <a:avLst/>
            <a:gdLst>
              <a:gd name="T0" fmla="*/ 0 w 162"/>
              <a:gd name="T1" fmla="*/ 2147483647 h 217"/>
              <a:gd name="T2" fmla="*/ 0 w 162"/>
              <a:gd name="T3" fmla="*/ 2147483647 h 217"/>
              <a:gd name="T4" fmla="*/ 2147483647 w 162"/>
              <a:gd name="T5" fmla="*/ 2147483647 h 217"/>
              <a:gd name="T6" fmla="*/ 2147483647 w 162"/>
              <a:gd name="T7" fmla="*/ 2147483647 h 217"/>
              <a:gd name="T8" fmla="*/ 2147483647 w 162"/>
              <a:gd name="T9" fmla="*/ 2147483647 h 217"/>
              <a:gd name="T10" fmla="*/ 2147483647 w 162"/>
              <a:gd name="T11" fmla="*/ 2147483647 h 217"/>
              <a:gd name="T12" fmla="*/ 2147483647 w 162"/>
              <a:gd name="T13" fmla="*/ 2147483647 h 217"/>
              <a:gd name="T14" fmla="*/ 2147483647 w 162"/>
              <a:gd name="T15" fmla="*/ 2147483647 h 217"/>
              <a:gd name="T16" fmla="*/ 2147483647 w 162"/>
              <a:gd name="T17" fmla="*/ 2147483647 h 217"/>
              <a:gd name="T18" fmla="*/ 2147483647 w 162"/>
              <a:gd name="T19" fmla="*/ 2147483647 h 217"/>
              <a:gd name="T20" fmla="*/ 2147483647 w 162"/>
              <a:gd name="T21" fmla="*/ 2147483647 h 217"/>
              <a:gd name="T22" fmla="*/ 0 w 162"/>
              <a:gd name="T23" fmla="*/ 0 h 217"/>
              <a:gd name="T24" fmla="*/ 0 w 162"/>
              <a:gd name="T25" fmla="*/ 2147483647 h 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17"/>
              <a:gd name="T41" fmla="*/ 162 w 162"/>
              <a:gd name="T42" fmla="*/ 217 h 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17">
                <a:moveTo>
                  <a:pt x="0" y="25"/>
                </a:moveTo>
                <a:lnTo>
                  <a:pt x="0" y="105"/>
                </a:lnTo>
                <a:lnTo>
                  <a:pt x="50" y="154"/>
                </a:lnTo>
                <a:lnTo>
                  <a:pt x="111" y="217"/>
                </a:lnTo>
                <a:lnTo>
                  <a:pt x="162" y="217"/>
                </a:lnTo>
                <a:lnTo>
                  <a:pt x="111" y="154"/>
                </a:lnTo>
                <a:lnTo>
                  <a:pt x="111" y="86"/>
                </a:lnTo>
                <a:lnTo>
                  <a:pt x="67" y="25"/>
                </a:lnTo>
                <a:lnTo>
                  <a:pt x="50" y="42"/>
                </a:lnTo>
                <a:lnTo>
                  <a:pt x="31" y="42"/>
                </a:lnTo>
                <a:lnTo>
                  <a:pt x="31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3" name="Freeform 121">
            <a:extLst>
              <a:ext uri="{FF2B5EF4-FFF2-40B4-BE49-F238E27FC236}">
                <a16:creationId xmlns:a16="http://schemas.microsoft.com/office/drawing/2014/main" id="{122994F1-2730-0442-A0FC-2047DD3CF438}"/>
              </a:ext>
            </a:extLst>
          </p:cNvPr>
          <p:cNvSpPr>
            <a:spLocks/>
          </p:cNvSpPr>
          <p:nvPr/>
        </p:nvSpPr>
        <p:spPr bwMode="auto">
          <a:xfrm>
            <a:off x="8517338" y="4263648"/>
            <a:ext cx="139700" cy="212725"/>
          </a:xfrm>
          <a:custGeom>
            <a:avLst/>
            <a:gdLst>
              <a:gd name="T0" fmla="*/ 0 w 162"/>
              <a:gd name="T1" fmla="*/ 2147483647 h 217"/>
              <a:gd name="T2" fmla="*/ 0 w 162"/>
              <a:gd name="T3" fmla="*/ 2147483647 h 217"/>
              <a:gd name="T4" fmla="*/ 2147483647 w 162"/>
              <a:gd name="T5" fmla="*/ 2147483647 h 217"/>
              <a:gd name="T6" fmla="*/ 2147483647 w 162"/>
              <a:gd name="T7" fmla="*/ 2147483647 h 217"/>
              <a:gd name="T8" fmla="*/ 2147483647 w 162"/>
              <a:gd name="T9" fmla="*/ 2147483647 h 217"/>
              <a:gd name="T10" fmla="*/ 2147483647 w 162"/>
              <a:gd name="T11" fmla="*/ 2147483647 h 217"/>
              <a:gd name="T12" fmla="*/ 2147483647 w 162"/>
              <a:gd name="T13" fmla="*/ 2147483647 h 217"/>
              <a:gd name="T14" fmla="*/ 2147483647 w 162"/>
              <a:gd name="T15" fmla="*/ 2147483647 h 217"/>
              <a:gd name="T16" fmla="*/ 2147483647 w 162"/>
              <a:gd name="T17" fmla="*/ 2147483647 h 217"/>
              <a:gd name="T18" fmla="*/ 2147483647 w 162"/>
              <a:gd name="T19" fmla="*/ 2147483647 h 217"/>
              <a:gd name="T20" fmla="*/ 2147483647 w 162"/>
              <a:gd name="T21" fmla="*/ 2147483647 h 217"/>
              <a:gd name="T22" fmla="*/ 0 w 162"/>
              <a:gd name="T23" fmla="*/ 0 h 217"/>
              <a:gd name="T24" fmla="*/ 0 w 162"/>
              <a:gd name="T25" fmla="*/ 2147483647 h 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17"/>
              <a:gd name="T41" fmla="*/ 162 w 162"/>
              <a:gd name="T42" fmla="*/ 217 h 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17">
                <a:moveTo>
                  <a:pt x="0" y="25"/>
                </a:moveTo>
                <a:lnTo>
                  <a:pt x="0" y="105"/>
                </a:lnTo>
                <a:lnTo>
                  <a:pt x="50" y="154"/>
                </a:lnTo>
                <a:lnTo>
                  <a:pt x="111" y="217"/>
                </a:lnTo>
                <a:lnTo>
                  <a:pt x="162" y="217"/>
                </a:lnTo>
                <a:lnTo>
                  <a:pt x="111" y="154"/>
                </a:lnTo>
                <a:lnTo>
                  <a:pt x="111" y="86"/>
                </a:lnTo>
                <a:lnTo>
                  <a:pt x="67" y="25"/>
                </a:lnTo>
                <a:lnTo>
                  <a:pt x="50" y="42"/>
                </a:lnTo>
                <a:lnTo>
                  <a:pt x="31" y="42"/>
                </a:lnTo>
                <a:lnTo>
                  <a:pt x="31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" name="Freeform 122">
            <a:extLst>
              <a:ext uri="{FF2B5EF4-FFF2-40B4-BE49-F238E27FC236}">
                <a16:creationId xmlns:a16="http://schemas.microsoft.com/office/drawing/2014/main" id="{B9C821F3-9474-9043-B07D-65121BCD4F23}"/>
              </a:ext>
            </a:extLst>
          </p:cNvPr>
          <p:cNvSpPr>
            <a:spLocks/>
          </p:cNvSpPr>
          <p:nvPr/>
        </p:nvSpPr>
        <p:spPr bwMode="auto">
          <a:xfrm>
            <a:off x="8517338" y="3587373"/>
            <a:ext cx="274638" cy="588963"/>
          </a:xfrm>
          <a:custGeom>
            <a:avLst/>
            <a:gdLst>
              <a:gd name="T0" fmla="*/ 0 w 318"/>
              <a:gd name="T1" fmla="*/ 2147483647 h 599"/>
              <a:gd name="T2" fmla="*/ 2147483647 w 318"/>
              <a:gd name="T3" fmla="*/ 2147483647 h 599"/>
              <a:gd name="T4" fmla="*/ 2147483647 w 318"/>
              <a:gd name="T5" fmla="*/ 0 h 599"/>
              <a:gd name="T6" fmla="*/ 2147483647 w 318"/>
              <a:gd name="T7" fmla="*/ 2147483647 h 599"/>
              <a:gd name="T8" fmla="*/ 2147483647 w 318"/>
              <a:gd name="T9" fmla="*/ 2147483647 h 599"/>
              <a:gd name="T10" fmla="*/ 2147483647 w 318"/>
              <a:gd name="T11" fmla="*/ 2147483647 h 599"/>
              <a:gd name="T12" fmla="*/ 2147483647 w 318"/>
              <a:gd name="T13" fmla="*/ 2147483647 h 599"/>
              <a:gd name="T14" fmla="*/ 2147483647 w 318"/>
              <a:gd name="T15" fmla="*/ 2147483647 h 599"/>
              <a:gd name="T16" fmla="*/ 2147483647 w 318"/>
              <a:gd name="T17" fmla="*/ 2147483647 h 599"/>
              <a:gd name="T18" fmla="*/ 2147483647 w 318"/>
              <a:gd name="T19" fmla="*/ 2147483647 h 599"/>
              <a:gd name="T20" fmla="*/ 2147483647 w 318"/>
              <a:gd name="T21" fmla="*/ 2147483647 h 599"/>
              <a:gd name="T22" fmla="*/ 2147483647 w 318"/>
              <a:gd name="T23" fmla="*/ 2147483647 h 599"/>
              <a:gd name="T24" fmla="*/ 2147483647 w 318"/>
              <a:gd name="T25" fmla="*/ 2147483647 h 599"/>
              <a:gd name="T26" fmla="*/ 2147483647 w 318"/>
              <a:gd name="T27" fmla="*/ 2147483647 h 599"/>
              <a:gd name="T28" fmla="*/ 2147483647 w 318"/>
              <a:gd name="T29" fmla="*/ 2147483647 h 599"/>
              <a:gd name="T30" fmla="*/ 2147483647 w 318"/>
              <a:gd name="T31" fmla="*/ 2147483647 h 599"/>
              <a:gd name="T32" fmla="*/ 2147483647 w 318"/>
              <a:gd name="T33" fmla="*/ 2147483647 h 599"/>
              <a:gd name="T34" fmla="*/ 2147483647 w 318"/>
              <a:gd name="T35" fmla="*/ 2147483647 h 599"/>
              <a:gd name="T36" fmla="*/ 2147483647 w 318"/>
              <a:gd name="T37" fmla="*/ 2147483647 h 599"/>
              <a:gd name="T38" fmla="*/ 2147483647 w 318"/>
              <a:gd name="T39" fmla="*/ 2147483647 h 599"/>
              <a:gd name="T40" fmla="*/ 2147483647 w 318"/>
              <a:gd name="T41" fmla="*/ 2147483647 h 599"/>
              <a:gd name="T42" fmla="*/ 2147483647 w 318"/>
              <a:gd name="T43" fmla="*/ 2147483647 h 599"/>
              <a:gd name="T44" fmla="*/ 2147483647 w 318"/>
              <a:gd name="T45" fmla="*/ 2147483647 h 599"/>
              <a:gd name="T46" fmla="*/ 2147483647 w 318"/>
              <a:gd name="T47" fmla="*/ 2147483647 h 599"/>
              <a:gd name="T48" fmla="*/ 2147483647 w 318"/>
              <a:gd name="T49" fmla="*/ 2147483647 h 599"/>
              <a:gd name="T50" fmla="*/ 2147483647 w 318"/>
              <a:gd name="T51" fmla="*/ 2147483647 h 599"/>
              <a:gd name="T52" fmla="*/ 2147483647 w 318"/>
              <a:gd name="T53" fmla="*/ 2147483647 h 599"/>
              <a:gd name="T54" fmla="*/ 2147483647 w 318"/>
              <a:gd name="T55" fmla="*/ 2147483647 h 599"/>
              <a:gd name="T56" fmla="*/ 2147483647 w 318"/>
              <a:gd name="T57" fmla="*/ 2147483647 h 599"/>
              <a:gd name="T58" fmla="*/ 2147483647 w 318"/>
              <a:gd name="T59" fmla="*/ 2147483647 h 599"/>
              <a:gd name="T60" fmla="*/ 0 w 318"/>
              <a:gd name="T61" fmla="*/ 2147483647 h 5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8"/>
              <a:gd name="T94" fmla="*/ 0 h 599"/>
              <a:gd name="T95" fmla="*/ 318 w 318"/>
              <a:gd name="T96" fmla="*/ 599 h 5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8" h="599">
                <a:moveTo>
                  <a:pt x="0" y="18"/>
                </a:moveTo>
                <a:lnTo>
                  <a:pt x="31" y="18"/>
                </a:lnTo>
                <a:lnTo>
                  <a:pt x="111" y="0"/>
                </a:lnTo>
                <a:lnTo>
                  <a:pt x="162" y="18"/>
                </a:lnTo>
                <a:lnTo>
                  <a:pt x="187" y="37"/>
                </a:lnTo>
                <a:lnTo>
                  <a:pt x="223" y="61"/>
                </a:lnTo>
                <a:lnTo>
                  <a:pt x="187" y="80"/>
                </a:lnTo>
                <a:lnTo>
                  <a:pt x="162" y="130"/>
                </a:lnTo>
                <a:lnTo>
                  <a:pt x="137" y="174"/>
                </a:lnTo>
                <a:lnTo>
                  <a:pt x="162" y="193"/>
                </a:lnTo>
                <a:lnTo>
                  <a:pt x="299" y="330"/>
                </a:lnTo>
                <a:lnTo>
                  <a:pt x="318" y="399"/>
                </a:lnTo>
                <a:lnTo>
                  <a:pt x="318" y="487"/>
                </a:lnTo>
                <a:lnTo>
                  <a:pt x="248" y="531"/>
                </a:lnTo>
                <a:lnTo>
                  <a:pt x="223" y="531"/>
                </a:lnTo>
                <a:lnTo>
                  <a:pt x="223" y="573"/>
                </a:lnTo>
                <a:lnTo>
                  <a:pt x="162" y="599"/>
                </a:lnTo>
                <a:lnTo>
                  <a:pt x="162" y="555"/>
                </a:lnTo>
                <a:lnTo>
                  <a:pt x="137" y="531"/>
                </a:lnTo>
                <a:lnTo>
                  <a:pt x="187" y="504"/>
                </a:lnTo>
                <a:lnTo>
                  <a:pt x="206" y="487"/>
                </a:lnTo>
                <a:lnTo>
                  <a:pt x="248" y="443"/>
                </a:lnTo>
                <a:lnTo>
                  <a:pt x="248" y="349"/>
                </a:lnTo>
                <a:lnTo>
                  <a:pt x="223" y="306"/>
                </a:lnTo>
                <a:lnTo>
                  <a:pt x="187" y="262"/>
                </a:lnTo>
                <a:lnTo>
                  <a:pt x="187" y="243"/>
                </a:lnTo>
                <a:lnTo>
                  <a:pt x="94" y="149"/>
                </a:lnTo>
                <a:lnTo>
                  <a:pt x="111" y="130"/>
                </a:lnTo>
                <a:lnTo>
                  <a:pt x="94" y="111"/>
                </a:lnTo>
                <a:lnTo>
                  <a:pt x="50" y="80"/>
                </a:lnTo>
                <a:lnTo>
                  <a:pt x="0" y="1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5" name="Freeform 123">
            <a:extLst>
              <a:ext uri="{FF2B5EF4-FFF2-40B4-BE49-F238E27FC236}">
                <a16:creationId xmlns:a16="http://schemas.microsoft.com/office/drawing/2014/main" id="{2776640A-E8CC-4A41-BE67-DB9F159117AA}"/>
              </a:ext>
            </a:extLst>
          </p:cNvPr>
          <p:cNvSpPr>
            <a:spLocks/>
          </p:cNvSpPr>
          <p:nvPr/>
        </p:nvSpPr>
        <p:spPr bwMode="auto">
          <a:xfrm>
            <a:off x="8517338" y="3587373"/>
            <a:ext cx="274638" cy="588963"/>
          </a:xfrm>
          <a:custGeom>
            <a:avLst/>
            <a:gdLst>
              <a:gd name="T0" fmla="*/ 0 w 318"/>
              <a:gd name="T1" fmla="*/ 2147483647 h 599"/>
              <a:gd name="T2" fmla="*/ 2147483647 w 318"/>
              <a:gd name="T3" fmla="*/ 2147483647 h 599"/>
              <a:gd name="T4" fmla="*/ 2147483647 w 318"/>
              <a:gd name="T5" fmla="*/ 0 h 599"/>
              <a:gd name="T6" fmla="*/ 2147483647 w 318"/>
              <a:gd name="T7" fmla="*/ 2147483647 h 599"/>
              <a:gd name="T8" fmla="*/ 2147483647 w 318"/>
              <a:gd name="T9" fmla="*/ 2147483647 h 599"/>
              <a:gd name="T10" fmla="*/ 2147483647 w 318"/>
              <a:gd name="T11" fmla="*/ 2147483647 h 599"/>
              <a:gd name="T12" fmla="*/ 2147483647 w 318"/>
              <a:gd name="T13" fmla="*/ 2147483647 h 599"/>
              <a:gd name="T14" fmla="*/ 2147483647 w 318"/>
              <a:gd name="T15" fmla="*/ 2147483647 h 599"/>
              <a:gd name="T16" fmla="*/ 2147483647 w 318"/>
              <a:gd name="T17" fmla="*/ 2147483647 h 599"/>
              <a:gd name="T18" fmla="*/ 2147483647 w 318"/>
              <a:gd name="T19" fmla="*/ 2147483647 h 599"/>
              <a:gd name="T20" fmla="*/ 2147483647 w 318"/>
              <a:gd name="T21" fmla="*/ 2147483647 h 599"/>
              <a:gd name="T22" fmla="*/ 2147483647 w 318"/>
              <a:gd name="T23" fmla="*/ 2147483647 h 599"/>
              <a:gd name="T24" fmla="*/ 2147483647 w 318"/>
              <a:gd name="T25" fmla="*/ 2147483647 h 599"/>
              <a:gd name="T26" fmla="*/ 2147483647 w 318"/>
              <a:gd name="T27" fmla="*/ 2147483647 h 599"/>
              <a:gd name="T28" fmla="*/ 2147483647 w 318"/>
              <a:gd name="T29" fmla="*/ 2147483647 h 599"/>
              <a:gd name="T30" fmla="*/ 2147483647 w 318"/>
              <a:gd name="T31" fmla="*/ 2147483647 h 599"/>
              <a:gd name="T32" fmla="*/ 2147483647 w 318"/>
              <a:gd name="T33" fmla="*/ 2147483647 h 599"/>
              <a:gd name="T34" fmla="*/ 2147483647 w 318"/>
              <a:gd name="T35" fmla="*/ 2147483647 h 599"/>
              <a:gd name="T36" fmla="*/ 2147483647 w 318"/>
              <a:gd name="T37" fmla="*/ 2147483647 h 599"/>
              <a:gd name="T38" fmla="*/ 2147483647 w 318"/>
              <a:gd name="T39" fmla="*/ 2147483647 h 599"/>
              <a:gd name="T40" fmla="*/ 2147483647 w 318"/>
              <a:gd name="T41" fmla="*/ 2147483647 h 599"/>
              <a:gd name="T42" fmla="*/ 2147483647 w 318"/>
              <a:gd name="T43" fmla="*/ 2147483647 h 599"/>
              <a:gd name="T44" fmla="*/ 2147483647 w 318"/>
              <a:gd name="T45" fmla="*/ 2147483647 h 599"/>
              <a:gd name="T46" fmla="*/ 2147483647 w 318"/>
              <a:gd name="T47" fmla="*/ 2147483647 h 599"/>
              <a:gd name="T48" fmla="*/ 2147483647 w 318"/>
              <a:gd name="T49" fmla="*/ 2147483647 h 599"/>
              <a:gd name="T50" fmla="*/ 2147483647 w 318"/>
              <a:gd name="T51" fmla="*/ 2147483647 h 599"/>
              <a:gd name="T52" fmla="*/ 2147483647 w 318"/>
              <a:gd name="T53" fmla="*/ 2147483647 h 599"/>
              <a:gd name="T54" fmla="*/ 2147483647 w 318"/>
              <a:gd name="T55" fmla="*/ 2147483647 h 599"/>
              <a:gd name="T56" fmla="*/ 2147483647 w 318"/>
              <a:gd name="T57" fmla="*/ 2147483647 h 599"/>
              <a:gd name="T58" fmla="*/ 2147483647 w 318"/>
              <a:gd name="T59" fmla="*/ 2147483647 h 599"/>
              <a:gd name="T60" fmla="*/ 0 w 318"/>
              <a:gd name="T61" fmla="*/ 2147483647 h 5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8"/>
              <a:gd name="T94" fmla="*/ 0 h 599"/>
              <a:gd name="T95" fmla="*/ 318 w 318"/>
              <a:gd name="T96" fmla="*/ 599 h 5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8" h="599">
                <a:moveTo>
                  <a:pt x="0" y="18"/>
                </a:moveTo>
                <a:lnTo>
                  <a:pt x="31" y="18"/>
                </a:lnTo>
                <a:lnTo>
                  <a:pt x="111" y="0"/>
                </a:lnTo>
                <a:lnTo>
                  <a:pt x="162" y="18"/>
                </a:lnTo>
                <a:lnTo>
                  <a:pt x="187" y="37"/>
                </a:lnTo>
                <a:lnTo>
                  <a:pt x="223" y="61"/>
                </a:lnTo>
                <a:lnTo>
                  <a:pt x="187" y="80"/>
                </a:lnTo>
                <a:lnTo>
                  <a:pt x="162" y="130"/>
                </a:lnTo>
                <a:lnTo>
                  <a:pt x="137" y="174"/>
                </a:lnTo>
                <a:lnTo>
                  <a:pt x="162" y="193"/>
                </a:lnTo>
                <a:lnTo>
                  <a:pt x="299" y="330"/>
                </a:lnTo>
                <a:lnTo>
                  <a:pt x="318" y="399"/>
                </a:lnTo>
                <a:lnTo>
                  <a:pt x="318" y="487"/>
                </a:lnTo>
                <a:lnTo>
                  <a:pt x="248" y="531"/>
                </a:lnTo>
                <a:lnTo>
                  <a:pt x="223" y="531"/>
                </a:lnTo>
                <a:lnTo>
                  <a:pt x="223" y="573"/>
                </a:lnTo>
                <a:lnTo>
                  <a:pt x="162" y="599"/>
                </a:lnTo>
                <a:lnTo>
                  <a:pt x="162" y="555"/>
                </a:lnTo>
                <a:lnTo>
                  <a:pt x="137" y="531"/>
                </a:lnTo>
                <a:lnTo>
                  <a:pt x="187" y="504"/>
                </a:lnTo>
                <a:lnTo>
                  <a:pt x="206" y="487"/>
                </a:lnTo>
                <a:lnTo>
                  <a:pt x="248" y="443"/>
                </a:lnTo>
                <a:lnTo>
                  <a:pt x="248" y="349"/>
                </a:lnTo>
                <a:lnTo>
                  <a:pt x="223" y="306"/>
                </a:lnTo>
                <a:lnTo>
                  <a:pt x="187" y="262"/>
                </a:lnTo>
                <a:lnTo>
                  <a:pt x="187" y="243"/>
                </a:lnTo>
                <a:lnTo>
                  <a:pt x="94" y="149"/>
                </a:lnTo>
                <a:lnTo>
                  <a:pt x="111" y="130"/>
                </a:lnTo>
                <a:lnTo>
                  <a:pt x="94" y="111"/>
                </a:lnTo>
                <a:lnTo>
                  <a:pt x="50" y="80"/>
                </a:lnTo>
                <a:lnTo>
                  <a:pt x="0" y="1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6" name="Freeform 124">
            <a:extLst>
              <a:ext uri="{FF2B5EF4-FFF2-40B4-BE49-F238E27FC236}">
                <a16:creationId xmlns:a16="http://schemas.microsoft.com/office/drawing/2014/main" id="{C0AF2F01-0E5D-DF4B-8A09-47AF2EE42812}"/>
              </a:ext>
            </a:extLst>
          </p:cNvPr>
          <p:cNvSpPr>
            <a:spLocks/>
          </p:cNvSpPr>
          <p:nvPr/>
        </p:nvSpPr>
        <p:spPr bwMode="auto">
          <a:xfrm>
            <a:off x="8558613" y="3931861"/>
            <a:ext cx="171450" cy="176212"/>
          </a:xfrm>
          <a:custGeom>
            <a:avLst/>
            <a:gdLst>
              <a:gd name="T0" fmla="*/ 0 w 198"/>
              <a:gd name="T1" fmla="*/ 2147483647 h 181"/>
              <a:gd name="T2" fmla="*/ 2147483647 w 198"/>
              <a:gd name="T3" fmla="*/ 2147483647 h 181"/>
              <a:gd name="T4" fmla="*/ 2147483647 w 198"/>
              <a:gd name="T5" fmla="*/ 2147483647 h 181"/>
              <a:gd name="T6" fmla="*/ 2147483647 w 198"/>
              <a:gd name="T7" fmla="*/ 2147483647 h 181"/>
              <a:gd name="T8" fmla="*/ 2147483647 w 198"/>
              <a:gd name="T9" fmla="*/ 2147483647 h 181"/>
              <a:gd name="T10" fmla="*/ 2147483647 w 198"/>
              <a:gd name="T11" fmla="*/ 2147483647 h 181"/>
              <a:gd name="T12" fmla="*/ 2147483647 w 198"/>
              <a:gd name="T13" fmla="*/ 2147483647 h 181"/>
              <a:gd name="T14" fmla="*/ 2147483647 w 198"/>
              <a:gd name="T15" fmla="*/ 0 h 181"/>
              <a:gd name="T16" fmla="*/ 2147483647 w 198"/>
              <a:gd name="T17" fmla="*/ 2147483647 h 181"/>
              <a:gd name="T18" fmla="*/ 2147483647 w 198"/>
              <a:gd name="T19" fmla="*/ 2147483647 h 181"/>
              <a:gd name="T20" fmla="*/ 2147483647 w 198"/>
              <a:gd name="T21" fmla="*/ 2147483647 h 181"/>
              <a:gd name="T22" fmla="*/ 2147483647 w 198"/>
              <a:gd name="T23" fmla="*/ 2147483647 h 181"/>
              <a:gd name="T24" fmla="*/ 0 w 198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"/>
              <a:gd name="T40" fmla="*/ 0 h 181"/>
              <a:gd name="T41" fmla="*/ 198 w 198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" h="181">
                <a:moveTo>
                  <a:pt x="0" y="69"/>
                </a:moveTo>
                <a:lnTo>
                  <a:pt x="17" y="111"/>
                </a:lnTo>
                <a:lnTo>
                  <a:pt x="42" y="155"/>
                </a:lnTo>
                <a:lnTo>
                  <a:pt x="85" y="181"/>
                </a:lnTo>
                <a:lnTo>
                  <a:pt x="135" y="155"/>
                </a:lnTo>
                <a:lnTo>
                  <a:pt x="154" y="138"/>
                </a:lnTo>
                <a:lnTo>
                  <a:pt x="198" y="94"/>
                </a:lnTo>
                <a:lnTo>
                  <a:pt x="198" y="0"/>
                </a:lnTo>
                <a:lnTo>
                  <a:pt x="154" y="25"/>
                </a:lnTo>
                <a:lnTo>
                  <a:pt x="135" y="25"/>
                </a:lnTo>
                <a:lnTo>
                  <a:pt x="110" y="25"/>
                </a:lnTo>
                <a:lnTo>
                  <a:pt x="17" y="25"/>
                </a:lnTo>
                <a:lnTo>
                  <a:pt x="0" y="6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7" name="Freeform 125">
            <a:extLst>
              <a:ext uri="{FF2B5EF4-FFF2-40B4-BE49-F238E27FC236}">
                <a16:creationId xmlns:a16="http://schemas.microsoft.com/office/drawing/2014/main" id="{5A9D4CD3-D8F8-1940-A13C-382A9506990D}"/>
              </a:ext>
            </a:extLst>
          </p:cNvPr>
          <p:cNvSpPr>
            <a:spLocks/>
          </p:cNvSpPr>
          <p:nvPr/>
        </p:nvSpPr>
        <p:spPr bwMode="auto">
          <a:xfrm>
            <a:off x="8558613" y="3931861"/>
            <a:ext cx="171450" cy="176212"/>
          </a:xfrm>
          <a:custGeom>
            <a:avLst/>
            <a:gdLst>
              <a:gd name="T0" fmla="*/ 0 w 198"/>
              <a:gd name="T1" fmla="*/ 2147483647 h 181"/>
              <a:gd name="T2" fmla="*/ 2147483647 w 198"/>
              <a:gd name="T3" fmla="*/ 2147483647 h 181"/>
              <a:gd name="T4" fmla="*/ 2147483647 w 198"/>
              <a:gd name="T5" fmla="*/ 2147483647 h 181"/>
              <a:gd name="T6" fmla="*/ 2147483647 w 198"/>
              <a:gd name="T7" fmla="*/ 2147483647 h 181"/>
              <a:gd name="T8" fmla="*/ 2147483647 w 198"/>
              <a:gd name="T9" fmla="*/ 2147483647 h 181"/>
              <a:gd name="T10" fmla="*/ 2147483647 w 198"/>
              <a:gd name="T11" fmla="*/ 2147483647 h 181"/>
              <a:gd name="T12" fmla="*/ 2147483647 w 198"/>
              <a:gd name="T13" fmla="*/ 2147483647 h 181"/>
              <a:gd name="T14" fmla="*/ 2147483647 w 198"/>
              <a:gd name="T15" fmla="*/ 0 h 181"/>
              <a:gd name="T16" fmla="*/ 2147483647 w 198"/>
              <a:gd name="T17" fmla="*/ 2147483647 h 181"/>
              <a:gd name="T18" fmla="*/ 2147483647 w 198"/>
              <a:gd name="T19" fmla="*/ 2147483647 h 181"/>
              <a:gd name="T20" fmla="*/ 2147483647 w 198"/>
              <a:gd name="T21" fmla="*/ 2147483647 h 181"/>
              <a:gd name="T22" fmla="*/ 2147483647 w 198"/>
              <a:gd name="T23" fmla="*/ 2147483647 h 181"/>
              <a:gd name="T24" fmla="*/ 0 w 198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"/>
              <a:gd name="T40" fmla="*/ 0 h 181"/>
              <a:gd name="T41" fmla="*/ 198 w 198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" h="181">
                <a:moveTo>
                  <a:pt x="0" y="69"/>
                </a:moveTo>
                <a:lnTo>
                  <a:pt x="17" y="111"/>
                </a:lnTo>
                <a:lnTo>
                  <a:pt x="42" y="155"/>
                </a:lnTo>
                <a:lnTo>
                  <a:pt x="85" y="181"/>
                </a:lnTo>
                <a:lnTo>
                  <a:pt x="135" y="155"/>
                </a:lnTo>
                <a:lnTo>
                  <a:pt x="154" y="138"/>
                </a:lnTo>
                <a:lnTo>
                  <a:pt x="198" y="94"/>
                </a:lnTo>
                <a:lnTo>
                  <a:pt x="198" y="0"/>
                </a:lnTo>
                <a:lnTo>
                  <a:pt x="154" y="25"/>
                </a:lnTo>
                <a:lnTo>
                  <a:pt x="135" y="25"/>
                </a:lnTo>
                <a:lnTo>
                  <a:pt x="110" y="25"/>
                </a:lnTo>
                <a:lnTo>
                  <a:pt x="17" y="25"/>
                </a:lnTo>
                <a:lnTo>
                  <a:pt x="0" y="6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8" name="Freeform 126">
            <a:extLst>
              <a:ext uri="{FF2B5EF4-FFF2-40B4-BE49-F238E27FC236}">
                <a16:creationId xmlns:a16="http://schemas.microsoft.com/office/drawing/2014/main" id="{9656FBF9-E5F9-6B4A-A4B9-C3754AB5D2F9}"/>
              </a:ext>
            </a:extLst>
          </p:cNvPr>
          <p:cNvSpPr>
            <a:spLocks/>
          </p:cNvSpPr>
          <p:nvPr/>
        </p:nvSpPr>
        <p:spPr bwMode="auto">
          <a:xfrm>
            <a:off x="8461776" y="3604836"/>
            <a:ext cx="268287" cy="349250"/>
          </a:xfrm>
          <a:custGeom>
            <a:avLst/>
            <a:gdLst>
              <a:gd name="T0" fmla="*/ 2147483647 w 311"/>
              <a:gd name="T1" fmla="*/ 2147483647 h 355"/>
              <a:gd name="T2" fmla="*/ 2147483647 w 311"/>
              <a:gd name="T3" fmla="*/ 2147483647 h 355"/>
              <a:gd name="T4" fmla="*/ 2147483647 w 311"/>
              <a:gd name="T5" fmla="*/ 2147483647 h 355"/>
              <a:gd name="T6" fmla="*/ 2147483647 w 311"/>
              <a:gd name="T7" fmla="*/ 2147483647 h 355"/>
              <a:gd name="T8" fmla="*/ 2147483647 w 311"/>
              <a:gd name="T9" fmla="*/ 2147483647 h 355"/>
              <a:gd name="T10" fmla="*/ 2147483647 w 311"/>
              <a:gd name="T11" fmla="*/ 2147483647 h 355"/>
              <a:gd name="T12" fmla="*/ 2147483647 w 311"/>
              <a:gd name="T13" fmla="*/ 2147483647 h 355"/>
              <a:gd name="T14" fmla="*/ 2147483647 w 311"/>
              <a:gd name="T15" fmla="*/ 2147483647 h 355"/>
              <a:gd name="T16" fmla="*/ 2147483647 w 311"/>
              <a:gd name="T17" fmla="*/ 2147483647 h 355"/>
              <a:gd name="T18" fmla="*/ 2147483647 w 311"/>
              <a:gd name="T19" fmla="*/ 2147483647 h 355"/>
              <a:gd name="T20" fmla="*/ 2147483647 w 311"/>
              <a:gd name="T21" fmla="*/ 2147483647 h 355"/>
              <a:gd name="T22" fmla="*/ 2147483647 w 311"/>
              <a:gd name="T23" fmla="*/ 2147483647 h 355"/>
              <a:gd name="T24" fmla="*/ 2147483647 w 311"/>
              <a:gd name="T25" fmla="*/ 2147483647 h 355"/>
              <a:gd name="T26" fmla="*/ 0 w 311"/>
              <a:gd name="T27" fmla="*/ 2147483647 h 355"/>
              <a:gd name="T28" fmla="*/ 2147483647 w 311"/>
              <a:gd name="T29" fmla="*/ 2147483647 h 355"/>
              <a:gd name="T30" fmla="*/ 2147483647 w 311"/>
              <a:gd name="T31" fmla="*/ 0 h 355"/>
              <a:gd name="T32" fmla="*/ 2147483647 w 311"/>
              <a:gd name="T33" fmla="*/ 0 h 355"/>
              <a:gd name="T34" fmla="*/ 2147483647 w 311"/>
              <a:gd name="T35" fmla="*/ 2147483647 h 355"/>
              <a:gd name="T36" fmla="*/ 2147483647 w 311"/>
              <a:gd name="T37" fmla="*/ 2147483647 h 355"/>
              <a:gd name="T38" fmla="*/ 2147483647 w 311"/>
              <a:gd name="T39" fmla="*/ 2147483647 h 355"/>
              <a:gd name="T40" fmla="*/ 2147483647 w 311"/>
              <a:gd name="T41" fmla="*/ 2147483647 h 355"/>
              <a:gd name="T42" fmla="*/ 2147483647 w 311"/>
              <a:gd name="T43" fmla="*/ 2147483647 h 355"/>
              <a:gd name="T44" fmla="*/ 2147483647 w 311"/>
              <a:gd name="T45" fmla="*/ 2147483647 h 355"/>
              <a:gd name="T46" fmla="*/ 2147483647 w 311"/>
              <a:gd name="T47" fmla="*/ 2147483647 h 355"/>
              <a:gd name="T48" fmla="*/ 2147483647 w 311"/>
              <a:gd name="T49" fmla="*/ 2147483647 h 3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1"/>
              <a:gd name="T76" fmla="*/ 0 h 355"/>
              <a:gd name="T77" fmla="*/ 311 w 311"/>
              <a:gd name="T78" fmla="*/ 355 h 3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1" h="355">
                <a:moveTo>
                  <a:pt x="311" y="328"/>
                </a:moveTo>
                <a:lnTo>
                  <a:pt x="267" y="355"/>
                </a:lnTo>
                <a:lnTo>
                  <a:pt x="248" y="355"/>
                </a:lnTo>
                <a:lnTo>
                  <a:pt x="223" y="355"/>
                </a:lnTo>
                <a:lnTo>
                  <a:pt x="223" y="311"/>
                </a:lnTo>
                <a:lnTo>
                  <a:pt x="198" y="267"/>
                </a:lnTo>
                <a:lnTo>
                  <a:pt x="174" y="224"/>
                </a:lnTo>
                <a:lnTo>
                  <a:pt x="130" y="174"/>
                </a:lnTo>
                <a:lnTo>
                  <a:pt x="111" y="199"/>
                </a:lnTo>
                <a:lnTo>
                  <a:pt x="92" y="174"/>
                </a:lnTo>
                <a:lnTo>
                  <a:pt x="42" y="199"/>
                </a:lnTo>
                <a:lnTo>
                  <a:pt x="42" y="130"/>
                </a:lnTo>
                <a:lnTo>
                  <a:pt x="17" y="111"/>
                </a:lnTo>
                <a:lnTo>
                  <a:pt x="0" y="92"/>
                </a:lnTo>
                <a:lnTo>
                  <a:pt x="42" y="42"/>
                </a:lnTo>
                <a:lnTo>
                  <a:pt x="42" y="0"/>
                </a:lnTo>
                <a:lnTo>
                  <a:pt x="61" y="0"/>
                </a:lnTo>
                <a:lnTo>
                  <a:pt x="111" y="61"/>
                </a:lnTo>
                <a:lnTo>
                  <a:pt x="155" y="92"/>
                </a:lnTo>
                <a:lnTo>
                  <a:pt x="174" y="111"/>
                </a:lnTo>
                <a:lnTo>
                  <a:pt x="155" y="130"/>
                </a:lnTo>
                <a:lnTo>
                  <a:pt x="248" y="224"/>
                </a:lnTo>
                <a:lnTo>
                  <a:pt x="248" y="243"/>
                </a:lnTo>
                <a:lnTo>
                  <a:pt x="284" y="287"/>
                </a:lnTo>
                <a:lnTo>
                  <a:pt x="311" y="32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9" name="Freeform 127">
            <a:extLst>
              <a:ext uri="{FF2B5EF4-FFF2-40B4-BE49-F238E27FC236}">
                <a16:creationId xmlns:a16="http://schemas.microsoft.com/office/drawing/2014/main" id="{FA434776-B58B-7E45-8411-97585CE942BE}"/>
              </a:ext>
            </a:extLst>
          </p:cNvPr>
          <p:cNvSpPr>
            <a:spLocks/>
          </p:cNvSpPr>
          <p:nvPr/>
        </p:nvSpPr>
        <p:spPr bwMode="auto">
          <a:xfrm>
            <a:off x="8461776" y="3604836"/>
            <a:ext cx="268287" cy="349250"/>
          </a:xfrm>
          <a:custGeom>
            <a:avLst/>
            <a:gdLst>
              <a:gd name="T0" fmla="*/ 2147483647 w 311"/>
              <a:gd name="T1" fmla="*/ 2147483647 h 355"/>
              <a:gd name="T2" fmla="*/ 2147483647 w 311"/>
              <a:gd name="T3" fmla="*/ 2147483647 h 355"/>
              <a:gd name="T4" fmla="*/ 2147483647 w 311"/>
              <a:gd name="T5" fmla="*/ 2147483647 h 355"/>
              <a:gd name="T6" fmla="*/ 2147483647 w 311"/>
              <a:gd name="T7" fmla="*/ 2147483647 h 355"/>
              <a:gd name="T8" fmla="*/ 2147483647 w 311"/>
              <a:gd name="T9" fmla="*/ 2147483647 h 355"/>
              <a:gd name="T10" fmla="*/ 2147483647 w 311"/>
              <a:gd name="T11" fmla="*/ 2147483647 h 355"/>
              <a:gd name="T12" fmla="*/ 2147483647 w 311"/>
              <a:gd name="T13" fmla="*/ 2147483647 h 355"/>
              <a:gd name="T14" fmla="*/ 2147483647 w 311"/>
              <a:gd name="T15" fmla="*/ 2147483647 h 355"/>
              <a:gd name="T16" fmla="*/ 2147483647 w 311"/>
              <a:gd name="T17" fmla="*/ 2147483647 h 355"/>
              <a:gd name="T18" fmla="*/ 2147483647 w 311"/>
              <a:gd name="T19" fmla="*/ 2147483647 h 355"/>
              <a:gd name="T20" fmla="*/ 2147483647 w 311"/>
              <a:gd name="T21" fmla="*/ 2147483647 h 355"/>
              <a:gd name="T22" fmla="*/ 2147483647 w 311"/>
              <a:gd name="T23" fmla="*/ 2147483647 h 355"/>
              <a:gd name="T24" fmla="*/ 2147483647 w 311"/>
              <a:gd name="T25" fmla="*/ 2147483647 h 355"/>
              <a:gd name="T26" fmla="*/ 0 w 311"/>
              <a:gd name="T27" fmla="*/ 2147483647 h 355"/>
              <a:gd name="T28" fmla="*/ 2147483647 w 311"/>
              <a:gd name="T29" fmla="*/ 2147483647 h 355"/>
              <a:gd name="T30" fmla="*/ 2147483647 w 311"/>
              <a:gd name="T31" fmla="*/ 0 h 355"/>
              <a:gd name="T32" fmla="*/ 2147483647 w 311"/>
              <a:gd name="T33" fmla="*/ 0 h 355"/>
              <a:gd name="T34" fmla="*/ 2147483647 w 311"/>
              <a:gd name="T35" fmla="*/ 2147483647 h 355"/>
              <a:gd name="T36" fmla="*/ 2147483647 w 311"/>
              <a:gd name="T37" fmla="*/ 2147483647 h 355"/>
              <a:gd name="T38" fmla="*/ 2147483647 w 311"/>
              <a:gd name="T39" fmla="*/ 2147483647 h 355"/>
              <a:gd name="T40" fmla="*/ 2147483647 w 311"/>
              <a:gd name="T41" fmla="*/ 2147483647 h 355"/>
              <a:gd name="T42" fmla="*/ 2147483647 w 311"/>
              <a:gd name="T43" fmla="*/ 2147483647 h 355"/>
              <a:gd name="T44" fmla="*/ 2147483647 w 311"/>
              <a:gd name="T45" fmla="*/ 2147483647 h 355"/>
              <a:gd name="T46" fmla="*/ 2147483647 w 311"/>
              <a:gd name="T47" fmla="*/ 2147483647 h 355"/>
              <a:gd name="T48" fmla="*/ 2147483647 w 311"/>
              <a:gd name="T49" fmla="*/ 2147483647 h 3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1"/>
              <a:gd name="T76" fmla="*/ 0 h 355"/>
              <a:gd name="T77" fmla="*/ 311 w 311"/>
              <a:gd name="T78" fmla="*/ 355 h 3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1" h="355">
                <a:moveTo>
                  <a:pt x="311" y="328"/>
                </a:moveTo>
                <a:lnTo>
                  <a:pt x="267" y="355"/>
                </a:lnTo>
                <a:lnTo>
                  <a:pt x="248" y="355"/>
                </a:lnTo>
                <a:lnTo>
                  <a:pt x="223" y="355"/>
                </a:lnTo>
                <a:lnTo>
                  <a:pt x="223" y="311"/>
                </a:lnTo>
                <a:lnTo>
                  <a:pt x="198" y="267"/>
                </a:lnTo>
                <a:lnTo>
                  <a:pt x="174" y="224"/>
                </a:lnTo>
                <a:lnTo>
                  <a:pt x="130" y="174"/>
                </a:lnTo>
                <a:lnTo>
                  <a:pt x="111" y="199"/>
                </a:lnTo>
                <a:lnTo>
                  <a:pt x="92" y="174"/>
                </a:lnTo>
                <a:lnTo>
                  <a:pt x="42" y="199"/>
                </a:lnTo>
                <a:lnTo>
                  <a:pt x="42" y="130"/>
                </a:lnTo>
                <a:lnTo>
                  <a:pt x="17" y="111"/>
                </a:lnTo>
                <a:lnTo>
                  <a:pt x="0" y="92"/>
                </a:lnTo>
                <a:lnTo>
                  <a:pt x="42" y="42"/>
                </a:lnTo>
                <a:lnTo>
                  <a:pt x="42" y="0"/>
                </a:lnTo>
                <a:lnTo>
                  <a:pt x="61" y="0"/>
                </a:lnTo>
                <a:lnTo>
                  <a:pt x="111" y="61"/>
                </a:lnTo>
                <a:lnTo>
                  <a:pt x="155" y="92"/>
                </a:lnTo>
                <a:lnTo>
                  <a:pt x="174" y="111"/>
                </a:lnTo>
                <a:lnTo>
                  <a:pt x="155" y="130"/>
                </a:lnTo>
                <a:lnTo>
                  <a:pt x="248" y="224"/>
                </a:lnTo>
                <a:lnTo>
                  <a:pt x="248" y="243"/>
                </a:lnTo>
                <a:lnTo>
                  <a:pt x="284" y="287"/>
                </a:lnTo>
                <a:lnTo>
                  <a:pt x="311" y="32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0" name="Freeform 128">
            <a:extLst>
              <a:ext uri="{FF2B5EF4-FFF2-40B4-BE49-F238E27FC236}">
                <a16:creationId xmlns:a16="http://schemas.microsoft.com/office/drawing/2014/main" id="{F87A94BB-3173-FF4B-85BF-487C4AF89A85}"/>
              </a:ext>
            </a:extLst>
          </p:cNvPr>
          <p:cNvSpPr>
            <a:spLocks/>
          </p:cNvSpPr>
          <p:nvPr/>
        </p:nvSpPr>
        <p:spPr bwMode="auto">
          <a:xfrm>
            <a:off x="7506101" y="2333248"/>
            <a:ext cx="1676400" cy="1363663"/>
          </a:xfrm>
          <a:custGeom>
            <a:avLst/>
            <a:gdLst>
              <a:gd name="T0" fmla="*/ 2147483647 w 1931"/>
              <a:gd name="T1" fmla="*/ 2147483647 h 1389"/>
              <a:gd name="T2" fmla="*/ 2147483647 w 1931"/>
              <a:gd name="T3" fmla="*/ 2147483647 h 1389"/>
              <a:gd name="T4" fmla="*/ 2147483647 w 1931"/>
              <a:gd name="T5" fmla="*/ 2147483647 h 1389"/>
              <a:gd name="T6" fmla="*/ 2147483647 w 1931"/>
              <a:gd name="T7" fmla="*/ 2147483647 h 1389"/>
              <a:gd name="T8" fmla="*/ 0 w 1931"/>
              <a:gd name="T9" fmla="*/ 2147483647 h 1389"/>
              <a:gd name="T10" fmla="*/ 2147483647 w 1931"/>
              <a:gd name="T11" fmla="*/ 2147483647 h 1389"/>
              <a:gd name="T12" fmla="*/ 2147483647 w 1931"/>
              <a:gd name="T13" fmla="*/ 2147483647 h 1389"/>
              <a:gd name="T14" fmla="*/ 2147483647 w 1931"/>
              <a:gd name="T15" fmla="*/ 2147483647 h 1389"/>
              <a:gd name="T16" fmla="*/ 2147483647 w 1931"/>
              <a:gd name="T17" fmla="*/ 2147483647 h 1389"/>
              <a:gd name="T18" fmla="*/ 2147483647 w 1931"/>
              <a:gd name="T19" fmla="*/ 2147483647 h 1389"/>
              <a:gd name="T20" fmla="*/ 2147483647 w 1931"/>
              <a:gd name="T21" fmla="*/ 2147483647 h 1389"/>
              <a:gd name="T22" fmla="*/ 2147483647 w 1931"/>
              <a:gd name="T23" fmla="*/ 2147483647 h 1389"/>
              <a:gd name="T24" fmla="*/ 2147483647 w 1931"/>
              <a:gd name="T25" fmla="*/ 2147483647 h 1389"/>
              <a:gd name="T26" fmla="*/ 2147483647 w 1931"/>
              <a:gd name="T27" fmla="*/ 2147483647 h 1389"/>
              <a:gd name="T28" fmla="*/ 2147483647 w 1931"/>
              <a:gd name="T29" fmla="*/ 2147483647 h 1389"/>
              <a:gd name="T30" fmla="*/ 2147483647 w 1931"/>
              <a:gd name="T31" fmla="*/ 2147483647 h 1389"/>
              <a:gd name="T32" fmla="*/ 2147483647 w 1931"/>
              <a:gd name="T33" fmla="*/ 2147483647 h 1389"/>
              <a:gd name="T34" fmla="*/ 2147483647 w 1931"/>
              <a:gd name="T35" fmla="*/ 2147483647 h 1389"/>
              <a:gd name="T36" fmla="*/ 2147483647 w 1931"/>
              <a:gd name="T37" fmla="*/ 2147483647 h 1389"/>
              <a:gd name="T38" fmla="*/ 2147483647 w 1931"/>
              <a:gd name="T39" fmla="*/ 2147483647 h 1389"/>
              <a:gd name="T40" fmla="*/ 2147483647 w 1931"/>
              <a:gd name="T41" fmla="*/ 2147483647 h 1389"/>
              <a:gd name="T42" fmla="*/ 2147483647 w 1931"/>
              <a:gd name="T43" fmla="*/ 2147483647 h 1389"/>
              <a:gd name="T44" fmla="*/ 2147483647 w 1931"/>
              <a:gd name="T45" fmla="*/ 2147483647 h 1389"/>
              <a:gd name="T46" fmla="*/ 2147483647 w 1931"/>
              <a:gd name="T47" fmla="*/ 2147483647 h 1389"/>
              <a:gd name="T48" fmla="*/ 2147483647 w 1931"/>
              <a:gd name="T49" fmla="*/ 2147483647 h 1389"/>
              <a:gd name="T50" fmla="*/ 2147483647 w 1931"/>
              <a:gd name="T51" fmla="*/ 2147483647 h 1389"/>
              <a:gd name="T52" fmla="*/ 2147483647 w 1931"/>
              <a:gd name="T53" fmla="*/ 2147483647 h 1389"/>
              <a:gd name="T54" fmla="*/ 2147483647 w 1931"/>
              <a:gd name="T55" fmla="*/ 2147483647 h 1389"/>
              <a:gd name="T56" fmla="*/ 2147483647 w 1931"/>
              <a:gd name="T57" fmla="*/ 2147483647 h 1389"/>
              <a:gd name="T58" fmla="*/ 2147483647 w 1931"/>
              <a:gd name="T59" fmla="*/ 2147483647 h 1389"/>
              <a:gd name="T60" fmla="*/ 2147483647 w 1931"/>
              <a:gd name="T61" fmla="*/ 2147483647 h 1389"/>
              <a:gd name="T62" fmla="*/ 2147483647 w 1931"/>
              <a:gd name="T63" fmla="*/ 2147483647 h 1389"/>
              <a:gd name="T64" fmla="*/ 2147483647 w 1931"/>
              <a:gd name="T65" fmla="*/ 2147483647 h 1389"/>
              <a:gd name="T66" fmla="*/ 2147483647 w 1931"/>
              <a:gd name="T67" fmla="*/ 2147483647 h 1389"/>
              <a:gd name="T68" fmla="*/ 2147483647 w 1931"/>
              <a:gd name="T69" fmla="*/ 2147483647 h 1389"/>
              <a:gd name="T70" fmla="*/ 2147483647 w 1931"/>
              <a:gd name="T71" fmla="*/ 2147483647 h 1389"/>
              <a:gd name="T72" fmla="*/ 2147483647 w 1931"/>
              <a:gd name="T73" fmla="*/ 2147483647 h 1389"/>
              <a:gd name="T74" fmla="*/ 2147483647 w 1931"/>
              <a:gd name="T75" fmla="*/ 2147483647 h 1389"/>
              <a:gd name="T76" fmla="*/ 2147483647 w 1931"/>
              <a:gd name="T77" fmla="*/ 2147483647 h 1389"/>
              <a:gd name="T78" fmla="*/ 2147483647 w 1931"/>
              <a:gd name="T79" fmla="*/ 2147483647 h 1389"/>
              <a:gd name="T80" fmla="*/ 2147483647 w 1931"/>
              <a:gd name="T81" fmla="*/ 2147483647 h 1389"/>
              <a:gd name="T82" fmla="*/ 2147483647 w 1931"/>
              <a:gd name="T83" fmla="*/ 2147483647 h 1389"/>
              <a:gd name="T84" fmla="*/ 2147483647 w 1931"/>
              <a:gd name="T85" fmla="*/ 0 h 1389"/>
              <a:gd name="T86" fmla="*/ 2147483647 w 1931"/>
              <a:gd name="T87" fmla="*/ 2147483647 h 1389"/>
              <a:gd name="T88" fmla="*/ 2147483647 w 1931"/>
              <a:gd name="T89" fmla="*/ 2147483647 h 1389"/>
              <a:gd name="T90" fmla="*/ 2147483647 w 1931"/>
              <a:gd name="T91" fmla="*/ 2147483647 h 1389"/>
              <a:gd name="T92" fmla="*/ 2147483647 w 1931"/>
              <a:gd name="T93" fmla="*/ 2147483647 h 1389"/>
              <a:gd name="T94" fmla="*/ 2147483647 w 1931"/>
              <a:gd name="T95" fmla="*/ 2147483647 h 1389"/>
              <a:gd name="T96" fmla="*/ 2147483647 w 1931"/>
              <a:gd name="T97" fmla="*/ 2147483647 h 1389"/>
              <a:gd name="T98" fmla="*/ 2147483647 w 1931"/>
              <a:gd name="T99" fmla="*/ 2147483647 h 1389"/>
              <a:gd name="T100" fmla="*/ 2147483647 w 1931"/>
              <a:gd name="T101" fmla="*/ 2147483647 h 1389"/>
              <a:gd name="T102" fmla="*/ 2147483647 w 1931"/>
              <a:gd name="T103" fmla="*/ 2147483647 h 1389"/>
              <a:gd name="T104" fmla="*/ 2147483647 w 1931"/>
              <a:gd name="T105" fmla="*/ 2147483647 h 13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31"/>
              <a:gd name="T160" fmla="*/ 0 h 1389"/>
              <a:gd name="T161" fmla="*/ 1931 w 1931"/>
              <a:gd name="T162" fmla="*/ 1389 h 13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31" h="1389">
                <a:moveTo>
                  <a:pt x="311" y="206"/>
                </a:moveTo>
                <a:lnTo>
                  <a:pt x="286" y="226"/>
                </a:lnTo>
                <a:lnTo>
                  <a:pt x="286" y="269"/>
                </a:lnTo>
                <a:lnTo>
                  <a:pt x="267" y="269"/>
                </a:lnTo>
                <a:lnTo>
                  <a:pt x="206" y="269"/>
                </a:lnTo>
                <a:lnTo>
                  <a:pt x="206" y="330"/>
                </a:lnTo>
                <a:lnTo>
                  <a:pt x="155" y="363"/>
                </a:lnTo>
                <a:lnTo>
                  <a:pt x="174" y="424"/>
                </a:lnTo>
                <a:lnTo>
                  <a:pt x="174" y="468"/>
                </a:lnTo>
                <a:lnTo>
                  <a:pt x="174" y="494"/>
                </a:lnTo>
                <a:lnTo>
                  <a:pt x="130" y="519"/>
                </a:lnTo>
                <a:lnTo>
                  <a:pt x="86" y="519"/>
                </a:lnTo>
                <a:lnTo>
                  <a:pt x="86" y="538"/>
                </a:lnTo>
                <a:lnTo>
                  <a:pt x="18" y="538"/>
                </a:lnTo>
                <a:lnTo>
                  <a:pt x="0" y="563"/>
                </a:lnTo>
                <a:lnTo>
                  <a:pt x="0" y="580"/>
                </a:lnTo>
                <a:lnTo>
                  <a:pt x="0" y="599"/>
                </a:lnTo>
                <a:lnTo>
                  <a:pt x="18" y="624"/>
                </a:lnTo>
                <a:lnTo>
                  <a:pt x="42" y="624"/>
                </a:lnTo>
                <a:lnTo>
                  <a:pt x="42" y="676"/>
                </a:lnTo>
                <a:lnTo>
                  <a:pt x="42" y="695"/>
                </a:lnTo>
                <a:lnTo>
                  <a:pt x="86" y="695"/>
                </a:lnTo>
                <a:lnTo>
                  <a:pt x="113" y="737"/>
                </a:lnTo>
                <a:lnTo>
                  <a:pt x="174" y="756"/>
                </a:lnTo>
                <a:lnTo>
                  <a:pt x="225" y="737"/>
                </a:lnTo>
                <a:lnTo>
                  <a:pt x="267" y="756"/>
                </a:lnTo>
                <a:lnTo>
                  <a:pt x="267" y="788"/>
                </a:lnTo>
                <a:lnTo>
                  <a:pt x="243" y="824"/>
                </a:lnTo>
                <a:lnTo>
                  <a:pt x="267" y="868"/>
                </a:lnTo>
                <a:lnTo>
                  <a:pt x="225" y="868"/>
                </a:lnTo>
                <a:lnTo>
                  <a:pt x="225" y="893"/>
                </a:lnTo>
                <a:lnTo>
                  <a:pt x="267" y="945"/>
                </a:lnTo>
                <a:lnTo>
                  <a:pt x="330" y="981"/>
                </a:lnTo>
                <a:lnTo>
                  <a:pt x="380" y="981"/>
                </a:lnTo>
                <a:lnTo>
                  <a:pt x="424" y="1025"/>
                </a:lnTo>
                <a:lnTo>
                  <a:pt x="443" y="1006"/>
                </a:lnTo>
                <a:lnTo>
                  <a:pt x="536" y="1068"/>
                </a:lnTo>
                <a:lnTo>
                  <a:pt x="599" y="1068"/>
                </a:lnTo>
                <a:lnTo>
                  <a:pt x="631" y="1068"/>
                </a:lnTo>
                <a:lnTo>
                  <a:pt x="649" y="1093"/>
                </a:lnTo>
                <a:lnTo>
                  <a:pt x="675" y="1044"/>
                </a:lnTo>
                <a:lnTo>
                  <a:pt x="736" y="1068"/>
                </a:lnTo>
                <a:lnTo>
                  <a:pt x="788" y="1044"/>
                </a:lnTo>
                <a:lnTo>
                  <a:pt x="832" y="1006"/>
                </a:lnTo>
                <a:lnTo>
                  <a:pt x="873" y="1006"/>
                </a:lnTo>
                <a:lnTo>
                  <a:pt x="944" y="1068"/>
                </a:lnTo>
                <a:lnTo>
                  <a:pt x="986" y="1068"/>
                </a:lnTo>
                <a:lnTo>
                  <a:pt x="1005" y="1118"/>
                </a:lnTo>
                <a:lnTo>
                  <a:pt x="986" y="1250"/>
                </a:lnTo>
                <a:lnTo>
                  <a:pt x="1030" y="1233"/>
                </a:lnTo>
                <a:lnTo>
                  <a:pt x="1030" y="1274"/>
                </a:lnTo>
                <a:lnTo>
                  <a:pt x="1056" y="1274"/>
                </a:lnTo>
                <a:lnTo>
                  <a:pt x="1056" y="1313"/>
                </a:lnTo>
                <a:lnTo>
                  <a:pt x="1098" y="1337"/>
                </a:lnTo>
                <a:lnTo>
                  <a:pt x="1142" y="1337"/>
                </a:lnTo>
                <a:lnTo>
                  <a:pt x="1142" y="1294"/>
                </a:lnTo>
                <a:lnTo>
                  <a:pt x="1161" y="1294"/>
                </a:lnTo>
                <a:lnTo>
                  <a:pt x="1194" y="1294"/>
                </a:lnTo>
                <a:lnTo>
                  <a:pt x="1274" y="1274"/>
                </a:lnTo>
                <a:lnTo>
                  <a:pt x="1325" y="1294"/>
                </a:lnTo>
                <a:lnTo>
                  <a:pt x="1350" y="1313"/>
                </a:lnTo>
                <a:lnTo>
                  <a:pt x="1386" y="1337"/>
                </a:lnTo>
                <a:lnTo>
                  <a:pt x="1462" y="1337"/>
                </a:lnTo>
                <a:lnTo>
                  <a:pt x="1462" y="1389"/>
                </a:lnTo>
                <a:lnTo>
                  <a:pt x="1480" y="1389"/>
                </a:lnTo>
                <a:lnTo>
                  <a:pt x="1480" y="1356"/>
                </a:lnTo>
                <a:lnTo>
                  <a:pt x="1567" y="1313"/>
                </a:lnTo>
                <a:lnTo>
                  <a:pt x="1567" y="1294"/>
                </a:lnTo>
                <a:lnTo>
                  <a:pt x="1586" y="1313"/>
                </a:lnTo>
                <a:lnTo>
                  <a:pt x="1586" y="1294"/>
                </a:lnTo>
                <a:lnTo>
                  <a:pt x="1619" y="1313"/>
                </a:lnTo>
                <a:lnTo>
                  <a:pt x="1619" y="1294"/>
                </a:lnTo>
                <a:lnTo>
                  <a:pt x="1680" y="1274"/>
                </a:lnTo>
                <a:lnTo>
                  <a:pt x="1724" y="1233"/>
                </a:lnTo>
                <a:lnTo>
                  <a:pt x="1724" y="1200"/>
                </a:lnTo>
                <a:lnTo>
                  <a:pt x="1748" y="1200"/>
                </a:lnTo>
                <a:lnTo>
                  <a:pt x="1775" y="1156"/>
                </a:lnTo>
                <a:lnTo>
                  <a:pt x="1775" y="1118"/>
                </a:lnTo>
                <a:lnTo>
                  <a:pt x="1792" y="1068"/>
                </a:lnTo>
                <a:lnTo>
                  <a:pt x="1811" y="1044"/>
                </a:lnTo>
                <a:lnTo>
                  <a:pt x="1811" y="981"/>
                </a:lnTo>
                <a:lnTo>
                  <a:pt x="1748" y="964"/>
                </a:lnTo>
                <a:lnTo>
                  <a:pt x="1792" y="945"/>
                </a:lnTo>
                <a:lnTo>
                  <a:pt x="1775" y="912"/>
                </a:lnTo>
                <a:lnTo>
                  <a:pt x="1792" y="912"/>
                </a:lnTo>
                <a:lnTo>
                  <a:pt x="1748" y="868"/>
                </a:lnTo>
                <a:lnTo>
                  <a:pt x="1699" y="807"/>
                </a:lnTo>
                <a:lnTo>
                  <a:pt x="1636" y="788"/>
                </a:lnTo>
                <a:lnTo>
                  <a:pt x="1680" y="712"/>
                </a:lnTo>
                <a:lnTo>
                  <a:pt x="1699" y="695"/>
                </a:lnTo>
                <a:lnTo>
                  <a:pt x="1724" y="695"/>
                </a:lnTo>
                <a:lnTo>
                  <a:pt x="1724" y="676"/>
                </a:lnTo>
                <a:lnTo>
                  <a:pt x="1655" y="651"/>
                </a:lnTo>
                <a:lnTo>
                  <a:pt x="1636" y="695"/>
                </a:lnTo>
                <a:lnTo>
                  <a:pt x="1619" y="695"/>
                </a:lnTo>
                <a:lnTo>
                  <a:pt x="1523" y="624"/>
                </a:lnTo>
                <a:lnTo>
                  <a:pt x="1523" y="599"/>
                </a:lnTo>
                <a:lnTo>
                  <a:pt x="1567" y="599"/>
                </a:lnTo>
                <a:lnTo>
                  <a:pt x="1567" y="580"/>
                </a:lnTo>
                <a:lnTo>
                  <a:pt x="1586" y="563"/>
                </a:lnTo>
                <a:lnTo>
                  <a:pt x="1619" y="519"/>
                </a:lnTo>
                <a:lnTo>
                  <a:pt x="1636" y="538"/>
                </a:lnTo>
                <a:lnTo>
                  <a:pt x="1655" y="538"/>
                </a:lnTo>
                <a:lnTo>
                  <a:pt x="1636" y="580"/>
                </a:lnTo>
                <a:lnTo>
                  <a:pt x="1655" y="599"/>
                </a:lnTo>
                <a:lnTo>
                  <a:pt x="1655" y="624"/>
                </a:lnTo>
                <a:lnTo>
                  <a:pt x="1699" y="580"/>
                </a:lnTo>
                <a:lnTo>
                  <a:pt x="1724" y="580"/>
                </a:lnTo>
                <a:lnTo>
                  <a:pt x="1792" y="494"/>
                </a:lnTo>
                <a:lnTo>
                  <a:pt x="1836" y="519"/>
                </a:lnTo>
                <a:lnTo>
                  <a:pt x="1836" y="494"/>
                </a:lnTo>
                <a:lnTo>
                  <a:pt x="1855" y="468"/>
                </a:lnTo>
                <a:lnTo>
                  <a:pt x="1855" y="443"/>
                </a:lnTo>
                <a:lnTo>
                  <a:pt x="1905" y="443"/>
                </a:lnTo>
                <a:lnTo>
                  <a:pt x="1905" y="424"/>
                </a:lnTo>
                <a:lnTo>
                  <a:pt x="1855" y="363"/>
                </a:lnTo>
                <a:lnTo>
                  <a:pt x="1887" y="330"/>
                </a:lnTo>
                <a:lnTo>
                  <a:pt x="1931" y="363"/>
                </a:lnTo>
                <a:lnTo>
                  <a:pt x="1905" y="269"/>
                </a:lnTo>
                <a:lnTo>
                  <a:pt x="1905" y="250"/>
                </a:lnTo>
                <a:lnTo>
                  <a:pt x="1887" y="206"/>
                </a:lnTo>
                <a:lnTo>
                  <a:pt x="1811" y="250"/>
                </a:lnTo>
                <a:lnTo>
                  <a:pt x="1792" y="250"/>
                </a:lnTo>
                <a:lnTo>
                  <a:pt x="1748" y="206"/>
                </a:lnTo>
                <a:lnTo>
                  <a:pt x="1680" y="174"/>
                </a:lnTo>
                <a:lnTo>
                  <a:pt x="1619" y="155"/>
                </a:lnTo>
                <a:lnTo>
                  <a:pt x="1567" y="113"/>
                </a:lnTo>
                <a:lnTo>
                  <a:pt x="1480" y="25"/>
                </a:lnTo>
                <a:lnTo>
                  <a:pt x="1386" y="0"/>
                </a:lnTo>
                <a:lnTo>
                  <a:pt x="1325" y="25"/>
                </a:lnTo>
                <a:lnTo>
                  <a:pt x="1298" y="42"/>
                </a:lnTo>
                <a:lnTo>
                  <a:pt x="1350" y="75"/>
                </a:lnTo>
                <a:lnTo>
                  <a:pt x="1325" y="94"/>
                </a:lnTo>
                <a:lnTo>
                  <a:pt x="1350" y="138"/>
                </a:lnTo>
                <a:lnTo>
                  <a:pt x="1298" y="155"/>
                </a:lnTo>
                <a:lnTo>
                  <a:pt x="1255" y="155"/>
                </a:lnTo>
                <a:lnTo>
                  <a:pt x="1230" y="174"/>
                </a:lnTo>
                <a:lnTo>
                  <a:pt x="1274" y="250"/>
                </a:lnTo>
                <a:lnTo>
                  <a:pt x="1325" y="250"/>
                </a:lnTo>
                <a:lnTo>
                  <a:pt x="1367" y="226"/>
                </a:lnTo>
                <a:lnTo>
                  <a:pt x="1386" y="250"/>
                </a:lnTo>
                <a:lnTo>
                  <a:pt x="1411" y="294"/>
                </a:lnTo>
                <a:lnTo>
                  <a:pt x="1350" y="294"/>
                </a:lnTo>
                <a:lnTo>
                  <a:pt x="1325" y="311"/>
                </a:lnTo>
                <a:lnTo>
                  <a:pt x="1298" y="330"/>
                </a:lnTo>
                <a:lnTo>
                  <a:pt x="1274" y="363"/>
                </a:lnTo>
                <a:lnTo>
                  <a:pt x="1230" y="363"/>
                </a:lnTo>
                <a:lnTo>
                  <a:pt x="1211" y="382"/>
                </a:lnTo>
                <a:lnTo>
                  <a:pt x="1230" y="407"/>
                </a:lnTo>
                <a:lnTo>
                  <a:pt x="1194" y="443"/>
                </a:lnTo>
                <a:lnTo>
                  <a:pt x="1117" y="468"/>
                </a:lnTo>
                <a:lnTo>
                  <a:pt x="1030" y="494"/>
                </a:lnTo>
                <a:lnTo>
                  <a:pt x="873" y="443"/>
                </a:lnTo>
                <a:lnTo>
                  <a:pt x="736" y="443"/>
                </a:lnTo>
                <a:lnTo>
                  <a:pt x="649" y="382"/>
                </a:lnTo>
                <a:lnTo>
                  <a:pt x="492" y="330"/>
                </a:lnTo>
                <a:lnTo>
                  <a:pt x="467" y="269"/>
                </a:lnTo>
                <a:lnTo>
                  <a:pt x="424" y="250"/>
                </a:lnTo>
                <a:lnTo>
                  <a:pt x="380" y="226"/>
                </a:lnTo>
                <a:lnTo>
                  <a:pt x="330" y="174"/>
                </a:lnTo>
                <a:lnTo>
                  <a:pt x="311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" name="Freeform 129">
            <a:extLst>
              <a:ext uri="{FF2B5EF4-FFF2-40B4-BE49-F238E27FC236}">
                <a16:creationId xmlns:a16="http://schemas.microsoft.com/office/drawing/2014/main" id="{BB4BE1A2-0238-9B4F-B1FF-B3CD10A5C56E}"/>
              </a:ext>
            </a:extLst>
          </p:cNvPr>
          <p:cNvSpPr>
            <a:spLocks/>
          </p:cNvSpPr>
          <p:nvPr/>
        </p:nvSpPr>
        <p:spPr bwMode="auto">
          <a:xfrm>
            <a:off x="7506101" y="2333248"/>
            <a:ext cx="1676400" cy="1363663"/>
          </a:xfrm>
          <a:custGeom>
            <a:avLst/>
            <a:gdLst>
              <a:gd name="T0" fmla="*/ 2147483647 w 1931"/>
              <a:gd name="T1" fmla="*/ 2147483647 h 1389"/>
              <a:gd name="T2" fmla="*/ 2147483647 w 1931"/>
              <a:gd name="T3" fmla="*/ 2147483647 h 1389"/>
              <a:gd name="T4" fmla="*/ 2147483647 w 1931"/>
              <a:gd name="T5" fmla="*/ 2147483647 h 1389"/>
              <a:gd name="T6" fmla="*/ 2147483647 w 1931"/>
              <a:gd name="T7" fmla="*/ 2147483647 h 1389"/>
              <a:gd name="T8" fmla="*/ 0 w 1931"/>
              <a:gd name="T9" fmla="*/ 2147483647 h 1389"/>
              <a:gd name="T10" fmla="*/ 2147483647 w 1931"/>
              <a:gd name="T11" fmla="*/ 2147483647 h 1389"/>
              <a:gd name="T12" fmla="*/ 2147483647 w 1931"/>
              <a:gd name="T13" fmla="*/ 2147483647 h 1389"/>
              <a:gd name="T14" fmla="*/ 2147483647 w 1931"/>
              <a:gd name="T15" fmla="*/ 2147483647 h 1389"/>
              <a:gd name="T16" fmla="*/ 2147483647 w 1931"/>
              <a:gd name="T17" fmla="*/ 2147483647 h 1389"/>
              <a:gd name="T18" fmla="*/ 2147483647 w 1931"/>
              <a:gd name="T19" fmla="*/ 2147483647 h 1389"/>
              <a:gd name="T20" fmla="*/ 2147483647 w 1931"/>
              <a:gd name="T21" fmla="*/ 2147483647 h 1389"/>
              <a:gd name="T22" fmla="*/ 2147483647 w 1931"/>
              <a:gd name="T23" fmla="*/ 2147483647 h 1389"/>
              <a:gd name="T24" fmla="*/ 2147483647 w 1931"/>
              <a:gd name="T25" fmla="*/ 2147483647 h 1389"/>
              <a:gd name="T26" fmla="*/ 2147483647 w 1931"/>
              <a:gd name="T27" fmla="*/ 2147483647 h 1389"/>
              <a:gd name="T28" fmla="*/ 2147483647 w 1931"/>
              <a:gd name="T29" fmla="*/ 2147483647 h 1389"/>
              <a:gd name="T30" fmla="*/ 2147483647 w 1931"/>
              <a:gd name="T31" fmla="*/ 2147483647 h 1389"/>
              <a:gd name="T32" fmla="*/ 2147483647 w 1931"/>
              <a:gd name="T33" fmla="*/ 2147483647 h 1389"/>
              <a:gd name="T34" fmla="*/ 2147483647 w 1931"/>
              <a:gd name="T35" fmla="*/ 2147483647 h 1389"/>
              <a:gd name="T36" fmla="*/ 2147483647 w 1931"/>
              <a:gd name="T37" fmla="*/ 2147483647 h 1389"/>
              <a:gd name="T38" fmla="*/ 2147483647 w 1931"/>
              <a:gd name="T39" fmla="*/ 2147483647 h 1389"/>
              <a:gd name="T40" fmla="*/ 2147483647 w 1931"/>
              <a:gd name="T41" fmla="*/ 2147483647 h 1389"/>
              <a:gd name="T42" fmla="*/ 2147483647 w 1931"/>
              <a:gd name="T43" fmla="*/ 2147483647 h 1389"/>
              <a:gd name="T44" fmla="*/ 2147483647 w 1931"/>
              <a:gd name="T45" fmla="*/ 2147483647 h 1389"/>
              <a:gd name="T46" fmla="*/ 2147483647 w 1931"/>
              <a:gd name="T47" fmla="*/ 2147483647 h 1389"/>
              <a:gd name="T48" fmla="*/ 2147483647 w 1931"/>
              <a:gd name="T49" fmla="*/ 2147483647 h 1389"/>
              <a:gd name="T50" fmla="*/ 2147483647 w 1931"/>
              <a:gd name="T51" fmla="*/ 2147483647 h 1389"/>
              <a:gd name="T52" fmla="*/ 2147483647 w 1931"/>
              <a:gd name="T53" fmla="*/ 2147483647 h 1389"/>
              <a:gd name="T54" fmla="*/ 2147483647 w 1931"/>
              <a:gd name="T55" fmla="*/ 2147483647 h 1389"/>
              <a:gd name="T56" fmla="*/ 2147483647 w 1931"/>
              <a:gd name="T57" fmla="*/ 2147483647 h 1389"/>
              <a:gd name="T58" fmla="*/ 2147483647 w 1931"/>
              <a:gd name="T59" fmla="*/ 2147483647 h 1389"/>
              <a:gd name="T60" fmla="*/ 2147483647 w 1931"/>
              <a:gd name="T61" fmla="*/ 2147483647 h 1389"/>
              <a:gd name="T62" fmla="*/ 2147483647 w 1931"/>
              <a:gd name="T63" fmla="*/ 2147483647 h 1389"/>
              <a:gd name="T64" fmla="*/ 2147483647 w 1931"/>
              <a:gd name="T65" fmla="*/ 2147483647 h 1389"/>
              <a:gd name="T66" fmla="*/ 2147483647 w 1931"/>
              <a:gd name="T67" fmla="*/ 2147483647 h 1389"/>
              <a:gd name="T68" fmla="*/ 2147483647 w 1931"/>
              <a:gd name="T69" fmla="*/ 2147483647 h 1389"/>
              <a:gd name="T70" fmla="*/ 2147483647 w 1931"/>
              <a:gd name="T71" fmla="*/ 2147483647 h 1389"/>
              <a:gd name="T72" fmla="*/ 2147483647 w 1931"/>
              <a:gd name="T73" fmla="*/ 2147483647 h 1389"/>
              <a:gd name="T74" fmla="*/ 2147483647 w 1931"/>
              <a:gd name="T75" fmla="*/ 2147483647 h 1389"/>
              <a:gd name="T76" fmla="*/ 2147483647 w 1931"/>
              <a:gd name="T77" fmla="*/ 2147483647 h 1389"/>
              <a:gd name="T78" fmla="*/ 2147483647 w 1931"/>
              <a:gd name="T79" fmla="*/ 2147483647 h 1389"/>
              <a:gd name="T80" fmla="*/ 2147483647 w 1931"/>
              <a:gd name="T81" fmla="*/ 2147483647 h 1389"/>
              <a:gd name="T82" fmla="*/ 2147483647 w 1931"/>
              <a:gd name="T83" fmla="*/ 2147483647 h 1389"/>
              <a:gd name="T84" fmla="*/ 2147483647 w 1931"/>
              <a:gd name="T85" fmla="*/ 0 h 1389"/>
              <a:gd name="T86" fmla="*/ 2147483647 w 1931"/>
              <a:gd name="T87" fmla="*/ 2147483647 h 1389"/>
              <a:gd name="T88" fmla="*/ 2147483647 w 1931"/>
              <a:gd name="T89" fmla="*/ 2147483647 h 1389"/>
              <a:gd name="T90" fmla="*/ 2147483647 w 1931"/>
              <a:gd name="T91" fmla="*/ 2147483647 h 1389"/>
              <a:gd name="T92" fmla="*/ 2147483647 w 1931"/>
              <a:gd name="T93" fmla="*/ 2147483647 h 1389"/>
              <a:gd name="T94" fmla="*/ 2147483647 w 1931"/>
              <a:gd name="T95" fmla="*/ 2147483647 h 1389"/>
              <a:gd name="T96" fmla="*/ 2147483647 w 1931"/>
              <a:gd name="T97" fmla="*/ 2147483647 h 1389"/>
              <a:gd name="T98" fmla="*/ 2147483647 w 1931"/>
              <a:gd name="T99" fmla="*/ 2147483647 h 1389"/>
              <a:gd name="T100" fmla="*/ 2147483647 w 1931"/>
              <a:gd name="T101" fmla="*/ 2147483647 h 1389"/>
              <a:gd name="T102" fmla="*/ 2147483647 w 1931"/>
              <a:gd name="T103" fmla="*/ 2147483647 h 1389"/>
              <a:gd name="T104" fmla="*/ 2147483647 w 1931"/>
              <a:gd name="T105" fmla="*/ 2147483647 h 13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31"/>
              <a:gd name="T160" fmla="*/ 0 h 1389"/>
              <a:gd name="T161" fmla="*/ 1931 w 1931"/>
              <a:gd name="T162" fmla="*/ 1389 h 13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31" h="1389">
                <a:moveTo>
                  <a:pt x="311" y="206"/>
                </a:moveTo>
                <a:lnTo>
                  <a:pt x="286" y="226"/>
                </a:lnTo>
                <a:lnTo>
                  <a:pt x="286" y="269"/>
                </a:lnTo>
                <a:lnTo>
                  <a:pt x="267" y="269"/>
                </a:lnTo>
                <a:lnTo>
                  <a:pt x="206" y="269"/>
                </a:lnTo>
                <a:lnTo>
                  <a:pt x="206" y="330"/>
                </a:lnTo>
                <a:lnTo>
                  <a:pt x="155" y="363"/>
                </a:lnTo>
                <a:lnTo>
                  <a:pt x="174" y="424"/>
                </a:lnTo>
                <a:lnTo>
                  <a:pt x="174" y="468"/>
                </a:lnTo>
                <a:lnTo>
                  <a:pt x="174" y="494"/>
                </a:lnTo>
                <a:lnTo>
                  <a:pt x="130" y="519"/>
                </a:lnTo>
                <a:lnTo>
                  <a:pt x="86" y="519"/>
                </a:lnTo>
                <a:lnTo>
                  <a:pt x="86" y="538"/>
                </a:lnTo>
                <a:lnTo>
                  <a:pt x="18" y="538"/>
                </a:lnTo>
                <a:lnTo>
                  <a:pt x="0" y="563"/>
                </a:lnTo>
                <a:lnTo>
                  <a:pt x="0" y="580"/>
                </a:lnTo>
                <a:lnTo>
                  <a:pt x="0" y="599"/>
                </a:lnTo>
                <a:lnTo>
                  <a:pt x="18" y="624"/>
                </a:lnTo>
                <a:lnTo>
                  <a:pt x="42" y="624"/>
                </a:lnTo>
                <a:lnTo>
                  <a:pt x="42" y="676"/>
                </a:lnTo>
                <a:lnTo>
                  <a:pt x="42" y="695"/>
                </a:lnTo>
                <a:lnTo>
                  <a:pt x="86" y="695"/>
                </a:lnTo>
                <a:lnTo>
                  <a:pt x="113" y="737"/>
                </a:lnTo>
                <a:lnTo>
                  <a:pt x="174" y="756"/>
                </a:lnTo>
                <a:lnTo>
                  <a:pt x="225" y="737"/>
                </a:lnTo>
                <a:lnTo>
                  <a:pt x="267" y="756"/>
                </a:lnTo>
                <a:lnTo>
                  <a:pt x="267" y="788"/>
                </a:lnTo>
                <a:lnTo>
                  <a:pt x="243" y="824"/>
                </a:lnTo>
                <a:lnTo>
                  <a:pt x="267" y="868"/>
                </a:lnTo>
                <a:lnTo>
                  <a:pt x="225" y="868"/>
                </a:lnTo>
                <a:lnTo>
                  <a:pt x="225" y="893"/>
                </a:lnTo>
                <a:lnTo>
                  <a:pt x="267" y="945"/>
                </a:lnTo>
                <a:lnTo>
                  <a:pt x="330" y="981"/>
                </a:lnTo>
                <a:lnTo>
                  <a:pt x="380" y="981"/>
                </a:lnTo>
                <a:lnTo>
                  <a:pt x="424" y="1025"/>
                </a:lnTo>
                <a:lnTo>
                  <a:pt x="443" y="1006"/>
                </a:lnTo>
                <a:lnTo>
                  <a:pt x="536" y="1068"/>
                </a:lnTo>
                <a:lnTo>
                  <a:pt x="599" y="1068"/>
                </a:lnTo>
                <a:lnTo>
                  <a:pt x="631" y="1068"/>
                </a:lnTo>
                <a:lnTo>
                  <a:pt x="649" y="1093"/>
                </a:lnTo>
                <a:lnTo>
                  <a:pt x="675" y="1044"/>
                </a:lnTo>
                <a:lnTo>
                  <a:pt x="736" y="1068"/>
                </a:lnTo>
                <a:lnTo>
                  <a:pt x="788" y="1044"/>
                </a:lnTo>
                <a:lnTo>
                  <a:pt x="832" y="1006"/>
                </a:lnTo>
                <a:lnTo>
                  <a:pt x="873" y="1006"/>
                </a:lnTo>
                <a:lnTo>
                  <a:pt x="944" y="1068"/>
                </a:lnTo>
                <a:lnTo>
                  <a:pt x="986" y="1068"/>
                </a:lnTo>
                <a:lnTo>
                  <a:pt x="1005" y="1118"/>
                </a:lnTo>
                <a:lnTo>
                  <a:pt x="986" y="1250"/>
                </a:lnTo>
                <a:lnTo>
                  <a:pt x="1030" y="1233"/>
                </a:lnTo>
                <a:lnTo>
                  <a:pt x="1030" y="1274"/>
                </a:lnTo>
                <a:lnTo>
                  <a:pt x="1056" y="1274"/>
                </a:lnTo>
                <a:lnTo>
                  <a:pt x="1056" y="1313"/>
                </a:lnTo>
                <a:lnTo>
                  <a:pt x="1098" y="1337"/>
                </a:lnTo>
                <a:lnTo>
                  <a:pt x="1142" y="1337"/>
                </a:lnTo>
                <a:lnTo>
                  <a:pt x="1142" y="1294"/>
                </a:lnTo>
                <a:lnTo>
                  <a:pt x="1161" y="1294"/>
                </a:lnTo>
                <a:lnTo>
                  <a:pt x="1194" y="1294"/>
                </a:lnTo>
                <a:lnTo>
                  <a:pt x="1274" y="1274"/>
                </a:lnTo>
                <a:lnTo>
                  <a:pt x="1325" y="1294"/>
                </a:lnTo>
                <a:lnTo>
                  <a:pt x="1350" y="1313"/>
                </a:lnTo>
                <a:lnTo>
                  <a:pt x="1386" y="1337"/>
                </a:lnTo>
                <a:lnTo>
                  <a:pt x="1462" y="1337"/>
                </a:lnTo>
                <a:lnTo>
                  <a:pt x="1462" y="1389"/>
                </a:lnTo>
                <a:lnTo>
                  <a:pt x="1480" y="1389"/>
                </a:lnTo>
                <a:lnTo>
                  <a:pt x="1480" y="1356"/>
                </a:lnTo>
                <a:lnTo>
                  <a:pt x="1567" y="1313"/>
                </a:lnTo>
                <a:lnTo>
                  <a:pt x="1567" y="1294"/>
                </a:lnTo>
                <a:lnTo>
                  <a:pt x="1586" y="1313"/>
                </a:lnTo>
                <a:lnTo>
                  <a:pt x="1586" y="1294"/>
                </a:lnTo>
                <a:lnTo>
                  <a:pt x="1619" y="1313"/>
                </a:lnTo>
                <a:lnTo>
                  <a:pt x="1619" y="1294"/>
                </a:lnTo>
                <a:lnTo>
                  <a:pt x="1680" y="1274"/>
                </a:lnTo>
                <a:lnTo>
                  <a:pt x="1724" y="1233"/>
                </a:lnTo>
                <a:lnTo>
                  <a:pt x="1724" y="1200"/>
                </a:lnTo>
                <a:lnTo>
                  <a:pt x="1748" y="1200"/>
                </a:lnTo>
                <a:lnTo>
                  <a:pt x="1775" y="1156"/>
                </a:lnTo>
                <a:lnTo>
                  <a:pt x="1775" y="1118"/>
                </a:lnTo>
                <a:lnTo>
                  <a:pt x="1792" y="1068"/>
                </a:lnTo>
                <a:lnTo>
                  <a:pt x="1811" y="1044"/>
                </a:lnTo>
                <a:lnTo>
                  <a:pt x="1811" y="981"/>
                </a:lnTo>
                <a:lnTo>
                  <a:pt x="1748" y="964"/>
                </a:lnTo>
                <a:lnTo>
                  <a:pt x="1792" y="945"/>
                </a:lnTo>
                <a:lnTo>
                  <a:pt x="1775" y="912"/>
                </a:lnTo>
                <a:lnTo>
                  <a:pt x="1792" y="912"/>
                </a:lnTo>
                <a:lnTo>
                  <a:pt x="1748" y="868"/>
                </a:lnTo>
                <a:lnTo>
                  <a:pt x="1699" y="807"/>
                </a:lnTo>
                <a:lnTo>
                  <a:pt x="1636" y="788"/>
                </a:lnTo>
                <a:lnTo>
                  <a:pt x="1680" y="712"/>
                </a:lnTo>
                <a:lnTo>
                  <a:pt x="1699" y="695"/>
                </a:lnTo>
                <a:lnTo>
                  <a:pt x="1724" y="695"/>
                </a:lnTo>
                <a:lnTo>
                  <a:pt x="1724" y="676"/>
                </a:lnTo>
                <a:lnTo>
                  <a:pt x="1655" y="651"/>
                </a:lnTo>
                <a:lnTo>
                  <a:pt x="1636" y="695"/>
                </a:lnTo>
                <a:lnTo>
                  <a:pt x="1619" y="695"/>
                </a:lnTo>
                <a:lnTo>
                  <a:pt x="1523" y="624"/>
                </a:lnTo>
                <a:lnTo>
                  <a:pt x="1523" y="599"/>
                </a:lnTo>
                <a:lnTo>
                  <a:pt x="1567" y="599"/>
                </a:lnTo>
                <a:lnTo>
                  <a:pt x="1567" y="580"/>
                </a:lnTo>
                <a:lnTo>
                  <a:pt x="1586" y="563"/>
                </a:lnTo>
                <a:lnTo>
                  <a:pt x="1619" y="519"/>
                </a:lnTo>
                <a:lnTo>
                  <a:pt x="1636" y="538"/>
                </a:lnTo>
                <a:lnTo>
                  <a:pt x="1655" y="538"/>
                </a:lnTo>
                <a:lnTo>
                  <a:pt x="1636" y="580"/>
                </a:lnTo>
                <a:lnTo>
                  <a:pt x="1655" y="599"/>
                </a:lnTo>
                <a:lnTo>
                  <a:pt x="1655" y="624"/>
                </a:lnTo>
                <a:lnTo>
                  <a:pt x="1699" y="580"/>
                </a:lnTo>
                <a:lnTo>
                  <a:pt x="1724" y="580"/>
                </a:lnTo>
                <a:lnTo>
                  <a:pt x="1792" y="494"/>
                </a:lnTo>
                <a:lnTo>
                  <a:pt x="1836" y="519"/>
                </a:lnTo>
                <a:lnTo>
                  <a:pt x="1836" y="494"/>
                </a:lnTo>
                <a:lnTo>
                  <a:pt x="1855" y="468"/>
                </a:lnTo>
                <a:lnTo>
                  <a:pt x="1855" y="443"/>
                </a:lnTo>
                <a:lnTo>
                  <a:pt x="1905" y="443"/>
                </a:lnTo>
                <a:lnTo>
                  <a:pt x="1905" y="424"/>
                </a:lnTo>
                <a:lnTo>
                  <a:pt x="1855" y="363"/>
                </a:lnTo>
                <a:lnTo>
                  <a:pt x="1887" y="330"/>
                </a:lnTo>
                <a:lnTo>
                  <a:pt x="1931" y="363"/>
                </a:lnTo>
                <a:lnTo>
                  <a:pt x="1905" y="269"/>
                </a:lnTo>
                <a:lnTo>
                  <a:pt x="1905" y="250"/>
                </a:lnTo>
                <a:lnTo>
                  <a:pt x="1887" y="206"/>
                </a:lnTo>
                <a:lnTo>
                  <a:pt x="1811" y="250"/>
                </a:lnTo>
                <a:lnTo>
                  <a:pt x="1792" y="250"/>
                </a:lnTo>
                <a:lnTo>
                  <a:pt x="1748" y="206"/>
                </a:lnTo>
                <a:lnTo>
                  <a:pt x="1680" y="174"/>
                </a:lnTo>
                <a:lnTo>
                  <a:pt x="1619" y="155"/>
                </a:lnTo>
                <a:lnTo>
                  <a:pt x="1567" y="113"/>
                </a:lnTo>
                <a:lnTo>
                  <a:pt x="1480" y="25"/>
                </a:lnTo>
                <a:lnTo>
                  <a:pt x="1386" y="0"/>
                </a:lnTo>
                <a:lnTo>
                  <a:pt x="1325" y="25"/>
                </a:lnTo>
                <a:lnTo>
                  <a:pt x="1298" y="42"/>
                </a:lnTo>
                <a:lnTo>
                  <a:pt x="1350" y="75"/>
                </a:lnTo>
                <a:lnTo>
                  <a:pt x="1325" y="94"/>
                </a:lnTo>
                <a:lnTo>
                  <a:pt x="1350" y="138"/>
                </a:lnTo>
                <a:lnTo>
                  <a:pt x="1298" y="155"/>
                </a:lnTo>
                <a:lnTo>
                  <a:pt x="1255" y="155"/>
                </a:lnTo>
                <a:lnTo>
                  <a:pt x="1230" y="174"/>
                </a:lnTo>
                <a:lnTo>
                  <a:pt x="1274" y="250"/>
                </a:lnTo>
                <a:lnTo>
                  <a:pt x="1325" y="250"/>
                </a:lnTo>
                <a:lnTo>
                  <a:pt x="1367" y="226"/>
                </a:lnTo>
                <a:lnTo>
                  <a:pt x="1386" y="250"/>
                </a:lnTo>
                <a:lnTo>
                  <a:pt x="1411" y="294"/>
                </a:lnTo>
                <a:lnTo>
                  <a:pt x="1350" y="294"/>
                </a:lnTo>
                <a:lnTo>
                  <a:pt x="1325" y="311"/>
                </a:lnTo>
                <a:lnTo>
                  <a:pt x="1298" y="330"/>
                </a:lnTo>
                <a:lnTo>
                  <a:pt x="1274" y="363"/>
                </a:lnTo>
                <a:lnTo>
                  <a:pt x="1230" y="363"/>
                </a:lnTo>
                <a:lnTo>
                  <a:pt x="1211" y="382"/>
                </a:lnTo>
                <a:lnTo>
                  <a:pt x="1230" y="407"/>
                </a:lnTo>
                <a:lnTo>
                  <a:pt x="1194" y="443"/>
                </a:lnTo>
                <a:lnTo>
                  <a:pt x="1117" y="468"/>
                </a:lnTo>
                <a:lnTo>
                  <a:pt x="1030" y="494"/>
                </a:lnTo>
                <a:lnTo>
                  <a:pt x="873" y="443"/>
                </a:lnTo>
                <a:lnTo>
                  <a:pt x="736" y="443"/>
                </a:lnTo>
                <a:lnTo>
                  <a:pt x="649" y="382"/>
                </a:lnTo>
                <a:lnTo>
                  <a:pt x="492" y="330"/>
                </a:lnTo>
                <a:lnTo>
                  <a:pt x="467" y="269"/>
                </a:lnTo>
                <a:lnTo>
                  <a:pt x="424" y="250"/>
                </a:lnTo>
                <a:lnTo>
                  <a:pt x="380" y="226"/>
                </a:lnTo>
                <a:lnTo>
                  <a:pt x="330" y="174"/>
                </a:lnTo>
                <a:lnTo>
                  <a:pt x="311" y="20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2" name="Freeform 130">
            <a:extLst>
              <a:ext uri="{FF2B5EF4-FFF2-40B4-BE49-F238E27FC236}">
                <a16:creationId xmlns:a16="http://schemas.microsoft.com/office/drawing/2014/main" id="{EC52DADD-8F8E-D94A-BE58-8CB228ED7E5A}"/>
              </a:ext>
            </a:extLst>
          </p:cNvPr>
          <p:cNvSpPr>
            <a:spLocks/>
          </p:cNvSpPr>
          <p:nvPr/>
        </p:nvSpPr>
        <p:spPr bwMode="auto">
          <a:xfrm>
            <a:off x="8055376" y="3452436"/>
            <a:ext cx="149225" cy="212725"/>
          </a:xfrm>
          <a:custGeom>
            <a:avLst/>
            <a:gdLst>
              <a:gd name="T0" fmla="*/ 2147483647 w 174"/>
              <a:gd name="T1" fmla="*/ 2147483647 h 217"/>
              <a:gd name="T2" fmla="*/ 2147483647 w 174"/>
              <a:gd name="T3" fmla="*/ 2147483647 h 217"/>
              <a:gd name="T4" fmla="*/ 2147483647 w 174"/>
              <a:gd name="T5" fmla="*/ 2147483647 h 217"/>
              <a:gd name="T6" fmla="*/ 2147483647 w 174"/>
              <a:gd name="T7" fmla="*/ 2147483647 h 217"/>
              <a:gd name="T8" fmla="*/ 2147483647 w 174"/>
              <a:gd name="T9" fmla="*/ 2147483647 h 217"/>
              <a:gd name="T10" fmla="*/ 2147483647 w 174"/>
              <a:gd name="T11" fmla="*/ 2147483647 h 217"/>
              <a:gd name="T12" fmla="*/ 2147483647 w 174"/>
              <a:gd name="T13" fmla="*/ 2147483647 h 217"/>
              <a:gd name="T14" fmla="*/ 2147483647 w 174"/>
              <a:gd name="T15" fmla="*/ 2147483647 h 217"/>
              <a:gd name="T16" fmla="*/ 2147483647 w 174"/>
              <a:gd name="T17" fmla="*/ 2147483647 h 217"/>
              <a:gd name="T18" fmla="*/ 2147483647 w 174"/>
              <a:gd name="T19" fmla="*/ 2147483647 h 217"/>
              <a:gd name="T20" fmla="*/ 2147483647 w 174"/>
              <a:gd name="T21" fmla="*/ 2147483647 h 217"/>
              <a:gd name="T22" fmla="*/ 2147483647 w 174"/>
              <a:gd name="T23" fmla="*/ 2147483647 h 217"/>
              <a:gd name="T24" fmla="*/ 2147483647 w 174"/>
              <a:gd name="T25" fmla="*/ 0 h 217"/>
              <a:gd name="T26" fmla="*/ 2147483647 w 174"/>
              <a:gd name="T27" fmla="*/ 0 h 217"/>
              <a:gd name="T28" fmla="*/ 0 w 174"/>
              <a:gd name="T29" fmla="*/ 0 h 217"/>
              <a:gd name="T30" fmla="*/ 0 w 174"/>
              <a:gd name="T31" fmla="*/ 2147483647 h 217"/>
              <a:gd name="T32" fmla="*/ 2147483647 w 174"/>
              <a:gd name="T33" fmla="*/ 2147483647 h 217"/>
              <a:gd name="T34" fmla="*/ 0 w 174"/>
              <a:gd name="T35" fmla="*/ 2147483647 h 217"/>
              <a:gd name="T36" fmla="*/ 2147483647 w 174"/>
              <a:gd name="T37" fmla="*/ 2147483647 h 2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217"/>
              <a:gd name="T59" fmla="*/ 174 w 174"/>
              <a:gd name="T60" fmla="*/ 217 h 2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217">
                <a:moveTo>
                  <a:pt x="18" y="92"/>
                </a:moveTo>
                <a:lnTo>
                  <a:pt x="42" y="198"/>
                </a:lnTo>
                <a:lnTo>
                  <a:pt x="105" y="198"/>
                </a:lnTo>
                <a:lnTo>
                  <a:pt x="124" y="155"/>
                </a:lnTo>
                <a:lnTo>
                  <a:pt x="174" y="217"/>
                </a:lnTo>
                <a:lnTo>
                  <a:pt x="174" y="174"/>
                </a:lnTo>
                <a:lnTo>
                  <a:pt x="155" y="111"/>
                </a:lnTo>
                <a:lnTo>
                  <a:pt x="155" y="135"/>
                </a:lnTo>
                <a:lnTo>
                  <a:pt x="105" y="111"/>
                </a:lnTo>
                <a:lnTo>
                  <a:pt x="105" y="92"/>
                </a:lnTo>
                <a:lnTo>
                  <a:pt x="155" y="42"/>
                </a:lnTo>
                <a:lnTo>
                  <a:pt x="61" y="42"/>
                </a:lnTo>
                <a:lnTo>
                  <a:pt x="42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18" y="42"/>
                </a:lnTo>
                <a:lnTo>
                  <a:pt x="0" y="61"/>
                </a:lnTo>
                <a:lnTo>
                  <a:pt x="18" y="9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" name="Freeform 131">
            <a:extLst>
              <a:ext uri="{FF2B5EF4-FFF2-40B4-BE49-F238E27FC236}">
                <a16:creationId xmlns:a16="http://schemas.microsoft.com/office/drawing/2014/main" id="{975E99D9-95C9-5E4E-A2E1-7911C17E1682}"/>
              </a:ext>
            </a:extLst>
          </p:cNvPr>
          <p:cNvSpPr>
            <a:spLocks/>
          </p:cNvSpPr>
          <p:nvPr/>
        </p:nvSpPr>
        <p:spPr bwMode="auto">
          <a:xfrm>
            <a:off x="8055376" y="3452436"/>
            <a:ext cx="149225" cy="212725"/>
          </a:xfrm>
          <a:custGeom>
            <a:avLst/>
            <a:gdLst>
              <a:gd name="T0" fmla="*/ 2147483647 w 174"/>
              <a:gd name="T1" fmla="*/ 2147483647 h 217"/>
              <a:gd name="T2" fmla="*/ 2147483647 w 174"/>
              <a:gd name="T3" fmla="*/ 2147483647 h 217"/>
              <a:gd name="T4" fmla="*/ 2147483647 w 174"/>
              <a:gd name="T5" fmla="*/ 2147483647 h 217"/>
              <a:gd name="T6" fmla="*/ 2147483647 w 174"/>
              <a:gd name="T7" fmla="*/ 2147483647 h 217"/>
              <a:gd name="T8" fmla="*/ 2147483647 w 174"/>
              <a:gd name="T9" fmla="*/ 2147483647 h 217"/>
              <a:gd name="T10" fmla="*/ 2147483647 w 174"/>
              <a:gd name="T11" fmla="*/ 2147483647 h 217"/>
              <a:gd name="T12" fmla="*/ 2147483647 w 174"/>
              <a:gd name="T13" fmla="*/ 2147483647 h 217"/>
              <a:gd name="T14" fmla="*/ 2147483647 w 174"/>
              <a:gd name="T15" fmla="*/ 2147483647 h 217"/>
              <a:gd name="T16" fmla="*/ 2147483647 w 174"/>
              <a:gd name="T17" fmla="*/ 2147483647 h 217"/>
              <a:gd name="T18" fmla="*/ 2147483647 w 174"/>
              <a:gd name="T19" fmla="*/ 2147483647 h 217"/>
              <a:gd name="T20" fmla="*/ 2147483647 w 174"/>
              <a:gd name="T21" fmla="*/ 2147483647 h 217"/>
              <a:gd name="T22" fmla="*/ 2147483647 w 174"/>
              <a:gd name="T23" fmla="*/ 2147483647 h 217"/>
              <a:gd name="T24" fmla="*/ 2147483647 w 174"/>
              <a:gd name="T25" fmla="*/ 0 h 217"/>
              <a:gd name="T26" fmla="*/ 2147483647 w 174"/>
              <a:gd name="T27" fmla="*/ 0 h 217"/>
              <a:gd name="T28" fmla="*/ 0 w 174"/>
              <a:gd name="T29" fmla="*/ 0 h 217"/>
              <a:gd name="T30" fmla="*/ 0 w 174"/>
              <a:gd name="T31" fmla="*/ 2147483647 h 217"/>
              <a:gd name="T32" fmla="*/ 2147483647 w 174"/>
              <a:gd name="T33" fmla="*/ 2147483647 h 217"/>
              <a:gd name="T34" fmla="*/ 0 w 174"/>
              <a:gd name="T35" fmla="*/ 2147483647 h 217"/>
              <a:gd name="T36" fmla="*/ 2147483647 w 174"/>
              <a:gd name="T37" fmla="*/ 2147483647 h 2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217"/>
              <a:gd name="T59" fmla="*/ 174 w 174"/>
              <a:gd name="T60" fmla="*/ 217 h 2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217">
                <a:moveTo>
                  <a:pt x="18" y="92"/>
                </a:moveTo>
                <a:lnTo>
                  <a:pt x="42" y="198"/>
                </a:lnTo>
                <a:lnTo>
                  <a:pt x="105" y="198"/>
                </a:lnTo>
                <a:lnTo>
                  <a:pt x="124" y="155"/>
                </a:lnTo>
                <a:lnTo>
                  <a:pt x="174" y="217"/>
                </a:lnTo>
                <a:lnTo>
                  <a:pt x="174" y="174"/>
                </a:lnTo>
                <a:lnTo>
                  <a:pt x="155" y="111"/>
                </a:lnTo>
                <a:lnTo>
                  <a:pt x="155" y="135"/>
                </a:lnTo>
                <a:lnTo>
                  <a:pt x="105" y="111"/>
                </a:lnTo>
                <a:lnTo>
                  <a:pt x="105" y="92"/>
                </a:lnTo>
                <a:lnTo>
                  <a:pt x="155" y="42"/>
                </a:lnTo>
                <a:lnTo>
                  <a:pt x="61" y="42"/>
                </a:lnTo>
                <a:lnTo>
                  <a:pt x="42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18" y="42"/>
                </a:lnTo>
                <a:lnTo>
                  <a:pt x="0" y="61"/>
                </a:lnTo>
                <a:lnTo>
                  <a:pt x="18" y="9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4" name="Freeform 132">
            <a:extLst>
              <a:ext uri="{FF2B5EF4-FFF2-40B4-BE49-F238E27FC236}">
                <a16:creationId xmlns:a16="http://schemas.microsoft.com/office/drawing/2014/main" id="{422287D6-9379-CD43-A488-3CFD56D089ED}"/>
              </a:ext>
            </a:extLst>
          </p:cNvPr>
          <p:cNvSpPr>
            <a:spLocks/>
          </p:cNvSpPr>
          <p:nvPr/>
        </p:nvSpPr>
        <p:spPr bwMode="auto">
          <a:xfrm>
            <a:off x="8069663" y="3361948"/>
            <a:ext cx="92075" cy="71438"/>
          </a:xfrm>
          <a:custGeom>
            <a:avLst/>
            <a:gdLst>
              <a:gd name="T0" fmla="*/ 2147483647 w 105"/>
              <a:gd name="T1" fmla="*/ 2147483647 h 74"/>
              <a:gd name="T2" fmla="*/ 2147483647 w 105"/>
              <a:gd name="T3" fmla="*/ 2147483647 h 74"/>
              <a:gd name="T4" fmla="*/ 2147483647 w 105"/>
              <a:gd name="T5" fmla="*/ 2147483647 h 74"/>
              <a:gd name="T6" fmla="*/ 2147483647 w 105"/>
              <a:gd name="T7" fmla="*/ 2147483647 h 74"/>
              <a:gd name="T8" fmla="*/ 0 w 105"/>
              <a:gd name="T9" fmla="*/ 2147483647 h 74"/>
              <a:gd name="T10" fmla="*/ 0 w 105"/>
              <a:gd name="T11" fmla="*/ 2147483647 h 74"/>
              <a:gd name="T12" fmla="*/ 2147483647 w 105"/>
              <a:gd name="T13" fmla="*/ 0 h 74"/>
              <a:gd name="T14" fmla="*/ 2147483647 w 105"/>
              <a:gd name="T15" fmla="*/ 2147483647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"/>
              <a:gd name="T25" fmla="*/ 0 h 74"/>
              <a:gd name="T26" fmla="*/ 105 w 105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" h="74">
                <a:moveTo>
                  <a:pt x="86" y="24"/>
                </a:moveTo>
                <a:lnTo>
                  <a:pt x="105" y="49"/>
                </a:lnTo>
                <a:lnTo>
                  <a:pt x="105" y="74"/>
                </a:lnTo>
                <a:lnTo>
                  <a:pt x="23" y="74"/>
                </a:lnTo>
                <a:lnTo>
                  <a:pt x="0" y="74"/>
                </a:lnTo>
                <a:lnTo>
                  <a:pt x="0" y="49"/>
                </a:lnTo>
                <a:lnTo>
                  <a:pt x="23" y="0"/>
                </a:lnTo>
                <a:lnTo>
                  <a:pt x="86" y="2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5" name="Freeform 133">
            <a:extLst>
              <a:ext uri="{FF2B5EF4-FFF2-40B4-BE49-F238E27FC236}">
                <a16:creationId xmlns:a16="http://schemas.microsoft.com/office/drawing/2014/main" id="{A40239E6-EC42-5E40-B006-B2414761661E}"/>
              </a:ext>
            </a:extLst>
          </p:cNvPr>
          <p:cNvSpPr>
            <a:spLocks/>
          </p:cNvSpPr>
          <p:nvPr/>
        </p:nvSpPr>
        <p:spPr bwMode="auto">
          <a:xfrm>
            <a:off x="8069663" y="3361948"/>
            <a:ext cx="92075" cy="71438"/>
          </a:xfrm>
          <a:custGeom>
            <a:avLst/>
            <a:gdLst>
              <a:gd name="T0" fmla="*/ 2147483647 w 105"/>
              <a:gd name="T1" fmla="*/ 2147483647 h 74"/>
              <a:gd name="T2" fmla="*/ 2147483647 w 105"/>
              <a:gd name="T3" fmla="*/ 2147483647 h 74"/>
              <a:gd name="T4" fmla="*/ 2147483647 w 105"/>
              <a:gd name="T5" fmla="*/ 2147483647 h 74"/>
              <a:gd name="T6" fmla="*/ 2147483647 w 105"/>
              <a:gd name="T7" fmla="*/ 2147483647 h 74"/>
              <a:gd name="T8" fmla="*/ 0 w 105"/>
              <a:gd name="T9" fmla="*/ 2147483647 h 74"/>
              <a:gd name="T10" fmla="*/ 0 w 105"/>
              <a:gd name="T11" fmla="*/ 2147483647 h 74"/>
              <a:gd name="T12" fmla="*/ 2147483647 w 105"/>
              <a:gd name="T13" fmla="*/ 0 h 74"/>
              <a:gd name="T14" fmla="*/ 2147483647 w 105"/>
              <a:gd name="T15" fmla="*/ 2147483647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"/>
              <a:gd name="T25" fmla="*/ 0 h 74"/>
              <a:gd name="T26" fmla="*/ 105 w 105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" h="74">
                <a:moveTo>
                  <a:pt x="86" y="24"/>
                </a:moveTo>
                <a:lnTo>
                  <a:pt x="105" y="49"/>
                </a:lnTo>
                <a:lnTo>
                  <a:pt x="105" y="74"/>
                </a:lnTo>
                <a:lnTo>
                  <a:pt x="23" y="74"/>
                </a:lnTo>
                <a:lnTo>
                  <a:pt x="0" y="74"/>
                </a:lnTo>
                <a:lnTo>
                  <a:pt x="0" y="49"/>
                </a:lnTo>
                <a:lnTo>
                  <a:pt x="23" y="0"/>
                </a:lnTo>
                <a:lnTo>
                  <a:pt x="86" y="2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6" name="Freeform 134">
            <a:extLst>
              <a:ext uri="{FF2B5EF4-FFF2-40B4-BE49-F238E27FC236}">
                <a16:creationId xmlns:a16="http://schemas.microsoft.com/office/drawing/2014/main" id="{2A6E92CD-B9DB-B946-A4FE-5B3F8E1B0B0F}"/>
              </a:ext>
            </a:extLst>
          </p:cNvPr>
          <p:cNvSpPr>
            <a:spLocks/>
          </p:cNvSpPr>
          <p:nvPr/>
        </p:nvSpPr>
        <p:spPr bwMode="auto">
          <a:xfrm>
            <a:off x="7425138" y="3057148"/>
            <a:ext cx="898525" cy="1162050"/>
          </a:xfrm>
          <a:custGeom>
            <a:avLst/>
            <a:gdLst>
              <a:gd name="T0" fmla="*/ 2147483647 w 1037"/>
              <a:gd name="T1" fmla="*/ 2147483647 h 1180"/>
              <a:gd name="T2" fmla="*/ 2147483647 w 1037"/>
              <a:gd name="T3" fmla="*/ 2147483647 h 1180"/>
              <a:gd name="T4" fmla="*/ 2147483647 w 1037"/>
              <a:gd name="T5" fmla="*/ 2147483647 h 1180"/>
              <a:gd name="T6" fmla="*/ 2147483647 w 1037"/>
              <a:gd name="T7" fmla="*/ 2147483647 h 1180"/>
              <a:gd name="T8" fmla="*/ 2147483647 w 1037"/>
              <a:gd name="T9" fmla="*/ 2147483647 h 1180"/>
              <a:gd name="T10" fmla="*/ 2147483647 w 1037"/>
              <a:gd name="T11" fmla="*/ 2147483647 h 1180"/>
              <a:gd name="T12" fmla="*/ 2147483647 w 1037"/>
              <a:gd name="T13" fmla="*/ 2147483647 h 1180"/>
              <a:gd name="T14" fmla="*/ 2147483647 w 1037"/>
              <a:gd name="T15" fmla="*/ 2147483647 h 1180"/>
              <a:gd name="T16" fmla="*/ 2147483647 w 1037"/>
              <a:gd name="T17" fmla="*/ 0 h 1180"/>
              <a:gd name="T18" fmla="*/ 2147483647 w 1037"/>
              <a:gd name="T19" fmla="*/ 2147483647 h 1180"/>
              <a:gd name="T20" fmla="*/ 2147483647 w 1037"/>
              <a:gd name="T21" fmla="*/ 2147483647 h 1180"/>
              <a:gd name="T22" fmla="*/ 2147483647 w 1037"/>
              <a:gd name="T23" fmla="*/ 2147483647 h 1180"/>
              <a:gd name="T24" fmla="*/ 2147483647 w 1037"/>
              <a:gd name="T25" fmla="*/ 2147483647 h 1180"/>
              <a:gd name="T26" fmla="*/ 2147483647 w 1037"/>
              <a:gd name="T27" fmla="*/ 2147483647 h 1180"/>
              <a:gd name="T28" fmla="*/ 2147483647 w 1037"/>
              <a:gd name="T29" fmla="*/ 2147483647 h 1180"/>
              <a:gd name="T30" fmla="*/ 2147483647 w 1037"/>
              <a:gd name="T31" fmla="*/ 2147483647 h 1180"/>
              <a:gd name="T32" fmla="*/ 2147483647 w 1037"/>
              <a:gd name="T33" fmla="*/ 2147483647 h 1180"/>
              <a:gd name="T34" fmla="*/ 2147483647 w 1037"/>
              <a:gd name="T35" fmla="*/ 2147483647 h 1180"/>
              <a:gd name="T36" fmla="*/ 2147483647 w 1037"/>
              <a:gd name="T37" fmla="*/ 2147483647 h 1180"/>
              <a:gd name="T38" fmla="*/ 2147483647 w 1037"/>
              <a:gd name="T39" fmla="*/ 2147483647 h 1180"/>
              <a:gd name="T40" fmla="*/ 2147483647 w 1037"/>
              <a:gd name="T41" fmla="*/ 2147483647 h 1180"/>
              <a:gd name="T42" fmla="*/ 2147483647 w 1037"/>
              <a:gd name="T43" fmla="*/ 2147483647 h 1180"/>
              <a:gd name="T44" fmla="*/ 2147483647 w 1037"/>
              <a:gd name="T45" fmla="*/ 2147483647 h 1180"/>
              <a:gd name="T46" fmla="*/ 2147483647 w 1037"/>
              <a:gd name="T47" fmla="*/ 2147483647 h 1180"/>
              <a:gd name="T48" fmla="*/ 2147483647 w 1037"/>
              <a:gd name="T49" fmla="*/ 2147483647 h 1180"/>
              <a:gd name="T50" fmla="*/ 2147483647 w 1037"/>
              <a:gd name="T51" fmla="*/ 2147483647 h 1180"/>
              <a:gd name="T52" fmla="*/ 2147483647 w 1037"/>
              <a:gd name="T53" fmla="*/ 2147483647 h 1180"/>
              <a:gd name="T54" fmla="*/ 2147483647 w 1037"/>
              <a:gd name="T55" fmla="*/ 2147483647 h 1180"/>
              <a:gd name="T56" fmla="*/ 2147483647 w 1037"/>
              <a:gd name="T57" fmla="*/ 2147483647 h 1180"/>
              <a:gd name="T58" fmla="*/ 2147483647 w 1037"/>
              <a:gd name="T59" fmla="*/ 2147483647 h 1180"/>
              <a:gd name="T60" fmla="*/ 2147483647 w 1037"/>
              <a:gd name="T61" fmla="*/ 2147483647 h 1180"/>
              <a:gd name="T62" fmla="*/ 2147483647 w 1037"/>
              <a:gd name="T63" fmla="*/ 2147483647 h 1180"/>
              <a:gd name="T64" fmla="*/ 2147483647 w 1037"/>
              <a:gd name="T65" fmla="*/ 2147483647 h 1180"/>
              <a:gd name="T66" fmla="*/ 2147483647 w 1037"/>
              <a:gd name="T67" fmla="*/ 2147483647 h 1180"/>
              <a:gd name="T68" fmla="*/ 2147483647 w 1037"/>
              <a:gd name="T69" fmla="*/ 2147483647 h 1180"/>
              <a:gd name="T70" fmla="*/ 2147483647 w 1037"/>
              <a:gd name="T71" fmla="*/ 2147483647 h 1180"/>
              <a:gd name="T72" fmla="*/ 2147483647 w 1037"/>
              <a:gd name="T73" fmla="*/ 2147483647 h 1180"/>
              <a:gd name="T74" fmla="*/ 2147483647 w 1037"/>
              <a:gd name="T75" fmla="*/ 2147483647 h 1180"/>
              <a:gd name="T76" fmla="*/ 2147483647 w 1037"/>
              <a:gd name="T77" fmla="*/ 2147483647 h 1180"/>
              <a:gd name="T78" fmla="*/ 2147483647 w 1037"/>
              <a:gd name="T79" fmla="*/ 2147483647 h 1180"/>
              <a:gd name="T80" fmla="*/ 2147483647 w 1037"/>
              <a:gd name="T81" fmla="*/ 2147483647 h 1180"/>
              <a:gd name="T82" fmla="*/ 2147483647 w 1037"/>
              <a:gd name="T83" fmla="*/ 2147483647 h 1180"/>
              <a:gd name="T84" fmla="*/ 2147483647 w 1037"/>
              <a:gd name="T85" fmla="*/ 2147483647 h 1180"/>
              <a:gd name="T86" fmla="*/ 2147483647 w 1037"/>
              <a:gd name="T87" fmla="*/ 2147483647 h 1180"/>
              <a:gd name="T88" fmla="*/ 2147483647 w 1037"/>
              <a:gd name="T89" fmla="*/ 2147483647 h 1180"/>
              <a:gd name="T90" fmla="*/ 2147483647 w 1037"/>
              <a:gd name="T91" fmla="*/ 2147483647 h 1180"/>
              <a:gd name="T92" fmla="*/ 2147483647 w 1037"/>
              <a:gd name="T93" fmla="*/ 2147483647 h 1180"/>
              <a:gd name="T94" fmla="*/ 2147483647 w 1037"/>
              <a:gd name="T95" fmla="*/ 2147483647 h 1180"/>
              <a:gd name="T96" fmla="*/ 2147483647 w 1037"/>
              <a:gd name="T97" fmla="*/ 2147483647 h 1180"/>
              <a:gd name="T98" fmla="*/ 2147483647 w 1037"/>
              <a:gd name="T99" fmla="*/ 2147483647 h 11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37"/>
              <a:gd name="T151" fmla="*/ 0 h 1180"/>
              <a:gd name="T152" fmla="*/ 1037 w 1037"/>
              <a:gd name="T153" fmla="*/ 1180 h 11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37" h="1180">
                <a:moveTo>
                  <a:pt x="724" y="329"/>
                </a:moveTo>
                <a:lnTo>
                  <a:pt x="692" y="329"/>
                </a:lnTo>
                <a:lnTo>
                  <a:pt x="692" y="379"/>
                </a:lnTo>
                <a:lnTo>
                  <a:pt x="724" y="398"/>
                </a:lnTo>
                <a:lnTo>
                  <a:pt x="673" y="398"/>
                </a:lnTo>
                <a:lnTo>
                  <a:pt x="612" y="379"/>
                </a:lnTo>
                <a:lnTo>
                  <a:pt x="561" y="354"/>
                </a:lnTo>
                <a:lnTo>
                  <a:pt x="519" y="354"/>
                </a:lnTo>
                <a:lnTo>
                  <a:pt x="406" y="286"/>
                </a:lnTo>
                <a:lnTo>
                  <a:pt x="423" y="242"/>
                </a:lnTo>
                <a:lnTo>
                  <a:pt x="362" y="206"/>
                </a:lnTo>
                <a:lnTo>
                  <a:pt x="318" y="154"/>
                </a:lnTo>
                <a:lnTo>
                  <a:pt x="318" y="129"/>
                </a:lnTo>
                <a:lnTo>
                  <a:pt x="362" y="129"/>
                </a:lnTo>
                <a:lnTo>
                  <a:pt x="336" y="85"/>
                </a:lnTo>
                <a:lnTo>
                  <a:pt x="362" y="49"/>
                </a:lnTo>
                <a:lnTo>
                  <a:pt x="362" y="17"/>
                </a:lnTo>
                <a:lnTo>
                  <a:pt x="318" y="0"/>
                </a:lnTo>
                <a:lnTo>
                  <a:pt x="267" y="17"/>
                </a:lnTo>
                <a:lnTo>
                  <a:pt x="250" y="49"/>
                </a:lnTo>
                <a:lnTo>
                  <a:pt x="206" y="49"/>
                </a:lnTo>
                <a:lnTo>
                  <a:pt x="137" y="49"/>
                </a:lnTo>
                <a:lnTo>
                  <a:pt x="162" y="68"/>
                </a:lnTo>
                <a:lnTo>
                  <a:pt x="162" y="110"/>
                </a:lnTo>
                <a:lnTo>
                  <a:pt x="206" y="154"/>
                </a:lnTo>
                <a:lnTo>
                  <a:pt x="181" y="154"/>
                </a:lnTo>
                <a:lnTo>
                  <a:pt x="206" y="206"/>
                </a:lnTo>
                <a:lnTo>
                  <a:pt x="111" y="329"/>
                </a:lnTo>
                <a:lnTo>
                  <a:pt x="94" y="329"/>
                </a:lnTo>
                <a:lnTo>
                  <a:pt x="69" y="329"/>
                </a:lnTo>
                <a:lnTo>
                  <a:pt x="50" y="354"/>
                </a:lnTo>
                <a:lnTo>
                  <a:pt x="50" y="379"/>
                </a:lnTo>
                <a:lnTo>
                  <a:pt x="69" y="398"/>
                </a:lnTo>
                <a:lnTo>
                  <a:pt x="69" y="417"/>
                </a:lnTo>
                <a:lnTo>
                  <a:pt x="94" y="417"/>
                </a:lnTo>
                <a:lnTo>
                  <a:pt x="94" y="461"/>
                </a:lnTo>
                <a:lnTo>
                  <a:pt x="94" y="492"/>
                </a:lnTo>
                <a:lnTo>
                  <a:pt x="25" y="492"/>
                </a:lnTo>
                <a:lnTo>
                  <a:pt x="0" y="511"/>
                </a:lnTo>
                <a:lnTo>
                  <a:pt x="50" y="555"/>
                </a:lnTo>
                <a:lnTo>
                  <a:pt x="94" y="535"/>
                </a:lnTo>
                <a:lnTo>
                  <a:pt x="94" y="555"/>
                </a:lnTo>
                <a:lnTo>
                  <a:pt x="50" y="574"/>
                </a:lnTo>
                <a:lnTo>
                  <a:pt x="111" y="648"/>
                </a:lnTo>
                <a:lnTo>
                  <a:pt x="137" y="617"/>
                </a:lnTo>
                <a:lnTo>
                  <a:pt x="162" y="617"/>
                </a:lnTo>
                <a:lnTo>
                  <a:pt x="162" y="574"/>
                </a:lnTo>
                <a:lnTo>
                  <a:pt x="181" y="574"/>
                </a:lnTo>
                <a:lnTo>
                  <a:pt x="223" y="823"/>
                </a:lnTo>
                <a:lnTo>
                  <a:pt x="267" y="886"/>
                </a:lnTo>
                <a:lnTo>
                  <a:pt x="362" y="1136"/>
                </a:lnTo>
                <a:lnTo>
                  <a:pt x="406" y="1180"/>
                </a:lnTo>
                <a:lnTo>
                  <a:pt x="423" y="1136"/>
                </a:lnTo>
                <a:lnTo>
                  <a:pt x="456" y="1110"/>
                </a:lnTo>
                <a:lnTo>
                  <a:pt x="475" y="1068"/>
                </a:lnTo>
                <a:lnTo>
                  <a:pt x="475" y="1024"/>
                </a:lnTo>
                <a:lnTo>
                  <a:pt x="492" y="955"/>
                </a:lnTo>
                <a:lnTo>
                  <a:pt x="475" y="867"/>
                </a:lnTo>
                <a:lnTo>
                  <a:pt x="492" y="843"/>
                </a:lnTo>
                <a:lnTo>
                  <a:pt x="519" y="843"/>
                </a:lnTo>
                <a:lnTo>
                  <a:pt x="519" y="823"/>
                </a:lnTo>
                <a:lnTo>
                  <a:pt x="536" y="823"/>
                </a:lnTo>
                <a:lnTo>
                  <a:pt x="561" y="799"/>
                </a:lnTo>
                <a:lnTo>
                  <a:pt x="629" y="730"/>
                </a:lnTo>
                <a:lnTo>
                  <a:pt x="648" y="686"/>
                </a:lnTo>
                <a:lnTo>
                  <a:pt x="692" y="667"/>
                </a:lnTo>
                <a:lnTo>
                  <a:pt x="692" y="598"/>
                </a:lnTo>
                <a:lnTo>
                  <a:pt x="742" y="598"/>
                </a:lnTo>
                <a:lnTo>
                  <a:pt x="742" y="574"/>
                </a:lnTo>
                <a:lnTo>
                  <a:pt x="768" y="598"/>
                </a:lnTo>
                <a:lnTo>
                  <a:pt x="742" y="492"/>
                </a:lnTo>
                <a:lnTo>
                  <a:pt x="724" y="461"/>
                </a:lnTo>
                <a:lnTo>
                  <a:pt x="742" y="442"/>
                </a:lnTo>
                <a:lnTo>
                  <a:pt x="724" y="417"/>
                </a:lnTo>
                <a:lnTo>
                  <a:pt x="724" y="398"/>
                </a:lnTo>
                <a:lnTo>
                  <a:pt x="742" y="398"/>
                </a:lnTo>
                <a:lnTo>
                  <a:pt x="768" y="398"/>
                </a:lnTo>
                <a:lnTo>
                  <a:pt x="785" y="442"/>
                </a:lnTo>
                <a:lnTo>
                  <a:pt x="881" y="442"/>
                </a:lnTo>
                <a:lnTo>
                  <a:pt x="829" y="492"/>
                </a:lnTo>
                <a:lnTo>
                  <a:pt x="829" y="511"/>
                </a:lnTo>
                <a:lnTo>
                  <a:pt x="881" y="535"/>
                </a:lnTo>
                <a:lnTo>
                  <a:pt x="881" y="511"/>
                </a:lnTo>
                <a:lnTo>
                  <a:pt x="898" y="574"/>
                </a:lnTo>
                <a:lnTo>
                  <a:pt x="925" y="574"/>
                </a:lnTo>
                <a:lnTo>
                  <a:pt x="925" y="511"/>
                </a:lnTo>
                <a:lnTo>
                  <a:pt x="942" y="511"/>
                </a:lnTo>
                <a:lnTo>
                  <a:pt x="967" y="398"/>
                </a:lnTo>
                <a:lnTo>
                  <a:pt x="1010" y="354"/>
                </a:lnTo>
                <a:lnTo>
                  <a:pt x="1037" y="354"/>
                </a:lnTo>
                <a:lnTo>
                  <a:pt x="1037" y="329"/>
                </a:lnTo>
                <a:lnTo>
                  <a:pt x="967" y="267"/>
                </a:lnTo>
                <a:lnTo>
                  <a:pt x="925" y="267"/>
                </a:lnTo>
                <a:lnTo>
                  <a:pt x="881" y="305"/>
                </a:lnTo>
                <a:lnTo>
                  <a:pt x="829" y="329"/>
                </a:lnTo>
                <a:lnTo>
                  <a:pt x="848" y="354"/>
                </a:lnTo>
                <a:lnTo>
                  <a:pt x="848" y="379"/>
                </a:lnTo>
                <a:lnTo>
                  <a:pt x="768" y="379"/>
                </a:lnTo>
                <a:lnTo>
                  <a:pt x="742" y="379"/>
                </a:lnTo>
                <a:lnTo>
                  <a:pt x="742" y="354"/>
                </a:lnTo>
                <a:lnTo>
                  <a:pt x="724" y="32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7" name="Freeform 135">
            <a:extLst>
              <a:ext uri="{FF2B5EF4-FFF2-40B4-BE49-F238E27FC236}">
                <a16:creationId xmlns:a16="http://schemas.microsoft.com/office/drawing/2014/main" id="{D580E79C-3D0D-EC49-878B-A127B3E529A7}"/>
              </a:ext>
            </a:extLst>
          </p:cNvPr>
          <p:cNvSpPr>
            <a:spLocks/>
          </p:cNvSpPr>
          <p:nvPr/>
        </p:nvSpPr>
        <p:spPr bwMode="auto">
          <a:xfrm>
            <a:off x="7425138" y="3057148"/>
            <a:ext cx="898525" cy="1162050"/>
          </a:xfrm>
          <a:custGeom>
            <a:avLst/>
            <a:gdLst>
              <a:gd name="T0" fmla="*/ 2147483647 w 1037"/>
              <a:gd name="T1" fmla="*/ 2147483647 h 1180"/>
              <a:gd name="T2" fmla="*/ 2147483647 w 1037"/>
              <a:gd name="T3" fmla="*/ 2147483647 h 1180"/>
              <a:gd name="T4" fmla="*/ 2147483647 w 1037"/>
              <a:gd name="T5" fmla="*/ 2147483647 h 1180"/>
              <a:gd name="T6" fmla="*/ 2147483647 w 1037"/>
              <a:gd name="T7" fmla="*/ 2147483647 h 1180"/>
              <a:gd name="T8" fmla="*/ 2147483647 w 1037"/>
              <a:gd name="T9" fmla="*/ 2147483647 h 1180"/>
              <a:gd name="T10" fmla="*/ 2147483647 w 1037"/>
              <a:gd name="T11" fmla="*/ 2147483647 h 1180"/>
              <a:gd name="T12" fmla="*/ 2147483647 w 1037"/>
              <a:gd name="T13" fmla="*/ 2147483647 h 1180"/>
              <a:gd name="T14" fmla="*/ 2147483647 w 1037"/>
              <a:gd name="T15" fmla="*/ 2147483647 h 1180"/>
              <a:gd name="T16" fmla="*/ 2147483647 w 1037"/>
              <a:gd name="T17" fmla="*/ 0 h 1180"/>
              <a:gd name="T18" fmla="*/ 2147483647 w 1037"/>
              <a:gd name="T19" fmla="*/ 2147483647 h 1180"/>
              <a:gd name="T20" fmla="*/ 2147483647 w 1037"/>
              <a:gd name="T21" fmla="*/ 2147483647 h 1180"/>
              <a:gd name="T22" fmla="*/ 2147483647 w 1037"/>
              <a:gd name="T23" fmla="*/ 2147483647 h 1180"/>
              <a:gd name="T24" fmla="*/ 2147483647 w 1037"/>
              <a:gd name="T25" fmla="*/ 2147483647 h 1180"/>
              <a:gd name="T26" fmla="*/ 2147483647 w 1037"/>
              <a:gd name="T27" fmla="*/ 2147483647 h 1180"/>
              <a:gd name="T28" fmla="*/ 2147483647 w 1037"/>
              <a:gd name="T29" fmla="*/ 2147483647 h 1180"/>
              <a:gd name="T30" fmla="*/ 2147483647 w 1037"/>
              <a:gd name="T31" fmla="*/ 2147483647 h 1180"/>
              <a:gd name="T32" fmla="*/ 2147483647 w 1037"/>
              <a:gd name="T33" fmla="*/ 2147483647 h 1180"/>
              <a:gd name="T34" fmla="*/ 2147483647 w 1037"/>
              <a:gd name="T35" fmla="*/ 2147483647 h 1180"/>
              <a:gd name="T36" fmla="*/ 2147483647 w 1037"/>
              <a:gd name="T37" fmla="*/ 2147483647 h 1180"/>
              <a:gd name="T38" fmla="*/ 2147483647 w 1037"/>
              <a:gd name="T39" fmla="*/ 2147483647 h 1180"/>
              <a:gd name="T40" fmla="*/ 2147483647 w 1037"/>
              <a:gd name="T41" fmla="*/ 2147483647 h 1180"/>
              <a:gd name="T42" fmla="*/ 2147483647 w 1037"/>
              <a:gd name="T43" fmla="*/ 2147483647 h 1180"/>
              <a:gd name="T44" fmla="*/ 2147483647 w 1037"/>
              <a:gd name="T45" fmla="*/ 2147483647 h 1180"/>
              <a:gd name="T46" fmla="*/ 2147483647 w 1037"/>
              <a:gd name="T47" fmla="*/ 2147483647 h 1180"/>
              <a:gd name="T48" fmla="*/ 2147483647 w 1037"/>
              <a:gd name="T49" fmla="*/ 2147483647 h 1180"/>
              <a:gd name="T50" fmla="*/ 2147483647 w 1037"/>
              <a:gd name="T51" fmla="*/ 2147483647 h 1180"/>
              <a:gd name="T52" fmla="*/ 2147483647 w 1037"/>
              <a:gd name="T53" fmla="*/ 2147483647 h 1180"/>
              <a:gd name="T54" fmla="*/ 2147483647 w 1037"/>
              <a:gd name="T55" fmla="*/ 2147483647 h 1180"/>
              <a:gd name="T56" fmla="*/ 2147483647 w 1037"/>
              <a:gd name="T57" fmla="*/ 2147483647 h 1180"/>
              <a:gd name="T58" fmla="*/ 2147483647 w 1037"/>
              <a:gd name="T59" fmla="*/ 2147483647 h 1180"/>
              <a:gd name="T60" fmla="*/ 2147483647 w 1037"/>
              <a:gd name="T61" fmla="*/ 2147483647 h 1180"/>
              <a:gd name="T62" fmla="*/ 2147483647 w 1037"/>
              <a:gd name="T63" fmla="*/ 2147483647 h 1180"/>
              <a:gd name="T64" fmla="*/ 2147483647 w 1037"/>
              <a:gd name="T65" fmla="*/ 2147483647 h 1180"/>
              <a:gd name="T66" fmla="*/ 2147483647 w 1037"/>
              <a:gd name="T67" fmla="*/ 2147483647 h 1180"/>
              <a:gd name="T68" fmla="*/ 2147483647 w 1037"/>
              <a:gd name="T69" fmla="*/ 2147483647 h 1180"/>
              <a:gd name="T70" fmla="*/ 2147483647 w 1037"/>
              <a:gd name="T71" fmla="*/ 2147483647 h 1180"/>
              <a:gd name="T72" fmla="*/ 2147483647 w 1037"/>
              <a:gd name="T73" fmla="*/ 2147483647 h 1180"/>
              <a:gd name="T74" fmla="*/ 2147483647 w 1037"/>
              <a:gd name="T75" fmla="*/ 2147483647 h 1180"/>
              <a:gd name="T76" fmla="*/ 2147483647 w 1037"/>
              <a:gd name="T77" fmla="*/ 2147483647 h 1180"/>
              <a:gd name="T78" fmla="*/ 2147483647 w 1037"/>
              <a:gd name="T79" fmla="*/ 2147483647 h 1180"/>
              <a:gd name="T80" fmla="*/ 2147483647 w 1037"/>
              <a:gd name="T81" fmla="*/ 2147483647 h 1180"/>
              <a:gd name="T82" fmla="*/ 2147483647 w 1037"/>
              <a:gd name="T83" fmla="*/ 2147483647 h 1180"/>
              <a:gd name="T84" fmla="*/ 2147483647 w 1037"/>
              <a:gd name="T85" fmla="*/ 2147483647 h 1180"/>
              <a:gd name="T86" fmla="*/ 2147483647 w 1037"/>
              <a:gd name="T87" fmla="*/ 2147483647 h 1180"/>
              <a:gd name="T88" fmla="*/ 2147483647 w 1037"/>
              <a:gd name="T89" fmla="*/ 2147483647 h 1180"/>
              <a:gd name="T90" fmla="*/ 2147483647 w 1037"/>
              <a:gd name="T91" fmla="*/ 2147483647 h 1180"/>
              <a:gd name="T92" fmla="*/ 2147483647 w 1037"/>
              <a:gd name="T93" fmla="*/ 2147483647 h 1180"/>
              <a:gd name="T94" fmla="*/ 2147483647 w 1037"/>
              <a:gd name="T95" fmla="*/ 2147483647 h 1180"/>
              <a:gd name="T96" fmla="*/ 2147483647 w 1037"/>
              <a:gd name="T97" fmla="*/ 2147483647 h 1180"/>
              <a:gd name="T98" fmla="*/ 2147483647 w 1037"/>
              <a:gd name="T99" fmla="*/ 2147483647 h 11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37"/>
              <a:gd name="T151" fmla="*/ 0 h 1180"/>
              <a:gd name="T152" fmla="*/ 1037 w 1037"/>
              <a:gd name="T153" fmla="*/ 1180 h 11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37" h="1180">
                <a:moveTo>
                  <a:pt x="724" y="329"/>
                </a:moveTo>
                <a:lnTo>
                  <a:pt x="692" y="329"/>
                </a:lnTo>
                <a:lnTo>
                  <a:pt x="692" y="379"/>
                </a:lnTo>
                <a:lnTo>
                  <a:pt x="724" y="398"/>
                </a:lnTo>
                <a:lnTo>
                  <a:pt x="673" y="398"/>
                </a:lnTo>
                <a:lnTo>
                  <a:pt x="612" y="379"/>
                </a:lnTo>
                <a:lnTo>
                  <a:pt x="561" y="354"/>
                </a:lnTo>
                <a:lnTo>
                  <a:pt x="519" y="354"/>
                </a:lnTo>
                <a:lnTo>
                  <a:pt x="406" y="286"/>
                </a:lnTo>
                <a:lnTo>
                  <a:pt x="423" y="242"/>
                </a:lnTo>
                <a:lnTo>
                  <a:pt x="362" y="206"/>
                </a:lnTo>
                <a:lnTo>
                  <a:pt x="318" y="154"/>
                </a:lnTo>
                <a:lnTo>
                  <a:pt x="318" y="129"/>
                </a:lnTo>
                <a:lnTo>
                  <a:pt x="362" y="129"/>
                </a:lnTo>
                <a:lnTo>
                  <a:pt x="336" y="85"/>
                </a:lnTo>
                <a:lnTo>
                  <a:pt x="362" y="49"/>
                </a:lnTo>
                <a:lnTo>
                  <a:pt x="362" y="17"/>
                </a:lnTo>
                <a:lnTo>
                  <a:pt x="318" y="0"/>
                </a:lnTo>
                <a:lnTo>
                  <a:pt x="267" y="17"/>
                </a:lnTo>
                <a:lnTo>
                  <a:pt x="250" y="49"/>
                </a:lnTo>
                <a:lnTo>
                  <a:pt x="206" y="49"/>
                </a:lnTo>
                <a:lnTo>
                  <a:pt x="137" y="49"/>
                </a:lnTo>
                <a:lnTo>
                  <a:pt x="162" y="68"/>
                </a:lnTo>
                <a:lnTo>
                  <a:pt x="162" y="110"/>
                </a:lnTo>
                <a:lnTo>
                  <a:pt x="206" y="154"/>
                </a:lnTo>
                <a:lnTo>
                  <a:pt x="181" y="154"/>
                </a:lnTo>
                <a:lnTo>
                  <a:pt x="206" y="206"/>
                </a:lnTo>
                <a:lnTo>
                  <a:pt x="111" y="329"/>
                </a:lnTo>
                <a:lnTo>
                  <a:pt x="94" y="329"/>
                </a:lnTo>
                <a:lnTo>
                  <a:pt x="69" y="329"/>
                </a:lnTo>
                <a:lnTo>
                  <a:pt x="50" y="354"/>
                </a:lnTo>
                <a:lnTo>
                  <a:pt x="50" y="379"/>
                </a:lnTo>
                <a:lnTo>
                  <a:pt x="69" y="398"/>
                </a:lnTo>
                <a:lnTo>
                  <a:pt x="69" y="417"/>
                </a:lnTo>
                <a:lnTo>
                  <a:pt x="94" y="417"/>
                </a:lnTo>
                <a:lnTo>
                  <a:pt x="94" y="461"/>
                </a:lnTo>
                <a:lnTo>
                  <a:pt x="94" y="492"/>
                </a:lnTo>
                <a:lnTo>
                  <a:pt x="25" y="492"/>
                </a:lnTo>
                <a:lnTo>
                  <a:pt x="0" y="511"/>
                </a:lnTo>
                <a:lnTo>
                  <a:pt x="50" y="555"/>
                </a:lnTo>
                <a:lnTo>
                  <a:pt x="94" y="535"/>
                </a:lnTo>
                <a:lnTo>
                  <a:pt x="94" y="555"/>
                </a:lnTo>
                <a:lnTo>
                  <a:pt x="50" y="574"/>
                </a:lnTo>
                <a:lnTo>
                  <a:pt x="111" y="648"/>
                </a:lnTo>
                <a:lnTo>
                  <a:pt x="137" y="617"/>
                </a:lnTo>
                <a:lnTo>
                  <a:pt x="162" y="617"/>
                </a:lnTo>
                <a:lnTo>
                  <a:pt x="162" y="574"/>
                </a:lnTo>
                <a:lnTo>
                  <a:pt x="181" y="574"/>
                </a:lnTo>
                <a:lnTo>
                  <a:pt x="223" y="823"/>
                </a:lnTo>
                <a:lnTo>
                  <a:pt x="267" y="886"/>
                </a:lnTo>
                <a:lnTo>
                  <a:pt x="362" y="1136"/>
                </a:lnTo>
                <a:lnTo>
                  <a:pt x="406" y="1180"/>
                </a:lnTo>
                <a:lnTo>
                  <a:pt x="423" y="1136"/>
                </a:lnTo>
                <a:lnTo>
                  <a:pt x="456" y="1110"/>
                </a:lnTo>
                <a:lnTo>
                  <a:pt x="475" y="1068"/>
                </a:lnTo>
                <a:lnTo>
                  <a:pt x="475" y="1024"/>
                </a:lnTo>
                <a:lnTo>
                  <a:pt x="492" y="955"/>
                </a:lnTo>
                <a:lnTo>
                  <a:pt x="475" y="867"/>
                </a:lnTo>
                <a:lnTo>
                  <a:pt x="492" y="843"/>
                </a:lnTo>
                <a:lnTo>
                  <a:pt x="519" y="843"/>
                </a:lnTo>
                <a:lnTo>
                  <a:pt x="519" y="823"/>
                </a:lnTo>
                <a:lnTo>
                  <a:pt x="536" y="823"/>
                </a:lnTo>
                <a:lnTo>
                  <a:pt x="561" y="799"/>
                </a:lnTo>
                <a:lnTo>
                  <a:pt x="629" y="730"/>
                </a:lnTo>
                <a:lnTo>
                  <a:pt x="648" y="686"/>
                </a:lnTo>
                <a:lnTo>
                  <a:pt x="692" y="667"/>
                </a:lnTo>
                <a:lnTo>
                  <a:pt x="692" y="598"/>
                </a:lnTo>
                <a:lnTo>
                  <a:pt x="742" y="598"/>
                </a:lnTo>
                <a:lnTo>
                  <a:pt x="742" y="574"/>
                </a:lnTo>
                <a:lnTo>
                  <a:pt x="768" y="598"/>
                </a:lnTo>
                <a:lnTo>
                  <a:pt x="742" y="492"/>
                </a:lnTo>
                <a:lnTo>
                  <a:pt x="724" y="461"/>
                </a:lnTo>
                <a:lnTo>
                  <a:pt x="742" y="442"/>
                </a:lnTo>
                <a:lnTo>
                  <a:pt x="724" y="417"/>
                </a:lnTo>
                <a:lnTo>
                  <a:pt x="724" y="398"/>
                </a:lnTo>
                <a:lnTo>
                  <a:pt x="742" y="398"/>
                </a:lnTo>
                <a:lnTo>
                  <a:pt x="768" y="398"/>
                </a:lnTo>
                <a:lnTo>
                  <a:pt x="785" y="442"/>
                </a:lnTo>
                <a:lnTo>
                  <a:pt x="881" y="442"/>
                </a:lnTo>
                <a:lnTo>
                  <a:pt x="829" y="492"/>
                </a:lnTo>
                <a:lnTo>
                  <a:pt x="829" y="511"/>
                </a:lnTo>
                <a:lnTo>
                  <a:pt x="881" y="535"/>
                </a:lnTo>
                <a:lnTo>
                  <a:pt x="881" y="511"/>
                </a:lnTo>
                <a:lnTo>
                  <a:pt x="898" y="574"/>
                </a:lnTo>
                <a:lnTo>
                  <a:pt x="925" y="574"/>
                </a:lnTo>
                <a:lnTo>
                  <a:pt x="925" y="511"/>
                </a:lnTo>
                <a:lnTo>
                  <a:pt x="942" y="511"/>
                </a:lnTo>
                <a:lnTo>
                  <a:pt x="967" y="398"/>
                </a:lnTo>
                <a:lnTo>
                  <a:pt x="1010" y="354"/>
                </a:lnTo>
                <a:lnTo>
                  <a:pt x="1037" y="354"/>
                </a:lnTo>
                <a:lnTo>
                  <a:pt x="1037" y="329"/>
                </a:lnTo>
                <a:lnTo>
                  <a:pt x="967" y="267"/>
                </a:lnTo>
                <a:lnTo>
                  <a:pt x="925" y="267"/>
                </a:lnTo>
                <a:lnTo>
                  <a:pt x="881" y="305"/>
                </a:lnTo>
                <a:lnTo>
                  <a:pt x="829" y="329"/>
                </a:lnTo>
                <a:lnTo>
                  <a:pt x="848" y="354"/>
                </a:lnTo>
                <a:lnTo>
                  <a:pt x="848" y="379"/>
                </a:lnTo>
                <a:lnTo>
                  <a:pt x="768" y="379"/>
                </a:lnTo>
                <a:lnTo>
                  <a:pt x="742" y="379"/>
                </a:lnTo>
                <a:lnTo>
                  <a:pt x="742" y="354"/>
                </a:lnTo>
                <a:lnTo>
                  <a:pt x="724" y="329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8" name="Freeform 136">
            <a:extLst>
              <a:ext uri="{FF2B5EF4-FFF2-40B4-BE49-F238E27FC236}">
                <a16:creationId xmlns:a16="http://schemas.microsoft.com/office/drawing/2014/main" id="{9754EB31-5382-C14A-94A0-FE96260EF68D}"/>
              </a:ext>
            </a:extLst>
          </p:cNvPr>
          <p:cNvSpPr>
            <a:spLocks/>
          </p:cNvSpPr>
          <p:nvPr/>
        </p:nvSpPr>
        <p:spPr bwMode="auto">
          <a:xfrm>
            <a:off x="7779151" y="3298448"/>
            <a:ext cx="276225" cy="152400"/>
          </a:xfrm>
          <a:custGeom>
            <a:avLst/>
            <a:gdLst>
              <a:gd name="T0" fmla="*/ 2147483647 w 318"/>
              <a:gd name="T1" fmla="*/ 2147483647 h 154"/>
              <a:gd name="T2" fmla="*/ 2147483647 w 318"/>
              <a:gd name="T3" fmla="*/ 2147483647 h 154"/>
              <a:gd name="T4" fmla="*/ 2147483647 w 318"/>
              <a:gd name="T5" fmla="*/ 2147483647 h 154"/>
              <a:gd name="T6" fmla="*/ 2147483647 w 318"/>
              <a:gd name="T7" fmla="*/ 2147483647 h 154"/>
              <a:gd name="T8" fmla="*/ 2147483647 w 318"/>
              <a:gd name="T9" fmla="*/ 2147483647 h 154"/>
              <a:gd name="T10" fmla="*/ 2147483647 w 318"/>
              <a:gd name="T11" fmla="*/ 2147483647 h 154"/>
              <a:gd name="T12" fmla="*/ 0 w 318"/>
              <a:gd name="T13" fmla="*/ 2147483647 h 154"/>
              <a:gd name="T14" fmla="*/ 2147483647 w 318"/>
              <a:gd name="T15" fmla="*/ 0 h 154"/>
              <a:gd name="T16" fmla="*/ 2147483647 w 318"/>
              <a:gd name="T17" fmla="*/ 0 h 154"/>
              <a:gd name="T18" fmla="*/ 2147483647 w 318"/>
              <a:gd name="T19" fmla="*/ 2147483647 h 154"/>
              <a:gd name="T20" fmla="*/ 2147483647 w 318"/>
              <a:gd name="T21" fmla="*/ 2147483647 h 154"/>
              <a:gd name="T22" fmla="*/ 2147483647 w 318"/>
              <a:gd name="T23" fmla="*/ 2147483647 h 154"/>
              <a:gd name="T24" fmla="*/ 2147483647 w 318"/>
              <a:gd name="T25" fmla="*/ 2147483647 h 154"/>
              <a:gd name="T26" fmla="*/ 2147483647 w 318"/>
              <a:gd name="T27" fmla="*/ 2147483647 h 1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8"/>
              <a:gd name="T43" fmla="*/ 0 h 154"/>
              <a:gd name="T44" fmla="*/ 318 w 318"/>
              <a:gd name="T45" fmla="*/ 154 h 1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8" h="154">
                <a:moveTo>
                  <a:pt x="286" y="135"/>
                </a:moveTo>
                <a:lnTo>
                  <a:pt x="318" y="154"/>
                </a:lnTo>
                <a:lnTo>
                  <a:pt x="267" y="154"/>
                </a:lnTo>
                <a:lnTo>
                  <a:pt x="206" y="135"/>
                </a:lnTo>
                <a:lnTo>
                  <a:pt x="154" y="110"/>
                </a:lnTo>
                <a:lnTo>
                  <a:pt x="111" y="110"/>
                </a:lnTo>
                <a:lnTo>
                  <a:pt x="0" y="42"/>
                </a:lnTo>
                <a:lnTo>
                  <a:pt x="17" y="0"/>
                </a:lnTo>
                <a:lnTo>
                  <a:pt x="69" y="0"/>
                </a:lnTo>
                <a:lnTo>
                  <a:pt x="111" y="42"/>
                </a:lnTo>
                <a:lnTo>
                  <a:pt x="130" y="23"/>
                </a:lnTo>
                <a:lnTo>
                  <a:pt x="223" y="85"/>
                </a:lnTo>
                <a:lnTo>
                  <a:pt x="286" y="85"/>
                </a:lnTo>
                <a:lnTo>
                  <a:pt x="286" y="13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9" name="Freeform 137">
            <a:extLst>
              <a:ext uri="{FF2B5EF4-FFF2-40B4-BE49-F238E27FC236}">
                <a16:creationId xmlns:a16="http://schemas.microsoft.com/office/drawing/2014/main" id="{9E0D6ADB-C2EB-7C4E-ADB3-50B9DDCED194}"/>
              </a:ext>
            </a:extLst>
          </p:cNvPr>
          <p:cNvSpPr>
            <a:spLocks/>
          </p:cNvSpPr>
          <p:nvPr/>
        </p:nvSpPr>
        <p:spPr bwMode="auto">
          <a:xfrm>
            <a:off x="7779151" y="3298448"/>
            <a:ext cx="276225" cy="152400"/>
          </a:xfrm>
          <a:custGeom>
            <a:avLst/>
            <a:gdLst>
              <a:gd name="T0" fmla="*/ 2147483647 w 318"/>
              <a:gd name="T1" fmla="*/ 2147483647 h 154"/>
              <a:gd name="T2" fmla="*/ 2147483647 w 318"/>
              <a:gd name="T3" fmla="*/ 2147483647 h 154"/>
              <a:gd name="T4" fmla="*/ 2147483647 w 318"/>
              <a:gd name="T5" fmla="*/ 2147483647 h 154"/>
              <a:gd name="T6" fmla="*/ 2147483647 w 318"/>
              <a:gd name="T7" fmla="*/ 2147483647 h 154"/>
              <a:gd name="T8" fmla="*/ 2147483647 w 318"/>
              <a:gd name="T9" fmla="*/ 2147483647 h 154"/>
              <a:gd name="T10" fmla="*/ 2147483647 w 318"/>
              <a:gd name="T11" fmla="*/ 2147483647 h 154"/>
              <a:gd name="T12" fmla="*/ 0 w 318"/>
              <a:gd name="T13" fmla="*/ 2147483647 h 154"/>
              <a:gd name="T14" fmla="*/ 2147483647 w 318"/>
              <a:gd name="T15" fmla="*/ 0 h 154"/>
              <a:gd name="T16" fmla="*/ 2147483647 w 318"/>
              <a:gd name="T17" fmla="*/ 0 h 154"/>
              <a:gd name="T18" fmla="*/ 2147483647 w 318"/>
              <a:gd name="T19" fmla="*/ 2147483647 h 154"/>
              <a:gd name="T20" fmla="*/ 2147483647 w 318"/>
              <a:gd name="T21" fmla="*/ 2147483647 h 154"/>
              <a:gd name="T22" fmla="*/ 2147483647 w 318"/>
              <a:gd name="T23" fmla="*/ 2147483647 h 154"/>
              <a:gd name="T24" fmla="*/ 2147483647 w 318"/>
              <a:gd name="T25" fmla="*/ 2147483647 h 154"/>
              <a:gd name="T26" fmla="*/ 2147483647 w 318"/>
              <a:gd name="T27" fmla="*/ 2147483647 h 1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8"/>
              <a:gd name="T43" fmla="*/ 0 h 154"/>
              <a:gd name="T44" fmla="*/ 318 w 318"/>
              <a:gd name="T45" fmla="*/ 154 h 1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8" h="154">
                <a:moveTo>
                  <a:pt x="286" y="135"/>
                </a:moveTo>
                <a:lnTo>
                  <a:pt x="318" y="154"/>
                </a:lnTo>
                <a:lnTo>
                  <a:pt x="267" y="154"/>
                </a:lnTo>
                <a:lnTo>
                  <a:pt x="206" y="135"/>
                </a:lnTo>
                <a:lnTo>
                  <a:pt x="154" y="110"/>
                </a:lnTo>
                <a:lnTo>
                  <a:pt x="111" y="110"/>
                </a:lnTo>
                <a:lnTo>
                  <a:pt x="0" y="42"/>
                </a:lnTo>
                <a:lnTo>
                  <a:pt x="17" y="0"/>
                </a:lnTo>
                <a:lnTo>
                  <a:pt x="69" y="0"/>
                </a:lnTo>
                <a:lnTo>
                  <a:pt x="111" y="42"/>
                </a:lnTo>
                <a:lnTo>
                  <a:pt x="130" y="23"/>
                </a:lnTo>
                <a:lnTo>
                  <a:pt x="223" y="85"/>
                </a:lnTo>
                <a:lnTo>
                  <a:pt x="286" y="85"/>
                </a:lnTo>
                <a:lnTo>
                  <a:pt x="286" y="13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0" name="Freeform 138">
            <a:extLst>
              <a:ext uri="{FF2B5EF4-FFF2-40B4-BE49-F238E27FC236}">
                <a16:creationId xmlns:a16="http://schemas.microsoft.com/office/drawing/2014/main" id="{0ADBBC87-24F0-D54A-943A-2E89382888CB}"/>
              </a:ext>
            </a:extLst>
          </p:cNvPr>
          <p:cNvSpPr>
            <a:spLocks/>
          </p:cNvSpPr>
          <p:nvPr/>
        </p:nvSpPr>
        <p:spPr bwMode="auto">
          <a:xfrm>
            <a:off x="6610751" y="2887286"/>
            <a:ext cx="639762" cy="606425"/>
          </a:xfrm>
          <a:custGeom>
            <a:avLst/>
            <a:gdLst>
              <a:gd name="T0" fmla="*/ 2147483647 w 738"/>
              <a:gd name="T1" fmla="*/ 2147483647 h 618"/>
              <a:gd name="T2" fmla="*/ 2147483647 w 738"/>
              <a:gd name="T3" fmla="*/ 2147483647 h 618"/>
              <a:gd name="T4" fmla="*/ 2147483647 w 738"/>
              <a:gd name="T5" fmla="*/ 2147483647 h 618"/>
              <a:gd name="T6" fmla="*/ 2147483647 w 738"/>
              <a:gd name="T7" fmla="*/ 2147483647 h 618"/>
              <a:gd name="T8" fmla="*/ 2147483647 w 738"/>
              <a:gd name="T9" fmla="*/ 2147483647 h 618"/>
              <a:gd name="T10" fmla="*/ 2147483647 w 738"/>
              <a:gd name="T11" fmla="*/ 2147483647 h 618"/>
              <a:gd name="T12" fmla="*/ 2147483647 w 738"/>
              <a:gd name="T13" fmla="*/ 2147483647 h 618"/>
              <a:gd name="T14" fmla="*/ 2147483647 w 738"/>
              <a:gd name="T15" fmla="*/ 2147483647 h 618"/>
              <a:gd name="T16" fmla="*/ 2147483647 w 738"/>
              <a:gd name="T17" fmla="*/ 2147483647 h 618"/>
              <a:gd name="T18" fmla="*/ 2147483647 w 738"/>
              <a:gd name="T19" fmla="*/ 2147483647 h 618"/>
              <a:gd name="T20" fmla="*/ 2147483647 w 738"/>
              <a:gd name="T21" fmla="*/ 2147483647 h 618"/>
              <a:gd name="T22" fmla="*/ 2147483647 w 738"/>
              <a:gd name="T23" fmla="*/ 2147483647 h 618"/>
              <a:gd name="T24" fmla="*/ 2147483647 w 738"/>
              <a:gd name="T25" fmla="*/ 2147483647 h 618"/>
              <a:gd name="T26" fmla="*/ 2147483647 w 738"/>
              <a:gd name="T27" fmla="*/ 2147483647 h 618"/>
              <a:gd name="T28" fmla="*/ 2147483647 w 738"/>
              <a:gd name="T29" fmla="*/ 2147483647 h 618"/>
              <a:gd name="T30" fmla="*/ 2147483647 w 738"/>
              <a:gd name="T31" fmla="*/ 2147483647 h 618"/>
              <a:gd name="T32" fmla="*/ 2147483647 w 738"/>
              <a:gd name="T33" fmla="*/ 2147483647 h 618"/>
              <a:gd name="T34" fmla="*/ 2147483647 w 738"/>
              <a:gd name="T35" fmla="*/ 2147483647 h 618"/>
              <a:gd name="T36" fmla="*/ 2147483647 w 738"/>
              <a:gd name="T37" fmla="*/ 2147483647 h 618"/>
              <a:gd name="T38" fmla="*/ 2147483647 w 738"/>
              <a:gd name="T39" fmla="*/ 2147483647 h 618"/>
              <a:gd name="T40" fmla="*/ 2147483647 w 738"/>
              <a:gd name="T41" fmla="*/ 2147483647 h 618"/>
              <a:gd name="T42" fmla="*/ 2147483647 w 738"/>
              <a:gd name="T43" fmla="*/ 2147483647 h 618"/>
              <a:gd name="T44" fmla="*/ 2147483647 w 738"/>
              <a:gd name="T45" fmla="*/ 2147483647 h 618"/>
              <a:gd name="T46" fmla="*/ 2147483647 w 738"/>
              <a:gd name="T47" fmla="*/ 2147483647 h 618"/>
              <a:gd name="T48" fmla="*/ 2147483647 w 738"/>
              <a:gd name="T49" fmla="*/ 2147483647 h 618"/>
              <a:gd name="T50" fmla="*/ 2147483647 w 738"/>
              <a:gd name="T51" fmla="*/ 2147483647 h 618"/>
              <a:gd name="T52" fmla="*/ 2147483647 w 738"/>
              <a:gd name="T53" fmla="*/ 2147483647 h 618"/>
              <a:gd name="T54" fmla="*/ 2147483647 w 738"/>
              <a:gd name="T55" fmla="*/ 2147483647 h 618"/>
              <a:gd name="T56" fmla="*/ 2147483647 w 738"/>
              <a:gd name="T57" fmla="*/ 0 h 618"/>
              <a:gd name="T58" fmla="*/ 0 w 738"/>
              <a:gd name="T59" fmla="*/ 2147483647 h 618"/>
              <a:gd name="T60" fmla="*/ 2147483647 w 738"/>
              <a:gd name="T61" fmla="*/ 2147483647 h 618"/>
              <a:gd name="T62" fmla="*/ 2147483647 w 738"/>
              <a:gd name="T63" fmla="*/ 2147483647 h 618"/>
              <a:gd name="T64" fmla="*/ 2147483647 w 738"/>
              <a:gd name="T65" fmla="*/ 2147483647 h 618"/>
              <a:gd name="T66" fmla="*/ 2147483647 w 738"/>
              <a:gd name="T67" fmla="*/ 2147483647 h 618"/>
              <a:gd name="T68" fmla="*/ 2147483647 w 738"/>
              <a:gd name="T69" fmla="*/ 2147483647 h 618"/>
              <a:gd name="T70" fmla="*/ 2147483647 w 738"/>
              <a:gd name="T71" fmla="*/ 2147483647 h 618"/>
              <a:gd name="T72" fmla="*/ 2147483647 w 738"/>
              <a:gd name="T73" fmla="*/ 2147483647 h 618"/>
              <a:gd name="T74" fmla="*/ 2147483647 w 738"/>
              <a:gd name="T75" fmla="*/ 2147483647 h 618"/>
              <a:gd name="T76" fmla="*/ 2147483647 w 738"/>
              <a:gd name="T77" fmla="*/ 2147483647 h 618"/>
              <a:gd name="T78" fmla="*/ 2147483647 w 738"/>
              <a:gd name="T79" fmla="*/ 2147483647 h 618"/>
              <a:gd name="T80" fmla="*/ 2147483647 w 738"/>
              <a:gd name="T81" fmla="*/ 2147483647 h 618"/>
              <a:gd name="T82" fmla="*/ 2147483647 w 738"/>
              <a:gd name="T83" fmla="*/ 2147483647 h 618"/>
              <a:gd name="T84" fmla="*/ 2147483647 w 738"/>
              <a:gd name="T85" fmla="*/ 2147483647 h 618"/>
              <a:gd name="T86" fmla="*/ 2147483647 w 738"/>
              <a:gd name="T87" fmla="*/ 2147483647 h 6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8"/>
              <a:gd name="T133" fmla="*/ 0 h 618"/>
              <a:gd name="T134" fmla="*/ 738 w 738"/>
              <a:gd name="T135" fmla="*/ 618 h 6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8" h="618">
                <a:moveTo>
                  <a:pt x="538" y="591"/>
                </a:moveTo>
                <a:lnTo>
                  <a:pt x="694" y="618"/>
                </a:lnTo>
                <a:lnTo>
                  <a:pt x="694" y="574"/>
                </a:lnTo>
                <a:lnTo>
                  <a:pt x="738" y="555"/>
                </a:lnTo>
                <a:lnTo>
                  <a:pt x="738" y="530"/>
                </a:lnTo>
                <a:lnTo>
                  <a:pt x="719" y="481"/>
                </a:lnTo>
                <a:lnTo>
                  <a:pt x="694" y="481"/>
                </a:lnTo>
                <a:lnTo>
                  <a:pt x="643" y="418"/>
                </a:lnTo>
                <a:lnTo>
                  <a:pt x="675" y="380"/>
                </a:lnTo>
                <a:lnTo>
                  <a:pt x="675" y="349"/>
                </a:lnTo>
                <a:lnTo>
                  <a:pt x="624" y="349"/>
                </a:lnTo>
                <a:lnTo>
                  <a:pt x="607" y="261"/>
                </a:lnTo>
                <a:lnTo>
                  <a:pt x="607" y="242"/>
                </a:lnTo>
                <a:lnTo>
                  <a:pt x="624" y="223"/>
                </a:lnTo>
                <a:lnTo>
                  <a:pt x="624" y="174"/>
                </a:lnTo>
                <a:lnTo>
                  <a:pt x="624" y="149"/>
                </a:lnTo>
                <a:lnTo>
                  <a:pt x="450" y="61"/>
                </a:lnTo>
                <a:lnTo>
                  <a:pt x="406" y="86"/>
                </a:lnTo>
                <a:lnTo>
                  <a:pt x="355" y="111"/>
                </a:lnTo>
                <a:lnTo>
                  <a:pt x="355" y="130"/>
                </a:lnTo>
                <a:lnTo>
                  <a:pt x="269" y="149"/>
                </a:lnTo>
                <a:lnTo>
                  <a:pt x="181" y="111"/>
                </a:lnTo>
                <a:lnTo>
                  <a:pt x="181" y="61"/>
                </a:lnTo>
                <a:lnTo>
                  <a:pt x="138" y="36"/>
                </a:lnTo>
                <a:lnTo>
                  <a:pt x="138" y="17"/>
                </a:lnTo>
                <a:lnTo>
                  <a:pt x="86" y="36"/>
                </a:lnTo>
                <a:lnTo>
                  <a:pt x="61" y="36"/>
                </a:lnTo>
                <a:lnTo>
                  <a:pt x="42" y="36"/>
                </a:lnTo>
                <a:lnTo>
                  <a:pt x="25" y="0"/>
                </a:lnTo>
                <a:lnTo>
                  <a:pt x="0" y="17"/>
                </a:lnTo>
                <a:lnTo>
                  <a:pt x="42" y="111"/>
                </a:lnTo>
                <a:lnTo>
                  <a:pt x="86" y="193"/>
                </a:lnTo>
                <a:lnTo>
                  <a:pt x="61" y="242"/>
                </a:lnTo>
                <a:lnTo>
                  <a:pt x="86" y="286"/>
                </a:lnTo>
                <a:lnTo>
                  <a:pt x="155" y="305"/>
                </a:lnTo>
                <a:lnTo>
                  <a:pt x="155" y="380"/>
                </a:lnTo>
                <a:lnTo>
                  <a:pt x="199" y="418"/>
                </a:lnTo>
                <a:lnTo>
                  <a:pt x="218" y="399"/>
                </a:lnTo>
                <a:lnTo>
                  <a:pt x="269" y="418"/>
                </a:lnTo>
                <a:lnTo>
                  <a:pt x="311" y="505"/>
                </a:lnTo>
                <a:lnTo>
                  <a:pt x="406" y="574"/>
                </a:lnTo>
                <a:lnTo>
                  <a:pt x="450" y="574"/>
                </a:lnTo>
                <a:lnTo>
                  <a:pt x="511" y="555"/>
                </a:lnTo>
                <a:lnTo>
                  <a:pt x="538" y="591"/>
                </a:lnTo>
                <a:close/>
              </a:path>
            </a:pathLst>
          </a:custGeom>
          <a:solidFill>
            <a:srgbClr val="7AB925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31" name="Freeform 139">
            <a:extLst>
              <a:ext uri="{FF2B5EF4-FFF2-40B4-BE49-F238E27FC236}">
                <a16:creationId xmlns:a16="http://schemas.microsoft.com/office/drawing/2014/main" id="{07499061-5E9B-8344-AC13-1F7C85CBE5D4}"/>
              </a:ext>
            </a:extLst>
          </p:cNvPr>
          <p:cNvSpPr>
            <a:spLocks/>
          </p:cNvSpPr>
          <p:nvPr/>
        </p:nvSpPr>
        <p:spPr bwMode="auto">
          <a:xfrm>
            <a:off x="6610751" y="2887286"/>
            <a:ext cx="639762" cy="606425"/>
          </a:xfrm>
          <a:custGeom>
            <a:avLst/>
            <a:gdLst>
              <a:gd name="T0" fmla="*/ 2147483647 w 738"/>
              <a:gd name="T1" fmla="*/ 2147483647 h 618"/>
              <a:gd name="T2" fmla="*/ 2147483647 w 738"/>
              <a:gd name="T3" fmla="*/ 2147483647 h 618"/>
              <a:gd name="T4" fmla="*/ 2147483647 w 738"/>
              <a:gd name="T5" fmla="*/ 2147483647 h 618"/>
              <a:gd name="T6" fmla="*/ 2147483647 w 738"/>
              <a:gd name="T7" fmla="*/ 2147483647 h 618"/>
              <a:gd name="T8" fmla="*/ 2147483647 w 738"/>
              <a:gd name="T9" fmla="*/ 2147483647 h 618"/>
              <a:gd name="T10" fmla="*/ 2147483647 w 738"/>
              <a:gd name="T11" fmla="*/ 2147483647 h 618"/>
              <a:gd name="T12" fmla="*/ 2147483647 w 738"/>
              <a:gd name="T13" fmla="*/ 2147483647 h 618"/>
              <a:gd name="T14" fmla="*/ 2147483647 w 738"/>
              <a:gd name="T15" fmla="*/ 2147483647 h 618"/>
              <a:gd name="T16" fmla="*/ 2147483647 w 738"/>
              <a:gd name="T17" fmla="*/ 2147483647 h 618"/>
              <a:gd name="T18" fmla="*/ 2147483647 w 738"/>
              <a:gd name="T19" fmla="*/ 2147483647 h 618"/>
              <a:gd name="T20" fmla="*/ 2147483647 w 738"/>
              <a:gd name="T21" fmla="*/ 2147483647 h 618"/>
              <a:gd name="T22" fmla="*/ 2147483647 w 738"/>
              <a:gd name="T23" fmla="*/ 2147483647 h 618"/>
              <a:gd name="T24" fmla="*/ 2147483647 w 738"/>
              <a:gd name="T25" fmla="*/ 2147483647 h 618"/>
              <a:gd name="T26" fmla="*/ 2147483647 w 738"/>
              <a:gd name="T27" fmla="*/ 2147483647 h 618"/>
              <a:gd name="T28" fmla="*/ 2147483647 w 738"/>
              <a:gd name="T29" fmla="*/ 2147483647 h 618"/>
              <a:gd name="T30" fmla="*/ 2147483647 w 738"/>
              <a:gd name="T31" fmla="*/ 2147483647 h 618"/>
              <a:gd name="T32" fmla="*/ 2147483647 w 738"/>
              <a:gd name="T33" fmla="*/ 2147483647 h 618"/>
              <a:gd name="T34" fmla="*/ 2147483647 w 738"/>
              <a:gd name="T35" fmla="*/ 2147483647 h 618"/>
              <a:gd name="T36" fmla="*/ 2147483647 w 738"/>
              <a:gd name="T37" fmla="*/ 2147483647 h 618"/>
              <a:gd name="T38" fmla="*/ 2147483647 w 738"/>
              <a:gd name="T39" fmla="*/ 2147483647 h 618"/>
              <a:gd name="T40" fmla="*/ 2147483647 w 738"/>
              <a:gd name="T41" fmla="*/ 2147483647 h 618"/>
              <a:gd name="T42" fmla="*/ 2147483647 w 738"/>
              <a:gd name="T43" fmla="*/ 2147483647 h 618"/>
              <a:gd name="T44" fmla="*/ 2147483647 w 738"/>
              <a:gd name="T45" fmla="*/ 2147483647 h 618"/>
              <a:gd name="T46" fmla="*/ 2147483647 w 738"/>
              <a:gd name="T47" fmla="*/ 2147483647 h 618"/>
              <a:gd name="T48" fmla="*/ 2147483647 w 738"/>
              <a:gd name="T49" fmla="*/ 2147483647 h 618"/>
              <a:gd name="T50" fmla="*/ 2147483647 w 738"/>
              <a:gd name="T51" fmla="*/ 2147483647 h 618"/>
              <a:gd name="T52" fmla="*/ 2147483647 w 738"/>
              <a:gd name="T53" fmla="*/ 2147483647 h 618"/>
              <a:gd name="T54" fmla="*/ 2147483647 w 738"/>
              <a:gd name="T55" fmla="*/ 2147483647 h 618"/>
              <a:gd name="T56" fmla="*/ 2147483647 w 738"/>
              <a:gd name="T57" fmla="*/ 0 h 618"/>
              <a:gd name="T58" fmla="*/ 0 w 738"/>
              <a:gd name="T59" fmla="*/ 2147483647 h 618"/>
              <a:gd name="T60" fmla="*/ 2147483647 w 738"/>
              <a:gd name="T61" fmla="*/ 2147483647 h 618"/>
              <a:gd name="T62" fmla="*/ 2147483647 w 738"/>
              <a:gd name="T63" fmla="*/ 2147483647 h 618"/>
              <a:gd name="T64" fmla="*/ 2147483647 w 738"/>
              <a:gd name="T65" fmla="*/ 2147483647 h 618"/>
              <a:gd name="T66" fmla="*/ 2147483647 w 738"/>
              <a:gd name="T67" fmla="*/ 2147483647 h 618"/>
              <a:gd name="T68" fmla="*/ 2147483647 w 738"/>
              <a:gd name="T69" fmla="*/ 2147483647 h 618"/>
              <a:gd name="T70" fmla="*/ 2147483647 w 738"/>
              <a:gd name="T71" fmla="*/ 2147483647 h 618"/>
              <a:gd name="T72" fmla="*/ 2147483647 w 738"/>
              <a:gd name="T73" fmla="*/ 2147483647 h 618"/>
              <a:gd name="T74" fmla="*/ 2147483647 w 738"/>
              <a:gd name="T75" fmla="*/ 2147483647 h 618"/>
              <a:gd name="T76" fmla="*/ 2147483647 w 738"/>
              <a:gd name="T77" fmla="*/ 2147483647 h 618"/>
              <a:gd name="T78" fmla="*/ 2147483647 w 738"/>
              <a:gd name="T79" fmla="*/ 2147483647 h 618"/>
              <a:gd name="T80" fmla="*/ 2147483647 w 738"/>
              <a:gd name="T81" fmla="*/ 2147483647 h 618"/>
              <a:gd name="T82" fmla="*/ 2147483647 w 738"/>
              <a:gd name="T83" fmla="*/ 2147483647 h 618"/>
              <a:gd name="T84" fmla="*/ 2147483647 w 738"/>
              <a:gd name="T85" fmla="*/ 2147483647 h 618"/>
              <a:gd name="T86" fmla="*/ 2147483647 w 738"/>
              <a:gd name="T87" fmla="*/ 2147483647 h 6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8"/>
              <a:gd name="T133" fmla="*/ 0 h 618"/>
              <a:gd name="T134" fmla="*/ 738 w 738"/>
              <a:gd name="T135" fmla="*/ 618 h 6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8" h="618">
                <a:moveTo>
                  <a:pt x="538" y="591"/>
                </a:moveTo>
                <a:lnTo>
                  <a:pt x="694" y="618"/>
                </a:lnTo>
                <a:lnTo>
                  <a:pt x="694" y="574"/>
                </a:lnTo>
                <a:lnTo>
                  <a:pt x="738" y="555"/>
                </a:lnTo>
                <a:lnTo>
                  <a:pt x="738" y="530"/>
                </a:lnTo>
                <a:lnTo>
                  <a:pt x="719" y="481"/>
                </a:lnTo>
                <a:lnTo>
                  <a:pt x="694" y="481"/>
                </a:lnTo>
                <a:lnTo>
                  <a:pt x="643" y="418"/>
                </a:lnTo>
                <a:lnTo>
                  <a:pt x="675" y="380"/>
                </a:lnTo>
                <a:lnTo>
                  <a:pt x="675" y="349"/>
                </a:lnTo>
                <a:lnTo>
                  <a:pt x="624" y="349"/>
                </a:lnTo>
                <a:lnTo>
                  <a:pt x="607" y="261"/>
                </a:lnTo>
                <a:lnTo>
                  <a:pt x="607" y="242"/>
                </a:lnTo>
                <a:lnTo>
                  <a:pt x="624" y="223"/>
                </a:lnTo>
                <a:lnTo>
                  <a:pt x="624" y="174"/>
                </a:lnTo>
                <a:lnTo>
                  <a:pt x="624" y="149"/>
                </a:lnTo>
                <a:lnTo>
                  <a:pt x="450" y="61"/>
                </a:lnTo>
                <a:lnTo>
                  <a:pt x="406" y="86"/>
                </a:lnTo>
                <a:lnTo>
                  <a:pt x="355" y="111"/>
                </a:lnTo>
                <a:lnTo>
                  <a:pt x="355" y="130"/>
                </a:lnTo>
                <a:lnTo>
                  <a:pt x="269" y="149"/>
                </a:lnTo>
                <a:lnTo>
                  <a:pt x="181" y="111"/>
                </a:lnTo>
                <a:lnTo>
                  <a:pt x="181" y="61"/>
                </a:lnTo>
                <a:lnTo>
                  <a:pt x="138" y="36"/>
                </a:lnTo>
                <a:lnTo>
                  <a:pt x="138" y="17"/>
                </a:lnTo>
                <a:lnTo>
                  <a:pt x="86" y="36"/>
                </a:lnTo>
                <a:lnTo>
                  <a:pt x="61" y="36"/>
                </a:lnTo>
                <a:lnTo>
                  <a:pt x="42" y="36"/>
                </a:lnTo>
                <a:lnTo>
                  <a:pt x="25" y="0"/>
                </a:lnTo>
                <a:lnTo>
                  <a:pt x="0" y="17"/>
                </a:lnTo>
                <a:lnTo>
                  <a:pt x="42" y="111"/>
                </a:lnTo>
                <a:lnTo>
                  <a:pt x="86" y="193"/>
                </a:lnTo>
                <a:lnTo>
                  <a:pt x="61" y="242"/>
                </a:lnTo>
                <a:lnTo>
                  <a:pt x="86" y="286"/>
                </a:lnTo>
                <a:lnTo>
                  <a:pt x="155" y="305"/>
                </a:lnTo>
                <a:lnTo>
                  <a:pt x="155" y="380"/>
                </a:lnTo>
                <a:lnTo>
                  <a:pt x="199" y="418"/>
                </a:lnTo>
                <a:lnTo>
                  <a:pt x="218" y="399"/>
                </a:lnTo>
                <a:lnTo>
                  <a:pt x="269" y="418"/>
                </a:lnTo>
                <a:lnTo>
                  <a:pt x="311" y="505"/>
                </a:lnTo>
                <a:lnTo>
                  <a:pt x="406" y="574"/>
                </a:lnTo>
                <a:lnTo>
                  <a:pt x="450" y="574"/>
                </a:lnTo>
                <a:lnTo>
                  <a:pt x="511" y="555"/>
                </a:lnTo>
                <a:lnTo>
                  <a:pt x="538" y="591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2" name="Freeform 140">
            <a:extLst>
              <a:ext uri="{FF2B5EF4-FFF2-40B4-BE49-F238E27FC236}">
                <a16:creationId xmlns:a16="http://schemas.microsoft.com/office/drawing/2014/main" id="{4019E88C-2817-1545-87E2-5A1609E775C7}"/>
              </a:ext>
            </a:extLst>
          </p:cNvPr>
          <p:cNvSpPr>
            <a:spLocks/>
          </p:cNvSpPr>
          <p:nvPr/>
        </p:nvSpPr>
        <p:spPr bwMode="auto">
          <a:xfrm>
            <a:off x="7169551" y="3014286"/>
            <a:ext cx="487362" cy="546100"/>
          </a:xfrm>
          <a:custGeom>
            <a:avLst/>
            <a:gdLst>
              <a:gd name="T0" fmla="*/ 2147483647 w 562"/>
              <a:gd name="T1" fmla="*/ 2147483647 h 555"/>
              <a:gd name="T2" fmla="*/ 2147483647 w 562"/>
              <a:gd name="T3" fmla="*/ 2147483647 h 555"/>
              <a:gd name="T4" fmla="*/ 2147483647 w 562"/>
              <a:gd name="T5" fmla="*/ 2147483647 h 555"/>
              <a:gd name="T6" fmla="*/ 2147483647 w 562"/>
              <a:gd name="T7" fmla="*/ 2147483647 h 555"/>
              <a:gd name="T8" fmla="*/ 2147483647 w 562"/>
              <a:gd name="T9" fmla="*/ 2147483647 h 555"/>
              <a:gd name="T10" fmla="*/ 2147483647 w 562"/>
              <a:gd name="T11" fmla="*/ 2147483647 h 555"/>
              <a:gd name="T12" fmla="*/ 2147483647 w 562"/>
              <a:gd name="T13" fmla="*/ 2147483647 h 555"/>
              <a:gd name="T14" fmla="*/ 2147483647 w 562"/>
              <a:gd name="T15" fmla="*/ 2147483647 h 555"/>
              <a:gd name="T16" fmla="*/ 2147483647 w 562"/>
              <a:gd name="T17" fmla="*/ 2147483647 h 555"/>
              <a:gd name="T18" fmla="*/ 2147483647 w 562"/>
              <a:gd name="T19" fmla="*/ 2147483647 h 555"/>
              <a:gd name="T20" fmla="*/ 2147483647 w 562"/>
              <a:gd name="T21" fmla="*/ 2147483647 h 555"/>
              <a:gd name="T22" fmla="*/ 2147483647 w 562"/>
              <a:gd name="T23" fmla="*/ 2147483647 h 555"/>
              <a:gd name="T24" fmla="*/ 0 w 562"/>
              <a:gd name="T25" fmla="*/ 2147483647 h 555"/>
              <a:gd name="T26" fmla="*/ 2147483647 w 562"/>
              <a:gd name="T27" fmla="*/ 2147483647 h 555"/>
              <a:gd name="T28" fmla="*/ 2147483647 w 562"/>
              <a:gd name="T29" fmla="*/ 2147483647 h 555"/>
              <a:gd name="T30" fmla="*/ 2147483647 w 562"/>
              <a:gd name="T31" fmla="*/ 2147483647 h 555"/>
              <a:gd name="T32" fmla="*/ 2147483647 w 562"/>
              <a:gd name="T33" fmla="*/ 2147483647 h 555"/>
              <a:gd name="T34" fmla="*/ 2147483647 w 562"/>
              <a:gd name="T35" fmla="*/ 2147483647 h 555"/>
              <a:gd name="T36" fmla="*/ 2147483647 w 562"/>
              <a:gd name="T37" fmla="*/ 2147483647 h 555"/>
              <a:gd name="T38" fmla="*/ 2147483647 w 562"/>
              <a:gd name="T39" fmla="*/ 2147483647 h 555"/>
              <a:gd name="T40" fmla="*/ 2147483647 w 562"/>
              <a:gd name="T41" fmla="*/ 2147483647 h 555"/>
              <a:gd name="T42" fmla="*/ 2147483647 w 562"/>
              <a:gd name="T43" fmla="*/ 2147483647 h 555"/>
              <a:gd name="T44" fmla="*/ 2147483647 w 562"/>
              <a:gd name="T45" fmla="*/ 2147483647 h 555"/>
              <a:gd name="T46" fmla="*/ 2147483647 w 562"/>
              <a:gd name="T47" fmla="*/ 0 h 555"/>
              <a:gd name="T48" fmla="*/ 2147483647 w 562"/>
              <a:gd name="T49" fmla="*/ 0 h 555"/>
              <a:gd name="T50" fmla="*/ 2147483647 w 562"/>
              <a:gd name="T51" fmla="*/ 0 h 555"/>
              <a:gd name="T52" fmla="*/ 2147483647 w 562"/>
              <a:gd name="T53" fmla="*/ 0 h 555"/>
              <a:gd name="T54" fmla="*/ 2147483647 w 562"/>
              <a:gd name="T55" fmla="*/ 2147483647 h 555"/>
              <a:gd name="T56" fmla="*/ 2147483647 w 562"/>
              <a:gd name="T57" fmla="*/ 2147483647 h 555"/>
              <a:gd name="T58" fmla="*/ 2147483647 w 562"/>
              <a:gd name="T59" fmla="*/ 2147483647 h 555"/>
              <a:gd name="T60" fmla="*/ 2147483647 w 562"/>
              <a:gd name="T61" fmla="*/ 2147483647 h 555"/>
              <a:gd name="T62" fmla="*/ 2147483647 w 562"/>
              <a:gd name="T63" fmla="*/ 2147483647 h 555"/>
              <a:gd name="T64" fmla="*/ 2147483647 w 562"/>
              <a:gd name="T65" fmla="*/ 2147483647 h 555"/>
              <a:gd name="T66" fmla="*/ 2147483647 w 562"/>
              <a:gd name="T67" fmla="*/ 2147483647 h 555"/>
              <a:gd name="T68" fmla="*/ 2147483647 w 562"/>
              <a:gd name="T69" fmla="*/ 2147483647 h 555"/>
              <a:gd name="T70" fmla="*/ 2147483647 w 562"/>
              <a:gd name="T71" fmla="*/ 2147483647 h 555"/>
              <a:gd name="T72" fmla="*/ 2147483647 w 562"/>
              <a:gd name="T73" fmla="*/ 2147483647 h 555"/>
              <a:gd name="T74" fmla="*/ 2147483647 w 562"/>
              <a:gd name="T75" fmla="*/ 2147483647 h 555"/>
              <a:gd name="T76" fmla="*/ 2147483647 w 562"/>
              <a:gd name="T77" fmla="*/ 2147483647 h 555"/>
              <a:gd name="T78" fmla="*/ 2147483647 w 562"/>
              <a:gd name="T79" fmla="*/ 2147483647 h 555"/>
              <a:gd name="T80" fmla="*/ 2147483647 w 562"/>
              <a:gd name="T81" fmla="*/ 2147483647 h 555"/>
              <a:gd name="T82" fmla="*/ 2147483647 w 562"/>
              <a:gd name="T83" fmla="*/ 2147483647 h 555"/>
              <a:gd name="T84" fmla="*/ 2147483647 w 562"/>
              <a:gd name="T85" fmla="*/ 2147483647 h 555"/>
              <a:gd name="T86" fmla="*/ 2147483647 w 562"/>
              <a:gd name="T87" fmla="*/ 2147483647 h 555"/>
              <a:gd name="T88" fmla="*/ 2147483647 w 562"/>
              <a:gd name="T89" fmla="*/ 2147483647 h 555"/>
              <a:gd name="T90" fmla="*/ 2147483647 w 562"/>
              <a:gd name="T91" fmla="*/ 2147483647 h 555"/>
              <a:gd name="T92" fmla="*/ 2147483647 w 562"/>
              <a:gd name="T93" fmla="*/ 2147483647 h 555"/>
              <a:gd name="T94" fmla="*/ 2147483647 w 562"/>
              <a:gd name="T95" fmla="*/ 2147483647 h 5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555"/>
              <a:gd name="T146" fmla="*/ 562 w 562"/>
              <a:gd name="T147" fmla="*/ 555 h 5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555">
                <a:moveTo>
                  <a:pt x="318" y="536"/>
                </a:moveTo>
                <a:lnTo>
                  <a:pt x="293" y="555"/>
                </a:lnTo>
                <a:lnTo>
                  <a:pt x="274" y="555"/>
                </a:lnTo>
                <a:lnTo>
                  <a:pt x="230" y="486"/>
                </a:lnTo>
                <a:lnTo>
                  <a:pt x="154" y="486"/>
                </a:lnTo>
                <a:lnTo>
                  <a:pt x="137" y="486"/>
                </a:lnTo>
                <a:lnTo>
                  <a:pt x="49" y="486"/>
                </a:lnTo>
                <a:lnTo>
                  <a:pt x="49" y="442"/>
                </a:lnTo>
                <a:lnTo>
                  <a:pt x="93" y="423"/>
                </a:lnTo>
                <a:lnTo>
                  <a:pt x="93" y="398"/>
                </a:lnTo>
                <a:lnTo>
                  <a:pt x="74" y="349"/>
                </a:lnTo>
                <a:lnTo>
                  <a:pt x="49" y="349"/>
                </a:lnTo>
                <a:lnTo>
                  <a:pt x="0" y="286"/>
                </a:lnTo>
                <a:lnTo>
                  <a:pt x="49" y="311"/>
                </a:lnTo>
                <a:lnTo>
                  <a:pt x="205" y="286"/>
                </a:lnTo>
                <a:lnTo>
                  <a:pt x="205" y="248"/>
                </a:lnTo>
                <a:lnTo>
                  <a:pt x="293" y="217"/>
                </a:lnTo>
                <a:lnTo>
                  <a:pt x="293" y="154"/>
                </a:lnTo>
                <a:lnTo>
                  <a:pt x="318" y="129"/>
                </a:lnTo>
                <a:lnTo>
                  <a:pt x="293" y="110"/>
                </a:lnTo>
                <a:lnTo>
                  <a:pt x="343" y="110"/>
                </a:lnTo>
                <a:lnTo>
                  <a:pt x="343" y="93"/>
                </a:lnTo>
                <a:lnTo>
                  <a:pt x="343" y="17"/>
                </a:lnTo>
                <a:lnTo>
                  <a:pt x="387" y="0"/>
                </a:lnTo>
                <a:lnTo>
                  <a:pt x="406" y="0"/>
                </a:lnTo>
                <a:lnTo>
                  <a:pt x="430" y="0"/>
                </a:lnTo>
                <a:lnTo>
                  <a:pt x="474" y="0"/>
                </a:lnTo>
                <a:lnTo>
                  <a:pt x="499" y="42"/>
                </a:lnTo>
                <a:lnTo>
                  <a:pt x="562" y="61"/>
                </a:lnTo>
                <a:lnTo>
                  <a:pt x="543" y="93"/>
                </a:lnTo>
                <a:lnTo>
                  <a:pt x="499" y="93"/>
                </a:lnTo>
                <a:lnTo>
                  <a:pt x="430" y="93"/>
                </a:lnTo>
                <a:lnTo>
                  <a:pt x="455" y="110"/>
                </a:lnTo>
                <a:lnTo>
                  <a:pt x="455" y="154"/>
                </a:lnTo>
                <a:lnTo>
                  <a:pt x="499" y="198"/>
                </a:lnTo>
                <a:lnTo>
                  <a:pt x="474" y="198"/>
                </a:lnTo>
                <a:lnTo>
                  <a:pt x="499" y="248"/>
                </a:lnTo>
                <a:lnTo>
                  <a:pt x="406" y="373"/>
                </a:lnTo>
                <a:lnTo>
                  <a:pt x="387" y="373"/>
                </a:lnTo>
                <a:lnTo>
                  <a:pt x="362" y="373"/>
                </a:lnTo>
                <a:lnTo>
                  <a:pt x="343" y="398"/>
                </a:lnTo>
                <a:lnTo>
                  <a:pt x="343" y="423"/>
                </a:lnTo>
                <a:lnTo>
                  <a:pt x="362" y="442"/>
                </a:lnTo>
                <a:lnTo>
                  <a:pt x="362" y="459"/>
                </a:lnTo>
                <a:lnTo>
                  <a:pt x="387" y="459"/>
                </a:lnTo>
                <a:lnTo>
                  <a:pt x="387" y="503"/>
                </a:lnTo>
                <a:lnTo>
                  <a:pt x="387" y="536"/>
                </a:lnTo>
                <a:lnTo>
                  <a:pt x="318" y="53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" name="Freeform 141">
            <a:extLst>
              <a:ext uri="{FF2B5EF4-FFF2-40B4-BE49-F238E27FC236}">
                <a16:creationId xmlns:a16="http://schemas.microsoft.com/office/drawing/2014/main" id="{507ECAE2-D7FF-8048-86D0-1D4971898459}"/>
              </a:ext>
            </a:extLst>
          </p:cNvPr>
          <p:cNvSpPr>
            <a:spLocks/>
          </p:cNvSpPr>
          <p:nvPr/>
        </p:nvSpPr>
        <p:spPr bwMode="auto">
          <a:xfrm>
            <a:off x="7169551" y="3014286"/>
            <a:ext cx="487362" cy="546100"/>
          </a:xfrm>
          <a:custGeom>
            <a:avLst/>
            <a:gdLst>
              <a:gd name="T0" fmla="*/ 2147483647 w 562"/>
              <a:gd name="T1" fmla="*/ 2147483647 h 555"/>
              <a:gd name="T2" fmla="*/ 2147483647 w 562"/>
              <a:gd name="T3" fmla="*/ 2147483647 h 555"/>
              <a:gd name="T4" fmla="*/ 2147483647 w 562"/>
              <a:gd name="T5" fmla="*/ 2147483647 h 555"/>
              <a:gd name="T6" fmla="*/ 2147483647 w 562"/>
              <a:gd name="T7" fmla="*/ 2147483647 h 555"/>
              <a:gd name="T8" fmla="*/ 2147483647 w 562"/>
              <a:gd name="T9" fmla="*/ 2147483647 h 555"/>
              <a:gd name="T10" fmla="*/ 2147483647 w 562"/>
              <a:gd name="T11" fmla="*/ 2147483647 h 555"/>
              <a:gd name="T12" fmla="*/ 2147483647 w 562"/>
              <a:gd name="T13" fmla="*/ 2147483647 h 555"/>
              <a:gd name="T14" fmla="*/ 2147483647 w 562"/>
              <a:gd name="T15" fmla="*/ 2147483647 h 555"/>
              <a:gd name="T16" fmla="*/ 2147483647 w 562"/>
              <a:gd name="T17" fmla="*/ 2147483647 h 555"/>
              <a:gd name="T18" fmla="*/ 2147483647 w 562"/>
              <a:gd name="T19" fmla="*/ 2147483647 h 555"/>
              <a:gd name="T20" fmla="*/ 2147483647 w 562"/>
              <a:gd name="T21" fmla="*/ 2147483647 h 555"/>
              <a:gd name="T22" fmla="*/ 2147483647 w 562"/>
              <a:gd name="T23" fmla="*/ 2147483647 h 555"/>
              <a:gd name="T24" fmla="*/ 0 w 562"/>
              <a:gd name="T25" fmla="*/ 2147483647 h 555"/>
              <a:gd name="T26" fmla="*/ 2147483647 w 562"/>
              <a:gd name="T27" fmla="*/ 2147483647 h 555"/>
              <a:gd name="T28" fmla="*/ 2147483647 w 562"/>
              <a:gd name="T29" fmla="*/ 2147483647 h 555"/>
              <a:gd name="T30" fmla="*/ 2147483647 w 562"/>
              <a:gd name="T31" fmla="*/ 2147483647 h 555"/>
              <a:gd name="T32" fmla="*/ 2147483647 w 562"/>
              <a:gd name="T33" fmla="*/ 2147483647 h 555"/>
              <a:gd name="T34" fmla="*/ 2147483647 w 562"/>
              <a:gd name="T35" fmla="*/ 2147483647 h 555"/>
              <a:gd name="T36" fmla="*/ 2147483647 w 562"/>
              <a:gd name="T37" fmla="*/ 2147483647 h 555"/>
              <a:gd name="T38" fmla="*/ 2147483647 w 562"/>
              <a:gd name="T39" fmla="*/ 2147483647 h 555"/>
              <a:gd name="T40" fmla="*/ 2147483647 w 562"/>
              <a:gd name="T41" fmla="*/ 2147483647 h 555"/>
              <a:gd name="T42" fmla="*/ 2147483647 w 562"/>
              <a:gd name="T43" fmla="*/ 2147483647 h 555"/>
              <a:gd name="T44" fmla="*/ 2147483647 w 562"/>
              <a:gd name="T45" fmla="*/ 2147483647 h 555"/>
              <a:gd name="T46" fmla="*/ 2147483647 w 562"/>
              <a:gd name="T47" fmla="*/ 0 h 555"/>
              <a:gd name="T48" fmla="*/ 2147483647 w 562"/>
              <a:gd name="T49" fmla="*/ 0 h 555"/>
              <a:gd name="T50" fmla="*/ 2147483647 w 562"/>
              <a:gd name="T51" fmla="*/ 0 h 555"/>
              <a:gd name="T52" fmla="*/ 2147483647 w 562"/>
              <a:gd name="T53" fmla="*/ 0 h 555"/>
              <a:gd name="T54" fmla="*/ 2147483647 w 562"/>
              <a:gd name="T55" fmla="*/ 2147483647 h 555"/>
              <a:gd name="T56" fmla="*/ 2147483647 w 562"/>
              <a:gd name="T57" fmla="*/ 2147483647 h 555"/>
              <a:gd name="T58" fmla="*/ 2147483647 w 562"/>
              <a:gd name="T59" fmla="*/ 2147483647 h 555"/>
              <a:gd name="T60" fmla="*/ 2147483647 w 562"/>
              <a:gd name="T61" fmla="*/ 2147483647 h 555"/>
              <a:gd name="T62" fmla="*/ 2147483647 w 562"/>
              <a:gd name="T63" fmla="*/ 2147483647 h 555"/>
              <a:gd name="T64" fmla="*/ 2147483647 w 562"/>
              <a:gd name="T65" fmla="*/ 2147483647 h 555"/>
              <a:gd name="T66" fmla="*/ 2147483647 w 562"/>
              <a:gd name="T67" fmla="*/ 2147483647 h 555"/>
              <a:gd name="T68" fmla="*/ 2147483647 w 562"/>
              <a:gd name="T69" fmla="*/ 2147483647 h 555"/>
              <a:gd name="T70" fmla="*/ 2147483647 w 562"/>
              <a:gd name="T71" fmla="*/ 2147483647 h 555"/>
              <a:gd name="T72" fmla="*/ 2147483647 w 562"/>
              <a:gd name="T73" fmla="*/ 2147483647 h 555"/>
              <a:gd name="T74" fmla="*/ 2147483647 w 562"/>
              <a:gd name="T75" fmla="*/ 2147483647 h 555"/>
              <a:gd name="T76" fmla="*/ 2147483647 w 562"/>
              <a:gd name="T77" fmla="*/ 2147483647 h 555"/>
              <a:gd name="T78" fmla="*/ 2147483647 w 562"/>
              <a:gd name="T79" fmla="*/ 2147483647 h 555"/>
              <a:gd name="T80" fmla="*/ 2147483647 w 562"/>
              <a:gd name="T81" fmla="*/ 2147483647 h 555"/>
              <a:gd name="T82" fmla="*/ 2147483647 w 562"/>
              <a:gd name="T83" fmla="*/ 2147483647 h 555"/>
              <a:gd name="T84" fmla="*/ 2147483647 w 562"/>
              <a:gd name="T85" fmla="*/ 2147483647 h 555"/>
              <a:gd name="T86" fmla="*/ 2147483647 w 562"/>
              <a:gd name="T87" fmla="*/ 2147483647 h 555"/>
              <a:gd name="T88" fmla="*/ 2147483647 w 562"/>
              <a:gd name="T89" fmla="*/ 2147483647 h 555"/>
              <a:gd name="T90" fmla="*/ 2147483647 w 562"/>
              <a:gd name="T91" fmla="*/ 2147483647 h 555"/>
              <a:gd name="T92" fmla="*/ 2147483647 w 562"/>
              <a:gd name="T93" fmla="*/ 2147483647 h 555"/>
              <a:gd name="T94" fmla="*/ 2147483647 w 562"/>
              <a:gd name="T95" fmla="*/ 2147483647 h 5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555"/>
              <a:gd name="T146" fmla="*/ 562 w 562"/>
              <a:gd name="T147" fmla="*/ 555 h 5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555">
                <a:moveTo>
                  <a:pt x="318" y="536"/>
                </a:moveTo>
                <a:lnTo>
                  <a:pt x="293" y="555"/>
                </a:lnTo>
                <a:lnTo>
                  <a:pt x="274" y="555"/>
                </a:lnTo>
                <a:lnTo>
                  <a:pt x="230" y="486"/>
                </a:lnTo>
                <a:lnTo>
                  <a:pt x="154" y="486"/>
                </a:lnTo>
                <a:lnTo>
                  <a:pt x="137" y="486"/>
                </a:lnTo>
                <a:lnTo>
                  <a:pt x="49" y="486"/>
                </a:lnTo>
                <a:lnTo>
                  <a:pt x="49" y="442"/>
                </a:lnTo>
                <a:lnTo>
                  <a:pt x="93" y="423"/>
                </a:lnTo>
                <a:lnTo>
                  <a:pt x="93" y="398"/>
                </a:lnTo>
                <a:lnTo>
                  <a:pt x="74" y="349"/>
                </a:lnTo>
                <a:lnTo>
                  <a:pt x="49" y="349"/>
                </a:lnTo>
                <a:lnTo>
                  <a:pt x="0" y="286"/>
                </a:lnTo>
                <a:lnTo>
                  <a:pt x="49" y="311"/>
                </a:lnTo>
                <a:lnTo>
                  <a:pt x="205" y="286"/>
                </a:lnTo>
                <a:lnTo>
                  <a:pt x="205" y="248"/>
                </a:lnTo>
                <a:lnTo>
                  <a:pt x="293" y="217"/>
                </a:lnTo>
                <a:lnTo>
                  <a:pt x="293" y="154"/>
                </a:lnTo>
                <a:lnTo>
                  <a:pt x="318" y="129"/>
                </a:lnTo>
                <a:lnTo>
                  <a:pt x="293" y="110"/>
                </a:lnTo>
                <a:lnTo>
                  <a:pt x="343" y="110"/>
                </a:lnTo>
                <a:lnTo>
                  <a:pt x="343" y="93"/>
                </a:lnTo>
                <a:lnTo>
                  <a:pt x="343" y="17"/>
                </a:lnTo>
                <a:lnTo>
                  <a:pt x="387" y="0"/>
                </a:lnTo>
                <a:lnTo>
                  <a:pt x="406" y="0"/>
                </a:lnTo>
                <a:lnTo>
                  <a:pt x="430" y="0"/>
                </a:lnTo>
                <a:lnTo>
                  <a:pt x="474" y="0"/>
                </a:lnTo>
                <a:lnTo>
                  <a:pt x="499" y="42"/>
                </a:lnTo>
                <a:lnTo>
                  <a:pt x="562" y="61"/>
                </a:lnTo>
                <a:lnTo>
                  <a:pt x="543" y="93"/>
                </a:lnTo>
                <a:lnTo>
                  <a:pt x="499" y="93"/>
                </a:lnTo>
                <a:lnTo>
                  <a:pt x="430" y="93"/>
                </a:lnTo>
                <a:lnTo>
                  <a:pt x="455" y="110"/>
                </a:lnTo>
                <a:lnTo>
                  <a:pt x="455" y="154"/>
                </a:lnTo>
                <a:lnTo>
                  <a:pt x="499" y="198"/>
                </a:lnTo>
                <a:lnTo>
                  <a:pt x="474" y="198"/>
                </a:lnTo>
                <a:lnTo>
                  <a:pt x="499" y="248"/>
                </a:lnTo>
                <a:lnTo>
                  <a:pt x="406" y="373"/>
                </a:lnTo>
                <a:lnTo>
                  <a:pt x="387" y="373"/>
                </a:lnTo>
                <a:lnTo>
                  <a:pt x="362" y="373"/>
                </a:lnTo>
                <a:lnTo>
                  <a:pt x="343" y="398"/>
                </a:lnTo>
                <a:lnTo>
                  <a:pt x="343" y="423"/>
                </a:lnTo>
                <a:lnTo>
                  <a:pt x="362" y="442"/>
                </a:lnTo>
                <a:lnTo>
                  <a:pt x="362" y="459"/>
                </a:lnTo>
                <a:lnTo>
                  <a:pt x="387" y="459"/>
                </a:lnTo>
                <a:lnTo>
                  <a:pt x="387" y="503"/>
                </a:lnTo>
                <a:lnTo>
                  <a:pt x="387" y="536"/>
                </a:lnTo>
                <a:lnTo>
                  <a:pt x="318" y="536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4" name="Freeform 142">
            <a:extLst>
              <a:ext uri="{FF2B5EF4-FFF2-40B4-BE49-F238E27FC236}">
                <a16:creationId xmlns:a16="http://schemas.microsoft.com/office/drawing/2014/main" id="{FEFA3C2D-5490-2542-9A49-1FA2058BAED9}"/>
              </a:ext>
            </a:extLst>
          </p:cNvPr>
          <p:cNvSpPr>
            <a:spLocks/>
          </p:cNvSpPr>
          <p:nvPr/>
        </p:nvSpPr>
        <p:spPr bwMode="auto">
          <a:xfrm>
            <a:off x="7137801" y="2947611"/>
            <a:ext cx="404812" cy="376237"/>
          </a:xfrm>
          <a:custGeom>
            <a:avLst/>
            <a:gdLst>
              <a:gd name="T0" fmla="*/ 2147483647 w 467"/>
              <a:gd name="T1" fmla="*/ 2147483647 h 381"/>
              <a:gd name="T2" fmla="*/ 2147483647 w 467"/>
              <a:gd name="T3" fmla="*/ 2147483647 h 381"/>
              <a:gd name="T4" fmla="*/ 2147483647 w 467"/>
              <a:gd name="T5" fmla="*/ 2147483647 h 381"/>
              <a:gd name="T6" fmla="*/ 2147483647 w 467"/>
              <a:gd name="T7" fmla="*/ 2147483647 h 381"/>
              <a:gd name="T8" fmla="*/ 2147483647 w 467"/>
              <a:gd name="T9" fmla="*/ 2147483647 h 381"/>
              <a:gd name="T10" fmla="*/ 2147483647 w 467"/>
              <a:gd name="T11" fmla="*/ 2147483647 h 381"/>
              <a:gd name="T12" fmla="*/ 2147483647 w 467"/>
              <a:gd name="T13" fmla="*/ 2147483647 h 381"/>
              <a:gd name="T14" fmla="*/ 2147483647 w 467"/>
              <a:gd name="T15" fmla="*/ 2147483647 h 381"/>
              <a:gd name="T16" fmla="*/ 0 w 467"/>
              <a:gd name="T17" fmla="*/ 2147483647 h 381"/>
              <a:gd name="T18" fmla="*/ 0 w 467"/>
              <a:gd name="T19" fmla="*/ 2147483647 h 381"/>
              <a:gd name="T20" fmla="*/ 2147483647 w 467"/>
              <a:gd name="T21" fmla="*/ 2147483647 h 381"/>
              <a:gd name="T22" fmla="*/ 2147483647 w 467"/>
              <a:gd name="T23" fmla="*/ 2147483647 h 381"/>
              <a:gd name="T24" fmla="*/ 2147483647 w 467"/>
              <a:gd name="T25" fmla="*/ 2147483647 h 381"/>
              <a:gd name="T26" fmla="*/ 2147483647 w 467"/>
              <a:gd name="T27" fmla="*/ 2147483647 h 381"/>
              <a:gd name="T28" fmla="*/ 2147483647 w 467"/>
              <a:gd name="T29" fmla="*/ 2147483647 h 381"/>
              <a:gd name="T30" fmla="*/ 2147483647 w 467"/>
              <a:gd name="T31" fmla="*/ 2147483647 h 381"/>
              <a:gd name="T32" fmla="*/ 2147483647 w 467"/>
              <a:gd name="T33" fmla="*/ 2147483647 h 381"/>
              <a:gd name="T34" fmla="*/ 2147483647 w 467"/>
              <a:gd name="T35" fmla="*/ 2147483647 h 381"/>
              <a:gd name="T36" fmla="*/ 2147483647 w 467"/>
              <a:gd name="T37" fmla="*/ 2147483647 h 381"/>
              <a:gd name="T38" fmla="*/ 2147483647 w 467"/>
              <a:gd name="T39" fmla="*/ 2147483647 h 381"/>
              <a:gd name="T40" fmla="*/ 2147483647 w 467"/>
              <a:gd name="T41" fmla="*/ 2147483647 h 381"/>
              <a:gd name="T42" fmla="*/ 2147483647 w 467"/>
              <a:gd name="T43" fmla="*/ 2147483647 h 381"/>
              <a:gd name="T44" fmla="*/ 2147483647 w 467"/>
              <a:gd name="T45" fmla="*/ 2147483647 h 381"/>
              <a:gd name="T46" fmla="*/ 2147483647 w 467"/>
              <a:gd name="T47" fmla="*/ 2147483647 h 381"/>
              <a:gd name="T48" fmla="*/ 2147483647 w 467"/>
              <a:gd name="T49" fmla="*/ 2147483647 h 381"/>
              <a:gd name="T50" fmla="*/ 2147483647 w 467"/>
              <a:gd name="T51" fmla="*/ 2147483647 h 381"/>
              <a:gd name="T52" fmla="*/ 2147483647 w 467"/>
              <a:gd name="T53" fmla="*/ 2147483647 h 381"/>
              <a:gd name="T54" fmla="*/ 2147483647 w 467"/>
              <a:gd name="T55" fmla="*/ 2147483647 h 381"/>
              <a:gd name="T56" fmla="*/ 2147483647 w 467"/>
              <a:gd name="T57" fmla="*/ 2147483647 h 381"/>
              <a:gd name="T58" fmla="*/ 2147483647 w 467"/>
              <a:gd name="T59" fmla="*/ 2147483647 h 381"/>
              <a:gd name="T60" fmla="*/ 2147483647 w 467"/>
              <a:gd name="T61" fmla="*/ 2147483647 h 381"/>
              <a:gd name="T62" fmla="*/ 2147483647 w 467"/>
              <a:gd name="T63" fmla="*/ 0 h 381"/>
              <a:gd name="T64" fmla="*/ 2147483647 w 467"/>
              <a:gd name="T65" fmla="*/ 2147483647 h 381"/>
              <a:gd name="T66" fmla="*/ 2147483647 w 467"/>
              <a:gd name="T67" fmla="*/ 2147483647 h 381"/>
              <a:gd name="T68" fmla="*/ 2147483647 w 467"/>
              <a:gd name="T69" fmla="*/ 2147483647 h 381"/>
              <a:gd name="T70" fmla="*/ 2147483647 w 467"/>
              <a:gd name="T71" fmla="*/ 2147483647 h 381"/>
              <a:gd name="T72" fmla="*/ 2147483647 w 467"/>
              <a:gd name="T73" fmla="*/ 2147483647 h 3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"/>
              <a:gd name="T112" fmla="*/ 0 h 381"/>
              <a:gd name="T113" fmla="*/ 467 w 467"/>
              <a:gd name="T114" fmla="*/ 381 h 3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" h="381">
                <a:moveTo>
                  <a:pt x="174" y="50"/>
                </a:moveTo>
                <a:lnTo>
                  <a:pt x="155" y="50"/>
                </a:lnTo>
                <a:lnTo>
                  <a:pt x="130" y="50"/>
                </a:lnTo>
                <a:lnTo>
                  <a:pt x="130" y="86"/>
                </a:lnTo>
                <a:lnTo>
                  <a:pt x="86" y="113"/>
                </a:lnTo>
                <a:lnTo>
                  <a:pt x="67" y="130"/>
                </a:lnTo>
                <a:lnTo>
                  <a:pt x="18" y="113"/>
                </a:lnTo>
                <a:lnTo>
                  <a:pt x="18" y="162"/>
                </a:lnTo>
                <a:lnTo>
                  <a:pt x="0" y="181"/>
                </a:lnTo>
                <a:lnTo>
                  <a:pt x="0" y="198"/>
                </a:lnTo>
                <a:lnTo>
                  <a:pt x="18" y="286"/>
                </a:lnTo>
                <a:lnTo>
                  <a:pt x="67" y="286"/>
                </a:lnTo>
                <a:lnTo>
                  <a:pt x="67" y="319"/>
                </a:lnTo>
                <a:lnTo>
                  <a:pt x="37" y="355"/>
                </a:lnTo>
                <a:lnTo>
                  <a:pt x="86" y="381"/>
                </a:lnTo>
                <a:lnTo>
                  <a:pt x="242" y="355"/>
                </a:lnTo>
                <a:lnTo>
                  <a:pt x="242" y="319"/>
                </a:lnTo>
                <a:lnTo>
                  <a:pt x="330" y="286"/>
                </a:lnTo>
                <a:lnTo>
                  <a:pt x="330" y="225"/>
                </a:lnTo>
                <a:lnTo>
                  <a:pt x="355" y="198"/>
                </a:lnTo>
                <a:lnTo>
                  <a:pt x="330" y="181"/>
                </a:lnTo>
                <a:lnTo>
                  <a:pt x="380" y="181"/>
                </a:lnTo>
                <a:lnTo>
                  <a:pt x="380" y="162"/>
                </a:lnTo>
                <a:lnTo>
                  <a:pt x="380" y="86"/>
                </a:lnTo>
                <a:lnTo>
                  <a:pt x="424" y="69"/>
                </a:lnTo>
                <a:lnTo>
                  <a:pt x="441" y="69"/>
                </a:lnTo>
                <a:lnTo>
                  <a:pt x="467" y="69"/>
                </a:lnTo>
                <a:lnTo>
                  <a:pt x="467" y="50"/>
                </a:lnTo>
                <a:lnTo>
                  <a:pt x="424" y="50"/>
                </a:lnTo>
                <a:lnTo>
                  <a:pt x="380" y="69"/>
                </a:lnTo>
                <a:lnTo>
                  <a:pt x="355" y="25"/>
                </a:lnTo>
                <a:lnTo>
                  <a:pt x="330" y="0"/>
                </a:lnTo>
                <a:lnTo>
                  <a:pt x="311" y="50"/>
                </a:lnTo>
                <a:lnTo>
                  <a:pt x="286" y="50"/>
                </a:lnTo>
                <a:lnTo>
                  <a:pt x="242" y="69"/>
                </a:lnTo>
                <a:lnTo>
                  <a:pt x="223" y="69"/>
                </a:lnTo>
                <a:lnTo>
                  <a:pt x="174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5" name="Freeform 143">
            <a:extLst>
              <a:ext uri="{FF2B5EF4-FFF2-40B4-BE49-F238E27FC236}">
                <a16:creationId xmlns:a16="http://schemas.microsoft.com/office/drawing/2014/main" id="{C446DEB0-99FD-E943-8A65-399DC87B47F1}"/>
              </a:ext>
            </a:extLst>
          </p:cNvPr>
          <p:cNvSpPr>
            <a:spLocks/>
          </p:cNvSpPr>
          <p:nvPr/>
        </p:nvSpPr>
        <p:spPr bwMode="auto">
          <a:xfrm>
            <a:off x="7137801" y="2947611"/>
            <a:ext cx="404812" cy="376237"/>
          </a:xfrm>
          <a:custGeom>
            <a:avLst/>
            <a:gdLst>
              <a:gd name="T0" fmla="*/ 2147483647 w 467"/>
              <a:gd name="T1" fmla="*/ 2147483647 h 381"/>
              <a:gd name="T2" fmla="*/ 2147483647 w 467"/>
              <a:gd name="T3" fmla="*/ 2147483647 h 381"/>
              <a:gd name="T4" fmla="*/ 2147483647 w 467"/>
              <a:gd name="T5" fmla="*/ 2147483647 h 381"/>
              <a:gd name="T6" fmla="*/ 2147483647 w 467"/>
              <a:gd name="T7" fmla="*/ 2147483647 h 381"/>
              <a:gd name="T8" fmla="*/ 2147483647 w 467"/>
              <a:gd name="T9" fmla="*/ 2147483647 h 381"/>
              <a:gd name="T10" fmla="*/ 2147483647 w 467"/>
              <a:gd name="T11" fmla="*/ 2147483647 h 381"/>
              <a:gd name="T12" fmla="*/ 2147483647 w 467"/>
              <a:gd name="T13" fmla="*/ 2147483647 h 381"/>
              <a:gd name="T14" fmla="*/ 2147483647 w 467"/>
              <a:gd name="T15" fmla="*/ 2147483647 h 381"/>
              <a:gd name="T16" fmla="*/ 0 w 467"/>
              <a:gd name="T17" fmla="*/ 2147483647 h 381"/>
              <a:gd name="T18" fmla="*/ 0 w 467"/>
              <a:gd name="T19" fmla="*/ 2147483647 h 381"/>
              <a:gd name="T20" fmla="*/ 2147483647 w 467"/>
              <a:gd name="T21" fmla="*/ 2147483647 h 381"/>
              <a:gd name="T22" fmla="*/ 2147483647 w 467"/>
              <a:gd name="T23" fmla="*/ 2147483647 h 381"/>
              <a:gd name="T24" fmla="*/ 2147483647 w 467"/>
              <a:gd name="T25" fmla="*/ 2147483647 h 381"/>
              <a:gd name="T26" fmla="*/ 2147483647 w 467"/>
              <a:gd name="T27" fmla="*/ 2147483647 h 381"/>
              <a:gd name="T28" fmla="*/ 2147483647 w 467"/>
              <a:gd name="T29" fmla="*/ 2147483647 h 381"/>
              <a:gd name="T30" fmla="*/ 2147483647 w 467"/>
              <a:gd name="T31" fmla="*/ 2147483647 h 381"/>
              <a:gd name="T32" fmla="*/ 2147483647 w 467"/>
              <a:gd name="T33" fmla="*/ 2147483647 h 381"/>
              <a:gd name="T34" fmla="*/ 2147483647 w 467"/>
              <a:gd name="T35" fmla="*/ 2147483647 h 381"/>
              <a:gd name="T36" fmla="*/ 2147483647 w 467"/>
              <a:gd name="T37" fmla="*/ 2147483647 h 381"/>
              <a:gd name="T38" fmla="*/ 2147483647 w 467"/>
              <a:gd name="T39" fmla="*/ 2147483647 h 381"/>
              <a:gd name="T40" fmla="*/ 2147483647 w 467"/>
              <a:gd name="T41" fmla="*/ 2147483647 h 381"/>
              <a:gd name="T42" fmla="*/ 2147483647 w 467"/>
              <a:gd name="T43" fmla="*/ 2147483647 h 381"/>
              <a:gd name="T44" fmla="*/ 2147483647 w 467"/>
              <a:gd name="T45" fmla="*/ 2147483647 h 381"/>
              <a:gd name="T46" fmla="*/ 2147483647 w 467"/>
              <a:gd name="T47" fmla="*/ 2147483647 h 381"/>
              <a:gd name="T48" fmla="*/ 2147483647 w 467"/>
              <a:gd name="T49" fmla="*/ 2147483647 h 381"/>
              <a:gd name="T50" fmla="*/ 2147483647 w 467"/>
              <a:gd name="T51" fmla="*/ 2147483647 h 381"/>
              <a:gd name="T52" fmla="*/ 2147483647 w 467"/>
              <a:gd name="T53" fmla="*/ 2147483647 h 381"/>
              <a:gd name="T54" fmla="*/ 2147483647 w 467"/>
              <a:gd name="T55" fmla="*/ 2147483647 h 381"/>
              <a:gd name="T56" fmla="*/ 2147483647 w 467"/>
              <a:gd name="T57" fmla="*/ 2147483647 h 381"/>
              <a:gd name="T58" fmla="*/ 2147483647 w 467"/>
              <a:gd name="T59" fmla="*/ 2147483647 h 381"/>
              <a:gd name="T60" fmla="*/ 2147483647 w 467"/>
              <a:gd name="T61" fmla="*/ 2147483647 h 381"/>
              <a:gd name="T62" fmla="*/ 2147483647 w 467"/>
              <a:gd name="T63" fmla="*/ 0 h 381"/>
              <a:gd name="T64" fmla="*/ 2147483647 w 467"/>
              <a:gd name="T65" fmla="*/ 2147483647 h 381"/>
              <a:gd name="T66" fmla="*/ 2147483647 w 467"/>
              <a:gd name="T67" fmla="*/ 2147483647 h 381"/>
              <a:gd name="T68" fmla="*/ 2147483647 w 467"/>
              <a:gd name="T69" fmla="*/ 2147483647 h 381"/>
              <a:gd name="T70" fmla="*/ 2147483647 w 467"/>
              <a:gd name="T71" fmla="*/ 2147483647 h 381"/>
              <a:gd name="T72" fmla="*/ 2147483647 w 467"/>
              <a:gd name="T73" fmla="*/ 2147483647 h 3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"/>
              <a:gd name="T112" fmla="*/ 0 h 381"/>
              <a:gd name="T113" fmla="*/ 467 w 467"/>
              <a:gd name="T114" fmla="*/ 381 h 3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" h="381">
                <a:moveTo>
                  <a:pt x="174" y="50"/>
                </a:moveTo>
                <a:lnTo>
                  <a:pt x="155" y="50"/>
                </a:lnTo>
                <a:lnTo>
                  <a:pt x="130" y="50"/>
                </a:lnTo>
                <a:lnTo>
                  <a:pt x="130" y="86"/>
                </a:lnTo>
                <a:lnTo>
                  <a:pt x="86" y="113"/>
                </a:lnTo>
                <a:lnTo>
                  <a:pt x="67" y="130"/>
                </a:lnTo>
                <a:lnTo>
                  <a:pt x="18" y="113"/>
                </a:lnTo>
                <a:lnTo>
                  <a:pt x="18" y="162"/>
                </a:lnTo>
                <a:lnTo>
                  <a:pt x="0" y="181"/>
                </a:lnTo>
                <a:lnTo>
                  <a:pt x="0" y="198"/>
                </a:lnTo>
                <a:lnTo>
                  <a:pt x="18" y="286"/>
                </a:lnTo>
                <a:lnTo>
                  <a:pt x="67" y="286"/>
                </a:lnTo>
                <a:lnTo>
                  <a:pt x="67" y="319"/>
                </a:lnTo>
                <a:lnTo>
                  <a:pt x="37" y="355"/>
                </a:lnTo>
                <a:lnTo>
                  <a:pt x="86" y="381"/>
                </a:lnTo>
                <a:lnTo>
                  <a:pt x="242" y="355"/>
                </a:lnTo>
                <a:lnTo>
                  <a:pt x="242" y="319"/>
                </a:lnTo>
                <a:lnTo>
                  <a:pt x="330" y="286"/>
                </a:lnTo>
                <a:lnTo>
                  <a:pt x="330" y="225"/>
                </a:lnTo>
                <a:lnTo>
                  <a:pt x="355" y="198"/>
                </a:lnTo>
                <a:lnTo>
                  <a:pt x="330" y="181"/>
                </a:lnTo>
                <a:lnTo>
                  <a:pt x="380" y="181"/>
                </a:lnTo>
                <a:lnTo>
                  <a:pt x="380" y="162"/>
                </a:lnTo>
                <a:lnTo>
                  <a:pt x="380" y="86"/>
                </a:lnTo>
                <a:lnTo>
                  <a:pt x="424" y="69"/>
                </a:lnTo>
                <a:lnTo>
                  <a:pt x="441" y="69"/>
                </a:lnTo>
                <a:lnTo>
                  <a:pt x="467" y="69"/>
                </a:lnTo>
                <a:lnTo>
                  <a:pt x="467" y="50"/>
                </a:lnTo>
                <a:lnTo>
                  <a:pt x="424" y="50"/>
                </a:lnTo>
                <a:lnTo>
                  <a:pt x="380" y="69"/>
                </a:lnTo>
                <a:lnTo>
                  <a:pt x="355" y="25"/>
                </a:lnTo>
                <a:lnTo>
                  <a:pt x="330" y="0"/>
                </a:lnTo>
                <a:lnTo>
                  <a:pt x="311" y="50"/>
                </a:lnTo>
                <a:lnTo>
                  <a:pt x="286" y="50"/>
                </a:lnTo>
                <a:lnTo>
                  <a:pt x="242" y="69"/>
                </a:lnTo>
                <a:lnTo>
                  <a:pt x="223" y="69"/>
                </a:lnTo>
                <a:lnTo>
                  <a:pt x="174" y="5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6" name="Freeform 144">
            <a:extLst>
              <a:ext uri="{FF2B5EF4-FFF2-40B4-BE49-F238E27FC236}">
                <a16:creationId xmlns:a16="http://schemas.microsoft.com/office/drawing/2014/main" id="{AE218ABD-8AD6-3641-88D5-ADCC0876C2CE}"/>
              </a:ext>
            </a:extLst>
          </p:cNvPr>
          <p:cNvSpPr>
            <a:spLocks/>
          </p:cNvSpPr>
          <p:nvPr/>
        </p:nvSpPr>
        <p:spPr bwMode="auto">
          <a:xfrm>
            <a:off x="9004701" y="2769811"/>
            <a:ext cx="155575" cy="201612"/>
          </a:xfrm>
          <a:custGeom>
            <a:avLst/>
            <a:gdLst>
              <a:gd name="T0" fmla="*/ 2147483647 w 182"/>
              <a:gd name="T1" fmla="*/ 0 h 206"/>
              <a:gd name="T2" fmla="*/ 2147483647 w 182"/>
              <a:gd name="T3" fmla="*/ 0 h 206"/>
              <a:gd name="T4" fmla="*/ 2147483647 w 182"/>
              <a:gd name="T5" fmla="*/ 2147483647 h 206"/>
              <a:gd name="T6" fmla="*/ 2147483647 w 182"/>
              <a:gd name="T7" fmla="*/ 2147483647 h 206"/>
              <a:gd name="T8" fmla="*/ 2147483647 w 182"/>
              <a:gd name="T9" fmla="*/ 2147483647 h 206"/>
              <a:gd name="T10" fmla="*/ 2147483647 w 182"/>
              <a:gd name="T11" fmla="*/ 2147483647 h 206"/>
              <a:gd name="T12" fmla="*/ 2147483647 w 182"/>
              <a:gd name="T13" fmla="*/ 2147483647 h 206"/>
              <a:gd name="T14" fmla="*/ 2147483647 w 182"/>
              <a:gd name="T15" fmla="*/ 2147483647 h 206"/>
              <a:gd name="T16" fmla="*/ 2147483647 w 182"/>
              <a:gd name="T17" fmla="*/ 2147483647 h 206"/>
              <a:gd name="T18" fmla="*/ 2147483647 w 182"/>
              <a:gd name="T19" fmla="*/ 2147483647 h 206"/>
              <a:gd name="T20" fmla="*/ 2147483647 w 182"/>
              <a:gd name="T21" fmla="*/ 2147483647 h 206"/>
              <a:gd name="T22" fmla="*/ 0 w 182"/>
              <a:gd name="T23" fmla="*/ 2147483647 h 206"/>
              <a:gd name="T24" fmla="*/ 2147483647 w 182"/>
              <a:gd name="T25" fmla="*/ 2147483647 h 206"/>
              <a:gd name="T26" fmla="*/ 2147483647 w 182"/>
              <a:gd name="T27" fmla="*/ 2147483647 h 206"/>
              <a:gd name="T28" fmla="*/ 2147483647 w 182"/>
              <a:gd name="T29" fmla="*/ 2147483647 h 206"/>
              <a:gd name="T30" fmla="*/ 2147483647 w 182"/>
              <a:gd name="T31" fmla="*/ 2147483647 h 206"/>
              <a:gd name="T32" fmla="*/ 2147483647 w 182"/>
              <a:gd name="T33" fmla="*/ 0 h 2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2"/>
              <a:gd name="T52" fmla="*/ 0 h 206"/>
              <a:gd name="T53" fmla="*/ 182 w 182"/>
              <a:gd name="T54" fmla="*/ 206 h 2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2" h="206">
                <a:moveTo>
                  <a:pt x="130" y="0"/>
                </a:moveTo>
                <a:lnTo>
                  <a:pt x="182" y="0"/>
                </a:lnTo>
                <a:lnTo>
                  <a:pt x="162" y="49"/>
                </a:lnTo>
                <a:lnTo>
                  <a:pt x="182" y="93"/>
                </a:lnTo>
                <a:lnTo>
                  <a:pt x="111" y="118"/>
                </a:lnTo>
                <a:lnTo>
                  <a:pt x="130" y="154"/>
                </a:lnTo>
                <a:lnTo>
                  <a:pt x="182" y="179"/>
                </a:lnTo>
                <a:lnTo>
                  <a:pt x="162" y="206"/>
                </a:lnTo>
                <a:lnTo>
                  <a:pt x="130" y="206"/>
                </a:lnTo>
                <a:lnTo>
                  <a:pt x="69" y="206"/>
                </a:lnTo>
                <a:lnTo>
                  <a:pt x="69" y="137"/>
                </a:lnTo>
                <a:lnTo>
                  <a:pt x="0" y="137"/>
                </a:lnTo>
                <a:lnTo>
                  <a:pt x="69" y="49"/>
                </a:lnTo>
                <a:lnTo>
                  <a:pt x="111" y="74"/>
                </a:lnTo>
                <a:lnTo>
                  <a:pt x="111" y="49"/>
                </a:lnTo>
                <a:lnTo>
                  <a:pt x="130" y="25"/>
                </a:lnTo>
                <a:lnTo>
                  <a:pt x="13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7" name="Freeform 145">
            <a:extLst>
              <a:ext uri="{FF2B5EF4-FFF2-40B4-BE49-F238E27FC236}">
                <a16:creationId xmlns:a16="http://schemas.microsoft.com/office/drawing/2014/main" id="{DAE6B670-8BD3-6D48-900F-139A77A04DE4}"/>
              </a:ext>
            </a:extLst>
          </p:cNvPr>
          <p:cNvSpPr>
            <a:spLocks/>
          </p:cNvSpPr>
          <p:nvPr/>
        </p:nvSpPr>
        <p:spPr bwMode="auto">
          <a:xfrm>
            <a:off x="9004701" y="2769811"/>
            <a:ext cx="155575" cy="201612"/>
          </a:xfrm>
          <a:custGeom>
            <a:avLst/>
            <a:gdLst>
              <a:gd name="T0" fmla="*/ 2147483647 w 182"/>
              <a:gd name="T1" fmla="*/ 0 h 206"/>
              <a:gd name="T2" fmla="*/ 2147483647 w 182"/>
              <a:gd name="T3" fmla="*/ 0 h 206"/>
              <a:gd name="T4" fmla="*/ 2147483647 w 182"/>
              <a:gd name="T5" fmla="*/ 2147483647 h 206"/>
              <a:gd name="T6" fmla="*/ 2147483647 w 182"/>
              <a:gd name="T7" fmla="*/ 2147483647 h 206"/>
              <a:gd name="T8" fmla="*/ 2147483647 w 182"/>
              <a:gd name="T9" fmla="*/ 2147483647 h 206"/>
              <a:gd name="T10" fmla="*/ 2147483647 w 182"/>
              <a:gd name="T11" fmla="*/ 2147483647 h 206"/>
              <a:gd name="T12" fmla="*/ 2147483647 w 182"/>
              <a:gd name="T13" fmla="*/ 2147483647 h 206"/>
              <a:gd name="T14" fmla="*/ 2147483647 w 182"/>
              <a:gd name="T15" fmla="*/ 2147483647 h 206"/>
              <a:gd name="T16" fmla="*/ 2147483647 w 182"/>
              <a:gd name="T17" fmla="*/ 2147483647 h 206"/>
              <a:gd name="T18" fmla="*/ 2147483647 w 182"/>
              <a:gd name="T19" fmla="*/ 2147483647 h 206"/>
              <a:gd name="T20" fmla="*/ 2147483647 w 182"/>
              <a:gd name="T21" fmla="*/ 2147483647 h 206"/>
              <a:gd name="T22" fmla="*/ 0 w 182"/>
              <a:gd name="T23" fmla="*/ 2147483647 h 206"/>
              <a:gd name="T24" fmla="*/ 2147483647 w 182"/>
              <a:gd name="T25" fmla="*/ 2147483647 h 206"/>
              <a:gd name="T26" fmla="*/ 2147483647 w 182"/>
              <a:gd name="T27" fmla="*/ 2147483647 h 206"/>
              <a:gd name="T28" fmla="*/ 2147483647 w 182"/>
              <a:gd name="T29" fmla="*/ 2147483647 h 206"/>
              <a:gd name="T30" fmla="*/ 2147483647 w 182"/>
              <a:gd name="T31" fmla="*/ 2147483647 h 206"/>
              <a:gd name="T32" fmla="*/ 2147483647 w 182"/>
              <a:gd name="T33" fmla="*/ 0 h 2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2"/>
              <a:gd name="T52" fmla="*/ 0 h 206"/>
              <a:gd name="T53" fmla="*/ 182 w 182"/>
              <a:gd name="T54" fmla="*/ 206 h 2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2" h="206">
                <a:moveTo>
                  <a:pt x="130" y="0"/>
                </a:moveTo>
                <a:lnTo>
                  <a:pt x="182" y="0"/>
                </a:lnTo>
                <a:lnTo>
                  <a:pt x="162" y="49"/>
                </a:lnTo>
                <a:lnTo>
                  <a:pt x="182" y="93"/>
                </a:lnTo>
                <a:lnTo>
                  <a:pt x="111" y="118"/>
                </a:lnTo>
                <a:lnTo>
                  <a:pt x="130" y="154"/>
                </a:lnTo>
                <a:lnTo>
                  <a:pt x="182" y="179"/>
                </a:lnTo>
                <a:lnTo>
                  <a:pt x="162" y="206"/>
                </a:lnTo>
                <a:lnTo>
                  <a:pt x="130" y="206"/>
                </a:lnTo>
                <a:lnTo>
                  <a:pt x="69" y="206"/>
                </a:lnTo>
                <a:lnTo>
                  <a:pt x="69" y="137"/>
                </a:lnTo>
                <a:lnTo>
                  <a:pt x="0" y="137"/>
                </a:lnTo>
                <a:lnTo>
                  <a:pt x="69" y="49"/>
                </a:lnTo>
                <a:lnTo>
                  <a:pt x="111" y="74"/>
                </a:lnTo>
                <a:lnTo>
                  <a:pt x="111" y="49"/>
                </a:lnTo>
                <a:lnTo>
                  <a:pt x="130" y="25"/>
                </a:lnTo>
                <a:lnTo>
                  <a:pt x="130" y="0"/>
                </a:lnTo>
                <a:close/>
              </a:path>
            </a:pathLst>
          </a:custGeom>
          <a:blipFill rotWithShape="1">
            <a:blip r:embed="rId3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8" name="Freeform 146">
            <a:extLst>
              <a:ext uri="{FF2B5EF4-FFF2-40B4-BE49-F238E27FC236}">
                <a16:creationId xmlns:a16="http://schemas.microsoft.com/office/drawing/2014/main" id="{994EA84C-94B5-3640-A6F7-4CED6C492BB5}"/>
              </a:ext>
            </a:extLst>
          </p:cNvPr>
          <p:cNvSpPr>
            <a:spLocks/>
          </p:cNvSpPr>
          <p:nvPr/>
        </p:nvSpPr>
        <p:spPr bwMode="auto">
          <a:xfrm>
            <a:off x="9117413" y="2947611"/>
            <a:ext cx="119063" cy="179387"/>
          </a:xfrm>
          <a:custGeom>
            <a:avLst/>
            <a:gdLst>
              <a:gd name="T0" fmla="*/ 0 w 137"/>
              <a:gd name="T1" fmla="*/ 2147483647 h 181"/>
              <a:gd name="T2" fmla="*/ 0 w 137"/>
              <a:gd name="T3" fmla="*/ 2147483647 h 181"/>
              <a:gd name="T4" fmla="*/ 2147483647 w 137"/>
              <a:gd name="T5" fmla="*/ 2147483647 h 181"/>
              <a:gd name="T6" fmla="*/ 0 w 137"/>
              <a:gd name="T7" fmla="*/ 2147483647 h 181"/>
              <a:gd name="T8" fmla="*/ 2147483647 w 137"/>
              <a:gd name="T9" fmla="*/ 2147483647 h 181"/>
              <a:gd name="T10" fmla="*/ 2147483647 w 137"/>
              <a:gd name="T11" fmla="*/ 2147483647 h 181"/>
              <a:gd name="T12" fmla="*/ 2147483647 w 137"/>
              <a:gd name="T13" fmla="*/ 2147483647 h 181"/>
              <a:gd name="T14" fmla="*/ 2147483647 w 137"/>
              <a:gd name="T15" fmla="*/ 2147483647 h 181"/>
              <a:gd name="T16" fmla="*/ 2147483647 w 137"/>
              <a:gd name="T17" fmla="*/ 2147483647 h 181"/>
              <a:gd name="T18" fmla="*/ 2147483647 w 137"/>
              <a:gd name="T19" fmla="*/ 2147483647 h 181"/>
              <a:gd name="T20" fmla="*/ 2147483647 w 137"/>
              <a:gd name="T21" fmla="*/ 0 h 181"/>
              <a:gd name="T22" fmla="*/ 2147483647 w 137"/>
              <a:gd name="T23" fmla="*/ 2147483647 h 181"/>
              <a:gd name="T24" fmla="*/ 0 w 137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81"/>
              <a:gd name="T41" fmla="*/ 137 w 137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81">
                <a:moveTo>
                  <a:pt x="0" y="25"/>
                </a:moveTo>
                <a:lnTo>
                  <a:pt x="0" y="50"/>
                </a:lnTo>
                <a:lnTo>
                  <a:pt x="30" y="69"/>
                </a:lnTo>
                <a:lnTo>
                  <a:pt x="0" y="69"/>
                </a:lnTo>
                <a:lnTo>
                  <a:pt x="50" y="111"/>
                </a:lnTo>
                <a:lnTo>
                  <a:pt x="30" y="130"/>
                </a:lnTo>
                <a:lnTo>
                  <a:pt x="74" y="181"/>
                </a:lnTo>
                <a:lnTo>
                  <a:pt x="137" y="130"/>
                </a:lnTo>
                <a:lnTo>
                  <a:pt x="137" y="111"/>
                </a:lnTo>
                <a:lnTo>
                  <a:pt x="93" y="50"/>
                </a:lnTo>
                <a:lnTo>
                  <a:pt x="50" y="0"/>
                </a:lnTo>
                <a:lnTo>
                  <a:pt x="3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9" name="Freeform 147">
            <a:extLst>
              <a:ext uri="{FF2B5EF4-FFF2-40B4-BE49-F238E27FC236}">
                <a16:creationId xmlns:a16="http://schemas.microsoft.com/office/drawing/2014/main" id="{E37C4B89-5CB0-6748-AE19-5ABBD40740EE}"/>
              </a:ext>
            </a:extLst>
          </p:cNvPr>
          <p:cNvSpPr>
            <a:spLocks/>
          </p:cNvSpPr>
          <p:nvPr/>
        </p:nvSpPr>
        <p:spPr bwMode="auto">
          <a:xfrm>
            <a:off x="9117413" y="2947611"/>
            <a:ext cx="119063" cy="179387"/>
          </a:xfrm>
          <a:custGeom>
            <a:avLst/>
            <a:gdLst>
              <a:gd name="T0" fmla="*/ 0 w 137"/>
              <a:gd name="T1" fmla="*/ 2147483647 h 181"/>
              <a:gd name="T2" fmla="*/ 0 w 137"/>
              <a:gd name="T3" fmla="*/ 2147483647 h 181"/>
              <a:gd name="T4" fmla="*/ 2147483647 w 137"/>
              <a:gd name="T5" fmla="*/ 2147483647 h 181"/>
              <a:gd name="T6" fmla="*/ 0 w 137"/>
              <a:gd name="T7" fmla="*/ 2147483647 h 181"/>
              <a:gd name="T8" fmla="*/ 2147483647 w 137"/>
              <a:gd name="T9" fmla="*/ 2147483647 h 181"/>
              <a:gd name="T10" fmla="*/ 2147483647 w 137"/>
              <a:gd name="T11" fmla="*/ 2147483647 h 181"/>
              <a:gd name="T12" fmla="*/ 2147483647 w 137"/>
              <a:gd name="T13" fmla="*/ 2147483647 h 181"/>
              <a:gd name="T14" fmla="*/ 2147483647 w 137"/>
              <a:gd name="T15" fmla="*/ 2147483647 h 181"/>
              <a:gd name="T16" fmla="*/ 2147483647 w 137"/>
              <a:gd name="T17" fmla="*/ 2147483647 h 181"/>
              <a:gd name="T18" fmla="*/ 2147483647 w 137"/>
              <a:gd name="T19" fmla="*/ 2147483647 h 181"/>
              <a:gd name="T20" fmla="*/ 2147483647 w 137"/>
              <a:gd name="T21" fmla="*/ 0 h 181"/>
              <a:gd name="T22" fmla="*/ 2147483647 w 137"/>
              <a:gd name="T23" fmla="*/ 2147483647 h 181"/>
              <a:gd name="T24" fmla="*/ 0 w 137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81"/>
              <a:gd name="T41" fmla="*/ 137 w 137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81">
                <a:moveTo>
                  <a:pt x="0" y="25"/>
                </a:moveTo>
                <a:lnTo>
                  <a:pt x="0" y="50"/>
                </a:lnTo>
                <a:lnTo>
                  <a:pt x="30" y="69"/>
                </a:lnTo>
                <a:lnTo>
                  <a:pt x="0" y="69"/>
                </a:lnTo>
                <a:lnTo>
                  <a:pt x="50" y="111"/>
                </a:lnTo>
                <a:lnTo>
                  <a:pt x="30" y="130"/>
                </a:lnTo>
                <a:lnTo>
                  <a:pt x="74" y="181"/>
                </a:lnTo>
                <a:lnTo>
                  <a:pt x="137" y="130"/>
                </a:lnTo>
                <a:lnTo>
                  <a:pt x="137" y="111"/>
                </a:lnTo>
                <a:lnTo>
                  <a:pt x="93" y="50"/>
                </a:lnTo>
                <a:lnTo>
                  <a:pt x="50" y="0"/>
                </a:lnTo>
                <a:lnTo>
                  <a:pt x="3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0" name="Freeform 148">
            <a:extLst>
              <a:ext uri="{FF2B5EF4-FFF2-40B4-BE49-F238E27FC236}">
                <a16:creationId xmlns:a16="http://schemas.microsoft.com/office/drawing/2014/main" id="{54E2FD1D-BB93-2D4C-B46E-A69B481BC058}"/>
              </a:ext>
            </a:extLst>
          </p:cNvPr>
          <p:cNvSpPr>
            <a:spLocks/>
          </p:cNvSpPr>
          <p:nvPr/>
        </p:nvSpPr>
        <p:spPr bwMode="auto">
          <a:xfrm>
            <a:off x="7795026" y="2407861"/>
            <a:ext cx="936625" cy="411162"/>
          </a:xfrm>
          <a:custGeom>
            <a:avLst/>
            <a:gdLst>
              <a:gd name="T0" fmla="*/ 2147483647 w 1081"/>
              <a:gd name="T1" fmla="*/ 2147483647 h 417"/>
              <a:gd name="T2" fmla="*/ 2147483647 w 1081"/>
              <a:gd name="T3" fmla="*/ 2147483647 h 417"/>
              <a:gd name="T4" fmla="*/ 2147483647 w 1081"/>
              <a:gd name="T5" fmla="*/ 2147483647 h 417"/>
              <a:gd name="T6" fmla="*/ 2147483647 w 1081"/>
              <a:gd name="T7" fmla="*/ 2147483647 h 417"/>
              <a:gd name="T8" fmla="*/ 2147483647 w 1081"/>
              <a:gd name="T9" fmla="*/ 2147483647 h 417"/>
              <a:gd name="T10" fmla="*/ 2147483647 w 1081"/>
              <a:gd name="T11" fmla="*/ 2147483647 h 417"/>
              <a:gd name="T12" fmla="*/ 2147483647 w 1081"/>
              <a:gd name="T13" fmla="*/ 2147483647 h 417"/>
              <a:gd name="T14" fmla="*/ 2147483647 w 1081"/>
              <a:gd name="T15" fmla="*/ 2147483647 h 417"/>
              <a:gd name="T16" fmla="*/ 2147483647 w 1081"/>
              <a:gd name="T17" fmla="*/ 0 h 417"/>
              <a:gd name="T18" fmla="*/ 2147483647 w 1081"/>
              <a:gd name="T19" fmla="*/ 2147483647 h 417"/>
              <a:gd name="T20" fmla="*/ 2147483647 w 1081"/>
              <a:gd name="T21" fmla="*/ 2147483647 h 417"/>
              <a:gd name="T22" fmla="*/ 2147483647 w 1081"/>
              <a:gd name="T23" fmla="*/ 2147483647 h 417"/>
              <a:gd name="T24" fmla="*/ 2147483647 w 1081"/>
              <a:gd name="T25" fmla="*/ 2147483647 h 417"/>
              <a:gd name="T26" fmla="*/ 2147483647 w 1081"/>
              <a:gd name="T27" fmla="*/ 2147483647 h 417"/>
              <a:gd name="T28" fmla="*/ 2147483647 w 1081"/>
              <a:gd name="T29" fmla="*/ 2147483647 h 417"/>
              <a:gd name="T30" fmla="*/ 0 w 1081"/>
              <a:gd name="T31" fmla="*/ 2147483647 h 417"/>
              <a:gd name="T32" fmla="*/ 2147483647 w 1081"/>
              <a:gd name="T33" fmla="*/ 2147483647 h 417"/>
              <a:gd name="T34" fmla="*/ 2147483647 w 1081"/>
              <a:gd name="T35" fmla="*/ 2147483647 h 417"/>
              <a:gd name="T36" fmla="*/ 2147483647 w 1081"/>
              <a:gd name="T37" fmla="*/ 2147483647 h 417"/>
              <a:gd name="T38" fmla="*/ 2147483647 w 1081"/>
              <a:gd name="T39" fmla="*/ 2147483647 h 417"/>
              <a:gd name="T40" fmla="*/ 2147483647 w 1081"/>
              <a:gd name="T41" fmla="*/ 2147483647 h 417"/>
              <a:gd name="T42" fmla="*/ 2147483647 w 1081"/>
              <a:gd name="T43" fmla="*/ 2147483647 h 417"/>
              <a:gd name="T44" fmla="*/ 2147483647 w 1081"/>
              <a:gd name="T45" fmla="*/ 2147483647 h 417"/>
              <a:gd name="T46" fmla="*/ 2147483647 w 1081"/>
              <a:gd name="T47" fmla="*/ 2147483647 h 417"/>
              <a:gd name="T48" fmla="*/ 2147483647 w 1081"/>
              <a:gd name="T49" fmla="*/ 2147483647 h 417"/>
              <a:gd name="T50" fmla="*/ 2147483647 w 1081"/>
              <a:gd name="T51" fmla="*/ 2147483647 h 417"/>
              <a:gd name="T52" fmla="*/ 2147483647 w 1081"/>
              <a:gd name="T53" fmla="*/ 2147483647 h 417"/>
              <a:gd name="T54" fmla="*/ 2147483647 w 1081"/>
              <a:gd name="T55" fmla="*/ 2147483647 h 417"/>
              <a:gd name="T56" fmla="*/ 2147483647 w 1081"/>
              <a:gd name="T57" fmla="*/ 2147483647 h 417"/>
              <a:gd name="T58" fmla="*/ 2147483647 w 1081"/>
              <a:gd name="T59" fmla="*/ 2147483647 h 417"/>
              <a:gd name="T60" fmla="*/ 2147483647 w 1081"/>
              <a:gd name="T61" fmla="*/ 2147483647 h 417"/>
              <a:gd name="T62" fmla="*/ 2147483647 w 1081"/>
              <a:gd name="T63" fmla="*/ 2147483647 h 417"/>
              <a:gd name="T64" fmla="*/ 2147483647 w 1081"/>
              <a:gd name="T65" fmla="*/ 2147483647 h 417"/>
              <a:gd name="T66" fmla="*/ 2147483647 w 1081"/>
              <a:gd name="T67" fmla="*/ 2147483647 h 417"/>
              <a:gd name="T68" fmla="*/ 2147483647 w 1081"/>
              <a:gd name="T69" fmla="*/ 2147483647 h 417"/>
              <a:gd name="T70" fmla="*/ 2147483647 w 1081"/>
              <a:gd name="T71" fmla="*/ 2147483647 h 417"/>
              <a:gd name="T72" fmla="*/ 2147483647 w 1081"/>
              <a:gd name="T73" fmla="*/ 2147483647 h 417"/>
              <a:gd name="T74" fmla="*/ 2147483647 w 1081"/>
              <a:gd name="T75" fmla="*/ 2147483647 h 417"/>
              <a:gd name="T76" fmla="*/ 2147483647 w 1081"/>
              <a:gd name="T77" fmla="*/ 2147483647 h 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81"/>
              <a:gd name="T118" fmla="*/ 0 h 417"/>
              <a:gd name="T119" fmla="*/ 1081 w 1081"/>
              <a:gd name="T120" fmla="*/ 417 h 4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81" h="417">
                <a:moveTo>
                  <a:pt x="898" y="99"/>
                </a:moveTo>
                <a:lnTo>
                  <a:pt x="925" y="80"/>
                </a:lnTo>
                <a:lnTo>
                  <a:pt x="862" y="61"/>
                </a:lnTo>
                <a:lnTo>
                  <a:pt x="812" y="80"/>
                </a:lnTo>
                <a:lnTo>
                  <a:pt x="724" y="99"/>
                </a:lnTo>
                <a:lnTo>
                  <a:pt x="560" y="61"/>
                </a:lnTo>
                <a:lnTo>
                  <a:pt x="475" y="61"/>
                </a:lnTo>
                <a:lnTo>
                  <a:pt x="406" y="17"/>
                </a:lnTo>
                <a:lnTo>
                  <a:pt x="318" y="0"/>
                </a:lnTo>
                <a:lnTo>
                  <a:pt x="299" y="17"/>
                </a:lnTo>
                <a:lnTo>
                  <a:pt x="318" y="36"/>
                </a:lnTo>
                <a:lnTo>
                  <a:pt x="318" y="80"/>
                </a:lnTo>
                <a:lnTo>
                  <a:pt x="223" y="80"/>
                </a:lnTo>
                <a:lnTo>
                  <a:pt x="187" y="61"/>
                </a:lnTo>
                <a:lnTo>
                  <a:pt x="111" y="36"/>
                </a:lnTo>
                <a:lnTo>
                  <a:pt x="0" y="99"/>
                </a:lnTo>
                <a:lnTo>
                  <a:pt x="50" y="149"/>
                </a:lnTo>
                <a:lnTo>
                  <a:pt x="94" y="173"/>
                </a:lnTo>
                <a:lnTo>
                  <a:pt x="137" y="192"/>
                </a:lnTo>
                <a:lnTo>
                  <a:pt x="162" y="255"/>
                </a:lnTo>
                <a:lnTo>
                  <a:pt x="318" y="305"/>
                </a:lnTo>
                <a:lnTo>
                  <a:pt x="406" y="366"/>
                </a:lnTo>
                <a:lnTo>
                  <a:pt x="543" y="366"/>
                </a:lnTo>
                <a:lnTo>
                  <a:pt x="700" y="417"/>
                </a:lnTo>
                <a:lnTo>
                  <a:pt x="785" y="391"/>
                </a:lnTo>
                <a:lnTo>
                  <a:pt x="862" y="366"/>
                </a:lnTo>
                <a:lnTo>
                  <a:pt x="898" y="330"/>
                </a:lnTo>
                <a:lnTo>
                  <a:pt x="881" y="305"/>
                </a:lnTo>
                <a:lnTo>
                  <a:pt x="898" y="286"/>
                </a:lnTo>
                <a:lnTo>
                  <a:pt x="942" y="286"/>
                </a:lnTo>
                <a:lnTo>
                  <a:pt x="968" y="255"/>
                </a:lnTo>
                <a:lnTo>
                  <a:pt x="993" y="236"/>
                </a:lnTo>
                <a:lnTo>
                  <a:pt x="1018" y="217"/>
                </a:lnTo>
                <a:lnTo>
                  <a:pt x="1081" y="217"/>
                </a:lnTo>
                <a:lnTo>
                  <a:pt x="1054" y="173"/>
                </a:lnTo>
                <a:lnTo>
                  <a:pt x="1037" y="149"/>
                </a:lnTo>
                <a:lnTo>
                  <a:pt x="993" y="173"/>
                </a:lnTo>
                <a:lnTo>
                  <a:pt x="942" y="173"/>
                </a:lnTo>
                <a:lnTo>
                  <a:pt x="898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" name="Freeform 149">
            <a:extLst>
              <a:ext uri="{FF2B5EF4-FFF2-40B4-BE49-F238E27FC236}">
                <a16:creationId xmlns:a16="http://schemas.microsoft.com/office/drawing/2014/main" id="{87E7659B-7BD2-4249-AAE9-270F62EDD6FC}"/>
              </a:ext>
            </a:extLst>
          </p:cNvPr>
          <p:cNvSpPr>
            <a:spLocks/>
          </p:cNvSpPr>
          <p:nvPr/>
        </p:nvSpPr>
        <p:spPr bwMode="auto">
          <a:xfrm>
            <a:off x="7795026" y="2407861"/>
            <a:ext cx="936625" cy="411162"/>
          </a:xfrm>
          <a:custGeom>
            <a:avLst/>
            <a:gdLst>
              <a:gd name="T0" fmla="*/ 2147483647 w 1081"/>
              <a:gd name="T1" fmla="*/ 2147483647 h 417"/>
              <a:gd name="T2" fmla="*/ 2147483647 w 1081"/>
              <a:gd name="T3" fmla="*/ 2147483647 h 417"/>
              <a:gd name="T4" fmla="*/ 2147483647 w 1081"/>
              <a:gd name="T5" fmla="*/ 2147483647 h 417"/>
              <a:gd name="T6" fmla="*/ 2147483647 w 1081"/>
              <a:gd name="T7" fmla="*/ 2147483647 h 417"/>
              <a:gd name="T8" fmla="*/ 2147483647 w 1081"/>
              <a:gd name="T9" fmla="*/ 2147483647 h 417"/>
              <a:gd name="T10" fmla="*/ 2147483647 w 1081"/>
              <a:gd name="T11" fmla="*/ 2147483647 h 417"/>
              <a:gd name="T12" fmla="*/ 2147483647 w 1081"/>
              <a:gd name="T13" fmla="*/ 2147483647 h 417"/>
              <a:gd name="T14" fmla="*/ 2147483647 w 1081"/>
              <a:gd name="T15" fmla="*/ 2147483647 h 417"/>
              <a:gd name="T16" fmla="*/ 2147483647 w 1081"/>
              <a:gd name="T17" fmla="*/ 0 h 417"/>
              <a:gd name="T18" fmla="*/ 2147483647 w 1081"/>
              <a:gd name="T19" fmla="*/ 2147483647 h 417"/>
              <a:gd name="T20" fmla="*/ 2147483647 w 1081"/>
              <a:gd name="T21" fmla="*/ 2147483647 h 417"/>
              <a:gd name="T22" fmla="*/ 2147483647 w 1081"/>
              <a:gd name="T23" fmla="*/ 2147483647 h 417"/>
              <a:gd name="T24" fmla="*/ 2147483647 w 1081"/>
              <a:gd name="T25" fmla="*/ 2147483647 h 417"/>
              <a:gd name="T26" fmla="*/ 2147483647 w 1081"/>
              <a:gd name="T27" fmla="*/ 2147483647 h 417"/>
              <a:gd name="T28" fmla="*/ 2147483647 w 1081"/>
              <a:gd name="T29" fmla="*/ 2147483647 h 417"/>
              <a:gd name="T30" fmla="*/ 0 w 1081"/>
              <a:gd name="T31" fmla="*/ 2147483647 h 417"/>
              <a:gd name="T32" fmla="*/ 2147483647 w 1081"/>
              <a:gd name="T33" fmla="*/ 2147483647 h 417"/>
              <a:gd name="T34" fmla="*/ 2147483647 w 1081"/>
              <a:gd name="T35" fmla="*/ 2147483647 h 417"/>
              <a:gd name="T36" fmla="*/ 2147483647 w 1081"/>
              <a:gd name="T37" fmla="*/ 2147483647 h 417"/>
              <a:gd name="T38" fmla="*/ 2147483647 w 1081"/>
              <a:gd name="T39" fmla="*/ 2147483647 h 417"/>
              <a:gd name="T40" fmla="*/ 2147483647 w 1081"/>
              <a:gd name="T41" fmla="*/ 2147483647 h 417"/>
              <a:gd name="T42" fmla="*/ 2147483647 w 1081"/>
              <a:gd name="T43" fmla="*/ 2147483647 h 417"/>
              <a:gd name="T44" fmla="*/ 2147483647 w 1081"/>
              <a:gd name="T45" fmla="*/ 2147483647 h 417"/>
              <a:gd name="T46" fmla="*/ 2147483647 w 1081"/>
              <a:gd name="T47" fmla="*/ 2147483647 h 417"/>
              <a:gd name="T48" fmla="*/ 2147483647 w 1081"/>
              <a:gd name="T49" fmla="*/ 2147483647 h 417"/>
              <a:gd name="T50" fmla="*/ 2147483647 w 1081"/>
              <a:gd name="T51" fmla="*/ 2147483647 h 417"/>
              <a:gd name="T52" fmla="*/ 2147483647 w 1081"/>
              <a:gd name="T53" fmla="*/ 2147483647 h 417"/>
              <a:gd name="T54" fmla="*/ 2147483647 w 1081"/>
              <a:gd name="T55" fmla="*/ 2147483647 h 417"/>
              <a:gd name="T56" fmla="*/ 2147483647 w 1081"/>
              <a:gd name="T57" fmla="*/ 2147483647 h 417"/>
              <a:gd name="T58" fmla="*/ 2147483647 w 1081"/>
              <a:gd name="T59" fmla="*/ 2147483647 h 417"/>
              <a:gd name="T60" fmla="*/ 2147483647 w 1081"/>
              <a:gd name="T61" fmla="*/ 2147483647 h 417"/>
              <a:gd name="T62" fmla="*/ 2147483647 w 1081"/>
              <a:gd name="T63" fmla="*/ 2147483647 h 417"/>
              <a:gd name="T64" fmla="*/ 2147483647 w 1081"/>
              <a:gd name="T65" fmla="*/ 2147483647 h 417"/>
              <a:gd name="T66" fmla="*/ 2147483647 w 1081"/>
              <a:gd name="T67" fmla="*/ 2147483647 h 417"/>
              <a:gd name="T68" fmla="*/ 2147483647 w 1081"/>
              <a:gd name="T69" fmla="*/ 2147483647 h 417"/>
              <a:gd name="T70" fmla="*/ 2147483647 w 1081"/>
              <a:gd name="T71" fmla="*/ 2147483647 h 417"/>
              <a:gd name="T72" fmla="*/ 2147483647 w 1081"/>
              <a:gd name="T73" fmla="*/ 2147483647 h 417"/>
              <a:gd name="T74" fmla="*/ 2147483647 w 1081"/>
              <a:gd name="T75" fmla="*/ 2147483647 h 417"/>
              <a:gd name="T76" fmla="*/ 2147483647 w 1081"/>
              <a:gd name="T77" fmla="*/ 2147483647 h 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81"/>
              <a:gd name="T118" fmla="*/ 0 h 417"/>
              <a:gd name="T119" fmla="*/ 1081 w 1081"/>
              <a:gd name="T120" fmla="*/ 417 h 4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81" h="417">
                <a:moveTo>
                  <a:pt x="898" y="99"/>
                </a:moveTo>
                <a:lnTo>
                  <a:pt x="925" y="80"/>
                </a:lnTo>
                <a:lnTo>
                  <a:pt x="862" y="61"/>
                </a:lnTo>
                <a:lnTo>
                  <a:pt x="812" y="80"/>
                </a:lnTo>
                <a:lnTo>
                  <a:pt x="724" y="99"/>
                </a:lnTo>
                <a:lnTo>
                  <a:pt x="560" y="61"/>
                </a:lnTo>
                <a:lnTo>
                  <a:pt x="475" y="61"/>
                </a:lnTo>
                <a:lnTo>
                  <a:pt x="406" y="17"/>
                </a:lnTo>
                <a:lnTo>
                  <a:pt x="318" y="0"/>
                </a:lnTo>
                <a:lnTo>
                  <a:pt x="299" y="17"/>
                </a:lnTo>
                <a:lnTo>
                  <a:pt x="318" y="36"/>
                </a:lnTo>
                <a:lnTo>
                  <a:pt x="318" y="80"/>
                </a:lnTo>
                <a:lnTo>
                  <a:pt x="223" y="80"/>
                </a:lnTo>
                <a:lnTo>
                  <a:pt x="187" y="61"/>
                </a:lnTo>
                <a:lnTo>
                  <a:pt x="111" y="36"/>
                </a:lnTo>
                <a:lnTo>
                  <a:pt x="0" y="99"/>
                </a:lnTo>
                <a:lnTo>
                  <a:pt x="50" y="149"/>
                </a:lnTo>
                <a:lnTo>
                  <a:pt x="94" y="173"/>
                </a:lnTo>
                <a:lnTo>
                  <a:pt x="137" y="192"/>
                </a:lnTo>
                <a:lnTo>
                  <a:pt x="162" y="255"/>
                </a:lnTo>
                <a:lnTo>
                  <a:pt x="318" y="305"/>
                </a:lnTo>
                <a:lnTo>
                  <a:pt x="406" y="366"/>
                </a:lnTo>
                <a:lnTo>
                  <a:pt x="543" y="366"/>
                </a:lnTo>
                <a:lnTo>
                  <a:pt x="700" y="417"/>
                </a:lnTo>
                <a:lnTo>
                  <a:pt x="785" y="391"/>
                </a:lnTo>
                <a:lnTo>
                  <a:pt x="862" y="366"/>
                </a:lnTo>
                <a:lnTo>
                  <a:pt x="898" y="330"/>
                </a:lnTo>
                <a:lnTo>
                  <a:pt x="881" y="305"/>
                </a:lnTo>
                <a:lnTo>
                  <a:pt x="898" y="286"/>
                </a:lnTo>
                <a:lnTo>
                  <a:pt x="942" y="286"/>
                </a:lnTo>
                <a:lnTo>
                  <a:pt x="968" y="255"/>
                </a:lnTo>
                <a:lnTo>
                  <a:pt x="993" y="236"/>
                </a:lnTo>
                <a:lnTo>
                  <a:pt x="1018" y="217"/>
                </a:lnTo>
                <a:lnTo>
                  <a:pt x="1081" y="217"/>
                </a:lnTo>
                <a:lnTo>
                  <a:pt x="1054" y="173"/>
                </a:lnTo>
                <a:lnTo>
                  <a:pt x="1037" y="149"/>
                </a:lnTo>
                <a:lnTo>
                  <a:pt x="993" y="173"/>
                </a:lnTo>
                <a:lnTo>
                  <a:pt x="942" y="173"/>
                </a:lnTo>
                <a:lnTo>
                  <a:pt x="898" y="9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2" name="Freeform 150">
            <a:extLst>
              <a:ext uri="{FF2B5EF4-FFF2-40B4-BE49-F238E27FC236}">
                <a16:creationId xmlns:a16="http://schemas.microsoft.com/office/drawing/2014/main" id="{72C82C39-E6A8-3142-A487-18978DBA66A9}"/>
              </a:ext>
            </a:extLst>
          </p:cNvPr>
          <p:cNvSpPr>
            <a:spLocks/>
          </p:cNvSpPr>
          <p:nvPr/>
        </p:nvSpPr>
        <p:spPr bwMode="auto">
          <a:xfrm>
            <a:off x="6061476" y="2795211"/>
            <a:ext cx="587375" cy="261937"/>
          </a:xfrm>
          <a:custGeom>
            <a:avLst/>
            <a:gdLst>
              <a:gd name="T0" fmla="*/ 2147483647 w 674"/>
              <a:gd name="T1" fmla="*/ 2147483647 h 269"/>
              <a:gd name="T2" fmla="*/ 2147483647 w 674"/>
              <a:gd name="T3" fmla="*/ 2147483647 h 269"/>
              <a:gd name="T4" fmla="*/ 2147483647 w 674"/>
              <a:gd name="T5" fmla="*/ 2147483647 h 269"/>
              <a:gd name="T6" fmla="*/ 2147483647 w 674"/>
              <a:gd name="T7" fmla="*/ 2147483647 h 269"/>
              <a:gd name="T8" fmla="*/ 2147483647 w 674"/>
              <a:gd name="T9" fmla="*/ 2147483647 h 269"/>
              <a:gd name="T10" fmla="*/ 2147483647 w 674"/>
              <a:gd name="T11" fmla="*/ 2147483647 h 269"/>
              <a:gd name="T12" fmla="*/ 2147483647 w 674"/>
              <a:gd name="T13" fmla="*/ 2147483647 h 269"/>
              <a:gd name="T14" fmla="*/ 2147483647 w 674"/>
              <a:gd name="T15" fmla="*/ 2147483647 h 269"/>
              <a:gd name="T16" fmla="*/ 2147483647 w 674"/>
              <a:gd name="T17" fmla="*/ 2147483647 h 269"/>
              <a:gd name="T18" fmla="*/ 2147483647 w 674"/>
              <a:gd name="T19" fmla="*/ 2147483647 h 269"/>
              <a:gd name="T20" fmla="*/ 2147483647 w 674"/>
              <a:gd name="T21" fmla="*/ 2147483647 h 269"/>
              <a:gd name="T22" fmla="*/ 2147483647 w 674"/>
              <a:gd name="T23" fmla="*/ 2147483647 h 269"/>
              <a:gd name="T24" fmla="*/ 2147483647 w 674"/>
              <a:gd name="T25" fmla="*/ 2147483647 h 269"/>
              <a:gd name="T26" fmla="*/ 2147483647 w 674"/>
              <a:gd name="T27" fmla="*/ 2147483647 h 269"/>
              <a:gd name="T28" fmla="*/ 2147483647 w 674"/>
              <a:gd name="T29" fmla="*/ 2147483647 h 269"/>
              <a:gd name="T30" fmla="*/ 2147483647 w 674"/>
              <a:gd name="T31" fmla="*/ 2147483647 h 269"/>
              <a:gd name="T32" fmla="*/ 2147483647 w 674"/>
              <a:gd name="T33" fmla="*/ 2147483647 h 269"/>
              <a:gd name="T34" fmla="*/ 2147483647 w 674"/>
              <a:gd name="T35" fmla="*/ 2147483647 h 269"/>
              <a:gd name="T36" fmla="*/ 2147483647 w 674"/>
              <a:gd name="T37" fmla="*/ 2147483647 h 269"/>
              <a:gd name="T38" fmla="*/ 2147483647 w 674"/>
              <a:gd name="T39" fmla="*/ 2147483647 h 269"/>
              <a:gd name="T40" fmla="*/ 2147483647 w 674"/>
              <a:gd name="T41" fmla="*/ 2147483647 h 269"/>
              <a:gd name="T42" fmla="*/ 2147483647 w 674"/>
              <a:gd name="T43" fmla="*/ 2147483647 h 269"/>
              <a:gd name="T44" fmla="*/ 2147483647 w 674"/>
              <a:gd name="T45" fmla="*/ 2147483647 h 269"/>
              <a:gd name="T46" fmla="*/ 2147483647 w 674"/>
              <a:gd name="T47" fmla="*/ 2147483647 h 269"/>
              <a:gd name="T48" fmla="*/ 2147483647 w 674"/>
              <a:gd name="T49" fmla="*/ 2147483647 h 269"/>
              <a:gd name="T50" fmla="*/ 2147483647 w 674"/>
              <a:gd name="T51" fmla="*/ 2147483647 h 269"/>
              <a:gd name="T52" fmla="*/ 2147483647 w 674"/>
              <a:gd name="T53" fmla="*/ 2147483647 h 269"/>
              <a:gd name="T54" fmla="*/ 2147483647 w 674"/>
              <a:gd name="T55" fmla="*/ 2147483647 h 269"/>
              <a:gd name="T56" fmla="*/ 2147483647 w 674"/>
              <a:gd name="T57" fmla="*/ 2147483647 h 269"/>
              <a:gd name="T58" fmla="*/ 2147483647 w 674"/>
              <a:gd name="T59" fmla="*/ 2147483647 h 269"/>
              <a:gd name="T60" fmla="*/ 2147483647 w 674"/>
              <a:gd name="T61" fmla="*/ 2147483647 h 269"/>
              <a:gd name="T62" fmla="*/ 0 w 674"/>
              <a:gd name="T63" fmla="*/ 2147483647 h 269"/>
              <a:gd name="T64" fmla="*/ 0 w 674"/>
              <a:gd name="T65" fmla="*/ 2147483647 h 269"/>
              <a:gd name="T66" fmla="*/ 2147483647 w 674"/>
              <a:gd name="T67" fmla="*/ 2147483647 h 269"/>
              <a:gd name="T68" fmla="*/ 2147483647 w 674"/>
              <a:gd name="T69" fmla="*/ 2147483647 h 269"/>
              <a:gd name="T70" fmla="*/ 2147483647 w 674"/>
              <a:gd name="T71" fmla="*/ 2147483647 h 269"/>
              <a:gd name="T72" fmla="*/ 2147483647 w 674"/>
              <a:gd name="T73" fmla="*/ 2147483647 h 269"/>
              <a:gd name="T74" fmla="*/ 2147483647 w 674"/>
              <a:gd name="T75" fmla="*/ 2147483647 h 269"/>
              <a:gd name="T76" fmla="*/ 2147483647 w 674"/>
              <a:gd name="T77" fmla="*/ 2147483647 h 269"/>
              <a:gd name="T78" fmla="*/ 0 w 674"/>
              <a:gd name="T79" fmla="*/ 2147483647 h 269"/>
              <a:gd name="T80" fmla="*/ 2147483647 w 674"/>
              <a:gd name="T81" fmla="*/ 2147483647 h 269"/>
              <a:gd name="T82" fmla="*/ 0 w 674"/>
              <a:gd name="T83" fmla="*/ 2147483647 h 269"/>
              <a:gd name="T84" fmla="*/ 0 w 674"/>
              <a:gd name="T85" fmla="*/ 2147483647 h 269"/>
              <a:gd name="T86" fmla="*/ 2147483647 w 674"/>
              <a:gd name="T87" fmla="*/ 2147483647 h 269"/>
              <a:gd name="T88" fmla="*/ 2147483647 w 674"/>
              <a:gd name="T89" fmla="*/ 2147483647 h 269"/>
              <a:gd name="T90" fmla="*/ 2147483647 w 674"/>
              <a:gd name="T91" fmla="*/ 2147483647 h 269"/>
              <a:gd name="T92" fmla="*/ 2147483647 w 674"/>
              <a:gd name="T93" fmla="*/ 2147483647 h 269"/>
              <a:gd name="T94" fmla="*/ 2147483647 w 674"/>
              <a:gd name="T95" fmla="*/ 0 h 269"/>
              <a:gd name="T96" fmla="*/ 2147483647 w 674"/>
              <a:gd name="T97" fmla="*/ 0 h 269"/>
              <a:gd name="T98" fmla="*/ 2147483647 w 674"/>
              <a:gd name="T99" fmla="*/ 2147483647 h 269"/>
              <a:gd name="T100" fmla="*/ 2147483647 w 674"/>
              <a:gd name="T101" fmla="*/ 2147483647 h 269"/>
              <a:gd name="T102" fmla="*/ 2147483647 w 674"/>
              <a:gd name="T103" fmla="*/ 2147483647 h 269"/>
              <a:gd name="T104" fmla="*/ 2147483647 w 674"/>
              <a:gd name="T105" fmla="*/ 2147483647 h 269"/>
              <a:gd name="T106" fmla="*/ 2147483647 w 674"/>
              <a:gd name="T107" fmla="*/ 2147483647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74"/>
              <a:gd name="T163" fmla="*/ 0 h 269"/>
              <a:gd name="T164" fmla="*/ 674 w 674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74" h="269">
                <a:moveTo>
                  <a:pt x="579" y="49"/>
                </a:moveTo>
                <a:lnTo>
                  <a:pt x="611" y="93"/>
                </a:lnTo>
                <a:lnTo>
                  <a:pt x="655" y="93"/>
                </a:lnTo>
                <a:lnTo>
                  <a:pt x="630" y="112"/>
                </a:lnTo>
                <a:lnTo>
                  <a:pt x="674" y="206"/>
                </a:lnTo>
                <a:lnTo>
                  <a:pt x="611" y="206"/>
                </a:lnTo>
                <a:lnTo>
                  <a:pt x="579" y="206"/>
                </a:lnTo>
                <a:lnTo>
                  <a:pt x="518" y="225"/>
                </a:lnTo>
                <a:lnTo>
                  <a:pt x="474" y="225"/>
                </a:lnTo>
                <a:lnTo>
                  <a:pt x="449" y="225"/>
                </a:lnTo>
                <a:lnTo>
                  <a:pt x="379" y="225"/>
                </a:lnTo>
                <a:lnTo>
                  <a:pt x="379" y="242"/>
                </a:lnTo>
                <a:lnTo>
                  <a:pt x="362" y="269"/>
                </a:lnTo>
                <a:lnTo>
                  <a:pt x="362" y="225"/>
                </a:lnTo>
                <a:lnTo>
                  <a:pt x="343" y="242"/>
                </a:lnTo>
                <a:lnTo>
                  <a:pt x="310" y="225"/>
                </a:lnTo>
                <a:lnTo>
                  <a:pt x="266" y="242"/>
                </a:lnTo>
                <a:lnTo>
                  <a:pt x="249" y="269"/>
                </a:lnTo>
                <a:lnTo>
                  <a:pt x="205" y="225"/>
                </a:lnTo>
                <a:lnTo>
                  <a:pt x="186" y="225"/>
                </a:lnTo>
                <a:lnTo>
                  <a:pt x="154" y="242"/>
                </a:lnTo>
                <a:lnTo>
                  <a:pt x="137" y="242"/>
                </a:lnTo>
                <a:lnTo>
                  <a:pt x="68" y="225"/>
                </a:lnTo>
                <a:lnTo>
                  <a:pt x="93" y="225"/>
                </a:lnTo>
                <a:lnTo>
                  <a:pt x="49" y="225"/>
                </a:lnTo>
                <a:lnTo>
                  <a:pt x="68" y="206"/>
                </a:lnTo>
                <a:lnTo>
                  <a:pt x="49" y="206"/>
                </a:lnTo>
                <a:lnTo>
                  <a:pt x="49" y="181"/>
                </a:lnTo>
                <a:lnTo>
                  <a:pt x="24" y="154"/>
                </a:lnTo>
                <a:lnTo>
                  <a:pt x="49" y="154"/>
                </a:lnTo>
                <a:lnTo>
                  <a:pt x="24" y="112"/>
                </a:lnTo>
                <a:lnTo>
                  <a:pt x="0" y="112"/>
                </a:lnTo>
                <a:lnTo>
                  <a:pt x="0" y="93"/>
                </a:lnTo>
                <a:lnTo>
                  <a:pt x="24" y="93"/>
                </a:lnTo>
                <a:lnTo>
                  <a:pt x="112" y="93"/>
                </a:lnTo>
                <a:lnTo>
                  <a:pt x="93" y="68"/>
                </a:lnTo>
                <a:lnTo>
                  <a:pt x="112" y="68"/>
                </a:lnTo>
                <a:lnTo>
                  <a:pt x="93" y="49"/>
                </a:lnTo>
                <a:lnTo>
                  <a:pt x="49" y="49"/>
                </a:lnTo>
                <a:lnTo>
                  <a:pt x="0" y="93"/>
                </a:lnTo>
                <a:lnTo>
                  <a:pt x="24" y="68"/>
                </a:lnTo>
                <a:lnTo>
                  <a:pt x="0" y="68"/>
                </a:lnTo>
                <a:lnTo>
                  <a:pt x="0" y="24"/>
                </a:lnTo>
                <a:lnTo>
                  <a:pt x="68" y="24"/>
                </a:lnTo>
                <a:lnTo>
                  <a:pt x="93" y="49"/>
                </a:lnTo>
                <a:lnTo>
                  <a:pt x="137" y="49"/>
                </a:lnTo>
                <a:lnTo>
                  <a:pt x="186" y="49"/>
                </a:lnTo>
                <a:lnTo>
                  <a:pt x="249" y="0"/>
                </a:lnTo>
                <a:lnTo>
                  <a:pt x="293" y="0"/>
                </a:lnTo>
                <a:lnTo>
                  <a:pt x="379" y="49"/>
                </a:lnTo>
                <a:lnTo>
                  <a:pt x="474" y="49"/>
                </a:lnTo>
                <a:lnTo>
                  <a:pt x="535" y="24"/>
                </a:lnTo>
                <a:lnTo>
                  <a:pt x="579" y="24"/>
                </a:lnTo>
                <a:lnTo>
                  <a:pt x="579" y="4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" name="Freeform 151">
            <a:extLst>
              <a:ext uri="{FF2B5EF4-FFF2-40B4-BE49-F238E27FC236}">
                <a16:creationId xmlns:a16="http://schemas.microsoft.com/office/drawing/2014/main" id="{10E40E1E-AE30-DE46-91BE-1724BE8A92A1}"/>
              </a:ext>
            </a:extLst>
          </p:cNvPr>
          <p:cNvSpPr>
            <a:spLocks/>
          </p:cNvSpPr>
          <p:nvPr/>
        </p:nvSpPr>
        <p:spPr bwMode="auto">
          <a:xfrm>
            <a:off x="6061476" y="2795211"/>
            <a:ext cx="587375" cy="261937"/>
          </a:xfrm>
          <a:custGeom>
            <a:avLst/>
            <a:gdLst>
              <a:gd name="T0" fmla="*/ 2147483647 w 674"/>
              <a:gd name="T1" fmla="*/ 2147483647 h 269"/>
              <a:gd name="T2" fmla="*/ 2147483647 w 674"/>
              <a:gd name="T3" fmla="*/ 2147483647 h 269"/>
              <a:gd name="T4" fmla="*/ 2147483647 w 674"/>
              <a:gd name="T5" fmla="*/ 2147483647 h 269"/>
              <a:gd name="T6" fmla="*/ 2147483647 w 674"/>
              <a:gd name="T7" fmla="*/ 2147483647 h 269"/>
              <a:gd name="T8" fmla="*/ 2147483647 w 674"/>
              <a:gd name="T9" fmla="*/ 2147483647 h 269"/>
              <a:gd name="T10" fmla="*/ 2147483647 w 674"/>
              <a:gd name="T11" fmla="*/ 2147483647 h 269"/>
              <a:gd name="T12" fmla="*/ 2147483647 w 674"/>
              <a:gd name="T13" fmla="*/ 2147483647 h 269"/>
              <a:gd name="T14" fmla="*/ 2147483647 w 674"/>
              <a:gd name="T15" fmla="*/ 2147483647 h 269"/>
              <a:gd name="T16" fmla="*/ 2147483647 w 674"/>
              <a:gd name="T17" fmla="*/ 2147483647 h 269"/>
              <a:gd name="T18" fmla="*/ 2147483647 w 674"/>
              <a:gd name="T19" fmla="*/ 2147483647 h 269"/>
              <a:gd name="T20" fmla="*/ 2147483647 w 674"/>
              <a:gd name="T21" fmla="*/ 2147483647 h 269"/>
              <a:gd name="T22" fmla="*/ 2147483647 w 674"/>
              <a:gd name="T23" fmla="*/ 2147483647 h 269"/>
              <a:gd name="T24" fmla="*/ 2147483647 w 674"/>
              <a:gd name="T25" fmla="*/ 2147483647 h 269"/>
              <a:gd name="T26" fmla="*/ 2147483647 w 674"/>
              <a:gd name="T27" fmla="*/ 2147483647 h 269"/>
              <a:gd name="T28" fmla="*/ 2147483647 w 674"/>
              <a:gd name="T29" fmla="*/ 2147483647 h 269"/>
              <a:gd name="T30" fmla="*/ 2147483647 w 674"/>
              <a:gd name="T31" fmla="*/ 2147483647 h 269"/>
              <a:gd name="T32" fmla="*/ 2147483647 w 674"/>
              <a:gd name="T33" fmla="*/ 2147483647 h 269"/>
              <a:gd name="T34" fmla="*/ 2147483647 w 674"/>
              <a:gd name="T35" fmla="*/ 2147483647 h 269"/>
              <a:gd name="T36" fmla="*/ 2147483647 w 674"/>
              <a:gd name="T37" fmla="*/ 2147483647 h 269"/>
              <a:gd name="T38" fmla="*/ 2147483647 w 674"/>
              <a:gd name="T39" fmla="*/ 2147483647 h 269"/>
              <a:gd name="T40" fmla="*/ 2147483647 w 674"/>
              <a:gd name="T41" fmla="*/ 2147483647 h 269"/>
              <a:gd name="T42" fmla="*/ 2147483647 w 674"/>
              <a:gd name="T43" fmla="*/ 2147483647 h 269"/>
              <a:gd name="T44" fmla="*/ 2147483647 w 674"/>
              <a:gd name="T45" fmla="*/ 2147483647 h 269"/>
              <a:gd name="T46" fmla="*/ 2147483647 w 674"/>
              <a:gd name="T47" fmla="*/ 2147483647 h 269"/>
              <a:gd name="T48" fmla="*/ 2147483647 w 674"/>
              <a:gd name="T49" fmla="*/ 2147483647 h 269"/>
              <a:gd name="T50" fmla="*/ 2147483647 w 674"/>
              <a:gd name="T51" fmla="*/ 2147483647 h 269"/>
              <a:gd name="T52" fmla="*/ 2147483647 w 674"/>
              <a:gd name="T53" fmla="*/ 2147483647 h 269"/>
              <a:gd name="T54" fmla="*/ 2147483647 w 674"/>
              <a:gd name="T55" fmla="*/ 2147483647 h 269"/>
              <a:gd name="T56" fmla="*/ 2147483647 w 674"/>
              <a:gd name="T57" fmla="*/ 2147483647 h 269"/>
              <a:gd name="T58" fmla="*/ 2147483647 w 674"/>
              <a:gd name="T59" fmla="*/ 2147483647 h 269"/>
              <a:gd name="T60" fmla="*/ 2147483647 w 674"/>
              <a:gd name="T61" fmla="*/ 2147483647 h 269"/>
              <a:gd name="T62" fmla="*/ 0 w 674"/>
              <a:gd name="T63" fmla="*/ 2147483647 h 269"/>
              <a:gd name="T64" fmla="*/ 0 w 674"/>
              <a:gd name="T65" fmla="*/ 2147483647 h 269"/>
              <a:gd name="T66" fmla="*/ 2147483647 w 674"/>
              <a:gd name="T67" fmla="*/ 2147483647 h 269"/>
              <a:gd name="T68" fmla="*/ 2147483647 w 674"/>
              <a:gd name="T69" fmla="*/ 2147483647 h 269"/>
              <a:gd name="T70" fmla="*/ 2147483647 w 674"/>
              <a:gd name="T71" fmla="*/ 2147483647 h 269"/>
              <a:gd name="T72" fmla="*/ 2147483647 w 674"/>
              <a:gd name="T73" fmla="*/ 2147483647 h 269"/>
              <a:gd name="T74" fmla="*/ 2147483647 w 674"/>
              <a:gd name="T75" fmla="*/ 2147483647 h 269"/>
              <a:gd name="T76" fmla="*/ 2147483647 w 674"/>
              <a:gd name="T77" fmla="*/ 2147483647 h 269"/>
              <a:gd name="T78" fmla="*/ 0 w 674"/>
              <a:gd name="T79" fmla="*/ 2147483647 h 269"/>
              <a:gd name="T80" fmla="*/ 2147483647 w 674"/>
              <a:gd name="T81" fmla="*/ 2147483647 h 269"/>
              <a:gd name="T82" fmla="*/ 0 w 674"/>
              <a:gd name="T83" fmla="*/ 2147483647 h 269"/>
              <a:gd name="T84" fmla="*/ 0 w 674"/>
              <a:gd name="T85" fmla="*/ 2147483647 h 269"/>
              <a:gd name="T86" fmla="*/ 2147483647 w 674"/>
              <a:gd name="T87" fmla="*/ 2147483647 h 269"/>
              <a:gd name="T88" fmla="*/ 2147483647 w 674"/>
              <a:gd name="T89" fmla="*/ 2147483647 h 269"/>
              <a:gd name="T90" fmla="*/ 2147483647 w 674"/>
              <a:gd name="T91" fmla="*/ 2147483647 h 269"/>
              <a:gd name="T92" fmla="*/ 2147483647 w 674"/>
              <a:gd name="T93" fmla="*/ 2147483647 h 269"/>
              <a:gd name="T94" fmla="*/ 2147483647 w 674"/>
              <a:gd name="T95" fmla="*/ 0 h 269"/>
              <a:gd name="T96" fmla="*/ 2147483647 w 674"/>
              <a:gd name="T97" fmla="*/ 0 h 269"/>
              <a:gd name="T98" fmla="*/ 2147483647 w 674"/>
              <a:gd name="T99" fmla="*/ 2147483647 h 269"/>
              <a:gd name="T100" fmla="*/ 2147483647 w 674"/>
              <a:gd name="T101" fmla="*/ 2147483647 h 269"/>
              <a:gd name="T102" fmla="*/ 2147483647 w 674"/>
              <a:gd name="T103" fmla="*/ 2147483647 h 269"/>
              <a:gd name="T104" fmla="*/ 2147483647 w 674"/>
              <a:gd name="T105" fmla="*/ 2147483647 h 269"/>
              <a:gd name="T106" fmla="*/ 2147483647 w 674"/>
              <a:gd name="T107" fmla="*/ 2147483647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74"/>
              <a:gd name="T163" fmla="*/ 0 h 269"/>
              <a:gd name="T164" fmla="*/ 674 w 674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74" h="269">
                <a:moveTo>
                  <a:pt x="579" y="49"/>
                </a:moveTo>
                <a:lnTo>
                  <a:pt x="611" y="93"/>
                </a:lnTo>
                <a:lnTo>
                  <a:pt x="655" y="93"/>
                </a:lnTo>
                <a:lnTo>
                  <a:pt x="630" y="112"/>
                </a:lnTo>
                <a:lnTo>
                  <a:pt x="674" y="206"/>
                </a:lnTo>
                <a:lnTo>
                  <a:pt x="611" y="206"/>
                </a:lnTo>
                <a:lnTo>
                  <a:pt x="579" y="206"/>
                </a:lnTo>
                <a:lnTo>
                  <a:pt x="518" y="225"/>
                </a:lnTo>
                <a:lnTo>
                  <a:pt x="474" y="225"/>
                </a:lnTo>
                <a:lnTo>
                  <a:pt x="449" y="225"/>
                </a:lnTo>
                <a:lnTo>
                  <a:pt x="379" y="225"/>
                </a:lnTo>
                <a:lnTo>
                  <a:pt x="379" y="242"/>
                </a:lnTo>
                <a:lnTo>
                  <a:pt x="362" y="269"/>
                </a:lnTo>
                <a:lnTo>
                  <a:pt x="362" y="225"/>
                </a:lnTo>
                <a:lnTo>
                  <a:pt x="343" y="242"/>
                </a:lnTo>
                <a:lnTo>
                  <a:pt x="310" y="225"/>
                </a:lnTo>
                <a:lnTo>
                  <a:pt x="266" y="242"/>
                </a:lnTo>
                <a:lnTo>
                  <a:pt x="249" y="269"/>
                </a:lnTo>
                <a:lnTo>
                  <a:pt x="205" y="225"/>
                </a:lnTo>
                <a:lnTo>
                  <a:pt x="186" y="225"/>
                </a:lnTo>
                <a:lnTo>
                  <a:pt x="154" y="242"/>
                </a:lnTo>
                <a:lnTo>
                  <a:pt x="137" y="242"/>
                </a:lnTo>
                <a:lnTo>
                  <a:pt x="68" y="225"/>
                </a:lnTo>
                <a:lnTo>
                  <a:pt x="93" y="225"/>
                </a:lnTo>
                <a:lnTo>
                  <a:pt x="49" y="225"/>
                </a:lnTo>
                <a:lnTo>
                  <a:pt x="68" y="206"/>
                </a:lnTo>
                <a:lnTo>
                  <a:pt x="49" y="206"/>
                </a:lnTo>
                <a:lnTo>
                  <a:pt x="49" y="181"/>
                </a:lnTo>
                <a:lnTo>
                  <a:pt x="24" y="154"/>
                </a:lnTo>
                <a:lnTo>
                  <a:pt x="49" y="154"/>
                </a:lnTo>
                <a:lnTo>
                  <a:pt x="24" y="112"/>
                </a:lnTo>
                <a:lnTo>
                  <a:pt x="0" y="112"/>
                </a:lnTo>
                <a:lnTo>
                  <a:pt x="0" y="93"/>
                </a:lnTo>
                <a:lnTo>
                  <a:pt x="24" y="93"/>
                </a:lnTo>
                <a:lnTo>
                  <a:pt x="112" y="93"/>
                </a:lnTo>
                <a:lnTo>
                  <a:pt x="93" y="68"/>
                </a:lnTo>
                <a:lnTo>
                  <a:pt x="112" y="68"/>
                </a:lnTo>
                <a:lnTo>
                  <a:pt x="93" y="49"/>
                </a:lnTo>
                <a:lnTo>
                  <a:pt x="49" y="49"/>
                </a:lnTo>
                <a:lnTo>
                  <a:pt x="0" y="93"/>
                </a:lnTo>
                <a:lnTo>
                  <a:pt x="24" y="68"/>
                </a:lnTo>
                <a:lnTo>
                  <a:pt x="0" y="68"/>
                </a:lnTo>
                <a:lnTo>
                  <a:pt x="0" y="24"/>
                </a:lnTo>
                <a:lnTo>
                  <a:pt x="68" y="24"/>
                </a:lnTo>
                <a:lnTo>
                  <a:pt x="93" y="49"/>
                </a:lnTo>
                <a:lnTo>
                  <a:pt x="137" y="49"/>
                </a:lnTo>
                <a:lnTo>
                  <a:pt x="186" y="49"/>
                </a:lnTo>
                <a:lnTo>
                  <a:pt x="249" y="0"/>
                </a:lnTo>
                <a:lnTo>
                  <a:pt x="293" y="0"/>
                </a:lnTo>
                <a:lnTo>
                  <a:pt x="379" y="49"/>
                </a:lnTo>
                <a:lnTo>
                  <a:pt x="474" y="49"/>
                </a:lnTo>
                <a:lnTo>
                  <a:pt x="535" y="24"/>
                </a:lnTo>
                <a:lnTo>
                  <a:pt x="579" y="24"/>
                </a:lnTo>
                <a:lnTo>
                  <a:pt x="579" y="4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4" name="Freeform 152">
            <a:extLst>
              <a:ext uri="{FF2B5EF4-FFF2-40B4-BE49-F238E27FC236}">
                <a16:creationId xmlns:a16="http://schemas.microsoft.com/office/drawing/2014/main" id="{643034B4-0623-844F-B921-8ADB05D9FED3}"/>
              </a:ext>
            </a:extLst>
          </p:cNvPr>
          <p:cNvSpPr>
            <a:spLocks/>
          </p:cNvSpPr>
          <p:nvPr/>
        </p:nvSpPr>
        <p:spPr bwMode="auto">
          <a:xfrm>
            <a:off x="6375801" y="2996823"/>
            <a:ext cx="188912" cy="215900"/>
          </a:xfrm>
          <a:custGeom>
            <a:avLst/>
            <a:gdLst>
              <a:gd name="T0" fmla="*/ 2147483647 w 217"/>
              <a:gd name="T1" fmla="*/ 0 h 217"/>
              <a:gd name="T2" fmla="*/ 2147483647 w 217"/>
              <a:gd name="T3" fmla="*/ 2147483647 h 217"/>
              <a:gd name="T4" fmla="*/ 2147483647 w 217"/>
              <a:gd name="T5" fmla="*/ 2147483647 h 217"/>
              <a:gd name="T6" fmla="*/ 2147483647 w 217"/>
              <a:gd name="T7" fmla="*/ 2147483647 h 217"/>
              <a:gd name="T8" fmla="*/ 2147483647 w 217"/>
              <a:gd name="T9" fmla="*/ 2147483647 h 217"/>
              <a:gd name="T10" fmla="*/ 0 w 217"/>
              <a:gd name="T11" fmla="*/ 2147483647 h 217"/>
              <a:gd name="T12" fmla="*/ 0 w 217"/>
              <a:gd name="T13" fmla="*/ 2147483647 h 217"/>
              <a:gd name="T14" fmla="*/ 2147483647 w 217"/>
              <a:gd name="T15" fmla="*/ 2147483647 h 217"/>
              <a:gd name="T16" fmla="*/ 0 w 217"/>
              <a:gd name="T17" fmla="*/ 2147483647 h 217"/>
              <a:gd name="T18" fmla="*/ 0 w 217"/>
              <a:gd name="T19" fmla="*/ 2147483647 h 217"/>
              <a:gd name="T20" fmla="*/ 2147483647 w 217"/>
              <a:gd name="T21" fmla="*/ 2147483647 h 217"/>
              <a:gd name="T22" fmla="*/ 2147483647 w 217"/>
              <a:gd name="T23" fmla="*/ 2147483647 h 217"/>
              <a:gd name="T24" fmla="*/ 2147483647 w 217"/>
              <a:gd name="T25" fmla="*/ 2147483647 h 217"/>
              <a:gd name="T26" fmla="*/ 2147483647 w 217"/>
              <a:gd name="T27" fmla="*/ 2147483647 h 217"/>
              <a:gd name="T28" fmla="*/ 2147483647 w 217"/>
              <a:gd name="T29" fmla="*/ 2147483647 h 217"/>
              <a:gd name="T30" fmla="*/ 2147483647 w 217"/>
              <a:gd name="T31" fmla="*/ 0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7"/>
              <a:gd name="T49" fmla="*/ 0 h 217"/>
              <a:gd name="T50" fmla="*/ 217 w 217"/>
              <a:gd name="T51" fmla="*/ 217 h 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7" h="217">
                <a:moveTo>
                  <a:pt x="217" y="0"/>
                </a:moveTo>
                <a:lnTo>
                  <a:pt x="173" y="36"/>
                </a:lnTo>
                <a:lnTo>
                  <a:pt x="173" y="129"/>
                </a:lnTo>
                <a:lnTo>
                  <a:pt x="110" y="173"/>
                </a:lnTo>
                <a:lnTo>
                  <a:pt x="17" y="217"/>
                </a:lnTo>
                <a:lnTo>
                  <a:pt x="0" y="190"/>
                </a:lnTo>
                <a:lnTo>
                  <a:pt x="0" y="173"/>
                </a:lnTo>
                <a:lnTo>
                  <a:pt x="17" y="129"/>
                </a:lnTo>
                <a:lnTo>
                  <a:pt x="0" y="129"/>
                </a:lnTo>
                <a:lnTo>
                  <a:pt x="0" y="61"/>
                </a:lnTo>
                <a:lnTo>
                  <a:pt x="17" y="36"/>
                </a:lnTo>
                <a:lnTo>
                  <a:pt x="17" y="17"/>
                </a:lnTo>
                <a:lnTo>
                  <a:pt x="85" y="17"/>
                </a:lnTo>
                <a:lnTo>
                  <a:pt x="110" y="17"/>
                </a:lnTo>
                <a:lnTo>
                  <a:pt x="154" y="17"/>
                </a:lnTo>
                <a:lnTo>
                  <a:pt x="217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" name="Freeform 153">
            <a:extLst>
              <a:ext uri="{FF2B5EF4-FFF2-40B4-BE49-F238E27FC236}">
                <a16:creationId xmlns:a16="http://schemas.microsoft.com/office/drawing/2014/main" id="{9C5DBD99-5F25-6F4B-9F62-BDC356B3E80B}"/>
              </a:ext>
            </a:extLst>
          </p:cNvPr>
          <p:cNvSpPr>
            <a:spLocks/>
          </p:cNvSpPr>
          <p:nvPr/>
        </p:nvSpPr>
        <p:spPr bwMode="auto">
          <a:xfrm>
            <a:off x="6375801" y="2996823"/>
            <a:ext cx="188912" cy="215900"/>
          </a:xfrm>
          <a:custGeom>
            <a:avLst/>
            <a:gdLst>
              <a:gd name="T0" fmla="*/ 2147483647 w 217"/>
              <a:gd name="T1" fmla="*/ 0 h 217"/>
              <a:gd name="T2" fmla="*/ 2147483647 w 217"/>
              <a:gd name="T3" fmla="*/ 2147483647 h 217"/>
              <a:gd name="T4" fmla="*/ 2147483647 w 217"/>
              <a:gd name="T5" fmla="*/ 2147483647 h 217"/>
              <a:gd name="T6" fmla="*/ 2147483647 w 217"/>
              <a:gd name="T7" fmla="*/ 2147483647 h 217"/>
              <a:gd name="T8" fmla="*/ 2147483647 w 217"/>
              <a:gd name="T9" fmla="*/ 2147483647 h 217"/>
              <a:gd name="T10" fmla="*/ 0 w 217"/>
              <a:gd name="T11" fmla="*/ 2147483647 h 217"/>
              <a:gd name="T12" fmla="*/ 0 w 217"/>
              <a:gd name="T13" fmla="*/ 2147483647 h 217"/>
              <a:gd name="T14" fmla="*/ 2147483647 w 217"/>
              <a:gd name="T15" fmla="*/ 2147483647 h 217"/>
              <a:gd name="T16" fmla="*/ 0 w 217"/>
              <a:gd name="T17" fmla="*/ 2147483647 h 217"/>
              <a:gd name="T18" fmla="*/ 0 w 217"/>
              <a:gd name="T19" fmla="*/ 2147483647 h 217"/>
              <a:gd name="T20" fmla="*/ 2147483647 w 217"/>
              <a:gd name="T21" fmla="*/ 2147483647 h 217"/>
              <a:gd name="T22" fmla="*/ 2147483647 w 217"/>
              <a:gd name="T23" fmla="*/ 2147483647 h 217"/>
              <a:gd name="T24" fmla="*/ 2147483647 w 217"/>
              <a:gd name="T25" fmla="*/ 2147483647 h 217"/>
              <a:gd name="T26" fmla="*/ 2147483647 w 217"/>
              <a:gd name="T27" fmla="*/ 2147483647 h 217"/>
              <a:gd name="T28" fmla="*/ 2147483647 w 217"/>
              <a:gd name="T29" fmla="*/ 2147483647 h 217"/>
              <a:gd name="T30" fmla="*/ 2147483647 w 217"/>
              <a:gd name="T31" fmla="*/ 0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7"/>
              <a:gd name="T49" fmla="*/ 0 h 217"/>
              <a:gd name="T50" fmla="*/ 217 w 217"/>
              <a:gd name="T51" fmla="*/ 217 h 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7" h="217">
                <a:moveTo>
                  <a:pt x="217" y="0"/>
                </a:moveTo>
                <a:lnTo>
                  <a:pt x="173" y="36"/>
                </a:lnTo>
                <a:lnTo>
                  <a:pt x="173" y="129"/>
                </a:lnTo>
                <a:lnTo>
                  <a:pt x="110" y="173"/>
                </a:lnTo>
                <a:lnTo>
                  <a:pt x="17" y="217"/>
                </a:lnTo>
                <a:lnTo>
                  <a:pt x="0" y="190"/>
                </a:lnTo>
                <a:lnTo>
                  <a:pt x="0" y="173"/>
                </a:lnTo>
                <a:lnTo>
                  <a:pt x="17" y="129"/>
                </a:lnTo>
                <a:lnTo>
                  <a:pt x="0" y="129"/>
                </a:lnTo>
                <a:lnTo>
                  <a:pt x="0" y="61"/>
                </a:lnTo>
                <a:lnTo>
                  <a:pt x="17" y="36"/>
                </a:lnTo>
                <a:lnTo>
                  <a:pt x="17" y="17"/>
                </a:lnTo>
                <a:lnTo>
                  <a:pt x="85" y="17"/>
                </a:lnTo>
                <a:lnTo>
                  <a:pt x="110" y="17"/>
                </a:lnTo>
                <a:lnTo>
                  <a:pt x="154" y="17"/>
                </a:lnTo>
                <a:lnTo>
                  <a:pt x="217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6" name="Freeform 154">
            <a:extLst>
              <a:ext uri="{FF2B5EF4-FFF2-40B4-BE49-F238E27FC236}">
                <a16:creationId xmlns:a16="http://schemas.microsoft.com/office/drawing/2014/main" id="{5FA46E10-30BF-FD4A-821F-7215CEBF075A}"/>
              </a:ext>
            </a:extLst>
          </p:cNvPr>
          <p:cNvSpPr>
            <a:spLocks/>
          </p:cNvSpPr>
          <p:nvPr/>
        </p:nvSpPr>
        <p:spPr bwMode="auto">
          <a:xfrm>
            <a:off x="6361513" y="3171448"/>
            <a:ext cx="134938" cy="150813"/>
          </a:xfrm>
          <a:custGeom>
            <a:avLst/>
            <a:gdLst>
              <a:gd name="T0" fmla="*/ 2147483647 w 154"/>
              <a:gd name="T1" fmla="*/ 2147483647 h 155"/>
              <a:gd name="T2" fmla="*/ 0 w 154"/>
              <a:gd name="T3" fmla="*/ 2147483647 h 155"/>
              <a:gd name="T4" fmla="*/ 2147483647 w 154"/>
              <a:gd name="T5" fmla="*/ 2147483647 h 155"/>
              <a:gd name="T6" fmla="*/ 0 w 154"/>
              <a:gd name="T7" fmla="*/ 2147483647 h 155"/>
              <a:gd name="T8" fmla="*/ 2147483647 w 154"/>
              <a:gd name="T9" fmla="*/ 2147483647 h 155"/>
              <a:gd name="T10" fmla="*/ 2147483647 w 154"/>
              <a:gd name="T11" fmla="*/ 2147483647 h 155"/>
              <a:gd name="T12" fmla="*/ 2147483647 w 154"/>
              <a:gd name="T13" fmla="*/ 2147483647 h 155"/>
              <a:gd name="T14" fmla="*/ 2147483647 w 154"/>
              <a:gd name="T15" fmla="*/ 2147483647 h 155"/>
              <a:gd name="T16" fmla="*/ 2147483647 w 154"/>
              <a:gd name="T17" fmla="*/ 2147483647 h 155"/>
              <a:gd name="T18" fmla="*/ 2147483647 w 154"/>
              <a:gd name="T19" fmla="*/ 2147483647 h 155"/>
              <a:gd name="T20" fmla="*/ 2147483647 w 154"/>
              <a:gd name="T21" fmla="*/ 0 h 155"/>
              <a:gd name="T22" fmla="*/ 2147483647 w 154"/>
              <a:gd name="T23" fmla="*/ 2147483647 h 155"/>
              <a:gd name="T24" fmla="*/ 2147483647 w 154"/>
              <a:gd name="T25" fmla="*/ 2147483647 h 1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55"/>
              <a:gd name="T41" fmla="*/ 154 w 154"/>
              <a:gd name="T42" fmla="*/ 155 h 1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55">
                <a:moveTo>
                  <a:pt x="17" y="17"/>
                </a:moveTo>
                <a:lnTo>
                  <a:pt x="0" y="42"/>
                </a:lnTo>
                <a:lnTo>
                  <a:pt x="17" y="92"/>
                </a:lnTo>
                <a:lnTo>
                  <a:pt x="0" y="155"/>
                </a:lnTo>
                <a:lnTo>
                  <a:pt x="36" y="155"/>
                </a:lnTo>
                <a:lnTo>
                  <a:pt x="61" y="130"/>
                </a:lnTo>
                <a:lnTo>
                  <a:pt x="80" y="130"/>
                </a:lnTo>
                <a:lnTo>
                  <a:pt x="104" y="111"/>
                </a:lnTo>
                <a:lnTo>
                  <a:pt x="61" y="61"/>
                </a:lnTo>
                <a:lnTo>
                  <a:pt x="154" y="42"/>
                </a:lnTo>
                <a:lnTo>
                  <a:pt x="129" y="0"/>
                </a:lnTo>
                <a:lnTo>
                  <a:pt x="36" y="42"/>
                </a:lnTo>
                <a:lnTo>
                  <a:pt x="17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" name="Freeform 155">
            <a:extLst>
              <a:ext uri="{FF2B5EF4-FFF2-40B4-BE49-F238E27FC236}">
                <a16:creationId xmlns:a16="http://schemas.microsoft.com/office/drawing/2014/main" id="{CBAFC3C8-A289-F94D-8F9E-5528B128A665}"/>
              </a:ext>
            </a:extLst>
          </p:cNvPr>
          <p:cNvSpPr>
            <a:spLocks/>
          </p:cNvSpPr>
          <p:nvPr/>
        </p:nvSpPr>
        <p:spPr bwMode="auto">
          <a:xfrm>
            <a:off x="6361513" y="3171448"/>
            <a:ext cx="134938" cy="150813"/>
          </a:xfrm>
          <a:custGeom>
            <a:avLst/>
            <a:gdLst>
              <a:gd name="T0" fmla="*/ 2147483647 w 154"/>
              <a:gd name="T1" fmla="*/ 2147483647 h 155"/>
              <a:gd name="T2" fmla="*/ 0 w 154"/>
              <a:gd name="T3" fmla="*/ 2147483647 h 155"/>
              <a:gd name="T4" fmla="*/ 2147483647 w 154"/>
              <a:gd name="T5" fmla="*/ 2147483647 h 155"/>
              <a:gd name="T6" fmla="*/ 0 w 154"/>
              <a:gd name="T7" fmla="*/ 2147483647 h 155"/>
              <a:gd name="T8" fmla="*/ 2147483647 w 154"/>
              <a:gd name="T9" fmla="*/ 2147483647 h 155"/>
              <a:gd name="T10" fmla="*/ 2147483647 w 154"/>
              <a:gd name="T11" fmla="*/ 2147483647 h 155"/>
              <a:gd name="T12" fmla="*/ 2147483647 w 154"/>
              <a:gd name="T13" fmla="*/ 2147483647 h 155"/>
              <a:gd name="T14" fmla="*/ 2147483647 w 154"/>
              <a:gd name="T15" fmla="*/ 2147483647 h 155"/>
              <a:gd name="T16" fmla="*/ 2147483647 w 154"/>
              <a:gd name="T17" fmla="*/ 2147483647 h 155"/>
              <a:gd name="T18" fmla="*/ 2147483647 w 154"/>
              <a:gd name="T19" fmla="*/ 2147483647 h 155"/>
              <a:gd name="T20" fmla="*/ 2147483647 w 154"/>
              <a:gd name="T21" fmla="*/ 0 h 155"/>
              <a:gd name="T22" fmla="*/ 2147483647 w 154"/>
              <a:gd name="T23" fmla="*/ 2147483647 h 155"/>
              <a:gd name="T24" fmla="*/ 2147483647 w 154"/>
              <a:gd name="T25" fmla="*/ 2147483647 h 1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55"/>
              <a:gd name="T41" fmla="*/ 154 w 154"/>
              <a:gd name="T42" fmla="*/ 155 h 1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55">
                <a:moveTo>
                  <a:pt x="17" y="17"/>
                </a:moveTo>
                <a:lnTo>
                  <a:pt x="0" y="42"/>
                </a:lnTo>
                <a:lnTo>
                  <a:pt x="17" y="92"/>
                </a:lnTo>
                <a:lnTo>
                  <a:pt x="0" y="155"/>
                </a:lnTo>
                <a:lnTo>
                  <a:pt x="36" y="155"/>
                </a:lnTo>
                <a:lnTo>
                  <a:pt x="61" y="130"/>
                </a:lnTo>
                <a:lnTo>
                  <a:pt x="80" y="130"/>
                </a:lnTo>
                <a:lnTo>
                  <a:pt x="104" y="111"/>
                </a:lnTo>
                <a:lnTo>
                  <a:pt x="61" y="61"/>
                </a:lnTo>
                <a:lnTo>
                  <a:pt x="154" y="42"/>
                </a:lnTo>
                <a:lnTo>
                  <a:pt x="129" y="0"/>
                </a:lnTo>
                <a:lnTo>
                  <a:pt x="36" y="42"/>
                </a:lnTo>
                <a:lnTo>
                  <a:pt x="17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8" name="Freeform 156">
            <a:extLst>
              <a:ext uri="{FF2B5EF4-FFF2-40B4-BE49-F238E27FC236}">
                <a16:creationId xmlns:a16="http://schemas.microsoft.com/office/drawing/2014/main" id="{46F5C22E-19F8-CD43-BE40-3E7100C5B91C}"/>
              </a:ext>
            </a:extLst>
          </p:cNvPr>
          <p:cNvSpPr>
            <a:spLocks/>
          </p:cNvSpPr>
          <p:nvPr/>
        </p:nvSpPr>
        <p:spPr bwMode="auto">
          <a:xfrm>
            <a:off x="6475813" y="2996823"/>
            <a:ext cx="306388" cy="342900"/>
          </a:xfrm>
          <a:custGeom>
            <a:avLst/>
            <a:gdLst>
              <a:gd name="T0" fmla="*/ 2147483647 w 355"/>
              <a:gd name="T1" fmla="*/ 0 h 349"/>
              <a:gd name="T2" fmla="*/ 2147483647 w 355"/>
              <a:gd name="T3" fmla="*/ 0 h 349"/>
              <a:gd name="T4" fmla="*/ 2147483647 w 355"/>
              <a:gd name="T5" fmla="*/ 0 h 349"/>
              <a:gd name="T6" fmla="*/ 2147483647 w 355"/>
              <a:gd name="T7" fmla="*/ 2147483647 h 349"/>
              <a:gd name="T8" fmla="*/ 2147483647 w 355"/>
              <a:gd name="T9" fmla="*/ 2147483647 h 349"/>
              <a:gd name="T10" fmla="*/ 0 w 355"/>
              <a:gd name="T11" fmla="*/ 2147483647 h 349"/>
              <a:gd name="T12" fmla="*/ 2147483647 w 355"/>
              <a:gd name="T13" fmla="*/ 2147483647 h 349"/>
              <a:gd name="T14" fmla="*/ 2147483647 w 355"/>
              <a:gd name="T15" fmla="*/ 2147483647 h 349"/>
              <a:gd name="T16" fmla="*/ 2147483647 w 355"/>
              <a:gd name="T17" fmla="*/ 2147483647 h 349"/>
              <a:gd name="T18" fmla="*/ 2147483647 w 355"/>
              <a:gd name="T19" fmla="*/ 2147483647 h 349"/>
              <a:gd name="T20" fmla="*/ 2147483647 w 355"/>
              <a:gd name="T21" fmla="*/ 2147483647 h 349"/>
              <a:gd name="T22" fmla="*/ 2147483647 w 355"/>
              <a:gd name="T23" fmla="*/ 2147483647 h 349"/>
              <a:gd name="T24" fmla="*/ 2147483647 w 355"/>
              <a:gd name="T25" fmla="*/ 2147483647 h 349"/>
              <a:gd name="T26" fmla="*/ 2147483647 w 355"/>
              <a:gd name="T27" fmla="*/ 2147483647 h 349"/>
              <a:gd name="T28" fmla="*/ 2147483647 w 355"/>
              <a:gd name="T29" fmla="*/ 2147483647 h 349"/>
              <a:gd name="T30" fmla="*/ 2147483647 w 355"/>
              <a:gd name="T31" fmla="*/ 2147483647 h 349"/>
              <a:gd name="T32" fmla="*/ 2147483647 w 355"/>
              <a:gd name="T33" fmla="*/ 2147483647 h 349"/>
              <a:gd name="T34" fmla="*/ 2147483647 w 355"/>
              <a:gd name="T35" fmla="*/ 2147483647 h 349"/>
              <a:gd name="T36" fmla="*/ 2147483647 w 355"/>
              <a:gd name="T37" fmla="*/ 2147483647 h 349"/>
              <a:gd name="T38" fmla="*/ 2147483647 w 355"/>
              <a:gd name="T39" fmla="*/ 2147483647 h 349"/>
              <a:gd name="T40" fmla="*/ 2147483647 w 355"/>
              <a:gd name="T41" fmla="*/ 2147483647 h 349"/>
              <a:gd name="T42" fmla="*/ 2147483647 w 355"/>
              <a:gd name="T43" fmla="*/ 0 h 3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5"/>
              <a:gd name="T67" fmla="*/ 0 h 349"/>
              <a:gd name="T68" fmla="*/ 355 w 355"/>
              <a:gd name="T69" fmla="*/ 349 h 3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5" h="349">
                <a:moveTo>
                  <a:pt x="198" y="0"/>
                </a:moveTo>
                <a:lnTo>
                  <a:pt x="135" y="0"/>
                </a:lnTo>
                <a:lnTo>
                  <a:pt x="105" y="0"/>
                </a:lnTo>
                <a:lnTo>
                  <a:pt x="61" y="36"/>
                </a:lnTo>
                <a:lnTo>
                  <a:pt x="61" y="129"/>
                </a:lnTo>
                <a:lnTo>
                  <a:pt x="0" y="173"/>
                </a:lnTo>
                <a:lnTo>
                  <a:pt x="25" y="217"/>
                </a:lnTo>
                <a:lnTo>
                  <a:pt x="61" y="236"/>
                </a:lnTo>
                <a:lnTo>
                  <a:pt x="155" y="286"/>
                </a:lnTo>
                <a:lnTo>
                  <a:pt x="179" y="286"/>
                </a:lnTo>
                <a:lnTo>
                  <a:pt x="179" y="330"/>
                </a:lnTo>
                <a:lnTo>
                  <a:pt x="217" y="349"/>
                </a:lnTo>
                <a:lnTo>
                  <a:pt x="242" y="330"/>
                </a:lnTo>
                <a:lnTo>
                  <a:pt x="292" y="349"/>
                </a:lnTo>
                <a:lnTo>
                  <a:pt x="311" y="305"/>
                </a:lnTo>
                <a:lnTo>
                  <a:pt x="355" y="305"/>
                </a:lnTo>
                <a:lnTo>
                  <a:pt x="311" y="267"/>
                </a:lnTo>
                <a:lnTo>
                  <a:pt x="311" y="192"/>
                </a:lnTo>
                <a:lnTo>
                  <a:pt x="242" y="173"/>
                </a:lnTo>
                <a:lnTo>
                  <a:pt x="217" y="129"/>
                </a:lnTo>
                <a:lnTo>
                  <a:pt x="242" y="80"/>
                </a:lnTo>
                <a:lnTo>
                  <a:pt x="198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9" name="Freeform 157">
            <a:extLst>
              <a:ext uri="{FF2B5EF4-FFF2-40B4-BE49-F238E27FC236}">
                <a16:creationId xmlns:a16="http://schemas.microsoft.com/office/drawing/2014/main" id="{2CE28FFE-8452-ED45-AAC0-9BB0C2920EAD}"/>
              </a:ext>
            </a:extLst>
          </p:cNvPr>
          <p:cNvSpPr>
            <a:spLocks/>
          </p:cNvSpPr>
          <p:nvPr/>
        </p:nvSpPr>
        <p:spPr bwMode="auto">
          <a:xfrm>
            <a:off x="6475813" y="2996823"/>
            <a:ext cx="306388" cy="342900"/>
          </a:xfrm>
          <a:custGeom>
            <a:avLst/>
            <a:gdLst>
              <a:gd name="T0" fmla="*/ 2147483647 w 355"/>
              <a:gd name="T1" fmla="*/ 0 h 349"/>
              <a:gd name="T2" fmla="*/ 2147483647 w 355"/>
              <a:gd name="T3" fmla="*/ 0 h 349"/>
              <a:gd name="T4" fmla="*/ 2147483647 w 355"/>
              <a:gd name="T5" fmla="*/ 0 h 349"/>
              <a:gd name="T6" fmla="*/ 2147483647 w 355"/>
              <a:gd name="T7" fmla="*/ 2147483647 h 349"/>
              <a:gd name="T8" fmla="*/ 2147483647 w 355"/>
              <a:gd name="T9" fmla="*/ 2147483647 h 349"/>
              <a:gd name="T10" fmla="*/ 0 w 355"/>
              <a:gd name="T11" fmla="*/ 2147483647 h 349"/>
              <a:gd name="T12" fmla="*/ 2147483647 w 355"/>
              <a:gd name="T13" fmla="*/ 2147483647 h 349"/>
              <a:gd name="T14" fmla="*/ 2147483647 w 355"/>
              <a:gd name="T15" fmla="*/ 2147483647 h 349"/>
              <a:gd name="T16" fmla="*/ 2147483647 w 355"/>
              <a:gd name="T17" fmla="*/ 2147483647 h 349"/>
              <a:gd name="T18" fmla="*/ 2147483647 w 355"/>
              <a:gd name="T19" fmla="*/ 2147483647 h 349"/>
              <a:gd name="T20" fmla="*/ 2147483647 w 355"/>
              <a:gd name="T21" fmla="*/ 2147483647 h 349"/>
              <a:gd name="T22" fmla="*/ 2147483647 w 355"/>
              <a:gd name="T23" fmla="*/ 2147483647 h 349"/>
              <a:gd name="T24" fmla="*/ 2147483647 w 355"/>
              <a:gd name="T25" fmla="*/ 2147483647 h 349"/>
              <a:gd name="T26" fmla="*/ 2147483647 w 355"/>
              <a:gd name="T27" fmla="*/ 2147483647 h 349"/>
              <a:gd name="T28" fmla="*/ 2147483647 w 355"/>
              <a:gd name="T29" fmla="*/ 2147483647 h 349"/>
              <a:gd name="T30" fmla="*/ 2147483647 w 355"/>
              <a:gd name="T31" fmla="*/ 2147483647 h 349"/>
              <a:gd name="T32" fmla="*/ 2147483647 w 355"/>
              <a:gd name="T33" fmla="*/ 2147483647 h 349"/>
              <a:gd name="T34" fmla="*/ 2147483647 w 355"/>
              <a:gd name="T35" fmla="*/ 2147483647 h 349"/>
              <a:gd name="T36" fmla="*/ 2147483647 w 355"/>
              <a:gd name="T37" fmla="*/ 2147483647 h 349"/>
              <a:gd name="T38" fmla="*/ 2147483647 w 355"/>
              <a:gd name="T39" fmla="*/ 2147483647 h 349"/>
              <a:gd name="T40" fmla="*/ 2147483647 w 355"/>
              <a:gd name="T41" fmla="*/ 2147483647 h 349"/>
              <a:gd name="T42" fmla="*/ 2147483647 w 355"/>
              <a:gd name="T43" fmla="*/ 0 h 3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5"/>
              <a:gd name="T67" fmla="*/ 0 h 349"/>
              <a:gd name="T68" fmla="*/ 355 w 355"/>
              <a:gd name="T69" fmla="*/ 349 h 3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5" h="349">
                <a:moveTo>
                  <a:pt x="198" y="0"/>
                </a:moveTo>
                <a:lnTo>
                  <a:pt x="135" y="0"/>
                </a:lnTo>
                <a:lnTo>
                  <a:pt x="105" y="0"/>
                </a:lnTo>
                <a:lnTo>
                  <a:pt x="61" y="36"/>
                </a:lnTo>
                <a:lnTo>
                  <a:pt x="61" y="129"/>
                </a:lnTo>
                <a:lnTo>
                  <a:pt x="0" y="173"/>
                </a:lnTo>
                <a:lnTo>
                  <a:pt x="25" y="217"/>
                </a:lnTo>
                <a:lnTo>
                  <a:pt x="61" y="236"/>
                </a:lnTo>
                <a:lnTo>
                  <a:pt x="155" y="286"/>
                </a:lnTo>
                <a:lnTo>
                  <a:pt x="179" y="286"/>
                </a:lnTo>
                <a:lnTo>
                  <a:pt x="179" y="330"/>
                </a:lnTo>
                <a:lnTo>
                  <a:pt x="217" y="349"/>
                </a:lnTo>
                <a:lnTo>
                  <a:pt x="242" y="330"/>
                </a:lnTo>
                <a:lnTo>
                  <a:pt x="292" y="349"/>
                </a:lnTo>
                <a:lnTo>
                  <a:pt x="311" y="305"/>
                </a:lnTo>
                <a:lnTo>
                  <a:pt x="355" y="305"/>
                </a:lnTo>
                <a:lnTo>
                  <a:pt x="311" y="267"/>
                </a:lnTo>
                <a:lnTo>
                  <a:pt x="311" y="192"/>
                </a:lnTo>
                <a:lnTo>
                  <a:pt x="242" y="173"/>
                </a:lnTo>
                <a:lnTo>
                  <a:pt x="217" y="129"/>
                </a:lnTo>
                <a:lnTo>
                  <a:pt x="242" y="80"/>
                </a:lnTo>
                <a:lnTo>
                  <a:pt x="198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0" name="Freeform 158">
            <a:extLst>
              <a:ext uri="{FF2B5EF4-FFF2-40B4-BE49-F238E27FC236}">
                <a16:creationId xmlns:a16="http://schemas.microsoft.com/office/drawing/2014/main" id="{108ADC33-BB81-B54E-9620-61C6FE200BE6}"/>
              </a:ext>
            </a:extLst>
          </p:cNvPr>
          <p:cNvSpPr>
            <a:spLocks/>
          </p:cNvSpPr>
          <p:nvPr/>
        </p:nvSpPr>
        <p:spPr bwMode="auto">
          <a:xfrm>
            <a:off x="6334526" y="3171448"/>
            <a:ext cx="41275" cy="150813"/>
          </a:xfrm>
          <a:custGeom>
            <a:avLst/>
            <a:gdLst>
              <a:gd name="T0" fmla="*/ 2147483647 w 50"/>
              <a:gd name="T1" fmla="*/ 2147483647 h 155"/>
              <a:gd name="T2" fmla="*/ 2147483647 w 50"/>
              <a:gd name="T3" fmla="*/ 0 h 155"/>
              <a:gd name="T4" fmla="*/ 2147483647 w 50"/>
              <a:gd name="T5" fmla="*/ 0 h 155"/>
              <a:gd name="T6" fmla="*/ 0 w 50"/>
              <a:gd name="T7" fmla="*/ 2147483647 h 155"/>
              <a:gd name="T8" fmla="*/ 0 w 50"/>
              <a:gd name="T9" fmla="*/ 2147483647 h 155"/>
              <a:gd name="T10" fmla="*/ 2147483647 w 50"/>
              <a:gd name="T11" fmla="*/ 2147483647 h 155"/>
              <a:gd name="T12" fmla="*/ 2147483647 w 50"/>
              <a:gd name="T13" fmla="*/ 2147483647 h 155"/>
              <a:gd name="T14" fmla="*/ 2147483647 w 50"/>
              <a:gd name="T15" fmla="*/ 2147483647 h 155"/>
              <a:gd name="T16" fmla="*/ 2147483647 w 50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155"/>
              <a:gd name="T29" fmla="*/ 50 w 50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155">
                <a:moveTo>
                  <a:pt x="50" y="17"/>
                </a:moveTo>
                <a:lnTo>
                  <a:pt x="50" y="0"/>
                </a:lnTo>
                <a:lnTo>
                  <a:pt x="31" y="0"/>
                </a:lnTo>
                <a:lnTo>
                  <a:pt x="0" y="61"/>
                </a:lnTo>
                <a:lnTo>
                  <a:pt x="0" y="92"/>
                </a:lnTo>
                <a:lnTo>
                  <a:pt x="31" y="155"/>
                </a:lnTo>
                <a:lnTo>
                  <a:pt x="50" y="92"/>
                </a:lnTo>
                <a:lnTo>
                  <a:pt x="31" y="42"/>
                </a:lnTo>
                <a:lnTo>
                  <a:pt x="50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51" name="Freeform 159">
            <a:extLst>
              <a:ext uri="{FF2B5EF4-FFF2-40B4-BE49-F238E27FC236}">
                <a16:creationId xmlns:a16="http://schemas.microsoft.com/office/drawing/2014/main" id="{8D7130CD-3870-324A-B2F0-02E61477DFE2}"/>
              </a:ext>
            </a:extLst>
          </p:cNvPr>
          <p:cNvSpPr>
            <a:spLocks/>
          </p:cNvSpPr>
          <p:nvPr/>
        </p:nvSpPr>
        <p:spPr bwMode="auto">
          <a:xfrm>
            <a:off x="6334526" y="3171448"/>
            <a:ext cx="41275" cy="150813"/>
          </a:xfrm>
          <a:custGeom>
            <a:avLst/>
            <a:gdLst>
              <a:gd name="T0" fmla="*/ 2147483647 w 50"/>
              <a:gd name="T1" fmla="*/ 2147483647 h 155"/>
              <a:gd name="T2" fmla="*/ 2147483647 w 50"/>
              <a:gd name="T3" fmla="*/ 0 h 155"/>
              <a:gd name="T4" fmla="*/ 2147483647 w 50"/>
              <a:gd name="T5" fmla="*/ 0 h 155"/>
              <a:gd name="T6" fmla="*/ 0 w 50"/>
              <a:gd name="T7" fmla="*/ 2147483647 h 155"/>
              <a:gd name="T8" fmla="*/ 0 w 50"/>
              <a:gd name="T9" fmla="*/ 2147483647 h 155"/>
              <a:gd name="T10" fmla="*/ 2147483647 w 50"/>
              <a:gd name="T11" fmla="*/ 2147483647 h 155"/>
              <a:gd name="T12" fmla="*/ 2147483647 w 50"/>
              <a:gd name="T13" fmla="*/ 2147483647 h 155"/>
              <a:gd name="T14" fmla="*/ 2147483647 w 50"/>
              <a:gd name="T15" fmla="*/ 2147483647 h 155"/>
              <a:gd name="T16" fmla="*/ 2147483647 w 50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155"/>
              <a:gd name="T29" fmla="*/ 50 w 50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155">
                <a:moveTo>
                  <a:pt x="50" y="17"/>
                </a:moveTo>
                <a:lnTo>
                  <a:pt x="50" y="0"/>
                </a:lnTo>
                <a:lnTo>
                  <a:pt x="31" y="0"/>
                </a:lnTo>
                <a:lnTo>
                  <a:pt x="0" y="61"/>
                </a:lnTo>
                <a:lnTo>
                  <a:pt x="0" y="92"/>
                </a:lnTo>
                <a:lnTo>
                  <a:pt x="31" y="155"/>
                </a:lnTo>
                <a:lnTo>
                  <a:pt x="50" y="92"/>
                </a:lnTo>
                <a:lnTo>
                  <a:pt x="31" y="42"/>
                </a:lnTo>
                <a:lnTo>
                  <a:pt x="5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2" name="Freeform 160">
            <a:extLst>
              <a:ext uri="{FF2B5EF4-FFF2-40B4-BE49-F238E27FC236}">
                <a16:creationId xmlns:a16="http://schemas.microsoft.com/office/drawing/2014/main" id="{B4F1A010-D41C-5049-B98A-72719A0E35FD}"/>
              </a:ext>
            </a:extLst>
          </p:cNvPr>
          <p:cNvSpPr>
            <a:spLocks/>
          </p:cNvSpPr>
          <p:nvPr/>
        </p:nvSpPr>
        <p:spPr bwMode="auto">
          <a:xfrm>
            <a:off x="6045601" y="3231773"/>
            <a:ext cx="346075" cy="390525"/>
          </a:xfrm>
          <a:custGeom>
            <a:avLst/>
            <a:gdLst>
              <a:gd name="T0" fmla="*/ 2147483647 w 399"/>
              <a:gd name="T1" fmla="*/ 2147483647 h 399"/>
              <a:gd name="T2" fmla="*/ 2147483647 w 399"/>
              <a:gd name="T3" fmla="*/ 2147483647 h 399"/>
              <a:gd name="T4" fmla="*/ 2147483647 w 399"/>
              <a:gd name="T5" fmla="*/ 2147483647 h 399"/>
              <a:gd name="T6" fmla="*/ 2147483647 w 399"/>
              <a:gd name="T7" fmla="*/ 2147483647 h 399"/>
              <a:gd name="T8" fmla="*/ 2147483647 w 399"/>
              <a:gd name="T9" fmla="*/ 2147483647 h 399"/>
              <a:gd name="T10" fmla="*/ 2147483647 w 399"/>
              <a:gd name="T11" fmla="*/ 2147483647 h 399"/>
              <a:gd name="T12" fmla="*/ 2147483647 w 399"/>
              <a:gd name="T13" fmla="*/ 2147483647 h 399"/>
              <a:gd name="T14" fmla="*/ 2147483647 w 399"/>
              <a:gd name="T15" fmla="*/ 2147483647 h 399"/>
              <a:gd name="T16" fmla="*/ 2147483647 w 399"/>
              <a:gd name="T17" fmla="*/ 2147483647 h 399"/>
              <a:gd name="T18" fmla="*/ 2147483647 w 399"/>
              <a:gd name="T19" fmla="*/ 2147483647 h 399"/>
              <a:gd name="T20" fmla="*/ 2147483647 w 399"/>
              <a:gd name="T21" fmla="*/ 2147483647 h 399"/>
              <a:gd name="T22" fmla="*/ 0 w 399"/>
              <a:gd name="T23" fmla="*/ 2147483647 h 399"/>
              <a:gd name="T24" fmla="*/ 0 w 399"/>
              <a:gd name="T25" fmla="*/ 2147483647 h 399"/>
              <a:gd name="T26" fmla="*/ 0 w 399"/>
              <a:gd name="T27" fmla="*/ 0 h 399"/>
              <a:gd name="T28" fmla="*/ 2147483647 w 399"/>
              <a:gd name="T29" fmla="*/ 0 h 399"/>
              <a:gd name="T30" fmla="*/ 2147483647 w 399"/>
              <a:gd name="T31" fmla="*/ 2147483647 h 399"/>
              <a:gd name="T32" fmla="*/ 2147483647 w 399"/>
              <a:gd name="T33" fmla="*/ 0 h 399"/>
              <a:gd name="T34" fmla="*/ 2147483647 w 399"/>
              <a:gd name="T35" fmla="*/ 0 h 399"/>
              <a:gd name="T36" fmla="*/ 2147483647 w 399"/>
              <a:gd name="T37" fmla="*/ 2147483647 h 399"/>
              <a:gd name="T38" fmla="*/ 2147483647 w 399"/>
              <a:gd name="T39" fmla="*/ 2147483647 h 399"/>
              <a:gd name="T40" fmla="*/ 2147483647 w 399"/>
              <a:gd name="T41" fmla="*/ 2147483647 h 399"/>
              <a:gd name="T42" fmla="*/ 2147483647 w 399"/>
              <a:gd name="T43" fmla="*/ 2147483647 h 3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9"/>
              <a:gd name="T67" fmla="*/ 0 h 399"/>
              <a:gd name="T68" fmla="*/ 399 w 399"/>
              <a:gd name="T69" fmla="*/ 399 h 39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9" h="399">
                <a:moveTo>
                  <a:pt x="330" y="31"/>
                </a:moveTo>
                <a:lnTo>
                  <a:pt x="361" y="92"/>
                </a:lnTo>
                <a:lnTo>
                  <a:pt x="330" y="154"/>
                </a:lnTo>
                <a:lnTo>
                  <a:pt x="311" y="130"/>
                </a:lnTo>
                <a:lnTo>
                  <a:pt x="267" y="67"/>
                </a:lnTo>
                <a:lnTo>
                  <a:pt x="286" y="111"/>
                </a:lnTo>
                <a:lnTo>
                  <a:pt x="399" y="317"/>
                </a:lnTo>
                <a:lnTo>
                  <a:pt x="399" y="360"/>
                </a:lnTo>
                <a:lnTo>
                  <a:pt x="361" y="399"/>
                </a:lnTo>
                <a:lnTo>
                  <a:pt x="311" y="399"/>
                </a:lnTo>
                <a:lnTo>
                  <a:pt x="18" y="399"/>
                </a:lnTo>
                <a:lnTo>
                  <a:pt x="0" y="130"/>
                </a:lnTo>
                <a:lnTo>
                  <a:pt x="0" y="67"/>
                </a:lnTo>
                <a:lnTo>
                  <a:pt x="0" y="0"/>
                </a:lnTo>
                <a:lnTo>
                  <a:pt x="67" y="0"/>
                </a:lnTo>
                <a:lnTo>
                  <a:pt x="155" y="31"/>
                </a:lnTo>
                <a:lnTo>
                  <a:pt x="223" y="0"/>
                </a:lnTo>
                <a:lnTo>
                  <a:pt x="243" y="0"/>
                </a:lnTo>
                <a:lnTo>
                  <a:pt x="243" y="31"/>
                </a:lnTo>
                <a:lnTo>
                  <a:pt x="267" y="31"/>
                </a:lnTo>
                <a:lnTo>
                  <a:pt x="286" y="31"/>
                </a:lnTo>
                <a:lnTo>
                  <a:pt x="330" y="3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53" name="Freeform 161">
            <a:extLst>
              <a:ext uri="{FF2B5EF4-FFF2-40B4-BE49-F238E27FC236}">
                <a16:creationId xmlns:a16="http://schemas.microsoft.com/office/drawing/2014/main" id="{3B289BD1-69F9-8E4C-9ABA-5D1613775B2E}"/>
              </a:ext>
            </a:extLst>
          </p:cNvPr>
          <p:cNvSpPr>
            <a:spLocks/>
          </p:cNvSpPr>
          <p:nvPr/>
        </p:nvSpPr>
        <p:spPr bwMode="auto">
          <a:xfrm>
            <a:off x="6045601" y="3231773"/>
            <a:ext cx="346075" cy="390525"/>
          </a:xfrm>
          <a:custGeom>
            <a:avLst/>
            <a:gdLst>
              <a:gd name="T0" fmla="*/ 2147483647 w 399"/>
              <a:gd name="T1" fmla="*/ 2147483647 h 399"/>
              <a:gd name="T2" fmla="*/ 2147483647 w 399"/>
              <a:gd name="T3" fmla="*/ 2147483647 h 399"/>
              <a:gd name="T4" fmla="*/ 2147483647 w 399"/>
              <a:gd name="T5" fmla="*/ 2147483647 h 399"/>
              <a:gd name="T6" fmla="*/ 2147483647 w 399"/>
              <a:gd name="T7" fmla="*/ 2147483647 h 399"/>
              <a:gd name="T8" fmla="*/ 2147483647 w 399"/>
              <a:gd name="T9" fmla="*/ 2147483647 h 399"/>
              <a:gd name="T10" fmla="*/ 2147483647 w 399"/>
              <a:gd name="T11" fmla="*/ 2147483647 h 399"/>
              <a:gd name="T12" fmla="*/ 2147483647 w 399"/>
              <a:gd name="T13" fmla="*/ 2147483647 h 399"/>
              <a:gd name="T14" fmla="*/ 2147483647 w 399"/>
              <a:gd name="T15" fmla="*/ 2147483647 h 399"/>
              <a:gd name="T16" fmla="*/ 2147483647 w 399"/>
              <a:gd name="T17" fmla="*/ 2147483647 h 399"/>
              <a:gd name="T18" fmla="*/ 2147483647 w 399"/>
              <a:gd name="T19" fmla="*/ 2147483647 h 399"/>
              <a:gd name="T20" fmla="*/ 2147483647 w 399"/>
              <a:gd name="T21" fmla="*/ 2147483647 h 399"/>
              <a:gd name="T22" fmla="*/ 0 w 399"/>
              <a:gd name="T23" fmla="*/ 2147483647 h 399"/>
              <a:gd name="T24" fmla="*/ 0 w 399"/>
              <a:gd name="T25" fmla="*/ 2147483647 h 399"/>
              <a:gd name="T26" fmla="*/ 0 w 399"/>
              <a:gd name="T27" fmla="*/ 0 h 399"/>
              <a:gd name="T28" fmla="*/ 2147483647 w 399"/>
              <a:gd name="T29" fmla="*/ 0 h 399"/>
              <a:gd name="T30" fmla="*/ 2147483647 w 399"/>
              <a:gd name="T31" fmla="*/ 2147483647 h 399"/>
              <a:gd name="T32" fmla="*/ 2147483647 w 399"/>
              <a:gd name="T33" fmla="*/ 0 h 399"/>
              <a:gd name="T34" fmla="*/ 2147483647 w 399"/>
              <a:gd name="T35" fmla="*/ 0 h 399"/>
              <a:gd name="T36" fmla="*/ 2147483647 w 399"/>
              <a:gd name="T37" fmla="*/ 2147483647 h 399"/>
              <a:gd name="T38" fmla="*/ 2147483647 w 399"/>
              <a:gd name="T39" fmla="*/ 2147483647 h 399"/>
              <a:gd name="T40" fmla="*/ 2147483647 w 399"/>
              <a:gd name="T41" fmla="*/ 2147483647 h 399"/>
              <a:gd name="T42" fmla="*/ 2147483647 w 399"/>
              <a:gd name="T43" fmla="*/ 2147483647 h 3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9"/>
              <a:gd name="T67" fmla="*/ 0 h 399"/>
              <a:gd name="T68" fmla="*/ 399 w 399"/>
              <a:gd name="T69" fmla="*/ 399 h 39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9" h="399">
                <a:moveTo>
                  <a:pt x="330" y="31"/>
                </a:moveTo>
                <a:lnTo>
                  <a:pt x="361" y="92"/>
                </a:lnTo>
                <a:lnTo>
                  <a:pt x="330" y="154"/>
                </a:lnTo>
                <a:lnTo>
                  <a:pt x="311" y="130"/>
                </a:lnTo>
                <a:lnTo>
                  <a:pt x="267" y="67"/>
                </a:lnTo>
                <a:lnTo>
                  <a:pt x="286" y="111"/>
                </a:lnTo>
                <a:lnTo>
                  <a:pt x="399" y="317"/>
                </a:lnTo>
                <a:lnTo>
                  <a:pt x="399" y="360"/>
                </a:lnTo>
                <a:lnTo>
                  <a:pt x="361" y="399"/>
                </a:lnTo>
                <a:lnTo>
                  <a:pt x="311" y="399"/>
                </a:lnTo>
                <a:lnTo>
                  <a:pt x="18" y="399"/>
                </a:lnTo>
                <a:lnTo>
                  <a:pt x="0" y="130"/>
                </a:lnTo>
                <a:lnTo>
                  <a:pt x="0" y="67"/>
                </a:lnTo>
                <a:lnTo>
                  <a:pt x="0" y="0"/>
                </a:lnTo>
                <a:lnTo>
                  <a:pt x="67" y="0"/>
                </a:lnTo>
                <a:lnTo>
                  <a:pt x="155" y="31"/>
                </a:lnTo>
                <a:lnTo>
                  <a:pt x="223" y="0"/>
                </a:lnTo>
                <a:lnTo>
                  <a:pt x="243" y="0"/>
                </a:lnTo>
                <a:lnTo>
                  <a:pt x="243" y="31"/>
                </a:lnTo>
                <a:lnTo>
                  <a:pt x="267" y="31"/>
                </a:lnTo>
                <a:lnTo>
                  <a:pt x="286" y="31"/>
                </a:lnTo>
                <a:lnTo>
                  <a:pt x="330" y="3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" name="Freeform 162">
            <a:extLst>
              <a:ext uri="{FF2B5EF4-FFF2-40B4-BE49-F238E27FC236}">
                <a16:creationId xmlns:a16="http://schemas.microsoft.com/office/drawing/2014/main" id="{D0C44582-3D70-D840-8E6E-7E3484234780}"/>
              </a:ext>
            </a:extLst>
          </p:cNvPr>
          <p:cNvSpPr>
            <a:spLocks/>
          </p:cNvSpPr>
          <p:nvPr/>
        </p:nvSpPr>
        <p:spPr bwMode="auto">
          <a:xfrm>
            <a:off x="6334526" y="3803273"/>
            <a:ext cx="465137" cy="593725"/>
          </a:xfrm>
          <a:custGeom>
            <a:avLst/>
            <a:gdLst>
              <a:gd name="T0" fmla="*/ 2147483647 w 538"/>
              <a:gd name="T1" fmla="*/ 2147483647 h 606"/>
              <a:gd name="T2" fmla="*/ 2147483647 w 538"/>
              <a:gd name="T3" fmla="*/ 2147483647 h 606"/>
              <a:gd name="T4" fmla="*/ 2147483647 w 538"/>
              <a:gd name="T5" fmla="*/ 2147483647 h 606"/>
              <a:gd name="T6" fmla="*/ 2147483647 w 538"/>
              <a:gd name="T7" fmla="*/ 2147483647 h 606"/>
              <a:gd name="T8" fmla="*/ 2147483647 w 538"/>
              <a:gd name="T9" fmla="*/ 2147483647 h 606"/>
              <a:gd name="T10" fmla="*/ 0 w 538"/>
              <a:gd name="T11" fmla="*/ 2147483647 h 606"/>
              <a:gd name="T12" fmla="*/ 0 w 538"/>
              <a:gd name="T13" fmla="*/ 2147483647 h 606"/>
              <a:gd name="T14" fmla="*/ 2147483647 w 538"/>
              <a:gd name="T15" fmla="*/ 2147483647 h 606"/>
              <a:gd name="T16" fmla="*/ 2147483647 w 538"/>
              <a:gd name="T17" fmla="*/ 2147483647 h 606"/>
              <a:gd name="T18" fmla="*/ 2147483647 w 538"/>
              <a:gd name="T19" fmla="*/ 2147483647 h 606"/>
              <a:gd name="T20" fmla="*/ 2147483647 w 538"/>
              <a:gd name="T21" fmla="*/ 2147483647 h 606"/>
              <a:gd name="T22" fmla="*/ 2147483647 w 538"/>
              <a:gd name="T23" fmla="*/ 2147483647 h 606"/>
              <a:gd name="T24" fmla="*/ 2147483647 w 538"/>
              <a:gd name="T25" fmla="*/ 0 h 606"/>
              <a:gd name="T26" fmla="*/ 2147483647 w 538"/>
              <a:gd name="T27" fmla="*/ 2147483647 h 606"/>
              <a:gd name="T28" fmla="*/ 2147483647 w 538"/>
              <a:gd name="T29" fmla="*/ 2147483647 h 606"/>
              <a:gd name="T30" fmla="*/ 2147483647 w 538"/>
              <a:gd name="T31" fmla="*/ 2147483647 h 606"/>
              <a:gd name="T32" fmla="*/ 2147483647 w 538"/>
              <a:gd name="T33" fmla="*/ 2147483647 h 606"/>
              <a:gd name="T34" fmla="*/ 2147483647 w 538"/>
              <a:gd name="T35" fmla="*/ 2147483647 h 606"/>
              <a:gd name="T36" fmla="*/ 2147483647 w 538"/>
              <a:gd name="T37" fmla="*/ 2147483647 h 606"/>
              <a:gd name="T38" fmla="*/ 2147483647 w 538"/>
              <a:gd name="T39" fmla="*/ 2147483647 h 606"/>
              <a:gd name="T40" fmla="*/ 2147483647 w 538"/>
              <a:gd name="T41" fmla="*/ 2147483647 h 606"/>
              <a:gd name="T42" fmla="*/ 2147483647 w 538"/>
              <a:gd name="T43" fmla="*/ 2147483647 h 606"/>
              <a:gd name="T44" fmla="*/ 2147483647 w 538"/>
              <a:gd name="T45" fmla="*/ 2147483647 h 606"/>
              <a:gd name="T46" fmla="*/ 2147483647 w 538"/>
              <a:gd name="T47" fmla="*/ 2147483647 h 606"/>
              <a:gd name="T48" fmla="*/ 2147483647 w 538"/>
              <a:gd name="T49" fmla="*/ 2147483647 h 606"/>
              <a:gd name="T50" fmla="*/ 2147483647 w 538"/>
              <a:gd name="T51" fmla="*/ 2147483647 h 606"/>
              <a:gd name="T52" fmla="*/ 2147483647 w 538"/>
              <a:gd name="T53" fmla="*/ 2147483647 h 606"/>
              <a:gd name="T54" fmla="*/ 2147483647 w 538"/>
              <a:gd name="T55" fmla="*/ 2147483647 h 606"/>
              <a:gd name="T56" fmla="*/ 2147483647 w 538"/>
              <a:gd name="T57" fmla="*/ 2147483647 h 606"/>
              <a:gd name="T58" fmla="*/ 2147483647 w 538"/>
              <a:gd name="T59" fmla="*/ 2147483647 h 6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8"/>
              <a:gd name="T91" fmla="*/ 0 h 606"/>
              <a:gd name="T92" fmla="*/ 538 w 538"/>
              <a:gd name="T93" fmla="*/ 606 h 6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8" h="606">
                <a:moveTo>
                  <a:pt x="137" y="555"/>
                </a:moveTo>
                <a:lnTo>
                  <a:pt x="94" y="555"/>
                </a:lnTo>
                <a:lnTo>
                  <a:pt x="94" y="530"/>
                </a:lnTo>
                <a:lnTo>
                  <a:pt x="69" y="511"/>
                </a:lnTo>
                <a:lnTo>
                  <a:pt x="31" y="442"/>
                </a:lnTo>
                <a:lnTo>
                  <a:pt x="0" y="423"/>
                </a:lnTo>
                <a:lnTo>
                  <a:pt x="0" y="398"/>
                </a:lnTo>
                <a:lnTo>
                  <a:pt x="31" y="398"/>
                </a:lnTo>
                <a:lnTo>
                  <a:pt x="50" y="311"/>
                </a:lnTo>
                <a:lnTo>
                  <a:pt x="113" y="198"/>
                </a:lnTo>
                <a:lnTo>
                  <a:pt x="137" y="42"/>
                </a:lnTo>
                <a:lnTo>
                  <a:pt x="187" y="24"/>
                </a:lnTo>
                <a:lnTo>
                  <a:pt x="187" y="0"/>
                </a:lnTo>
                <a:lnTo>
                  <a:pt x="225" y="86"/>
                </a:lnTo>
                <a:lnTo>
                  <a:pt x="299" y="129"/>
                </a:lnTo>
                <a:lnTo>
                  <a:pt x="362" y="225"/>
                </a:lnTo>
                <a:lnTo>
                  <a:pt x="343" y="242"/>
                </a:lnTo>
                <a:lnTo>
                  <a:pt x="318" y="286"/>
                </a:lnTo>
                <a:lnTo>
                  <a:pt x="362" y="286"/>
                </a:lnTo>
                <a:lnTo>
                  <a:pt x="362" y="311"/>
                </a:lnTo>
                <a:lnTo>
                  <a:pt x="406" y="379"/>
                </a:lnTo>
                <a:lnTo>
                  <a:pt x="519" y="423"/>
                </a:lnTo>
                <a:lnTo>
                  <a:pt x="538" y="423"/>
                </a:lnTo>
                <a:lnTo>
                  <a:pt x="456" y="530"/>
                </a:lnTo>
                <a:lnTo>
                  <a:pt x="381" y="555"/>
                </a:lnTo>
                <a:lnTo>
                  <a:pt x="318" y="574"/>
                </a:lnTo>
                <a:lnTo>
                  <a:pt x="299" y="574"/>
                </a:lnTo>
                <a:lnTo>
                  <a:pt x="225" y="606"/>
                </a:lnTo>
                <a:lnTo>
                  <a:pt x="187" y="606"/>
                </a:lnTo>
                <a:lnTo>
                  <a:pt x="137" y="55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5" name="Freeform 163">
            <a:extLst>
              <a:ext uri="{FF2B5EF4-FFF2-40B4-BE49-F238E27FC236}">
                <a16:creationId xmlns:a16="http://schemas.microsoft.com/office/drawing/2014/main" id="{B9552381-9899-5848-9E55-712C91E8C359}"/>
              </a:ext>
            </a:extLst>
          </p:cNvPr>
          <p:cNvSpPr>
            <a:spLocks/>
          </p:cNvSpPr>
          <p:nvPr/>
        </p:nvSpPr>
        <p:spPr bwMode="auto">
          <a:xfrm>
            <a:off x="6334526" y="3803273"/>
            <a:ext cx="465137" cy="593725"/>
          </a:xfrm>
          <a:custGeom>
            <a:avLst/>
            <a:gdLst>
              <a:gd name="T0" fmla="*/ 2147483647 w 538"/>
              <a:gd name="T1" fmla="*/ 2147483647 h 606"/>
              <a:gd name="T2" fmla="*/ 2147483647 w 538"/>
              <a:gd name="T3" fmla="*/ 2147483647 h 606"/>
              <a:gd name="T4" fmla="*/ 2147483647 w 538"/>
              <a:gd name="T5" fmla="*/ 2147483647 h 606"/>
              <a:gd name="T6" fmla="*/ 2147483647 w 538"/>
              <a:gd name="T7" fmla="*/ 2147483647 h 606"/>
              <a:gd name="T8" fmla="*/ 2147483647 w 538"/>
              <a:gd name="T9" fmla="*/ 2147483647 h 606"/>
              <a:gd name="T10" fmla="*/ 0 w 538"/>
              <a:gd name="T11" fmla="*/ 2147483647 h 606"/>
              <a:gd name="T12" fmla="*/ 0 w 538"/>
              <a:gd name="T13" fmla="*/ 2147483647 h 606"/>
              <a:gd name="T14" fmla="*/ 2147483647 w 538"/>
              <a:gd name="T15" fmla="*/ 2147483647 h 606"/>
              <a:gd name="T16" fmla="*/ 2147483647 w 538"/>
              <a:gd name="T17" fmla="*/ 2147483647 h 606"/>
              <a:gd name="T18" fmla="*/ 2147483647 w 538"/>
              <a:gd name="T19" fmla="*/ 2147483647 h 606"/>
              <a:gd name="T20" fmla="*/ 2147483647 w 538"/>
              <a:gd name="T21" fmla="*/ 2147483647 h 606"/>
              <a:gd name="T22" fmla="*/ 2147483647 w 538"/>
              <a:gd name="T23" fmla="*/ 2147483647 h 606"/>
              <a:gd name="T24" fmla="*/ 2147483647 w 538"/>
              <a:gd name="T25" fmla="*/ 0 h 606"/>
              <a:gd name="T26" fmla="*/ 2147483647 w 538"/>
              <a:gd name="T27" fmla="*/ 2147483647 h 606"/>
              <a:gd name="T28" fmla="*/ 2147483647 w 538"/>
              <a:gd name="T29" fmla="*/ 2147483647 h 606"/>
              <a:gd name="T30" fmla="*/ 2147483647 w 538"/>
              <a:gd name="T31" fmla="*/ 2147483647 h 606"/>
              <a:gd name="T32" fmla="*/ 2147483647 w 538"/>
              <a:gd name="T33" fmla="*/ 2147483647 h 606"/>
              <a:gd name="T34" fmla="*/ 2147483647 w 538"/>
              <a:gd name="T35" fmla="*/ 2147483647 h 606"/>
              <a:gd name="T36" fmla="*/ 2147483647 w 538"/>
              <a:gd name="T37" fmla="*/ 2147483647 h 606"/>
              <a:gd name="T38" fmla="*/ 2147483647 w 538"/>
              <a:gd name="T39" fmla="*/ 2147483647 h 606"/>
              <a:gd name="T40" fmla="*/ 2147483647 w 538"/>
              <a:gd name="T41" fmla="*/ 2147483647 h 606"/>
              <a:gd name="T42" fmla="*/ 2147483647 w 538"/>
              <a:gd name="T43" fmla="*/ 2147483647 h 606"/>
              <a:gd name="T44" fmla="*/ 2147483647 w 538"/>
              <a:gd name="T45" fmla="*/ 2147483647 h 606"/>
              <a:gd name="T46" fmla="*/ 2147483647 w 538"/>
              <a:gd name="T47" fmla="*/ 2147483647 h 606"/>
              <a:gd name="T48" fmla="*/ 2147483647 w 538"/>
              <a:gd name="T49" fmla="*/ 2147483647 h 606"/>
              <a:gd name="T50" fmla="*/ 2147483647 w 538"/>
              <a:gd name="T51" fmla="*/ 2147483647 h 606"/>
              <a:gd name="T52" fmla="*/ 2147483647 w 538"/>
              <a:gd name="T53" fmla="*/ 2147483647 h 606"/>
              <a:gd name="T54" fmla="*/ 2147483647 w 538"/>
              <a:gd name="T55" fmla="*/ 2147483647 h 606"/>
              <a:gd name="T56" fmla="*/ 2147483647 w 538"/>
              <a:gd name="T57" fmla="*/ 2147483647 h 606"/>
              <a:gd name="T58" fmla="*/ 2147483647 w 538"/>
              <a:gd name="T59" fmla="*/ 2147483647 h 6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8"/>
              <a:gd name="T91" fmla="*/ 0 h 606"/>
              <a:gd name="T92" fmla="*/ 538 w 538"/>
              <a:gd name="T93" fmla="*/ 606 h 6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8" h="606">
                <a:moveTo>
                  <a:pt x="137" y="555"/>
                </a:moveTo>
                <a:lnTo>
                  <a:pt x="94" y="555"/>
                </a:lnTo>
                <a:lnTo>
                  <a:pt x="94" y="530"/>
                </a:lnTo>
                <a:lnTo>
                  <a:pt x="69" y="511"/>
                </a:lnTo>
                <a:lnTo>
                  <a:pt x="31" y="442"/>
                </a:lnTo>
                <a:lnTo>
                  <a:pt x="0" y="423"/>
                </a:lnTo>
                <a:lnTo>
                  <a:pt x="0" y="398"/>
                </a:lnTo>
                <a:lnTo>
                  <a:pt x="31" y="398"/>
                </a:lnTo>
                <a:lnTo>
                  <a:pt x="50" y="311"/>
                </a:lnTo>
                <a:lnTo>
                  <a:pt x="113" y="198"/>
                </a:lnTo>
                <a:lnTo>
                  <a:pt x="137" y="42"/>
                </a:lnTo>
                <a:lnTo>
                  <a:pt x="187" y="24"/>
                </a:lnTo>
                <a:lnTo>
                  <a:pt x="187" y="0"/>
                </a:lnTo>
                <a:lnTo>
                  <a:pt x="225" y="86"/>
                </a:lnTo>
                <a:lnTo>
                  <a:pt x="299" y="129"/>
                </a:lnTo>
                <a:lnTo>
                  <a:pt x="362" y="225"/>
                </a:lnTo>
                <a:lnTo>
                  <a:pt x="343" y="242"/>
                </a:lnTo>
                <a:lnTo>
                  <a:pt x="318" y="286"/>
                </a:lnTo>
                <a:lnTo>
                  <a:pt x="362" y="286"/>
                </a:lnTo>
                <a:lnTo>
                  <a:pt x="362" y="311"/>
                </a:lnTo>
                <a:lnTo>
                  <a:pt x="406" y="379"/>
                </a:lnTo>
                <a:lnTo>
                  <a:pt x="519" y="423"/>
                </a:lnTo>
                <a:lnTo>
                  <a:pt x="538" y="423"/>
                </a:lnTo>
                <a:lnTo>
                  <a:pt x="456" y="530"/>
                </a:lnTo>
                <a:lnTo>
                  <a:pt x="381" y="555"/>
                </a:lnTo>
                <a:lnTo>
                  <a:pt x="318" y="574"/>
                </a:lnTo>
                <a:lnTo>
                  <a:pt x="299" y="574"/>
                </a:lnTo>
                <a:lnTo>
                  <a:pt x="225" y="606"/>
                </a:lnTo>
                <a:lnTo>
                  <a:pt x="187" y="606"/>
                </a:lnTo>
                <a:lnTo>
                  <a:pt x="137" y="55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6" name="Freeform 164">
            <a:extLst>
              <a:ext uri="{FF2B5EF4-FFF2-40B4-BE49-F238E27FC236}">
                <a16:creationId xmlns:a16="http://schemas.microsoft.com/office/drawing/2014/main" id="{D20FB838-EC01-7C43-8EEA-12E70C9545FD}"/>
              </a:ext>
            </a:extLst>
          </p:cNvPr>
          <p:cNvSpPr>
            <a:spLocks/>
          </p:cNvSpPr>
          <p:nvPr/>
        </p:nvSpPr>
        <p:spPr bwMode="auto">
          <a:xfrm>
            <a:off x="6226576" y="4368423"/>
            <a:ext cx="166687" cy="219075"/>
          </a:xfrm>
          <a:custGeom>
            <a:avLst/>
            <a:gdLst>
              <a:gd name="T0" fmla="*/ 2147483647 w 193"/>
              <a:gd name="T1" fmla="*/ 0 h 225"/>
              <a:gd name="T2" fmla="*/ 2147483647 w 193"/>
              <a:gd name="T3" fmla="*/ 0 h 225"/>
              <a:gd name="T4" fmla="*/ 2147483647 w 193"/>
              <a:gd name="T5" fmla="*/ 2147483647 h 225"/>
              <a:gd name="T6" fmla="*/ 2147483647 w 193"/>
              <a:gd name="T7" fmla="*/ 2147483647 h 225"/>
              <a:gd name="T8" fmla="*/ 2147483647 w 193"/>
              <a:gd name="T9" fmla="*/ 2147483647 h 225"/>
              <a:gd name="T10" fmla="*/ 2147483647 w 193"/>
              <a:gd name="T11" fmla="*/ 2147483647 h 225"/>
              <a:gd name="T12" fmla="*/ 2147483647 w 193"/>
              <a:gd name="T13" fmla="*/ 2147483647 h 225"/>
              <a:gd name="T14" fmla="*/ 0 w 193"/>
              <a:gd name="T15" fmla="*/ 2147483647 h 225"/>
              <a:gd name="T16" fmla="*/ 2147483647 w 193"/>
              <a:gd name="T17" fmla="*/ 2147483647 h 225"/>
              <a:gd name="T18" fmla="*/ 2147483647 w 193"/>
              <a:gd name="T19" fmla="*/ 2147483647 h 225"/>
              <a:gd name="T20" fmla="*/ 2147483647 w 193"/>
              <a:gd name="T21" fmla="*/ 2147483647 h 225"/>
              <a:gd name="T22" fmla="*/ 2147483647 w 193"/>
              <a:gd name="T23" fmla="*/ 2147483647 h 225"/>
              <a:gd name="T24" fmla="*/ 2147483647 w 193"/>
              <a:gd name="T25" fmla="*/ 2147483647 h 225"/>
              <a:gd name="T26" fmla="*/ 2147483647 w 193"/>
              <a:gd name="T27" fmla="*/ 2147483647 h 225"/>
              <a:gd name="T28" fmla="*/ 2147483647 w 193"/>
              <a:gd name="T29" fmla="*/ 0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3"/>
              <a:gd name="T46" fmla="*/ 0 h 225"/>
              <a:gd name="T47" fmla="*/ 193 w 193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3" h="225">
                <a:moveTo>
                  <a:pt x="155" y="0"/>
                </a:moveTo>
                <a:lnTo>
                  <a:pt x="174" y="0"/>
                </a:lnTo>
                <a:lnTo>
                  <a:pt x="193" y="93"/>
                </a:lnTo>
                <a:lnTo>
                  <a:pt x="155" y="154"/>
                </a:lnTo>
                <a:lnTo>
                  <a:pt x="155" y="225"/>
                </a:lnTo>
                <a:lnTo>
                  <a:pt x="80" y="225"/>
                </a:lnTo>
                <a:lnTo>
                  <a:pt x="17" y="225"/>
                </a:lnTo>
                <a:lnTo>
                  <a:pt x="0" y="225"/>
                </a:lnTo>
                <a:lnTo>
                  <a:pt x="17" y="154"/>
                </a:lnTo>
                <a:lnTo>
                  <a:pt x="36" y="112"/>
                </a:lnTo>
                <a:lnTo>
                  <a:pt x="61" y="93"/>
                </a:lnTo>
                <a:lnTo>
                  <a:pt x="36" y="68"/>
                </a:lnTo>
                <a:lnTo>
                  <a:pt x="36" y="30"/>
                </a:lnTo>
                <a:lnTo>
                  <a:pt x="80" y="30"/>
                </a:lnTo>
                <a:lnTo>
                  <a:pt x="155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57" name="Freeform 165">
            <a:extLst>
              <a:ext uri="{FF2B5EF4-FFF2-40B4-BE49-F238E27FC236}">
                <a16:creationId xmlns:a16="http://schemas.microsoft.com/office/drawing/2014/main" id="{B6926A7D-B27B-5648-AD60-9DFE55348476}"/>
              </a:ext>
            </a:extLst>
          </p:cNvPr>
          <p:cNvSpPr>
            <a:spLocks/>
          </p:cNvSpPr>
          <p:nvPr/>
        </p:nvSpPr>
        <p:spPr bwMode="auto">
          <a:xfrm>
            <a:off x="6226576" y="4368423"/>
            <a:ext cx="166687" cy="219075"/>
          </a:xfrm>
          <a:custGeom>
            <a:avLst/>
            <a:gdLst>
              <a:gd name="T0" fmla="*/ 2147483647 w 193"/>
              <a:gd name="T1" fmla="*/ 0 h 225"/>
              <a:gd name="T2" fmla="*/ 2147483647 w 193"/>
              <a:gd name="T3" fmla="*/ 0 h 225"/>
              <a:gd name="T4" fmla="*/ 2147483647 w 193"/>
              <a:gd name="T5" fmla="*/ 2147483647 h 225"/>
              <a:gd name="T6" fmla="*/ 2147483647 w 193"/>
              <a:gd name="T7" fmla="*/ 2147483647 h 225"/>
              <a:gd name="T8" fmla="*/ 2147483647 w 193"/>
              <a:gd name="T9" fmla="*/ 2147483647 h 225"/>
              <a:gd name="T10" fmla="*/ 2147483647 w 193"/>
              <a:gd name="T11" fmla="*/ 2147483647 h 225"/>
              <a:gd name="T12" fmla="*/ 2147483647 w 193"/>
              <a:gd name="T13" fmla="*/ 2147483647 h 225"/>
              <a:gd name="T14" fmla="*/ 0 w 193"/>
              <a:gd name="T15" fmla="*/ 2147483647 h 225"/>
              <a:gd name="T16" fmla="*/ 2147483647 w 193"/>
              <a:gd name="T17" fmla="*/ 2147483647 h 225"/>
              <a:gd name="T18" fmla="*/ 2147483647 w 193"/>
              <a:gd name="T19" fmla="*/ 2147483647 h 225"/>
              <a:gd name="T20" fmla="*/ 2147483647 w 193"/>
              <a:gd name="T21" fmla="*/ 2147483647 h 225"/>
              <a:gd name="T22" fmla="*/ 2147483647 w 193"/>
              <a:gd name="T23" fmla="*/ 2147483647 h 225"/>
              <a:gd name="T24" fmla="*/ 2147483647 w 193"/>
              <a:gd name="T25" fmla="*/ 2147483647 h 225"/>
              <a:gd name="T26" fmla="*/ 2147483647 w 193"/>
              <a:gd name="T27" fmla="*/ 2147483647 h 225"/>
              <a:gd name="T28" fmla="*/ 2147483647 w 193"/>
              <a:gd name="T29" fmla="*/ 0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3"/>
              <a:gd name="T46" fmla="*/ 0 h 225"/>
              <a:gd name="T47" fmla="*/ 193 w 193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3" h="225">
                <a:moveTo>
                  <a:pt x="155" y="0"/>
                </a:moveTo>
                <a:lnTo>
                  <a:pt x="174" y="0"/>
                </a:lnTo>
                <a:lnTo>
                  <a:pt x="193" y="93"/>
                </a:lnTo>
                <a:lnTo>
                  <a:pt x="155" y="154"/>
                </a:lnTo>
                <a:lnTo>
                  <a:pt x="155" y="225"/>
                </a:lnTo>
                <a:lnTo>
                  <a:pt x="80" y="225"/>
                </a:lnTo>
                <a:lnTo>
                  <a:pt x="17" y="225"/>
                </a:lnTo>
                <a:lnTo>
                  <a:pt x="0" y="225"/>
                </a:lnTo>
                <a:lnTo>
                  <a:pt x="17" y="154"/>
                </a:lnTo>
                <a:lnTo>
                  <a:pt x="36" y="112"/>
                </a:lnTo>
                <a:lnTo>
                  <a:pt x="61" y="93"/>
                </a:lnTo>
                <a:lnTo>
                  <a:pt x="36" y="68"/>
                </a:lnTo>
                <a:lnTo>
                  <a:pt x="36" y="30"/>
                </a:lnTo>
                <a:lnTo>
                  <a:pt x="80" y="30"/>
                </a:lnTo>
                <a:lnTo>
                  <a:pt x="155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8" name="Freeform 166">
            <a:extLst>
              <a:ext uri="{FF2B5EF4-FFF2-40B4-BE49-F238E27FC236}">
                <a16:creationId xmlns:a16="http://schemas.microsoft.com/office/drawing/2014/main" id="{E1B6D63F-4F6F-204A-A956-5EA11766EC7D}"/>
              </a:ext>
            </a:extLst>
          </p:cNvPr>
          <p:cNvSpPr>
            <a:spLocks/>
          </p:cNvSpPr>
          <p:nvPr/>
        </p:nvSpPr>
        <p:spPr bwMode="auto">
          <a:xfrm>
            <a:off x="6361513" y="4349373"/>
            <a:ext cx="249238" cy="393700"/>
          </a:xfrm>
          <a:custGeom>
            <a:avLst/>
            <a:gdLst>
              <a:gd name="T0" fmla="*/ 2147483647 w 285"/>
              <a:gd name="T1" fmla="*/ 2147483647 h 398"/>
              <a:gd name="T2" fmla="*/ 2147483647 w 285"/>
              <a:gd name="T3" fmla="*/ 2147483647 h 398"/>
              <a:gd name="T4" fmla="*/ 2147483647 w 285"/>
              <a:gd name="T5" fmla="*/ 2147483647 h 398"/>
              <a:gd name="T6" fmla="*/ 2147483647 w 285"/>
              <a:gd name="T7" fmla="*/ 2147483647 h 398"/>
              <a:gd name="T8" fmla="*/ 2147483647 w 285"/>
              <a:gd name="T9" fmla="*/ 2147483647 h 398"/>
              <a:gd name="T10" fmla="*/ 2147483647 w 285"/>
              <a:gd name="T11" fmla="*/ 2147483647 h 398"/>
              <a:gd name="T12" fmla="*/ 2147483647 w 285"/>
              <a:gd name="T13" fmla="*/ 2147483647 h 398"/>
              <a:gd name="T14" fmla="*/ 2147483647 w 285"/>
              <a:gd name="T15" fmla="*/ 2147483647 h 398"/>
              <a:gd name="T16" fmla="*/ 2147483647 w 285"/>
              <a:gd name="T17" fmla="*/ 2147483647 h 398"/>
              <a:gd name="T18" fmla="*/ 2147483647 w 285"/>
              <a:gd name="T19" fmla="*/ 2147483647 h 398"/>
              <a:gd name="T20" fmla="*/ 2147483647 w 285"/>
              <a:gd name="T21" fmla="*/ 2147483647 h 398"/>
              <a:gd name="T22" fmla="*/ 2147483647 w 285"/>
              <a:gd name="T23" fmla="*/ 2147483647 h 398"/>
              <a:gd name="T24" fmla="*/ 2147483647 w 285"/>
              <a:gd name="T25" fmla="*/ 0 h 398"/>
              <a:gd name="T26" fmla="*/ 2147483647 w 285"/>
              <a:gd name="T27" fmla="*/ 0 h 398"/>
              <a:gd name="T28" fmla="*/ 2147483647 w 285"/>
              <a:gd name="T29" fmla="*/ 0 h 398"/>
              <a:gd name="T30" fmla="*/ 0 w 285"/>
              <a:gd name="T31" fmla="*/ 2147483647 h 398"/>
              <a:gd name="T32" fmla="*/ 2147483647 w 285"/>
              <a:gd name="T33" fmla="*/ 2147483647 h 398"/>
              <a:gd name="T34" fmla="*/ 2147483647 w 285"/>
              <a:gd name="T35" fmla="*/ 2147483647 h 398"/>
              <a:gd name="T36" fmla="*/ 0 w 285"/>
              <a:gd name="T37" fmla="*/ 2147483647 h 398"/>
              <a:gd name="T38" fmla="*/ 0 w 285"/>
              <a:gd name="T39" fmla="*/ 2147483647 h 398"/>
              <a:gd name="T40" fmla="*/ 2147483647 w 285"/>
              <a:gd name="T41" fmla="*/ 2147483647 h 398"/>
              <a:gd name="T42" fmla="*/ 2147483647 w 285"/>
              <a:gd name="T43" fmla="*/ 2147483647 h 398"/>
              <a:gd name="T44" fmla="*/ 2147483647 w 285"/>
              <a:gd name="T45" fmla="*/ 2147483647 h 3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5"/>
              <a:gd name="T70" fmla="*/ 0 h 398"/>
              <a:gd name="T71" fmla="*/ 285 w 285"/>
              <a:gd name="T72" fmla="*/ 398 h 3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5" h="398">
                <a:moveTo>
                  <a:pt x="154" y="354"/>
                </a:moveTo>
                <a:lnTo>
                  <a:pt x="192" y="398"/>
                </a:lnTo>
                <a:lnTo>
                  <a:pt x="234" y="330"/>
                </a:lnTo>
                <a:lnTo>
                  <a:pt x="234" y="286"/>
                </a:lnTo>
                <a:lnTo>
                  <a:pt x="234" y="310"/>
                </a:lnTo>
                <a:lnTo>
                  <a:pt x="285" y="267"/>
                </a:lnTo>
                <a:lnTo>
                  <a:pt x="266" y="223"/>
                </a:lnTo>
                <a:lnTo>
                  <a:pt x="266" y="85"/>
                </a:lnTo>
                <a:lnTo>
                  <a:pt x="285" y="17"/>
                </a:lnTo>
                <a:lnTo>
                  <a:pt x="266" y="17"/>
                </a:lnTo>
                <a:lnTo>
                  <a:pt x="192" y="49"/>
                </a:lnTo>
                <a:lnTo>
                  <a:pt x="154" y="49"/>
                </a:lnTo>
                <a:lnTo>
                  <a:pt x="104" y="0"/>
                </a:lnTo>
                <a:lnTo>
                  <a:pt x="61" y="0"/>
                </a:lnTo>
                <a:lnTo>
                  <a:pt x="17" y="0"/>
                </a:lnTo>
                <a:lnTo>
                  <a:pt x="0" y="17"/>
                </a:lnTo>
                <a:lnTo>
                  <a:pt x="17" y="17"/>
                </a:lnTo>
                <a:lnTo>
                  <a:pt x="36" y="110"/>
                </a:lnTo>
                <a:lnTo>
                  <a:pt x="0" y="173"/>
                </a:lnTo>
                <a:lnTo>
                  <a:pt x="0" y="242"/>
                </a:lnTo>
                <a:lnTo>
                  <a:pt x="17" y="242"/>
                </a:lnTo>
                <a:lnTo>
                  <a:pt x="129" y="310"/>
                </a:lnTo>
                <a:lnTo>
                  <a:pt x="154" y="354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9" name="Freeform 167">
            <a:extLst>
              <a:ext uri="{FF2B5EF4-FFF2-40B4-BE49-F238E27FC236}">
                <a16:creationId xmlns:a16="http://schemas.microsoft.com/office/drawing/2014/main" id="{B60C359A-004E-D14C-9A45-2838B20860BE}"/>
              </a:ext>
            </a:extLst>
          </p:cNvPr>
          <p:cNvSpPr>
            <a:spLocks/>
          </p:cNvSpPr>
          <p:nvPr/>
        </p:nvSpPr>
        <p:spPr bwMode="auto">
          <a:xfrm>
            <a:off x="6361513" y="4349373"/>
            <a:ext cx="249238" cy="393700"/>
          </a:xfrm>
          <a:custGeom>
            <a:avLst/>
            <a:gdLst>
              <a:gd name="T0" fmla="*/ 2147483647 w 285"/>
              <a:gd name="T1" fmla="*/ 2147483647 h 398"/>
              <a:gd name="T2" fmla="*/ 2147483647 w 285"/>
              <a:gd name="T3" fmla="*/ 2147483647 h 398"/>
              <a:gd name="T4" fmla="*/ 2147483647 w 285"/>
              <a:gd name="T5" fmla="*/ 2147483647 h 398"/>
              <a:gd name="T6" fmla="*/ 2147483647 w 285"/>
              <a:gd name="T7" fmla="*/ 2147483647 h 398"/>
              <a:gd name="T8" fmla="*/ 2147483647 w 285"/>
              <a:gd name="T9" fmla="*/ 2147483647 h 398"/>
              <a:gd name="T10" fmla="*/ 2147483647 w 285"/>
              <a:gd name="T11" fmla="*/ 2147483647 h 398"/>
              <a:gd name="T12" fmla="*/ 2147483647 w 285"/>
              <a:gd name="T13" fmla="*/ 2147483647 h 398"/>
              <a:gd name="T14" fmla="*/ 2147483647 w 285"/>
              <a:gd name="T15" fmla="*/ 2147483647 h 398"/>
              <a:gd name="T16" fmla="*/ 2147483647 w 285"/>
              <a:gd name="T17" fmla="*/ 2147483647 h 398"/>
              <a:gd name="T18" fmla="*/ 2147483647 w 285"/>
              <a:gd name="T19" fmla="*/ 2147483647 h 398"/>
              <a:gd name="T20" fmla="*/ 2147483647 w 285"/>
              <a:gd name="T21" fmla="*/ 2147483647 h 398"/>
              <a:gd name="T22" fmla="*/ 2147483647 w 285"/>
              <a:gd name="T23" fmla="*/ 2147483647 h 398"/>
              <a:gd name="T24" fmla="*/ 2147483647 w 285"/>
              <a:gd name="T25" fmla="*/ 0 h 398"/>
              <a:gd name="T26" fmla="*/ 2147483647 w 285"/>
              <a:gd name="T27" fmla="*/ 0 h 398"/>
              <a:gd name="T28" fmla="*/ 2147483647 w 285"/>
              <a:gd name="T29" fmla="*/ 0 h 398"/>
              <a:gd name="T30" fmla="*/ 0 w 285"/>
              <a:gd name="T31" fmla="*/ 2147483647 h 398"/>
              <a:gd name="T32" fmla="*/ 2147483647 w 285"/>
              <a:gd name="T33" fmla="*/ 2147483647 h 398"/>
              <a:gd name="T34" fmla="*/ 2147483647 w 285"/>
              <a:gd name="T35" fmla="*/ 2147483647 h 398"/>
              <a:gd name="T36" fmla="*/ 0 w 285"/>
              <a:gd name="T37" fmla="*/ 2147483647 h 398"/>
              <a:gd name="T38" fmla="*/ 0 w 285"/>
              <a:gd name="T39" fmla="*/ 2147483647 h 398"/>
              <a:gd name="T40" fmla="*/ 2147483647 w 285"/>
              <a:gd name="T41" fmla="*/ 2147483647 h 398"/>
              <a:gd name="T42" fmla="*/ 2147483647 w 285"/>
              <a:gd name="T43" fmla="*/ 2147483647 h 398"/>
              <a:gd name="T44" fmla="*/ 2147483647 w 285"/>
              <a:gd name="T45" fmla="*/ 2147483647 h 3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5"/>
              <a:gd name="T70" fmla="*/ 0 h 398"/>
              <a:gd name="T71" fmla="*/ 285 w 285"/>
              <a:gd name="T72" fmla="*/ 398 h 3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5" h="398">
                <a:moveTo>
                  <a:pt x="154" y="354"/>
                </a:moveTo>
                <a:lnTo>
                  <a:pt x="192" y="398"/>
                </a:lnTo>
                <a:lnTo>
                  <a:pt x="234" y="330"/>
                </a:lnTo>
                <a:lnTo>
                  <a:pt x="234" y="286"/>
                </a:lnTo>
                <a:lnTo>
                  <a:pt x="234" y="310"/>
                </a:lnTo>
                <a:lnTo>
                  <a:pt x="285" y="267"/>
                </a:lnTo>
                <a:lnTo>
                  <a:pt x="266" y="223"/>
                </a:lnTo>
                <a:lnTo>
                  <a:pt x="266" y="85"/>
                </a:lnTo>
                <a:lnTo>
                  <a:pt x="285" y="17"/>
                </a:lnTo>
                <a:lnTo>
                  <a:pt x="266" y="17"/>
                </a:lnTo>
                <a:lnTo>
                  <a:pt x="192" y="49"/>
                </a:lnTo>
                <a:lnTo>
                  <a:pt x="154" y="49"/>
                </a:lnTo>
                <a:lnTo>
                  <a:pt x="104" y="0"/>
                </a:lnTo>
                <a:lnTo>
                  <a:pt x="61" y="0"/>
                </a:lnTo>
                <a:lnTo>
                  <a:pt x="17" y="0"/>
                </a:lnTo>
                <a:lnTo>
                  <a:pt x="0" y="17"/>
                </a:lnTo>
                <a:lnTo>
                  <a:pt x="17" y="17"/>
                </a:lnTo>
                <a:lnTo>
                  <a:pt x="36" y="110"/>
                </a:lnTo>
                <a:lnTo>
                  <a:pt x="0" y="173"/>
                </a:lnTo>
                <a:lnTo>
                  <a:pt x="0" y="242"/>
                </a:lnTo>
                <a:lnTo>
                  <a:pt x="17" y="242"/>
                </a:lnTo>
                <a:lnTo>
                  <a:pt x="129" y="310"/>
                </a:lnTo>
                <a:lnTo>
                  <a:pt x="154" y="35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0" name="Freeform 168">
            <a:extLst>
              <a:ext uri="{FF2B5EF4-FFF2-40B4-BE49-F238E27FC236}">
                <a16:creationId xmlns:a16="http://schemas.microsoft.com/office/drawing/2014/main" id="{AC233237-32BD-3644-AB37-FE022C4C02E3}"/>
              </a:ext>
            </a:extLst>
          </p:cNvPr>
          <p:cNvSpPr>
            <a:spLocks/>
          </p:cNvSpPr>
          <p:nvPr/>
        </p:nvSpPr>
        <p:spPr bwMode="auto">
          <a:xfrm>
            <a:off x="6226576" y="4587498"/>
            <a:ext cx="339725" cy="436563"/>
          </a:xfrm>
          <a:custGeom>
            <a:avLst/>
            <a:gdLst>
              <a:gd name="T0" fmla="*/ 2147483647 w 393"/>
              <a:gd name="T1" fmla="*/ 0 h 442"/>
              <a:gd name="T2" fmla="*/ 2147483647 w 393"/>
              <a:gd name="T3" fmla="*/ 0 h 442"/>
              <a:gd name="T4" fmla="*/ 2147483647 w 393"/>
              <a:gd name="T5" fmla="*/ 0 h 442"/>
              <a:gd name="T6" fmla="*/ 2147483647 w 393"/>
              <a:gd name="T7" fmla="*/ 0 h 442"/>
              <a:gd name="T8" fmla="*/ 2147483647 w 393"/>
              <a:gd name="T9" fmla="*/ 2147483647 h 442"/>
              <a:gd name="T10" fmla="*/ 2147483647 w 393"/>
              <a:gd name="T11" fmla="*/ 2147483647 h 442"/>
              <a:gd name="T12" fmla="*/ 2147483647 w 393"/>
              <a:gd name="T13" fmla="*/ 2147483647 h 442"/>
              <a:gd name="T14" fmla="*/ 2147483647 w 393"/>
              <a:gd name="T15" fmla="*/ 2147483647 h 442"/>
              <a:gd name="T16" fmla="*/ 2147483647 w 393"/>
              <a:gd name="T17" fmla="*/ 2147483647 h 442"/>
              <a:gd name="T18" fmla="*/ 2147483647 w 393"/>
              <a:gd name="T19" fmla="*/ 2147483647 h 442"/>
              <a:gd name="T20" fmla="*/ 2147483647 w 393"/>
              <a:gd name="T21" fmla="*/ 2147483647 h 442"/>
              <a:gd name="T22" fmla="*/ 2147483647 w 393"/>
              <a:gd name="T23" fmla="*/ 2147483647 h 442"/>
              <a:gd name="T24" fmla="*/ 2147483647 w 393"/>
              <a:gd name="T25" fmla="*/ 2147483647 h 442"/>
              <a:gd name="T26" fmla="*/ 2147483647 w 393"/>
              <a:gd name="T27" fmla="*/ 2147483647 h 442"/>
              <a:gd name="T28" fmla="*/ 2147483647 w 393"/>
              <a:gd name="T29" fmla="*/ 2147483647 h 442"/>
              <a:gd name="T30" fmla="*/ 2147483647 w 393"/>
              <a:gd name="T31" fmla="*/ 2147483647 h 442"/>
              <a:gd name="T32" fmla="*/ 2147483647 w 393"/>
              <a:gd name="T33" fmla="*/ 2147483647 h 442"/>
              <a:gd name="T34" fmla="*/ 2147483647 w 393"/>
              <a:gd name="T35" fmla="*/ 2147483647 h 442"/>
              <a:gd name="T36" fmla="*/ 2147483647 w 393"/>
              <a:gd name="T37" fmla="*/ 2147483647 h 442"/>
              <a:gd name="T38" fmla="*/ 2147483647 w 393"/>
              <a:gd name="T39" fmla="*/ 2147483647 h 442"/>
              <a:gd name="T40" fmla="*/ 2147483647 w 393"/>
              <a:gd name="T41" fmla="*/ 2147483647 h 442"/>
              <a:gd name="T42" fmla="*/ 0 w 393"/>
              <a:gd name="T43" fmla="*/ 2147483647 h 442"/>
              <a:gd name="T44" fmla="*/ 0 w 393"/>
              <a:gd name="T45" fmla="*/ 2147483647 h 442"/>
              <a:gd name="T46" fmla="*/ 2147483647 w 393"/>
              <a:gd name="T47" fmla="*/ 2147483647 h 442"/>
              <a:gd name="T48" fmla="*/ 2147483647 w 393"/>
              <a:gd name="T49" fmla="*/ 2147483647 h 442"/>
              <a:gd name="T50" fmla="*/ 2147483647 w 393"/>
              <a:gd name="T51" fmla="*/ 2147483647 h 442"/>
              <a:gd name="T52" fmla="*/ 2147483647 w 393"/>
              <a:gd name="T53" fmla="*/ 0 h 4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3"/>
              <a:gd name="T82" fmla="*/ 0 h 442"/>
              <a:gd name="T83" fmla="*/ 393 w 393"/>
              <a:gd name="T84" fmla="*/ 442 h 44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3" h="442">
                <a:moveTo>
                  <a:pt x="17" y="0"/>
                </a:moveTo>
                <a:lnTo>
                  <a:pt x="80" y="0"/>
                </a:lnTo>
                <a:lnTo>
                  <a:pt x="155" y="0"/>
                </a:lnTo>
                <a:lnTo>
                  <a:pt x="174" y="0"/>
                </a:lnTo>
                <a:lnTo>
                  <a:pt x="286" y="66"/>
                </a:lnTo>
                <a:lnTo>
                  <a:pt x="311" y="110"/>
                </a:lnTo>
                <a:lnTo>
                  <a:pt x="349" y="154"/>
                </a:lnTo>
                <a:lnTo>
                  <a:pt x="330" y="198"/>
                </a:lnTo>
                <a:lnTo>
                  <a:pt x="374" y="248"/>
                </a:lnTo>
                <a:lnTo>
                  <a:pt x="349" y="335"/>
                </a:lnTo>
                <a:lnTo>
                  <a:pt x="374" y="374"/>
                </a:lnTo>
                <a:lnTo>
                  <a:pt x="393" y="404"/>
                </a:lnTo>
                <a:lnTo>
                  <a:pt x="349" y="423"/>
                </a:lnTo>
                <a:lnTo>
                  <a:pt x="237" y="442"/>
                </a:lnTo>
                <a:lnTo>
                  <a:pt x="193" y="442"/>
                </a:lnTo>
                <a:lnTo>
                  <a:pt x="174" y="374"/>
                </a:lnTo>
                <a:lnTo>
                  <a:pt x="155" y="354"/>
                </a:lnTo>
                <a:lnTo>
                  <a:pt x="124" y="354"/>
                </a:lnTo>
                <a:lnTo>
                  <a:pt x="61" y="311"/>
                </a:lnTo>
                <a:lnTo>
                  <a:pt x="36" y="311"/>
                </a:lnTo>
                <a:lnTo>
                  <a:pt x="36" y="292"/>
                </a:lnTo>
                <a:lnTo>
                  <a:pt x="0" y="217"/>
                </a:lnTo>
                <a:lnTo>
                  <a:pt x="0" y="135"/>
                </a:lnTo>
                <a:lnTo>
                  <a:pt x="36" y="86"/>
                </a:lnTo>
                <a:lnTo>
                  <a:pt x="36" y="42"/>
                </a:lnTo>
                <a:lnTo>
                  <a:pt x="36" y="25"/>
                </a:lnTo>
                <a:lnTo>
                  <a:pt x="17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1" name="Freeform 169">
            <a:extLst>
              <a:ext uri="{FF2B5EF4-FFF2-40B4-BE49-F238E27FC236}">
                <a16:creationId xmlns:a16="http://schemas.microsoft.com/office/drawing/2014/main" id="{58FA2E98-5445-554E-90A6-C87197C650E9}"/>
              </a:ext>
            </a:extLst>
          </p:cNvPr>
          <p:cNvSpPr>
            <a:spLocks/>
          </p:cNvSpPr>
          <p:nvPr/>
        </p:nvSpPr>
        <p:spPr bwMode="auto">
          <a:xfrm>
            <a:off x="6226576" y="4587498"/>
            <a:ext cx="339725" cy="436563"/>
          </a:xfrm>
          <a:custGeom>
            <a:avLst/>
            <a:gdLst>
              <a:gd name="T0" fmla="*/ 2147483647 w 393"/>
              <a:gd name="T1" fmla="*/ 0 h 442"/>
              <a:gd name="T2" fmla="*/ 2147483647 w 393"/>
              <a:gd name="T3" fmla="*/ 0 h 442"/>
              <a:gd name="T4" fmla="*/ 2147483647 w 393"/>
              <a:gd name="T5" fmla="*/ 0 h 442"/>
              <a:gd name="T6" fmla="*/ 2147483647 w 393"/>
              <a:gd name="T7" fmla="*/ 0 h 442"/>
              <a:gd name="T8" fmla="*/ 2147483647 w 393"/>
              <a:gd name="T9" fmla="*/ 2147483647 h 442"/>
              <a:gd name="T10" fmla="*/ 2147483647 w 393"/>
              <a:gd name="T11" fmla="*/ 2147483647 h 442"/>
              <a:gd name="T12" fmla="*/ 2147483647 w 393"/>
              <a:gd name="T13" fmla="*/ 2147483647 h 442"/>
              <a:gd name="T14" fmla="*/ 2147483647 w 393"/>
              <a:gd name="T15" fmla="*/ 2147483647 h 442"/>
              <a:gd name="T16" fmla="*/ 2147483647 w 393"/>
              <a:gd name="T17" fmla="*/ 2147483647 h 442"/>
              <a:gd name="T18" fmla="*/ 2147483647 w 393"/>
              <a:gd name="T19" fmla="*/ 2147483647 h 442"/>
              <a:gd name="T20" fmla="*/ 2147483647 w 393"/>
              <a:gd name="T21" fmla="*/ 2147483647 h 442"/>
              <a:gd name="T22" fmla="*/ 2147483647 w 393"/>
              <a:gd name="T23" fmla="*/ 2147483647 h 442"/>
              <a:gd name="T24" fmla="*/ 2147483647 w 393"/>
              <a:gd name="T25" fmla="*/ 2147483647 h 442"/>
              <a:gd name="T26" fmla="*/ 2147483647 w 393"/>
              <a:gd name="T27" fmla="*/ 2147483647 h 442"/>
              <a:gd name="T28" fmla="*/ 2147483647 w 393"/>
              <a:gd name="T29" fmla="*/ 2147483647 h 442"/>
              <a:gd name="T30" fmla="*/ 2147483647 w 393"/>
              <a:gd name="T31" fmla="*/ 2147483647 h 442"/>
              <a:gd name="T32" fmla="*/ 2147483647 w 393"/>
              <a:gd name="T33" fmla="*/ 2147483647 h 442"/>
              <a:gd name="T34" fmla="*/ 2147483647 w 393"/>
              <a:gd name="T35" fmla="*/ 2147483647 h 442"/>
              <a:gd name="T36" fmla="*/ 2147483647 w 393"/>
              <a:gd name="T37" fmla="*/ 2147483647 h 442"/>
              <a:gd name="T38" fmla="*/ 2147483647 w 393"/>
              <a:gd name="T39" fmla="*/ 2147483647 h 442"/>
              <a:gd name="T40" fmla="*/ 2147483647 w 393"/>
              <a:gd name="T41" fmla="*/ 2147483647 h 442"/>
              <a:gd name="T42" fmla="*/ 0 w 393"/>
              <a:gd name="T43" fmla="*/ 2147483647 h 442"/>
              <a:gd name="T44" fmla="*/ 0 w 393"/>
              <a:gd name="T45" fmla="*/ 2147483647 h 442"/>
              <a:gd name="T46" fmla="*/ 2147483647 w 393"/>
              <a:gd name="T47" fmla="*/ 2147483647 h 442"/>
              <a:gd name="T48" fmla="*/ 2147483647 w 393"/>
              <a:gd name="T49" fmla="*/ 2147483647 h 442"/>
              <a:gd name="T50" fmla="*/ 2147483647 w 393"/>
              <a:gd name="T51" fmla="*/ 2147483647 h 442"/>
              <a:gd name="T52" fmla="*/ 2147483647 w 393"/>
              <a:gd name="T53" fmla="*/ 0 h 4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3"/>
              <a:gd name="T82" fmla="*/ 0 h 442"/>
              <a:gd name="T83" fmla="*/ 393 w 393"/>
              <a:gd name="T84" fmla="*/ 442 h 44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3" h="442">
                <a:moveTo>
                  <a:pt x="17" y="0"/>
                </a:moveTo>
                <a:lnTo>
                  <a:pt x="80" y="0"/>
                </a:lnTo>
                <a:lnTo>
                  <a:pt x="155" y="0"/>
                </a:lnTo>
                <a:lnTo>
                  <a:pt x="174" y="0"/>
                </a:lnTo>
                <a:lnTo>
                  <a:pt x="286" y="66"/>
                </a:lnTo>
                <a:lnTo>
                  <a:pt x="311" y="110"/>
                </a:lnTo>
                <a:lnTo>
                  <a:pt x="349" y="154"/>
                </a:lnTo>
                <a:lnTo>
                  <a:pt x="330" y="198"/>
                </a:lnTo>
                <a:lnTo>
                  <a:pt x="374" y="248"/>
                </a:lnTo>
                <a:lnTo>
                  <a:pt x="349" y="335"/>
                </a:lnTo>
                <a:lnTo>
                  <a:pt x="374" y="374"/>
                </a:lnTo>
                <a:lnTo>
                  <a:pt x="393" y="404"/>
                </a:lnTo>
                <a:lnTo>
                  <a:pt x="349" y="423"/>
                </a:lnTo>
                <a:lnTo>
                  <a:pt x="237" y="442"/>
                </a:lnTo>
                <a:lnTo>
                  <a:pt x="193" y="442"/>
                </a:lnTo>
                <a:lnTo>
                  <a:pt x="174" y="374"/>
                </a:lnTo>
                <a:lnTo>
                  <a:pt x="155" y="354"/>
                </a:lnTo>
                <a:lnTo>
                  <a:pt x="124" y="354"/>
                </a:lnTo>
                <a:lnTo>
                  <a:pt x="61" y="311"/>
                </a:lnTo>
                <a:lnTo>
                  <a:pt x="36" y="311"/>
                </a:lnTo>
                <a:lnTo>
                  <a:pt x="36" y="292"/>
                </a:lnTo>
                <a:lnTo>
                  <a:pt x="0" y="217"/>
                </a:lnTo>
                <a:lnTo>
                  <a:pt x="0" y="135"/>
                </a:lnTo>
                <a:lnTo>
                  <a:pt x="36" y="86"/>
                </a:lnTo>
                <a:lnTo>
                  <a:pt x="36" y="42"/>
                </a:lnTo>
                <a:lnTo>
                  <a:pt x="36" y="25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2" name="Freeform 170">
            <a:extLst>
              <a:ext uri="{FF2B5EF4-FFF2-40B4-BE49-F238E27FC236}">
                <a16:creationId xmlns:a16="http://schemas.microsoft.com/office/drawing/2014/main" id="{A65430FA-C1C5-124E-9C09-C020437557D0}"/>
              </a:ext>
            </a:extLst>
          </p:cNvPr>
          <p:cNvSpPr>
            <a:spLocks/>
          </p:cNvSpPr>
          <p:nvPr/>
        </p:nvSpPr>
        <p:spPr bwMode="auto">
          <a:xfrm>
            <a:off x="5904313" y="4789111"/>
            <a:ext cx="512763" cy="584200"/>
          </a:xfrm>
          <a:custGeom>
            <a:avLst/>
            <a:gdLst>
              <a:gd name="T0" fmla="*/ 2147483647 w 592"/>
              <a:gd name="T1" fmla="*/ 2147483647 h 593"/>
              <a:gd name="T2" fmla="*/ 2147483647 w 592"/>
              <a:gd name="T3" fmla="*/ 2147483647 h 593"/>
              <a:gd name="T4" fmla="*/ 2147483647 w 592"/>
              <a:gd name="T5" fmla="*/ 2147483647 h 593"/>
              <a:gd name="T6" fmla="*/ 2147483647 w 592"/>
              <a:gd name="T7" fmla="*/ 2147483647 h 593"/>
              <a:gd name="T8" fmla="*/ 2147483647 w 592"/>
              <a:gd name="T9" fmla="*/ 2147483647 h 593"/>
              <a:gd name="T10" fmla="*/ 2147483647 w 592"/>
              <a:gd name="T11" fmla="*/ 2147483647 h 593"/>
              <a:gd name="T12" fmla="*/ 2147483647 w 592"/>
              <a:gd name="T13" fmla="*/ 2147483647 h 593"/>
              <a:gd name="T14" fmla="*/ 2147483647 w 592"/>
              <a:gd name="T15" fmla="*/ 2147483647 h 593"/>
              <a:gd name="T16" fmla="*/ 2147483647 w 592"/>
              <a:gd name="T17" fmla="*/ 2147483647 h 593"/>
              <a:gd name="T18" fmla="*/ 2147483647 w 592"/>
              <a:gd name="T19" fmla="*/ 2147483647 h 593"/>
              <a:gd name="T20" fmla="*/ 2147483647 w 592"/>
              <a:gd name="T21" fmla="*/ 2147483647 h 593"/>
              <a:gd name="T22" fmla="*/ 2147483647 w 592"/>
              <a:gd name="T23" fmla="*/ 0 h 593"/>
              <a:gd name="T24" fmla="*/ 2147483647 w 592"/>
              <a:gd name="T25" fmla="*/ 0 h 593"/>
              <a:gd name="T26" fmla="*/ 2147483647 w 592"/>
              <a:gd name="T27" fmla="*/ 2147483647 h 593"/>
              <a:gd name="T28" fmla="*/ 2147483647 w 592"/>
              <a:gd name="T29" fmla="*/ 2147483647 h 593"/>
              <a:gd name="T30" fmla="*/ 2147483647 w 592"/>
              <a:gd name="T31" fmla="*/ 2147483647 h 593"/>
              <a:gd name="T32" fmla="*/ 2147483647 w 592"/>
              <a:gd name="T33" fmla="*/ 2147483647 h 593"/>
              <a:gd name="T34" fmla="*/ 2147483647 w 592"/>
              <a:gd name="T35" fmla="*/ 2147483647 h 593"/>
              <a:gd name="T36" fmla="*/ 2147483647 w 592"/>
              <a:gd name="T37" fmla="*/ 2147483647 h 593"/>
              <a:gd name="T38" fmla="*/ 2147483647 w 592"/>
              <a:gd name="T39" fmla="*/ 2147483647 h 593"/>
              <a:gd name="T40" fmla="*/ 2147483647 w 592"/>
              <a:gd name="T41" fmla="*/ 2147483647 h 593"/>
              <a:gd name="T42" fmla="*/ 2147483647 w 592"/>
              <a:gd name="T43" fmla="*/ 2147483647 h 593"/>
              <a:gd name="T44" fmla="*/ 2147483647 w 592"/>
              <a:gd name="T45" fmla="*/ 2147483647 h 593"/>
              <a:gd name="T46" fmla="*/ 2147483647 w 592"/>
              <a:gd name="T47" fmla="*/ 2147483647 h 593"/>
              <a:gd name="T48" fmla="*/ 2147483647 w 592"/>
              <a:gd name="T49" fmla="*/ 2147483647 h 593"/>
              <a:gd name="T50" fmla="*/ 0 w 592"/>
              <a:gd name="T51" fmla="*/ 2147483647 h 593"/>
              <a:gd name="T52" fmla="*/ 0 w 592"/>
              <a:gd name="T53" fmla="*/ 2147483647 h 593"/>
              <a:gd name="T54" fmla="*/ 2147483647 w 592"/>
              <a:gd name="T55" fmla="*/ 2147483647 h 593"/>
              <a:gd name="T56" fmla="*/ 2147483647 w 592"/>
              <a:gd name="T57" fmla="*/ 2147483647 h 593"/>
              <a:gd name="T58" fmla="*/ 2147483647 w 592"/>
              <a:gd name="T59" fmla="*/ 2147483647 h 593"/>
              <a:gd name="T60" fmla="*/ 2147483647 w 592"/>
              <a:gd name="T61" fmla="*/ 2147483647 h 593"/>
              <a:gd name="T62" fmla="*/ 2147483647 w 592"/>
              <a:gd name="T63" fmla="*/ 2147483647 h 593"/>
              <a:gd name="T64" fmla="*/ 2147483647 w 592"/>
              <a:gd name="T65" fmla="*/ 2147483647 h 5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2"/>
              <a:gd name="T100" fmla="*/ 0 h 593"/>
              <a:gd name="T101" fmla="*/ 592 w 592"/>
              <a:gd name="T102" fmla="*/ 593 h 5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2" h="593">
                <a:moveTo>
                  <a:pt x="348" y="469"/>
                </a:moveTo>
                <a:lnTo>
                  <a:pt x="413" y="442"/>
                </a:lnTo>
                <a:lnTo>
                  <a:pt x="413" y="406"/>
                </a:lnTo>
                <a:lnTo>
                  <a:pt x="550" y="345"/>
                </a:lnTo>
                <a:lnTo>
                  <a:pt x="526" y="345"/>
                </a:lnTo>
                <a:lnTo>
                  <a:pt x="550" y="246"/>
                </a:lnTo>
                <a:lnTo>
                  <a:pt x="550" y="211"/>
                </a:lnTo>
                <a:lnTo>
                  <a:pt x="592" y="158"/>
                </a:lnTo>
                <a:lnTo>
                  <a:pt x="550" y="88"/>
                </a:lnTo>
                <a:lnTo>
                  <a:pt x="470" y="25"/>
                </a:lnTo>
                <a:lnTo>
                  <a:pt x="438" y="25"/>
                </a:lnTo>
                <a:lnTo>
                  <a:pt x="438" y="0"/>
                </a:lnTo>
                <a:lnTo>
                  <a:pt x="413" y="0"/>
                </a:lnTo>
                <a:lnTo>
                  <a:pt x="348" y="25"/>
                </a:lnTo>
                <a:lnTo>
                  <a:pt x="348" y="61"/>
                </a:lnTo>
                <a:lnTo>
                  <a:pt x="324" y="211"/>
                </a:lnTo>
                <a:lnTo>
                  <a:pt x="348" y="246"/>
                </a:lnTo>
                <a:lnTo>
                  <a:pt x="388" y="246"/>
                </a:lnTo>
                <a:lnTo>
                  <a:pt x="388" y="309"/>
                </a:lnTo>
                <a:lnTo>
                  <a:pt x="324" y="273"/>
                </a:lnTo>
                <a:lnTo>
                  <a:pt x="234" y="211"/>
                </a:lnTo>
                <a:lnTo>
                  <a:pt x="209" y="211"/>
                </a:lnTo>
                <a:lnTo>
                  <a:pt x="120" y="158"/>
                </a:lnTo>
                <a:lnTo>
                  <a:pt x="87" y="273"/>
                </a:lnTo>
                <a:lnTo>
                  <a:pt x="120" y="273"/>
                </a:lnTo>
                <a:lnTo>
                  <a:pt x="0" y="309"/>
                </a:lnTo>
                <a:lnTo>
                  <a:pt x="0" y="494"/>
                </a:lnTo>
                <a:lnTo>
                  <a:pt x="64" y="566"/>
                </a:lnTo>
                <a:lnTo>
                  <a:pt x="87" y="566"/>
                </a:lnTo>
                <a:lnTo>
                  <a:pt x="144" y="593"/>
                </a:lnTo>
                <a:lnTo>
                  <a:pt x="234" y="593"/>
                </a:lnTo>
                <a:lnTo>
                  <a:pt x="324" y="494"/>
                </a:lnTo>
                <a:lnTo>
                  <a:pt x="348" y="46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63" name="Freeform 171">
            <a:extLst>
              <a:ext uri="{FF2B5EF4-FFF2-40B4-BE49-F238E27FC236}">
                <a16:creationId xmlns:a16="http://schemas.microsoft.com/office/drawing/2014/main" id="{986AB0A9-396D-C14F-A40C-7800D6FD48F8}"/>
              </a:ext>
            </a:extLst>
          </p:cNvPr>
          <p:cNvSpPr>
            <a:spLocks/>
          </p:cNvSpPr>
          <p:nvPr/>
        </p:nvSpPr>
        <p:spPr bwMode="auto">
          <a:xfrm>
            <a:off x="5904313" y="4789111"/>
            <a:ext cx="512763" cy="584200"/>
          </a:xfrm>
          <a:custGeom>
            <a:avLst/>
            <a:gdLst>
              <a:gd name="T0" fmla="*/ 2147483647 w 592"/>
              <a:gd name="T1" fmla="*/ 2147483647 h 593"/>
              <a:gd name="T2" fmla="*/ 2147483647 w 592"/>
              <a:gd name="T3" fmla="*/ 2147483647 h 593"/>
              <a:gd name="T4" fmla="*/ 2147483647 w 592"/>
              <a:gd name="T5" fmla="*/ 2147483647 h 593"/>
              <a:gd name="T6" fmla="*/ 2147483647 w 592"/>
              <a:gd name="T7" fmla="*/ 2147483647 h 593"/>
              <a:gd name="T8" fmla="*/ 2147483647 w 592"/>
              <a:gd name="T9" fmla="*/ 2147483647 h 593"/>
              <a:gd name="T10" fmla="*/ 2147483647 w 592"/>
              <a:gd name="T11" fmla="*/ 2147483647 h 593"/>
              <a:gd name="T12" fmla="*/ 2147483647 w 592"/>
              <a:gd name="T13" fmla="*/ 2147483647 h 593"/>
              <a:gd name="T14" fmla="*/ 2147483647 w 592"/>
              <a:gd name="T15" fmla="*/ 2147483647 h 593"/>
              <a:gd name="T16" fmla="*/ 2147483647 w 592"/>
              <a:gd name="T17" fmla="*/ 2147483647 h 593"/>
              <a:gd name="T18" fmla="*/ 2147483647 w 592"/>
              <a:gd name="T19" fmla="*/ 2147483647 h 593"/>
              <a:gd name="T20" fmla="*/ 2147483647 w 592"/>
              <a:gd name="T21" fmla="*/ 2147483647 h 593"/>
              <a:gd name="T22" fmla="*/ 2147483647 w 592"/>
              <a:gd name="T23" fmla="*/ 0 h 593"/>
              <a:gd name="T24" fmla="*/ 2147483647 w 592"/>
              <a:gd name="T25" fmla="*/ 0 h 593"/>
              <a:gd name="T26" fmla="*/ 2147483647 w 592"/>
              <a:gd name="T27" fmla="*/ 2147483647 h 593"/>
              <a:gd name="T28" fmla="*/ 2147483647 w 592"/>
              <a:gd name="T29" fmla="*/ 2147483647 h 593"/>
              <a:gd name="T30" fmla="*/ 2147483647 w 592"/>
              <a:gd name="T31" fmla="*/ 2147483647 h 593"/>
              <a:gd name="T32" fmla="*/ 2147483647 w 592"/>
              <a:gd name="T33" fmla="*/ 2147483647 h 593"/>
              <a:gd name="T34" fmla="*/ 2147483647 w 592"/>
              <a:gd name="T35" fmla="*/ 2147483647 h 593"/>
              <a:gd name="T36" fmla="*/ 2147483647 w 592"/>
              <a:gd name="T37" fmla="*/ 2147483647 h 593"/>
              <a:gd name="T38" fmla="*/ 2147483647 w 592"/>
              <a:gd name="T39" fmla="*/ 2147483647 h 593"/>
              <a:gd name="T40" fmla="*/ 2147483647 w 592"/>
              <a:gd name="T41" fmla="*/ 2147483647 h 593"/>
              <a:gd name="T42" fmla="*/ 2147483647 w 592"/>
              <a:gd name="T43" fmla="*/ 2147483647 h 593"/>
              <a:gd name="T44" fmla="*/ 2147483647 w 592"/>
              <a:gd name="T45" fmla="*/ 2147483647 h 593"/>
              <a:gd name="T46" fmla="*/ 2147483647 w 592"/>
              <a:gd name="T47" fmla="*/ 2147483647 h 593"/>
              <a:gd name="T48" fmla="*/ 2147483647 w 592"/>
              <a:gd name="T49" fmla="*/ 2147483647 h 593"/>
              <a:gd name="T50" fmla="*/ 0 w 592"/>
              <a:gd name="T51" fmla="*/ 2147483647 h 593"/>
              <a:gd name="T52" fmla="*/ 0 w 592"/>
              <a:gd name="T53" fmla="*/ 2147483647 h 593"/>
              <a:gd name="T54" fmla="*/ 2147483647 w 592"/>
              <a:gd name="T55" fmla="*/ 2147483647 h 593"/>
              <a:gd name="T56" fmla="*/ 2147483647 w 592"/>
              <a:gd name="T57" fmla="*/ 2147483647 h 593"/>
              <a:gd name="T58" fmla="*/ 2147483647 w 592"/>
              <a:gd name="T59" fmla="*/ 2147483647 h 593"/>
              <a:gd name="T60" fmla="*/ 2147483647 w 592"/>
              <a:gd name="T61" fmla="*/ 2147483647 h 593"/>
              <a:gd name="T62" fmla="*/ 2147483647 w 592"/>
              <a:gd name="T63" fmla="*/ 2147483647 h 593"/>
              <a:gd name="T64" fmla="*/ 2147483647 w 592"/>
              <a:gd name="T65" fmla="*/ 2147483647 h 5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2"/>
              <a:gd name="T100" fmla="*/ 0 h 593"/>
              <a:gd name="T101" fmla="*/ 592 w 592"/>
              <a:gd name="T102" fmla="*/ 593 h 5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2" h="593">
                <a:moveTo>
                  <a:pt x="348" y="469"/>
                </a:moveTo>
                <a:lnTo>
                  <a:pt x="413" y="442"/>
                </a:lnTo>
                <a:lnTo>
                  <a:pt x="413" y="406"/>
                </a:lnTo>
                <a:lnTo>
                  <a:pt x="550" y="345"/>
                </a:lnTo>
                <a:lnTo>
                  <a:pt x="526" y="345"/>
                </a:lnTo>
                <a:lnTo>
                  <a:pt x="550" y="246"/>
                </a:lnTo>
                <a:lnTo>
                  <a:pt x="550" y="211"/>
                </a:lnTo>
                <a:lnTo>
                  <a:pt x="592" y="158"/>
                </a:lnTo>
                <a:lnTo>
                  <a:pt x="550" y="88"/>
                </a:lnTo>
                <a:lnTo>
                  <a:pt x="470" y="25"/>
                </a:lnTo>
                <a:lnTo>
                  <a:pt x="438" y="25"/>
                </a:lnTo>
                <a:lnTo>
                  <a:pt x="438" y="0"/>
                </a:lnTo>
                <a:lnTo>
                  <a:pt x="413" y="0"/>
                </a:lnTo>
                <a:lnTo>
                  <a:pt x="348" y="25"/>
                </a:lnTo>
                <a:lnTo>
                  <a:pt x="348" y="61"/>
                </a:lnTo>
                <a:lnTo>
                  <a:pt x="324" y="211"/>
                </a:lnTo>
                <a:lnTo>
                  <a:pt x="348" y="246"/>
                </a:lnTo>
                <a:lnTo>
                  <a:pt x="388" y="246"/>
                </a:lnTo>
                <a:lnTo>
                  <a:pt x="388" y="309"/>
                </a:lnTo>
                <a:lnTo>
                  <a:pt x="324" y="273"/>
                </a:lnTo>
                <a:lnTo>
                  <a:pt x="234" y="211"/>
                </a:lnTo>
                <a:lnTo>
                  <a:pt x="209" y="211"/>
                </a:lnTo>
                <a:lnTo>
                  <a:pt x="120" y="158"/>
                </a:lnTo>
                <a:lnTo>
                  <a:pt x="87" y="273"/>
                </a:lnTo>
                <a:lnTo>
                  <a:pt x="120" y="273"/>
                </a:lnTo>
                <a:lnTo>
                  <a:pt x="0" y="309"/>
                </a:lnTo>
                <a:lnTo>
                  <a:pt x="0" y="494"/>
                </a:lnTo>
                <a:lnTo>
                  <a:pt x="64" y="566"/>
                </a:lnTo>
                <a:lnTo>
                  <a:pt x="87" y="566"/>
                </a:lnTo>
                <a:lnTo>
                  <a:pt x="144" y="593"/>
                </a:lnTo>
                <a:lnTo>
                  <a:pt x="234" y="593"/>
                </a:lnTo>
                <a:lnTo>
                  <a:pt x="324" y="494"/>
                </a:lnTo>
                <a:lnTo>
                  <a:pt x="348" y="46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4" name="Freeform 172">
            <a:extLst>
              <a:ext uri="{FF2B5EF4-FFF2-40B4-BE49-F238E27FC236}">
                <a16:creationId xmlns:a16="http://schemas.microsoft.com/office/drawing/2014/main" id="{2F65DCF1-6803-2048-9687-B1391ABD414E}"/>
              </a:ext>
            </a:extLst>
          </p:cNvPr>
          <p:cNvSpPr>
            <a:spLocks/>
          </p:cNvSpPr>
          <p:nvPr/>
        </p:nvSpPr>
        <p:spPr bwMode="auto">
          <a:xfrm>
            <a:off x="6240863" y="4987548"/>
            <a:ext cx="323850" cy="649288"/>
          </a:xfrm>
          <a:custGeom>
            <a:avLst/>
            <a:gdLst>
              <a:gd name="T0" fmla="*/ 2147483647 w 374"/>
              <a:gd name="T1" fmla="*/ 2147483647 h 662"/>
              <a:gd name="T2" fmla="*/ 2147483647 w 374"/>
              <a:gd name="T3" fmla="*/ 2147483647 h 662"/>
              <a:gd name="T4" fmla="*/ 2147483647 w 374"/>
              <a:gd name="T5" fmla="*/ 2147483647 h 662"/>
              <a:gd name="T6" fmla="*/ 2147483647 w 374"/>
              <a:gd name="T7" fmla="*/ 2147483647 h 662"/>
              <a:gd name="T8" fmla="*/ 2147483647 w 374"/>
              <a:gd name="T9" fmla="*/ 2147483647 h 662"/>
              <a:gd name="T10" fmla="*/ 2147483647 w 374"/>
              <a:gd name="T11" fmla="*/ 2147483647 h 662"/>
              <a:gd name="T12" fmla="*/ 2147483647 w 374"/>
              <a:gd name="T13" fmla="*/ 2147483647 h 662"/>
              <a:gd name="T14" fmla="*/ 0 w 374"/>
              <a:gd name="T15" fmla="*/ 2147483647 h 662"/>
              <a:gd name="T16" fmla="*/ 0 w 374"/>
              <a:gd name="T17" fmla="*/ 2147483647 h 662"/>
              <a:gd name="T18" fmla="*/ 0 w 374"/>
              <a:gd name="T19" fmla="*/ 2147483647 h 662"/>
              <a:gd name="T20" fmla="*/ 2147483647 w 374"/>
              <a:gd name="T21" fmla="*/ 2147483647 h 662"/>
              <a:gd name="T22" fmla="*/ 2147483647 w 374"/>
              <a:gd name="T23" fmla="*/ 2147483647 h 662"/>
              <a:gd name="T24" fmla="*/ 2147483647 w 374"/>
              <a:gd name="T25" fmla="*/ 2147483647 h 662"/>
              <a:gd name="T26" fmla="*/ 2147483647 w 374"/>
              <a:gd name="T27" fmla="*/ 2147483647 h 662"/>
              <a:gd name="T28" fmla="*/ 2147483647 w 374"/>
              <a:gd name="T29" fmla="*/ 2147483647 h 662"/>
              <a:gd name="T30" fmla="*/ 2147483647 w 374"/>
              <a:gd name="T31" fmla="*/ 2147483647 h 662"/>
              <a:gd name="T32" fmla="*/ 2147483647 w 374"/>
              <a:gd name="T33" fmla="*/ 2147483647 h 662"/>
              <a:gd name="T34" fmla="*/ 2147483647 w 374"/>
              <a:gd name="T35" fmla="*/ 2147483647 h 662"/>
              <a:gd name="T36" fmla="*/ 2147483647 w 374"/>
              <a:gd name="T37" fmla="*/ 2147483647 h 662"/>
              <a:gd name="T38" fmla="*/ 2147483647 w 374"/>
              <a:gd name="T39" fmla="*/ 2147483647 h 662"/>
              <a:gd name="T40" fmla="*/ 2147483647 w 374"/>
              <a:gd name="T41" fmla="*/ 2147483647 h 662"/>
              <a:gd name="T42" fmla="*/ 2147483647 w 374"/>
              <a:gd name="T43" fmla="*/ 2147483647 h 662"/>
              <a:gd name="T44" fmla="*/ 2147483647 w 374"/>
              <a:gd name="T45" fmla="*/ 0 h 662"/>
              <a:gd name="T46" fmla="*/ 2147483647 w 374"/>
              <a:gd name="T47" fmla="*/ 2147483647 h 662"/>
              <a:gd name="T48" fmla="*/ 2147483647 w 374"/>
              <a:gd name="T49" fmla="*/ 2147483647 h 662"/>
              <a:gd name="T50" fmla="*/ 2147483647 w 374"/>
              <a:gd name="T51" fmla="*/ 2147483647 h 662"/>
              <a:gd name="T52" fmla="*/ 2147483647 w 374"/>
              <a:gd name="T53" fmla="*/ 2147483647 h 662"/>
              <a:gd name="T54" fmla="*/ 2147483647 w 374"/>
              <a:gd name="T55" fmla="*/ 2147483647 h 662"/>
              <a:gd name="T56" fmla="*/ 2147483647 w 374"/>
              <a:gd name="T57" fmla="*/ 2147483647 h 662"/>
              <a:gd name="T58" fmla="*/ 2147483647 w 374"/>
              <a:gd name="T59" fmla="*/ 2147483647 h 662"/>
              <a:gd name="T60" fmla="*/ 2147483647 w 374"/>
              <a:gd name="T61" fmla="*/ 2147483647 h 662"/>
              <a:gd name="T62" fmla="*/ 2147483647 w 374"/>
              <a:gd name="T63" fmla="*/ 2147483647 h 662"/>
              <a:gd name="T64" fmla="*/ 2147483647 w 374"/>
              <a:gd name="T65" fmla="*/ 2147483647 h 662"/>
              <a:gd name="T66" fmla="*/ 2147483647 w 374"/>
              <a:gd name="T67" fmla="*/ 2147483647 h 6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4"/>
              <a:gd name="T103" fmla="*/ 0 h 662"/>
              <a:gd name="T104" fmla="*/ 374 w 374"/>
              <a:gd name="T105" fmla="*/ 662 h 6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4" h="662">
                <a:moveTo>
                  <a:pt x="42" y="662"/>
                </a:moveTo>
                <a:lnTo>
                  <a:pt x="42" y="643"/>
                </a:lnTo>
                <a:lnTo>
                  <a:pt x="18" y="505"/>
                </a:lnTo>
                <a:lnTo>
                  <a:pt x="86" y="393"/>
                </a:lnTo>
                <a:lnTo>
                  <a:pt x="86" y="286"/>
                </a:lnTo>
                <a:lnTo>
                  <a:pt x="86" y="236"/>
                </a:lnTo>
                <a:lnTo>
                  <a:pt x="18" y="217"/>
                </a:lnTo>
                <a:lnTo>
                  <a:pt x="0" y="217"/>
                </a:lnTo>
                <a:lnTo>
                  <a:pt x="0" y="198"/>
                </a:lnTo>
                <a:lnTo>
                  <a:pt x="0" y="174"/>
                </a:lnTo>
                <a:lnTo>
                  <a:pt x="105" y="130"/>
                </a:lnTo>
                <a:lnTo>
                  <a:pt x="105" y="154"/>
                </a:lnTo>
                <a:lnTo>
                  <a:pt x="155" y="154"/>
                </a:lnTo>
                <a:lnTo>
                  <a:pt x="136" y="217"/>
                </a:lnTo>
                <a:lnTo>
                  <a:pt x="174" y="261"/>
                </a:lnTo>
                <a:lnTo>
                  <a:pt x="199" y="217"/>
                </a:lnTo>
                <a:lnTo>
                  <a:pt x="199" y="174"/>
                </a:lnTo>
                <a:lnTo>
                  <a:pt x="155" y="105"/>
                </a:lnTo>
                <a:lnTo>
                  <a:pt x="155" y="61"/>
                </a:lnTo>
                <a:lnTo>
                  <a:pt x="174" y="36"/>
                </a:lnTo>
                <a:lnTo>
                  <a:pt x="218" y="36"/>
                </a:lnTo>
                <a:lnTo>
                  <a:pt x="330" y="17"/>
                </a:lnTo>
                <a:lnTo>
                  <a:pt x="374" y="0"/>
                </a:lnTo>
                <a:lnTo>
                  <a:pt x="374" y="198"/>
                </a:lnTo>
                <a:lnTo>
                  <a:pt x="311" y="261"/>
                </a:lnTo>
                <a:lnTo>
                  <a:pt x="242" y="286"/>
                </a:lnTo>
                <a:lnTo>
                  <a:pt x="155" y="393"/>
                </a:lnTo>
                <a:lnTo>
                  <a:pt x="155" y="412"/>
                </a:lnTo>
                <a:lnTo>
                  <a:pt x="174" y="486"/>
                </a:lnTo>
                <a:lnTo>
                  <a:pt x="155" y="574"/>
                </a:lnTo>
                <a:lnTo>
                  <a:pt x="61" y="618"/>
                </a:lnTo>
                <a:lnTo>
                  <a:pt x="61" y="643"/>
                </a:lnTo>
                <a:lnTo>
                  <a:pt x="61" y="662"/>
                </a:lnTo>
                <a:lnTo>
                  <a:pt x="42" y="66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" name="Freeform 173">
            <a:extLst>
              <a:ext uri="{FF2B5EF4-FFF2-40B4-BE49-F238E27FC236}">
                <a16:creationId xmlns:a16="http://schemas.microsoft.com/office/drawing/2014/main" id="{51349B96-2700-0147-899B-38816D9F8121}"/>
              </a:ext>
            </a:extLst>
          </p:cNvPr>
          <p:cNvSpPr>
            <a:spLocks/>
          </p:cNvSpPr>
          <p:nvPr/>
        </p:nvSpPr>
        <p:spPr bwMode="auto">
          <a:xfrm>
            <a:off x="6240863" y="4987548"/>
            <a:ext cx="323850" cy="649288"/>
          </a:xfrm>
          <a:custGeom>
            <a:avLst/>
            <a:gdLst>
              <a:gd name="T0" fmla="*/ 2147483647 w 374"/>
              <a:gd name="T1" fmla="*/ 2147483647 h 662"/>
              <a:gd name="T2" fmla="*/ 2147483647 w 374"/>
              <a:gd name="T3" fmla="*/ 2147483647 h 662"/>
              <a:gd name="T4" fmla="*/ 2147483647 w 374"/>
              <a:gd name="T5" fmla="*/ 2147483647 h 662"/>
              <a:gd name="T6" fmla="*/ 2147483647 w 374"/>
              <a:gd name="T7" fmla="*/ 2147483647 h 662"/>
              <a:gd name="T8" fmla="*/ 2147483647 w 374"/>
              <a:gd name="T9" fmla="*/ 2147483647 h 662"/>
              <a:gd name="T10" fmla="*/ 2147483647 w 374"/>
              <a:gd name="T11" fmla="*/ 2147483647 h 662"/>
              <a:gd name="T12" fmla="*/ 2147483647 w 374"/>
              <a:gd name="T13" fmla="*/ 2147483647 h 662"/>
              <a:gd name="T14" fmla="*/ 0 w 374"/>
              <a:gd name="T15" fmla="*/ 2147483647 h 662"/>
              <a:gd name="T16" fmla="*/ 0 w 374"/>
              <a:gd name="T17" fmla="*/ 2147483647 h 662"/>
              <a:gd name="T18" fmla="*/ 0 w 374"/>
              <a:gd name="T19" fmla="*/ 2147483647 h 662"/>
              <a:gd name="T20" fmla="*/ 2147483647 w 374"/>
              <a:gd name="T21" fmla="*/ 2147483647 h 662"/>
              <a:gd name="T22" fmla="*/ 2147483647 w 374"/>
              <a:gd name="T23" fmla="*/ 2147483647 h 662"/>
              <a:gd name="T24" fmla="*/ 2147483647 w 374"/>
              <a:gd name="T25" fmla="*/ 2147483647 h 662"/>
              <a:gd name="T26" fmla="*/ 2147483647 w 374"/>
              <a:gd name="T27" fmla="*/ 2147483647 h 662"/>
              <a:gd name="T28" fmla="*/ 2147483647 w 374"/>
              <a:gd name="T29" fmla="*/ 2147483647 h 662"/>
              <a:gd name="T30" fmla="*/ 2147483647 w 374"/>
              <a:gd name="T31" fmla="*/ 2147483647 h 662"/>
              <a:gd name="T32" fmla="*/ 2147483647 w 374"/>
              <a:gd name="T33" fmla="*/ 2147483647 h 662"/>
              <a:gd name="T34" fmla="*/ 2147483647 w 374"/>
              <a:gd name="T35" fmla="*/ 2147483647 h 662"/>
              <a:gd name="T36" fmla="*/ 2147483647 w 374"/>
              <a:gd name="T37" fmla="*/ 2147483647 h 662"/>
              <a:gd name="T38" fmla="*/ 2147483647 w 374"/>
              <a:gd name="T39" fmla="*/ 2147483647 h 662"/>
              <a:gd name="T40" fmla="*/ 2147483647 w 374"/>
              <a:gd name="T41" fmla="*/ 2147483647 h 662"/>
              <a:gd name="T42" fmla="*/ 2147483647 w 374"/>
              <a:gd name="T43" fmla="*/ 2147483647 h 662"/>
              <a:gd name="T44" fmla="*/ 2147483647 w 374"/>
              <a:gd name="T45" fmla="*/ 0 h 662"/>
              <a:gd name="T46" fmla="*/ 2147483647 w 374"/>
              <a:gd name="T47" fmla="*/ 2147483647 h 662"/>
              <a:gd name="T48" fmla="*/ 2147483647 w 374"/>
              <a:gd name="T49" fmla="*/ 2147483647 h 662"/>
              <a:gd name="T50" fmla="*/ 2147483647 w 374"/>
              <a:gd name="T51" fmla="*/ 2147483647 h 662"/>
              <a:gd name="T52" fmla="*/ 2147483647 w 374"/>
              <a:gd name="T53" fmla="*/ 2147483647 h 662"/>
              <a:gd name="T54" fmla="*/ 2147483647 w 374"/>
              <a:gd name="T55" fmla="*/ 2147483647 h 662"/>
              <a:gd name="T56" fmla="*/ 2147483647 w 374"/>
              <a:gd name="T57" fmla="*/ 2147483647 h 662"/>
              <a:gd name="T58" fmla="*/ 2147483647 w 374"/>
              <a:gd name="T59" fmla="*/ 2147483647 h 662"/>
              <a:gd name="T60" fmla="*/ 2147483647 w 374"/>
              <a:gd name="T61" fmla="*/ 2147483647 h 662"/>
              <a:gd name="T62" fmla="*/ 2147483647 w 374"/>
              <a:gd name="T63" fmla="*/ 2147483647 h 662"/>
              <a:gd name="T64" fmla="*/ 2147483647 w 374"/>
              <a:gd name="T65" fmla="*/ 2147483647 h 662"/>
              <a:gd name="T66" fmla="*/ 2147483647 w 374"/>
              <a:gd name="T67" fmla="*/ 2147483647 h 6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4"/>
              <a:gd name="T103" fmla="*/ 0 h 662"/>
              <a:gd name="T104" fmla="*/ 374 w 374"/>
              <a:gd name="T105" fmla="*/ 662 h 6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4" h="662">
                <a:moveTo>
                  <a:pt x="42" y="662"/>
                </a:moveTo>
                <a:lnTo>
                  <a:pt x="42" y="643"/>
                </a:lnTo>
                <a:lnTo>
                  <a:pt x="18" y="505"/>
                </a:lnTo>
                <a:lnTo>
                  <a:pt x="86" y="393"/>
                </a:lnTo>
                <a:lnTo>
                  <a:pt x="86" y="286"/>
                </a:lnTo>
                <a:lnTo>
                  <a:pt x="86" y="236"/>
                </a:lnTo>
                <a:lnTo>
                  <a:pt x="18" y="217"/>
                </a:lnTo>
                <a:lnTo>
                  <a:pt x="0" y="217"/>
                </a:lnTo>
                <a:lnTo>
                  <a:pt x="0" y="198"/>
                </a:lnTo>
                <a:lnTo>
                  <a:pt x="0" y="174"/>
                </a:lnTo>
                <a:lnTo>
                  <a:pt x="105" y="130"/>
                </a:lnTo>
                <a:lnTo>
                  <a:pt x="105" y="154"/>
                </a:lnTo>
                <a:lnTo>
                  <a:pt x="155" y="154"/>
                </a:lnTo>
                <a:lnTo>
                  <a:pt x="136" y="217"/>
                </a:lnTo>
                <a:lnTo>
                  <a:pt x="174" y="261"/>
                </a:lnTo>
                <a:lnTo>
                  <a:pt x="199" y="217"/>
                </a:lnTo>
                <a:lnTo>
                  <a:pt x="199" y="174"/>
                </a:lnTo>
                <a:lnTo>
                  <a:pt x="155" y="105"/>
                </a:lnTo>
                <a:lnTo>
                  <a:pt x="155" y="61"/>
                </a:lnTo>
                <a:lnTo>
                  <a:pt x="174" y="36"/>
                </a:lnTo>
                <a:lnTo>
                  <a:pt x="218" y="36"/>
                </a:lnTo>
                <a:lnTo>
                  <a:pt x="330" y="17"/>
                </a:lnTo>
                <a:lnTo>
                  <a:pt x="374" y="0"/>
                </a:lnTo>
                <a:lnTo>
                  <a:pt x="374" y="198"/>
                </a:lnTo>
                <a:lnTo>
                  <a:pt x="311" y="261"/>
                </a:lnTo>
                <a:lnTo>
                  <a:pt x="242" y="286"/>
                </a:lnTo>
                <a:lnTo>
                  <a:pt x="155" y="393"/>
                </a:lnTo>
                <a:lnTo>
                  <a:pt x="155" y="412"/>
                </a:lnTo>
                <a:lnTo>
                  <a:pt x="174" y="486"/>
                </a:lnTo>
                <a:lnTo>
                  <a:pt x="155" y="574"/>
                </a:lnTo>
                <a:lnTo>
                  <a:pt x="61" y="618"/>
                </a:lnTo>
                <a:lnTo>
                  <a:pt x="61" y="643"/>
                </a:lnTo>
                <a:lnTo>
                  <a:pt x="61" y="662"/>
                </a:lnTo>
                <a:lnTo>
                  <a:pt x="42" y="66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6" name="Freeform 174">
            <a:extLst>
              <a:ext uri="{FF2B5EF4-FFF2-40B4-BE49-F238E27FC236}">
                <a16:creationId xmlns:a16="http://schemas.microsoft.com/office/drawing/2014/main" id="{E5A3F250-47FB-9E46-A295-266E1B600171}"/>
              </a:ext>
            </a:extLst>
          </p:cNvPr>
          <p:cNvSpPr>
            <a:spLocks/>
          </p:cNvSpPr>
          <p:nvPr/>
        </p:nvSpPr>
        <p:spPr bwMode="auto">
          <a:xfrm>
            <a:off x="6317063" y="4939923"/>
            <a:ext cx="96838" cy="306388"/>
          </a:xfrm>
          <a:custGeom>
            <a:avLst/>
            <a:gdLst>
              <a:gd name="T0" fmla="*/ 2147483647 w 113"/>
              <a:gd name="T1" fmla="*/ 0 h 311"/>
              <a:gd name="T2" fmla="*/ 2147483647 w 113"/>
              <a:gd name="T3" fmla="*/ 0 h 311"/>
              <a:gd name="T4" fmla="*/ 2147483647 w 113"/>
              <a:gd name="T5" fmla="*/ 2147483647 h 311"/>
              <a:gd name="T6" fmla="*/ 2147483647 w 113"/>
              <a:gd name="T7" fmla="*/ 2147483647 h 311"/>
              <a:gd name="T8" fmla="*/ 2147483647 w 113"/>
              <a:gd name="T9" fmla="*/ 2147483647 h 311"/>
              <a:gd name="T10" fmla="*/ 2147483647 w 113"/>
              <a:gd name="T11" fmla="*/ 2147483647 h 311"/>
              <a:gd name="T12" fmla="*/ 2147483647 w 113"/>
              <a:gd name="T13" fmla="*/ 2147483647 h 311"/>
              <a:gd name="T14" fmla="*/ 2147483647 w 113"/>
              <a:gd name="T15" fmla="*/ 2147483647 h 311"/>
              <a:gd name="T16" fmla="*/ 2147483647 w 113"/>
              <a:gd name="T17" fmla="*/ 2147483647 h 311"/>
              <a:gd name="T18" fmla="*/ 2147483647 w 113"/>
              <a:gd name="T19" fmla="*/ 2147483647 h 311"/>
              <a:gd name="T20" fmla="*/ 2147483647 w 113"/>
              <a:gd name="T21" fmla="*/ 2147483647 h 311"/>
              <a:gd name="T22" fmla="*/ 2147483647 w 113"/>
              <a:gd name="T23" fmla="*/ 2147483647 h 311"/>
              <a:gd name="T24" fmla="*/ 2147483647 w 113"/>
              <a:gd name="T25" fmla="*/ 2147483647 h 311"/>
              <a:gd name="T26" fmla="*/ 0 w 113"/>
              <a:gd name="T27" fmla="*/ 2147483647 h 311"/>
              <a:gd name="T28" fmla="*/ 2147483647 w 113"/>
              <a:gd name="T29" fmla="*/ 2147483647 h 311"/>
              <a:gd name="T30" fmla="*/ 2147483647 w 113"/>
              <a:gd name="T31" fmla="*/ 2147483647 h 311"/>
              <a:gd name="T32" fmla="*/ 2147483647 w 113"/>
              <a:gd name="T33" fmla="*/ 2147483647 h 311"/>
              <a:gd name="T34" fmla="*/ 2147483647 w 113"/>
              <a:gd name="T35" fmla="*/ 0 h 3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311"/>
              <a:gd name="T56" fmla="*/ 113 w 113"/>
              <a:gd name="T57" fmla="*/ 311 h 31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311">
                <a:moveTo>
                  <a:pt x="17" y="0"/>
                </a:moveTo>
                <a:lnTo>
                  <a:pt x="50" y="0"/>
                </a:lnTo>
                <a:lnTo>
                  <a:pt x="69" y="18"/>
                </a:lnTo>
                <a:lnTo>
                  <a:pt x="86" y="86"/>
                </a:lnTo>
                <a:lnTo>
                  <a:pt x="69" y="111"/>
                </a:lnTo>
                <a:lnTo>
                  <a:pt x="69" y="155"/>
                </a:lnTo>
                <a:lnTo>
                  <a:pt x="113" y="224"/>
                </a:lnTo>
                <a:lnTo>
                  <a:pt x="113" y="267"/>
                </a:lnTo>
                <a:lnTo>
                  <a:pt x="86" y="311"/>
                </a:lnTo>
                <a:lnTo>
                  <a:pt x="50" y="267"/>
                </a:lnTo>
                <a:lnTo>
                  <a:pt x="69" y="204"/>
                </a:lnTo>
                <a:lnTo>
                  <a:pt x="17" y="204"/>
                </a:lnTo>
                <a:lnTo>
                  <a:pt x="17" y="180"/>
                </a:lnTo>
                <a:lnTo>
                  <a:pt x="0" y="180"/>
                </a:lnTo>
                <a:lnTo>
                  <a:pt x="17" y="111"/>
                </a:lnTo>
                <a:lnTo>
                  <a:pt x="17" y="86"/>
                </a:lnTo>
                <a:lnTo>
                  <a:pt x="50" y="50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67" name="Freeform 175">
            <a:extLst>
              <a:ext uri="{FF2B5EF4-FFF2-40B4-BE49-F238E27FC236}">
                <a16:creationId xmlns:a16="http://schemas.microsoft.com/office/drawing/2014/main" id="{B07323B4-6F8F-AE43-A609-FD720A0D5E2C}"/>
              </a:ext>
            </a:extLst>
          </p:cNvPr>
          <p:cNvSpPr>
            <a:spLocks/>
          </p:cNvSpPr>
          <p:nvPr/>
        </p:nvSpPr>
        <p:spPr bwMode="auto">
          <a:xfrm>
            <a:off x="6317063" y="4939923"/>
            <a:ext cx="96838" cy="306388"/>
          </a:xfrm>
          <a:custGeom>
            <a:avLst/>
            <a:gdLst>
              <a:gd name="T0" fmla="*/ 2147483647 w 113"/>
              <a:gd name="T1" fmla="*/ 0 h 311"/>
              <a:gd name="T2" fmla="*/ 2147483647 w 113"/>
              <a:gd name="T3" fmla="*/ 0 h 311"/>
              <a:gd name="T4" fmla="*/ 2147483647 w 113"/>
              <a:gd name="T5" fmla="*/ 2147483647 h 311"/>
              <a:gd name="T6" fmla="*/ 2147483647 w 113"/>
              <a:gd name="T7" fmla="*/ 2147483647 h 311"/>
              <a:gd name="T8" fmla="*/ 2147483647 w 113"/>
              <a:gd name="T9" fmla="*/ 2147483647 h 311"/>
              <a:gd name="T10" fmla="*/ 2147483647 w 113"/>
              <a:gd name="T11" fmla="*/ 2147483647 h 311"/>
              <a:gd name="T12" fmla="*/ 2147483647 w 113"/>
              <a:gd name="T13" fmla="*/ 2147483647 h 311"/>
              <a:gd name="T14" fmla="*/ 2147483647 w 113"/>
              <a:gd name="T15" fmla="*/ 2147483647 h 311"/>
              <a:gd name="T16" fmla="*/ 2147483647 w 113"/>
              <a:gd name="T17" fmla="*/ 2147483647 h 311"/>
              <a:gd name="T18" fmla="*/ 2147483647 w 113"/>
              <a:gd name="T19" fmla="*/ 2147483647 h 311"/>
              <a:gd name="T20" fmla="*/ 2147483647 w 113"/>
              <a:gd name="T21" fmla="*/ 2147483647 h 311"/>
              <a:gd name="T22" fmla="*/ 2147483647 w 113"/>
              <a:gd name="T23" fmla="*/ 2147483647 h 311"/>
              <a:gd name="T24" fmla="*/ 2147483647 w 113"/>
              <a:gd name="T25" fmla="*/ 2147483647 h 311"/>
              <a:gd name="T26" fmla="*/ 0 w 113"/>
              <a:gd name="T27" fmla="*/ 2147483647 h 311"/>
              <a:gd name="T28" fmla="*/ 2147483647 w 113"/>
              <a:gd name="T29" fmla="*/ 2147483647 h 311"/>
              <a:gd name="T30" fmla="*/ 2147483647 w 113"/>
              <a:gd name="T31" fmla="*/ 2147483647 h 311"/>
              <a:gd name="T32" fmla="*/ 2147483647 w 113"/>
              <a:gd name="T33" fmla="*/ 2147483647 h 311"/>
              <a:gd name="T34" fmla="*/ 2147483647 w 113"/>
              <a:gd name="T35" fmla="*/ 0 h 3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311"/>
              <a:gd name="T56" fmla="*/ 113 w 113"/>
              <a:gd name="T57" fmla="*/ 311 h 31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311">
                <a:moveTo>
                  <a:pt x="17" y="0"/>
                </a:moveTo>
                <a:lnTo>
                  <a:pt x="50" y="0"/>
                </a:lnTo>
                <a:lnTo>
                  <a:pt x="69" y="18"/>
                </a:lnTo>
                <a:lnTo>
                  <a:pt x="86" y="86"/>
                </a:lnTo>
                <a:lnTo>
                  <a:pt x="69" y="111"/>
                </a:lnTo>
                <a:lnTo>
                  <a:pt x="69" y="155"/>
                </a:lnTo>
                <a:lnTo>
                  <a:pt x="113" y="224"/>
                </a:lnTo>
                <a:lnTo>
                  <a:pt x="113" y="267"/>
                </a:lnTo>
                <a:lnTo>
                  <a:pt x="86" y="311"/>
                </a:lnTo>
                <a:lnTo>
                  <a:pt x="50" y="267"/>
                </a:lnTo>
                <a:lnTo>
                  <a:pt x="69" y="204"/>
                </a:lnTo>
                <a:lnTo>
                  <a:pt x="17" y="204"/>
                </a:lnTo>
                <a:lnTo>
                  <a:pt x="17" y="180"/>
                </a:lnTo>
                <a:lnTo>
                  <a:pt x="0" y="180"/>
                </a:lnTo>
                <a:lnTo>
                  <a:pt x="17" y="111"/>
                </a:lnTo>
                <a:lnTo>
                  <a:pt x="17" y="86"/>
                </a:lnTo>
                <a:lnTo>
                  <a:pt x="50" y="50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8" name="Freeform 176">
            <a:extLst>
              <a:ext uri="{FF2B5EF4-FFF2-40B4-BE49-F238E27FC236}">
                <a16:creationId xmlns:a16="http://schemas.microsoft.com/office/drawing/2014/main" id="{216BCD6B-BA79-0346-AC3E-0F9B991F400D}"/>
              </a:ext>
            </a:extLst>
          </p:cNvPr>
          <p:cNvSpPr>
            <a:spLocks/>
          </p:cNvSpPr>
          <p:nvPr/>
        </p:nvSpPr>
        <p:spPr bwMode="auto">
          <a:xfrm>
            <a:off x="6061476" y="5185986"/>
            <a:ext cx="255587" cy="298450"/>
          </a:xfrm>
          <a:custGeom>
            <a:avLst/>
            <a:gdLst>
              <a:gd name="T0" fmla="*/ 2147483647 w 293"/>
              <a:gd name="T1" fmla="*/ 2147483647 h 305"/>
              <a:gd name="T2" fmla="*/ 2147483647 w 293"/>
              <a:gd name="T3" fmla="*/ 2147483647 h 305"/>
              <a:gd name="T4" fmla="*/ 2147483647 w 293"/>
              <a:gd name="T5" fmla="*/ 2147483647 h 305"/>
              <a:gd name="T6" fmla="*/ 2147483647 w 293"/>
              <a:gd name="T7" fmla="*/ 2147483647 h 305"/>
              <a:gd name="T8" fmla="*/ 2147483647 w 293"/>
              <a:gd name="T9" fmla="*/ 2147483647 h 305"/>
              <a:gd name="T10" fmla="*/ 2147483647 w 293"/>
              <a:gd name="T11" fmla="*/ 2147483647 h 305"/>
              <a:gd name="T12" fmla="*/ 2147483647 w 293"/>
              <a:gd name="T13" fmla="*/ 2147483647 h 305"/>
              <a:gd name="T14" fmla="*/ 2147483647 w 293"/>
              <a:gd name="T15" fmla="*/ 2147483647 h 305"/>
              <a:gd name="T16" fmla="*/ 2147483647 w 293"/>
              <a:gd name="T17" fmla="*/ 0 h 305"/>
              <a:gd name="T18" fmla="*/ 2147483647 w 293"/>
              <a:gd name="T19" fmla="*/ 2147483647 h 305"/>
              <a:gd name="T20" fmla="*/ 2147483647 w 293"/>
              <a:gd name="T21" fmla="*/ 2147483647 h 305"/>
              <a:gd name="T22" fmla="*/ 2147483647 w 293"/>
              <a:gd name="T23" fmla="*/ 2147483647 h 305"/>
              <a:gd name="T24" fmla="*/ 0 w 293"/>
              <a:gd name="T25" fmla="*/ 2147483647 h 305"/>
              <a:gd name="T26" fmla="*/ 2147483647 w 293"/>
              <a:gd name="T27" fmla="*/ 2147483647 h 305"/>
              <a:gd name="T28" fmla="*/ 2147483647 w 293"/>
              <a:gd name="T29" fmla="*/ 2147483647 h 305"/>
              <a:gd name="T30" fmla="*/ 2147483647 w 293"/>
              <a:gd name="T31" fmla="*/ 2147483647 h 305"/>
              <a:gd name="T32" fmla="*/ 2147483647 w 293"/>
              <a:gd name="T33" fmla="*/ 2147483647 h 3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3"/>
              <a:gd name="T52" fmla="*/ 0 h 305"/>
              <a:gd name="T53" fmla="*/ 293 w 293"/>
              <a:gd name="T54" fmla="*/ 305 h 3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3" h="305">
                <a:moveTo>
                  <a:pt x="154" y="286"/>
                </a:moveTo>
                <a:lnTo>
                  <a:pt x="205" y="286"/>
                </a:lnTo>
                <a:lnTo>
                  <a:pt x="223" y="305"/>
                </a:lnTo>
                <a:lnTo>
                  <a:pt x="293" y="193"/>
                </a:lnTo>
                <a:lnTo>
                  <a:pt x="293" y="86"/>
                </a:lnTo>
                <a:lnTo>
                  <a:pt x="293" y="36"/>
                </a:lnTo>
                <a:lnTo>
                  <a:pt x="223" y="17"/>
                </a:lnTo>
                <a:lnTo>
                  <a:pt x="205" y="17"/>
                </a:lnTo>
                <a:lnTo>
                  <a:pt x="205" y="0"/>
                </a:lnTo>
                <a:lnTo>
                  <a:pt x="154" y="17"/>
                </a:lnTo>
                <a:lnTo>
                  <a:pt x="137" y="36"/>
                </a:lnTo>
                <a:lnTo>
                  <a:pt x="68" y="105"/>
                </a:lnTo>
                <a:lnTo>
                  <a:pt x="0" y="105"/>
                </a:lnTo>
                <a:lnTo>
                  <a:pt x="49" y="174"/>
                </a:lnTo>
                <a:lnTo>
                  <a:pt x="93" y="212"/>
                </a:lnTo>
                <a:lnTo>
                  <a:pt x="110" y="261"/>
                </a:lnTo>
                <a:lnTo>
                  <a:pt x="154" y="286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69" name="Freeform 177">
            <a:extLst>
              <a:ext uri="{FF2B5EF4-FFF2-40B4-BE49-F238E27FC236}">
                <a16:creationId xmlns:a16="http://schemas.microsoft.com/office/drawing/2014/main" id="{E3E2B390-30F5-0E48-9CCB-FF539BAF8E87}"/>
              </a:ext>
            </a:extLst>
          </p:cNvPr>
          <p:cNvSpPr>
            <a:spLocks/>
          </p:cNvSpPr>
          <p:nvPr/>
        </p:nvSpPr>
        <p:spPr bwMode="auto">
          <a:xfrm>
            <a:off x="6061476" y="5185986"/>
            <a:ext cx="255587" cy="298450"/>
          </a:xfrm>
          <a:custGeom>
            <a:avLst/>
            <a:gdLst>
              <a:gd name="T0" fmla="*/ 2147483647 w 293"/>
              <a:gd name="T1" fmla="*/ 2147483647 h 305"/>
              <a:gd name="T2" fmla="*/ 2147483647 w 293"/>
              <a:gd name="T3" fmla="*/ 2147483647 h 305"/>
              <a:gd name="T4" fmla="*/ 2147483647 w 293"/>
              <a:gd name="T5" fmla="*/ 2147483647 h 305"/>
              <a:gd name="T6" fmla="*/ 2147483647 w 293"/>
              <a:gd name="T7" fmla="*/ 2147483647 h 305"/>
              <a:gd name="T8" fmla="*/ 2147483647 w 293"/>
              <a:gd name="T9" fmla="*/ 2147483647 h 305"/>
              <a:gd name="T10" fmla="*/ 2147483647 w 293"/>
              <a:gd name="T11" fmla="*/ 2147483647 h 305"/>
              <a:gd name="T12" fmla="*/ 2147483647 w 293"/>
              <a:gd name="T13" fmla="*/ 2147483647 h 305"/>
              <a:gd name="T14" fmla="*/ 2147483647 w 293"/>
              <a:gd name="T15" fmla="*/ 2147483647 h 305"/>
              <a:gd name="T16" fmla="*/ 2147483647 w 293"/>
              <a:gd name="T17" fmla="*/ 0 h 305"/>
              <a:gd name="T18" fmla="*/ 2147483647 w 293"/>
              <a:gd name="T19" fmla="*/ 2147483647 h 305"/>
              <a:gd name="T20" fmla="*/ 2147483647 w 293"/>
              <a:gd name="T21" fmla="*/ 2147483647 h 305"/>
              <a:gd name="T22" fmla="*/ 2147483647 w 293"/>
              <a:gd name="T23" fmla="*/ 2147483647 h 305"/>
              <a:gd name="T24" fmla="*/ 0 w 293"/>
              <a:gd name="T25" fmla="*/ 2147483647 h 305"/>
              <a:gd name="T26" fmla="*/ 2147483647 w 293"/>
              <a:gd name="T27" fmla="*/ 2147483647 h 305"/>
              <a:gd name="T28" fmla="*/ 2147483647 w 293"/>
              <a:gd name="T29" fmla="*/ 2147483647 h 305"/>
              <a:gd name="T30" fmla="*/ 2147483647 w 293"/>
              <a:gd name="T31" fmla="*/ 2147483647 h 305"/>
              <a:gd name="T32" fmla="*/ 2147483647 w 293"/>
              <a:gd name="T33" fmla="*/ 2147483647 h 3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3"/>
              <a:gd name="T52" fmla="*/ 0 h 305"/>
              <a:gd name="T53" fmla="*/ 293 w 293"/>
              <a:gd name="T54" fmla="*/ 305 h 3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3" h="305">
                <a:moveTo>
                  <a:pt x="154" y="286"/>
                </a:moveTo>
                <a:lnTo>
                  <a:pt x="205" y="286"/>
                </a:lnTo>
                <a:lnTo>
                  <a:pt x="223" y="305"/>
                </a:lnTo>
                <a:lnTo>
                  <a:pt x="293" y="193"/>
                </a:lnTo>
                <a:lnTo>
                  <a:pt x="293" y="86"/>
                </a:lnTo>
                <a:lnTo>
                  <a:pt x="293" y="36"/>
                </a:lnTo>
                <a:lnTo>
                  <a:pt x="223" y="17"/>
                </a:lnTo>
                <a:lnTo>
                  <a:pt x="205" y="17"/>
                </a:lnTo>
                <a:lnTo>
                  <a:pt x="205" y="0"/>
                </a:lnTo>
                <a:lnTo>
                  <a:pt x="154" y="17"/>
                </a:lnTo>
                <a:lnTo>
                  <a:pt x="137" y="36"/>
                </a:lnTo>
                <a:lnTo>
                  <a:pt x="68" y="105"/>
                </a:lnTo>
                <a:lnTo>
                  <a:pt x="0" y="105"/>
                </a:lnTo>
                <a:lnTo>
                  <a:pt x="49" y="174"/>
                </a:lnTo>
                <a:lnTo>
                  <a:pt x="93" y="212"/>
                </a:lnTo>
                <a:lnTo>
                  <a:pt x="110" y="261"/>
                </a:lnTo>
                <a:lnTo>
                  <a:pt x="154" y="28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0" name="Freeform 178">
            <a:extLst>
              <a:ext uri="{FF2B5EF4-FFF2-40B4-BE49-F238E27FC236}">
                <a16:creationId xmlns:a16="http://schemas.microsoft.com/office/drawing/2014/main" id="{1390EA1F-1291-1E4B-B01E-E20703598B57}"/>
              </a:ext>
            </a:extLst>
          </p:cNvPr>
          <p:cNvSpPr>
            <a:spLocks/>
          </p:cNvSpPr>
          <p:nvPr/>
        </p:nvSpPr>
        <p:spPr bwMode="auto">
          <a:xfrm>
            <a:off x="5791601" y="5468561"/>
            <a:ext cx="504825" cy="520700"/>
          </a:xfrm>
          <a:custGeom>
            <a:avLst/>
            <a:gdLst>
              <a:gd name="T0" fmla="*/ 2147483647 w 581"/>
              <a:gd name="T1" fmla="*/ 0 h 530"/>
              <a:gd name="T2" fmla="*/ 2147483647 w 581"/>
              <a:gd name="T3" fmla="*/ 2147483647 h 530"/>
              <a:gd name="T4" fmla="*/ 2147483647 w 581"/>
              <a:gd name="T5" fmla="*/ 2147483647 h 530"/>
              <a:gd name="T6" fmla="*/ 2147483647 w 581"/>
              <a:gd name="T7" fmla="*/ 2147483647 h 530"/>
              <a:gd name="T8" fmla="*/ 2147483647 w 581"/>
              <a:gd name="T9" fmla="*/ 2147483647 h 530"/>
              <a:gd name="T10" fmla="*/ 2147483647 w 581"/>
              <a:gd name="T11" fmla="*/ 2147483647 h 530"/>
              <a:gd name="T12" fmla="*/ 2147483647 w 581"/>
              <a:gd name="T13" fmla="*/ 2147483647 h 530"/>
              <a:gd name="T14" fmla="*/ 2147483647 w 581"/>
              <a:gd name="T15" fmla="*/ 2147483647 h 530"/>
              <a:gd name="T16" fmla="*/ 2147483647 w 581"/>
              <a:gd name="T17" fmla="*/ 2147483647 h 530"/>
              <a:gd name="T18" fmla="*/ 2147483647 w 581"/>
              <a:gd name="T19" fmla="*/ 2147483647 h 530"/>
              <a:gd name="T20" fmla="*/ 2147483647 w 581"/>
              <a:gd name="T21" fmla="*/ 2147483647 h 530"/>
              <a:gd name="T22" fmla="*/ 2147483647 w 581"/>
              <a:gd name="T23" fmla="*/ 2147483647 h 530"/>
              <a:gd name="T24" fmla="*/ 2147483647 w 581"/>
              <a:gd name="T25" fmla="*/ 2147483647 h 530"/>
              <a:gd name="T26" fmla="*/ 2147483647 w 581"/>
              <a:gd name="T27" fmla="*/ 2147483647 h 530"/>
              <a:gd name="T28" fmla="*/ 0 w 581"/>
              <a:gd name="T29" fmla="*/ 2147483647 h 530"/>
              <a:gd name="T30" fmla="*/ 0 w 581"/>
              <a:gd name="T31" fmla="*/ 2147483647 h 530"/>
              <a:gd name="T32" fmla="*/ 0 w 581"/>
              <a:gd name="T33" fmla="*/ 2147483647 h 530"/>
              <a:gd name="T34" fmla="*/ 2147483647 w 581"/>
              <a:gd name="T35" fmla="*/ 2147483647 h 530"/>
              <a:gd name="T36" fmla="*/ 2147483647 w 581"/>
              <a:gd name="T37" fmla="*/ 2147483647 h 530"/>
              <a:gd name="T38" fmla="*/ 2147483647 w 581"/>
              <a:gd name="T39" fmla="*/ 2147483647 h 530"/>
              <a:gd name="T40" fmla="*/ 2147483647 w 581"/>
              <a:gd name="T41" fmla="*/ 2147483647 h 530"/>
              <a:gd name="T42" fmla="*/ 2147483647 w 581"/>
              <a:gd name="T43" fmla="*/ 2147483647 h 530"/>
              <a:gd name="T44" fmla="*/ 2147483647 w 581"/>
              <a:gd name="T45" fmla="*/ 2147483647 h 530"/>
              <a:gd name="T46" fmla="*/ 2147483647 w 581"/>
              <a:gd name="T47" fmla="*/ 2147483647 h 530"/>
              <a:gd name="T48" fmla="*/ 2147483647 w 581"/>
              <a:gd name="T49" fmla="*/ 2147483647 h 530"/>
              <a:gd name="T50" fmla="*/ 2147483647 w 581"/>
              <a:gd name="T51" fmla="*/ 2147483647 h 530"/>
              <a:gd name="T52" fmla="*/ 2147483647 w 581"/>
              <a:gd name="T53" fmla="*/ 2147483647 h 530"/>
              <a:gd name="T54" fmla="*/ 2147483647 w 581"/>
              <a:gd name="T55" fmla="*/ 2147483647 h 530"/>
              <a:gd name="T56" fmla="*/ 2147483647 w 581"/>
              <a:gd name="T57" fmla="*/ 2147483647 h 530"/>
              <a:gd name="T58" fmla="*/ 2147483647 w 581"/>
              <a:gd name="T59" fmla="*/ 2147483647 h 530"/>
              <a:gd name="T60" fmla="*/ 2147483647 w 581"/>
              <a:gd name="T61" fmla="*/ 2147483647 h 530"/>
              <a:gd name="T62" fmla="*/ 2147483647 w 581"/>
              <a:gd name="T63" fmla="*/ 2147483647 h 530"/>
              <a:gd name="T64" fmla="*/ 2147483647 w 581"/>
              <a:gd name="T65" fmla="*/ 2147483647 h 530"/>
              <a:gd name="T66" fmla="*/ 2147483647 w 581"/>
              <a:gd name="T67" fmla="*/ 2147483647 h 530"/>
              <a:gd name="T68" fmla="*/ 2147483647 w 581"/>
              <a:gd name="T69" fmla="*/ 2147483647 h 530"/>
              <a:gd name="T70" fmla="*/ 2147483647 w 581"/>
              <a:gd name="T71" fmla="*/ 2147483647 h 530"/>
              <a:gd name="T72" fmla="*/ 2147483647 w 581"/>
              <a:gd name="T73" fmla="*/ 2147483647 h 530"/>
              <a:gd name="T74" fmla="*/ 2147483647 w 581"/>
              <a:gd name="T75" fmla="*/ 2147483647 h 530"/>
              <a:gd name="T76" fmla="*/ 2147483647 w 581"/>
              <a:gd name="T77" fmla="*/ 2147483647 h 530"/>
              <a:gd name="T78" fmla="*/ 2147483647 w 581"/>
              <a:gd name="T79" fmla="*/ 0 h 530"/>
              <a:gd name="T80" fmla="*/ 2147483647 w 581"/>
              <a:gd name="T81" fmla="*/ 0 h 5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1"/>
              <a:gd name="T124" fmla="*/ 0 h 530"/>
              <a:gd name="T125" fmla="*/ 581 w 581"/>
              <a:gd name="T126" fmla="*/ 530 h 53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1" h="530">
                <a:moveTo>
                  <a:pt x="467" y="0"/>
                </a:moveTo>
                <a:lnTo>
                  <a:pt x="406" y="42"/>
                </a:lnTo>
                <a:lnTo>
                  <a:pt x="311" y="130"/>
                </a:lnTo>
                <a:lnTo>
                  <a:pt x="293" y="130"/>
                </a:lnTo>
                <a:lnTo>
                  <a:pt x="250" y="130"/>
                </a:lnTo>
                <a:lnTo>
                  <a:pt x="198" y="174"/>
                </a:lnTo>
                <a:lnTo>
                  <a:pt x="154" y="193"/>
                </a:lnTo>
                <a:lnTo>
                  <a:pt x="137" y="174"/>
                </a:lnTo>
                <a:lnTo>
                  <a:pt x="154" y="130"/>
                </a:lnTo>
                <a:lnTo>
                  <a:pt x="112" y="111"/>
                </a:lnTo>
                <a:lnTo>
                  <a:pt x="112" y="267"/>
                </a:lnTo>
                <a:lnTo>
                  <a:pt x="93" y="286"/>
                </a:lnTo>
                <a:lnTo>
                  <a:pt x="42" y="286"/>
                </a:lnTo>
                <a:lnTo>
                  <a:pt x="17" y="267"/>
                </a:lnTo>
                <a:lnTo>
                  <a:pt x="0" y="242"/>
                </a:lnTo>
                <a:lnTo>
                  <a:pt x="0" y="267"/>
                </a:lnTo>
                <a:lnTo>
                  <a:pt x="0" y="286"/>
                </a:lnTo>
                <a:lnTo>
                  <a:pt x="42" y="399"/>
                </a:lnTo>
                <a:lnTo>
                  <a:pt x="61" y="443"/>
                </a:lnTo>
                <a:lnTo>
                  <a:pt x="42" y="443"/>
                </a:lnTo>
                <a:lnTo>
                  <a:pt x="61" y="504"/>
                </a:lnTo>
                <a:lnTo>
                  <a:pt x="61" y="487"/>
                </a:lnTo>
                <a:lnTo>
                  <a:pt x="93" y="530"/>
                </a:lnTo>
                <a:lnTo>
                  <a:pt x="112" y="530"/>
                </a:lnTo>
                <a:lnTo>
                  <a:pt x="198" y="487"/>
                </a:lnTo>
                <a:lnTo>
                  <a:pt x="293" y="504"/>
                </a:lnTo>
                <a:lnTo>
                  <a:pt x="362" y="487"/>
                </a:lnTo>
                <a:lnTo>
                  <a:pt x="425" y="443"/>
                </a:lnTo>
                <a:lnTo>
                  <a:pt x="499" y="349"/>
                </a:lnTo>
                <a:lnTo>
                  <a:pt x="537" y="286"/>
                </a:lnTo>
                <a:lnTo>
                  <a:pt x="562" y="267"/>
                </a:lnTo>
                <a:lnTo>
                  <a:pt x="581" y="193"/>
                </a:lnTo>
                <a:lnTo>
                  <a:pt x="581" y="174"/>
                </a:lnTo>
                <a:lnTo>
                  <a:pt x="562" y="174"/>
                </a:lnTo>
                <a:lnTo>
                  <a:pt x="537" y="193"/>
                </a:lnTo>
                <a:lnTo>
                  <a:pt x="518" y="193"/>
                </a:lnTo>
                <a:lnTo>
                  <a:pt x="537" y="155"/>
                </a:lnTo>
                <a:lnTo>
                  <a:pt x="562" y="155"/>
                </a:lnTo>
                <a:lnTo>
                  <a:pt x="537" y="17"/>
                </a:lnTo>
                <a:lnTo>
                  <a:pt x="518" y="0"/>
                </a:lnTo>
                <a:lnTo>
                  <a:pt x="467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1" name="Freeform 179">
            <a:extLst>
              <a:ext uri="{FF2B5EF4-FFF2-40B4-BE49-F238E27FC236}">
                <a16:creationId xmlns:a16="http://schemas.microsoft.com/office/drawing/2014/main" id="{B6BC74C3-F0CA-3E47-943C-4E4AFE7B78A5}"/>
              </a:ext>
            </a:extLst>
          </p:cNvPr>
          <p:cNvSpPr>
            <a:spLocks/>
          </p:cNvSpPr>
          <p:nvPr/>
        </p:nvSpPr>
        <p:spPr bwMode="auto">
          <a:xfrm>
            <a:off x="5791601" y="5468561"/>
            <a:ext cx="504825" cy="520700"/>
          </a:xfrm>
          <a:custGeom>
            <a:avLst/>
            <a:gdLst>
              <a:gd name="T0" fmla="*/ 2147483647 w 581"/>
              <a:gd name="T1" fmla="*/ 0 h 530"/>
              <a:gd name="T2" fmla="*/ 2147483647 w 581"/>
              <a:gd name="T3" fmla="*/ 2147483647 h 530"/>
              <a:gd name="T4" fmla="*/ 2147483647 w 581"/>
              <a:gd name="T5" fmla="*/ 2147483647 h 530"/>
              <a:gd name="T6" fmla="*/ 2147483647 w 581"/>
              <a:gd name="T7" fmla="*/ 2147483647 h 530"/>
              <a:gd name="T8" fmla="*/ 2147483647 w 581"/>
              <a:gd name="T9" fmla="*/ 2147483647 h 530"/>
              <a:gd name="T10" fmla="*/ 2147483647 w 581"/>
              <a:gd name="T11" fmla="*/ 2147483647 h 530"/>
              <a:gd name="T12" fmla="*/ 2147483647 w 581"/>
              <a:gd name="T13" fmla="*/ 2147483647 h 530"/>
              <a:gd name="T14" fmla="*/ 2147483647 w 581"/>
              <a:gd name="T15" fmla="*/ 2147483647 h 530"/>
              <a:gd name="T16" fmla="*/ 2147483647 w 581"/>
              <a:gd name="T17" fmla="*/ 2147483647 h 530"/>
              <a:gd name="T18" fmla="*/ 2147483647 w 581"/>
              <a:gd name="T19" fmla="*/ 2147483647 h 530"/>
              <a:gd name="T20" fmla="*/ 2147483647 w 581"/>
              <a:gd name="T21" fmla="*/ 2147483647 h 530"/>
              <a:gd name="T22" fmla="*/ 2147483647 w 581"/>
              <a:gd name="T23" fmla="*/ 2147483647 h 530"/>
              <a:gd name="T24" fmla="*/ 2147483647 w 581"/>
              <a:gd name="T25" fmla="*/ 2147483647 h 530"/>
              <a:gd name="T26" fmla="*/ 2147483647 w 581"/>
              <a:gd name="T27" fmla="*/ 2147483647 h 530"/>
              <a:gd name="T28" fmla="*/ 0 w 581"/>
              <a:gd name="T29" fmla="*/ 2147483647 h 530"/>
              <a:gd name="T30" fmla="*/ 0 w 581"/>
              <a:gd name="T31" fmla="*/ 2147483647 h 530"/>
              <a:gd name="T32" fmla="*/ 0 w 581"/>
              <a:gd name="T33" fmla="*/ 2147483647 h 530"/>
              <a:gd name="T34" fmla="*/ 2147483647 w 581"/>
              <a:gd name="T35" fmla="*/ 2147483647 h 530"/>
              <a:gd name="T36" fmla="*/ 2147483647 w 581"/>
              <a:gd name="T37" fmla="*/ 2147483647 h 530"/>
              <a:gd name="T38" fmla="*/ 2147483647 w 581"/>
              <a:gd name="T39" fmla="*/ 2147483647 h 530"/>
              <a:gd name="T40" fmla="*/ 2147483647 w 581"/>
              <a:gd name="T41" fmla="*/ 2147483647 h 530"/>
              <a:gd name="T42" fmla="*/ 2147483647 w 581"/>
              <a:gd name="T43" fmla="*/ 2147483647 h 530"/>
              <a:gd name="T44" fmla="*/ 2147483647 w 581"/>
              <a:gd name="T45" fmla="*/ 2147483647 h 530"/>
              <a:gd name="T46" fmla="*/ 2147483647 w 581"/>
              <a:gd name="T47" fmla="*/ 2147483647 h 530"/>
              <a:gd name="T48" fmla="*/ 2147483647 w 581"/>
              <a:gd name="T49" fmla="*/ 2147483647 h 530"/>
              <a:gd name="T50" fmla="*/ 2147483647 w 581"/>
              <a:gd name="T51" fmla="*/ 2147483647 h 530"/>
              <a:gd name="T52" fmla="*/ 2147483647 w 581"/>
              <a:gd name="T53" fmla="*/ 2147483647 h 530"/>
              <a:gd name="T54" fmla="*/ 2147483647 w 581"/>
              <a:gd name="T55" fmla="*/ 2147483647 h 530"/>
              <a:gd name="T56" fmla="*/ 2147483647 w 581"/>
              <a:gd name="T57" fmla="*/ 2147483647 h 530"/>
              <a:gd name="T58" fmla="*/ 2147483647 w 581"/>
              <a:gd name="T59" fmla="*/ 2147483647 h 530"/>
              <a:gd name="T60" fmla="*/ 2147483647 w 581"/>
              <a:gd name="T61" fmla="*/ 2147483647 h 530"/>
              <a:gd name="T62" fmla="*/ 2147483647 w 581"/>
              <a:gd name="T63" fmla="*/ 2147483647 h 530"/>
              <a:gd name="T64" fmla="*/ 2147483647 w 581"/>
              <a:gd name="T65" fmla="*/ 2147483647 h 530"/>
              <a:gd name="T66" fmla="*/ 2147483647 w 581"/>
              <a:gd name="T67" fmla="*/ 2147483647 h 530"/>
              <a:gd name="T68" fmla="*/ 2147483647 w 581"/>
              <a:gd name="T69" fmla="*/ 2147483647 h 530"/>
              <a:gd name="T70" fmla="*/ 2147483647 w 581"/>
              <a:gd name="T71" fmla="*/ 2147483647 h 530"/>
              <a:gd name="T72" fmla="*/ 2147483647 w 581"/>
              <a:gd name="T73" fmla="*/ 2147483647 h 530"/>
              <a:gd name="T74" fmla="*/ 2147483647 w 581"/>
              <a:gd name="T75" fmla="*/ 2147483647 h 530"/>
              <a:gd name="T76" fmla="*/ 2147483647 w 581"/>
              <a:gd name="T77" fmla="*/ 2147483647 h 530"/>
              <a:gd name="T78" fmla="*/ 2147483647 w 581"/>
              <a:gd name="T79" fmla="*/ 0 h 530"/>
              <a:gd name="T80" fmla="*/ 2147483647 w 581"/>
              <a:gd name="T81" fmla="*/ 0 h 5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1"/>
              <a:gd name="T124" fmla="*/ 0 h 530"/>
              <a:gd name="T125" fmla="*/ 581 w 581"/>
              <a:gd name="T126" fmla="*/ 530 h 53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1" h="530">
                <a:moveTo>
                  <a:pt x="467" y="0"/>
                </a:moveTo>
                <a:lnTo>
                  <a:pt x="406" y="42"/>
                </a:lnTo>
                <a:lnTo>
                  <a:pt x="311" y="130"/>
                </a:lnTo>
                <a:lnTo>
                  <a:pt x="293" y="130"/>
                </a:lnTo>
                <a:lnTo>
                  <a:pt x="250" y="130"/>
                </a:lnTo>
                <a:lnTo>
                  <a:pt x="198" y="174"/>
                </a:lnTo>
                <a:lnTo>
                  <a:pt x="154" y="193"/>
                </a:lnTo>
                <a:lnTo>
                  <a:pt x="137" y="174"/>
                </a:lnTo>
                <a:lnTo>
                  <a:pt x="154" y="130"/>
                </a:lnTo>
                <a:lnTo>
                  <a:pt x="112" y="111"/>
                </a:lnTo>
                <a:lnTo>
                  <a:pt x="112" y="267"/>
                </a:lnTo>
                <a:lnTo>
                  <a:pt x="93" y="286"/>
                </a:lnTo>
                <a:lnTo>
                  <a:pt x="42" y="286"/>
                </a:lnTo>
                <a:lnTo>
                  <a:pt x="17" y="267"/>
                </a:lnTo>
                <a:lnTo>
                  <a:pt x="0" y="242"/>
                </a:lnTo>
                <a:lnTo>
                  <a:pt x="0" y="267"/>
                </a:lnTo>
                <a:lnTo>
                  <a:pt x="0" y="286"/>
                </a:lnTo>
                <a:lnTo>
                  <a:pt x="42" y="399"/>
                </a:lnTo>
                <a:lnTo>
                  <a:pt x="61" y="443"/>
                </a:lnTo>
                <a:lnTo>
                  <a:pt x="42" y="443"/>
                </a:lnTo>
                <a:lnTo>
                  <a:pt x="61" y="504"/>
                </a:lnTo>
                <a:lnTo>
                  <a:pt x="61" y="487"/>
                </a:lnTo>
                <a:lnTo>
                  <a:pt x="93" y="530"/>
                </a:lnTo>
                <a:lnTo>
                  <a:pt x="112" y="530"/>
                </a:lnTo>
                <a:lnTo>
                  <a:pt x="198" y="487"/>
                </a:lnTo>
                <a:lnTo>
                  <a:pt x="293" y="504"/>
                </a:lnTo>
                <a:lnTo>
                  <a:pt x="362" y="487"/>
                </a:lnTo>
                <a:lnTo>
                  <a:pt x="425" y="443"/>
                </a:lnTo>
                <a:lnTo>
                  <a:pt x="499" y="349"/>
                </a:lnTo>
                <a:lnTo>
                  <a:pt x="537" y="286"/>
                </a:lnTo>
                <a:lnTo>
                  <a:pt x="562" y="267"/>
                </a:lnTo>
                <a:lnTo>
                  <a:pt x="581" y="193"/>
                </a:lnTo>
                <a:lnTo>
                  <a:pt x="581" y="174"/>
                </a:lnTo>
                <a:lnTo>
                  <a:pt x="562" y="174"/>
                </a:lnTo>
                <a:lnTo>
                  <a:pt x="537" y="193"/>
                </a:lnTo>
                <a:lnTo>
                  <a:pt x="518" y="193"/>
                </a:lnTo>
                <a:lnTo>
                  <a:pt x="537" y="155"/>
                </a:lnTo>
                <a:lnTo>
                  <a:pt x="562" y="155"/>
                </a:lnTo>
                <a:lnTo>
                  <a:pt x="537" y="17"/>
                </a:lnTo>
                <a:lnTo>
                  <a:pt x="518" y="0"/>
                </a:lnTo>
                <a:lnTo>
                  <a:pt x="467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2" name="Freeform 180">
            <a:extLst>
              <a:ext uri="{FF2B5EF4-FFF2-40B4-BE49-F238E27FC236}">
                <a16:creationId xmlns:a16="http://schemas.microsoft.com/office/drawing/2014/main" id="{4F284FAA-7BE6-7D42-B718-15F0DEC47659}"/>
              </a:ext>
            </a:extLst>
          </p:cNvPr>
          <p:cNvSpPr>
            <a:spLocks/>
          </p:cNvSpPr>
          <p:nvPr/>
        </p:nvSpPr>
        <p:spPr bwMode="auto">
          <a:xfrm>
            <a:off x="5637613" y="5247898"/>
            <a:ext cx="422275" cy="503238"/>
          </a:xfrm>
          <a:custGeom>
            <a:avLst/>
            <a:gdLst>
              <a:gd name="T0" fmla="*/ 2147483647 w 486"/>
              <a:gd name="T1" fmla="*/ 2147483647 h 511"/>
              <a:gd name="T2" fmla="*/ 2147483647 w 486"/>
              <a:gd name="T3" fmla="*/ 2147483647 h 511"/>
              <a:gd name="T4" fmla="*/ 2147483647 w 486"/>
              <a:gd name="T5" fmla="*/ 2147483647 h 511"/>
              <a:gd name="T6" fmla="*/ 2147483647 w 486"/>
              <a:gd name="T7" fmla="*/ 2147483647 h 511"/>
              <a:gd name="T8" fmla="*/ 2147483647 w 486"/>
              <a:gd name="T9" fmla="*/ 2147483647 h 511"/>
              <a:gd name="T10" fmla="*/ 2147483647 w 486"/>
              <a:gd name="T11" fmla="*/ 2147483647 h 511"/>
              <a:gd name="T12" fmla="*/ 2147483647 w 486"/>
              <a:gd name="T13" fmla="*/ 2147483647 h 511"/>
              <a:gd name="T14" fmla="*/ 2147483647 w 486"/>
              <a:gd name="T15" fmla="*/ 2147483647 h 511"/>
              <a:gd name="T16" fmla="*/ 2147483647 w 486"/>
              <a:gd name="T17" fmla="*/ 2147483647 h 511"/>
              <a:gd name="T18" fmla="*/ 2147483647 w 486"/>
              <a:gd name="T19" fmla="*/ 2147483647 h 511"/>
              <a:gd name="T20" fmla="*/ 0 w 486"/>
              <a:gd name="T21" fmla="*/ 2147483647 h 511"/>
              <a:gd name="T22" fmla="*/ 0 w 486"/>
              <a:gd name="T23" fmla="*/ 2147483647 h 511"/>
              <a:gd name="T24" fmla="*/ 2147483647 w 486"/>
              <a:gd name="T25" fmla="*/ 0 h 511"/>
              <a:gd name="T26" fmla="*/ 2147483647 w 486"/>
              <a:gd name="T27" fmla="*/ 2147483647 h 511"/>
              <a:gd name="T28" fmla="*/ 2147483647 w 486"/>
              <a:gd name="T29" fmla="*/ 2147483647 h 511"/>
              <a:gd name="T30" fmla="*/ 2147483647 w 486"/>
              <a:gd name="T31" fmla="*/ 2147483647 h 511"/>
              <a:gd name="T32" fmla="*/ 2147483647 w 486"/>
              <a:gd name="T33" fmla="*/ 2147483647 h 511"/>
              <a:gd name="T34" fmla="*/ 2147483647 w 486"/>
              <a:gd name="T35" fmla="*/ 2147483647 h 511"/>
              <a:gd name="T36" fmla="*/ 2147483647 w 486"/>
              <a:gd name="T37" fmla="*/ 2147483647 h 511"/>
              <a:gd name="T38" fmla="*/ 2147483647 w 486"/>
              <a:gd name="T39" fmla="*/ 2147483647 h 511"/>
              <a:gd name="T40" fmla="*/ 2147483647 w 486"/>
              <a:gd name="T41" fmla="*/ 2147483647 h 511"/>
              <a:gd name="T42" fmla="*/ 2147483647 w 486"/>
              <a:gd name="T43" fmla="*/ 2147483647 h 511"/>
              <a:gd name="T44" fmla="*/ 2147483647 w 486"/>
              <a:gd name="T45" fmla="*/ 2147483647 h 511"/>
              <a:gd name="T46" fmla="*/ 2147483647 w 486"/>
              <a:gd name="T47" fmla="*/ 2147483647 h 511"/>
              <a:gd name="T48" fmla="*/ 2147483647 w 486"/>
              <a:gd name="T49" fmla="*/ 2147483647 h 511"/>
              <a:gd name="T50" fmla="*/ 2147483647 w 486"/>
              <a:gd name="T51" fmla="*/ 2147483647 h 511"/>
              <a:gd name="T52" fmla="*/ 2147483647 w 486"/>
              <a:gd name="T53" fmla="*/ 2147483647 h 5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6"/>
              <a:gd name="T82" fmla="*/ 0 h 511"/>
              <a:gd name="T83" fmla="*/ 486 w 486"/>
              <a:gd name="T84" fmla="*/ 511 h 5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6" h="511">
                <a:moveTo>
                  <a:pt x="285" y="336"/>
                </a:moveTo>
                <a:lnTo>
                  <a:pt x="285" y="492"/>
                </a:lnTo>
                <a:lnTo>
                  <a:pt x="266" y="511"/>
                </a:lnTo>
                <a:lnTo>
                  <a:pt x="217" y="511"/>
                </a:lnTo>
                <a:lnTo>
                  <a:pt x="192" y="492"/>
                </a:lnTo>
                <a:lnTo>
                  <a:pt x="173" y="467"/>
                </a:lnTo>
                <a:lnTo>
                  <a:pt x="173" y="492"/>
                </a:lnTo>
                <a:lnTo>
                  <a:pt x="129" y="448"/>
                </a:lnTo>
                <a:lnTo>
                  <a:pt x="104" y="286"/>
                </a:lnTo>
                <a:lnTo>
                  <a:pt x="104" y="223"/>
                </a:lnTo>
                <a:lnTo>
                  <a:pt x="0" y="42"/>
                </a:lnTo>
                <a:lnTo>
                  <a:pt x="0" y="25"/>
                </a:lnTo>
                <a:lnTo>
                  <a:pt x="61" y="0"/>
                </a:lnTo>
                <a:lnTo>
                  <a:pt x="80" y="25"/>
                </a:lnTo>
                <a:lnTo>
                  <a:pt x="236" y="25"/>
                </a:lnTo>
                <a:lnTo>
                  <a:pt x="266" y="42"/>
                </a:lnTo>
                <a:lnTo>
                  <a:pt x="354" y="42"/>
                </a:lnTo>
                <a:lnTo>
                  <a:pt x="423" y="25"/>
                </a:lnTo>
                <a:lnTo>
                  <a:pt x="442" y="25"/>
                </a:lnTo>
                <a:lnTo>
                  <a:pt x="486" y="42"/>
                </a:lnTo>
                <a:lnTo>
                  <a:pt x="442" y="42"/>
                </a:lnTo>
                <a:lnTo>
                  <a:pt x="423" y="67"/>
                </a:lnTo>
                <a:lnTo>
                  <a:pt x="423" y="42"/>
                </a:lnTo>
                <a:lnTo>
                  <a:pt x="329" y="67"/>
                </a:lnTo>
                <a:lnTo>
                  <a:pt x="329" y="198"/>
                </a:lnTo>
                <a:lnTo>
                  <a:pt x="285" y="223"/>
                </a:lnTo>
                <a:lnTo>
                  <a:pt x="285" y="33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3" name="Freeform 181">
            <a:extLst>
              <a:ext uri="{FF2B5EF4-FFF2-40B4-BE49-F238E27FC236}">
                <a16:creationId xmlns:a16="http://schemas.microsoft.com/office/drawing/2014/main" id="{71C3CDC8-14A2-5D4D-A761-B2803E4F5CD2}"/>
              </a:ext>
            </a:extLst>
          </p:cNvPr>
          <p:cNvSpPr>
            <a:spLocks/>
          </p:cNvSpPr>
          <p:nvPr/>
        </p:nvSpPr>
        <p:spPr bwMode="auto">
          <a:xfrm>
            <a:off x="5637613" y="5247898"/>
            <a:ext cx="422275" cy="503238"/>
          </a:xfrm>
          <a:custGeom>
            <a:avLst/>
            <a:gdLst>
              <a:gd name="T0" fmla="*/ 2147483647 w 486"/>
              <a:gd name="T1" fmla="*/ 2147483647 h 511"/>
              <a:gd name="T2" fmla="*/ 2147483647 w 486"/>
              <a:gd name="T3" fmla="*/ 2147483647 h 511"/>
              <a:gd name="T4" fmla="*/ 2147483647 w 486"/>
              <a:gd name="T5" fmla="*/ 2147483647 h 511"/>
              <a:gd name="T6" fmla="*/ 2147483647 w 486"/>
              <a:gd name="T7" fmla="*/ 2147483647 h 511"/>
              <a:gd name="T8" fmla="*/ 2147483647 w 486"/>
              <a:gd name="T9" fmla="*/ 2147483647 h 511"/>
              <a:gd name="T10" fmla="*/ 2147483647 w 486"/>
              <a:gd name="T11" fmla="*/ 2147483647 h 511"/>
              <a:gd name="T12" fmla="*/ 2147483647 w 486"/>
              <a:gd name="T13" fmla="*/ 2147483647 h 511"/>
              <a:gd name="T14" fmla="*/ 2147483647 w 486"/>
              <a:gd name="T15" fmla="*/ 2147483647 h 511"/>
              <a:gd name="T16" fmla="*/ 2147483647 w 486"/>
              <a:gd name="T17" fmla="*/ 2147483647 h 511"/>
              <a:gd name="T18" fmla="*/ 2147483647 w 486"/>
              <a:gd name="T19" fmla="*/ 2147483647 h 511"/>
              <a:gd name="T20" fmla="*/ 0 w 486"/>
              <a:gd name="T21" fmla="*/ 2147483647 h 511"/>
              <a:gd name="T22" fmla="*/ 0 w 486"/>
              <a:gd name="T23" fmla="*/ 2147483647 h 511"/>
              <a:gd name="T24" fmla="*/ 2147483647 w 486"/>
              <a:gd name="T25" fmla="*/ 0 h 511"/>
              <a:gd name="T26" fmla="*/ 2147483647 w 486"/>
              <a:gd name="T27" fmla="*/ 2147483647 h 511"/>
              <a:gd name="T28" fmla="*/ 2147483647 w 486"/>
              <a:gd name="T29" fmla="*/ 2147483647 h 511"/>
              <a:gd name="T30" fmla="*/ 2147483647 w 486"/>
              <a:gd name="T31" fmla="*/ 2147483647 h 511"/>
              <a:gd name="T32" fmla="*/ 2147483647 w 486"/>
              <a:gd name="T33" fmla="*/ 2147483647 h 511"/>
              <a:gd name="T34" fmla="*/ 2147483647 w 486"/>
              <a:gd name="T35" fmla="*/ 2147483647 h 511"/>
              <a:gd name="T36" fmla="*/ 2147483647 w 486"/>
              <a:gd name="T37" fmla="*/ 2147483647 h 511"/>
              <a:gd name="T38" fmla="*/ 2147483647 w 486"/>
              <a:gd name="T39" fmla="*/ 2147483647 h 511"/>
              <a:gd name="T40" fmla="*/ 2147483647 w 486"/>
              <a:gd name="T41" fmla="*/ 2147483647 h 511"/>
              <a:gd name="T42" fmla="*/ 2147483647 w 486"/>
              <a:gd name="T43" fmla="*/ 2147483647 h 511"/>
              <a:gd name="T44" fmla="*/ 2147483647 w 486"/>
              <a:gd name="T45" fmla="*/ 2147483647 h 511"/>
              <a:gd name="T46" fmla="*/ 2147483647 w 486"/>
              <a:gd name="T47" fmla="*/ 2147483647 h 511"/>
              <a:gd name="T48" fmla="*/ 2147483647 w 486"/>
              <a:gd name="T49" fmla="*/ 2147483647 h 511"/>
              <a:gd name="T50" fmla="*/ 2147483647 w 486"/>
              <a:gd name="T51" fmla="*/ 2147483647 h 511"/>
              <a:gd name="T52" fmla="*/ 2147483647 w 486"/>
              <a:gd name="T53" fmla="*/ 2147483647 h 5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6"/>
              <a:gd name="T82" fmla="*/ 0 h 511"/>
              <a:gd name="T83" fmla="*/ 486 w 486"/>
              <a:gd name="T84" fmla="*/ 511 h 5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6" h="511">
                <a:moveTo>
                  <a:pt x="285" y="336"/>
                </a:moveTo>
                <a:lnTo>
                  <a:pt x="285" y="492"/>
                </a:lnTo>
                <a:lnTo>
                  <a:pt x="266" y="511"/>
                </a:lnTo>
                <a:lnTo>
                  <a:pt x="217" y="511"/>
                </a:lnTo>
                <a:lnTo>
                  <a:pt x="192" y="492"/>
                </a:lnTo>
                <a:lnTo>
                  <a:pt x="173" y="467"/>
                </a:lnTo>
                <a:lnTo>
                  <a:pt x="173" y="492"/>
                </a:lnTo>
                <a:lnTo>
                  <a:pt x="129" y="448"/>
                </a:lnTo>
                <a:lnTo>
                  <a:pt x="104" y="286"/>
                </a:lnTo>
                <a:lnTo>
                  <a:pt x="104" y="223"/>
                </a:lnTo>
                <a:lnTo>
                  <a:pt x="0" y="42"/>
                </a:lnTo>
                <a:lnTo>
                  <a:pt x="0" y="25"/>
                </a:lnTo>
                <a:lnTo>
                  <a:pt x="61" y="0"/>
                </a:lnTo>
                <a:lnTo>
                  <a:pt x="80" y="25"/>
                </a:lnTo>
                <a:lnTo>
                  <a:pt x="236" y="25"/>
                </a:lnTo>
                <a:lnTo>
                  <a:pt x="266" y="42"/>
                </a:lnTo>
                <a:lnTo>
                  <a:pt x="354" y="42"/>
                </a:lnTo>
                <a:lnTo>
                  <a:pt x="423" y="25"/>
                </a:lnTo>
                <a:lnTo>
                  <a:pt x="442" y="25"/>
                </a:lnTo>
                <a:lnTo>
                  <a:pt x="486" y="42"/>
                </a:lnTo>
                <a:lnTo>
                  <a:pt x="442" y="42"/>
                </a:lnTo>
                <a:lnTo>
                  <a:pt x="423" y="67"/>
                </a:lnTo>
                <a:lnTo>
                  <a:pt x="423" y="42"/>
                </a:lnTo>
                <a:lnTo>
                  <a:pt x="329" y="67"/>
                </a:lnTo>
                <a:lnTo>
                  <a:pt x="329" y="198"/>
                </a:lnTo>
                <a:lnTo>
                  <a:pt x="285" y="223"/>
                </a:lnTo>
                <a:lnTo>
                  <a:pt x="285" y="33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" name="Freeform 182">
            <a:extLst>
              <a:ext uri="{FF2B5EF4-FFF2-40B4-BE49-F238E27FC236}">
                <a16:creationId xmlns:a16="http://schemas.microsoft.com/office/drawing/2014/main" id="{ABE225FF-9632-ED44-8175-B945F99F69DA}"/>
              </a:ext>
            </a:extLst>
          </p:cNvPr>
          <p:cNvSpPr>
            <a:spLocks/>
          </p:cNvSpPr>
          <p:nvPr/>
        </p:nvSpPr>
        <p:spPr bwMode="auto">
          <a:xfrm>
            <a:off x="5637613" y="4785936"/>
            <a:ext cx="406400" cy="503237"/>
          </a:xfrm>
          <a:custGeom>
            <a:avLst/>
            <a:gdLst>
              <a:gd name="T0" fmla="*/ 2147483647 w 467"/>
              <a:gd name="T1" fmla="*/ 0 h 511"/>
              <a:gd name="T2" fmla="*/ 2147483647 w 467"/>
              <a:gd name="T3" fmla="*/ 2147483647 h 511"/>
              <a:gd name="T4" fmla="*/ 2147483647 w 467"/>
              <a:gd name="T5" fmla="*/ 2147483647 h 511"/>
              <a:gd name="T6" fmla="*/ 2147483647 w 467"/>
              <a:gd name="T7" fmla="*/ 2147483647 h 511"/>
              <a:gd name="T8" fmla="*/ 2147483647 w 467"/>
              <a:gd name="T9" fmla="*/ 2147483647 h 511"/>
              <a:gd name="T10" fmla="*/ 2147483647 w 467"/>
              <a:gd name="T11" fmla="*/ 2147483647 h 511"/>
              <a:gd name="T12" fmla="*/ 2147483647 w 467"/>
              <a:gd name="T13" fmla="*/ 2147483647 h 511"/>
              <a:gd name="T14" fmla="*/ 0 w 467"/>
              <a:gd name="T15" fmla="*/ 2147483647 h 511"/>
              <a:gd name="T16" fmla="*/ 0 w 467"/>
              <a:gd name="T17" fmla="*/ 2147483647 h 511"/>
              <a:gd name="T18" fmla="*/ 2147483647 w 467"/>
              <a:gd name="T19" fmla="*/ 2147483647 h 511"/>
              <a:gd name="T20" fmla="*/ 2147483647 w 467"/>
              <a:gd name="T21" fmla="*/ 2147483647 h 511"/>
              <a:gd name="T22" fmla="*/ 2147483647 w 467"/>
              <a:gd name="T23" fmla="*/ 2147483647 h 511"/>
              <a:gd name="T24" fmla="*/ 2147483647 w 467"/>
              <a:gd name="T25" fmla="*/ 2147483647 h 511"/>
              <a:gd name="T26" fmla="*/ 2147483647 w 467"/>
              <a:gd name="T27" fmla="*/ 2147483647 h 511"/>
              <a:gd name="T28" fmla="*/ 2147483647 w 467"/>
              <a:gd name="T29" fmla="*/ 2147483647 h 511"/>
              <a:gd name="T30" fmla="*/ 2147483647 w 467"/>
              <a:gd name="T31" fmla="*/ 2147483647 h 511"/>
              <a:gd name="T32" fmla="*/ 2147483647 w 467"/>
              <a:gd name="T33" fmla="*/ 2147483647 h 511"/>
              <a:gd name="T34" fmla="*/ 2147483647 w 467"/>
              <a:gd name="T35" fmla="*/ 2147483647 h 511"/>
              <a:gd name="T36" fmla="*/ 2147483647 w 467"/>
              <a:gd name="T37" fmla="*/ 2147483647 h 511"/>
              <a:gd name="T38" fmla="*/ 2147483647 w 467"/>
              <a:gd name="T39" fmla="*/ 2147483647 h 511"/>
              <a:gd name="T40" fmla="*/ 2147483647 w 467"/>
              <a:gd name="T41" fmla="*/ 2147483647 h 511"/>
              <a:gd name="T42" fmla="*/ 2147483647 w 467"/>
              <a:gd name="T43" fmla="*/ 2147483647 h 511"/>
              <a:gd name="T44" fmla="*/ 2147483647 w 467"/>
              <a:gd name="T45" fmla="*/ 2147483647 h 511"/>
              <a:gd name="T46" fmla="*/ 2147483647 w 467"/>
              <a:gd name="T47" fmla="*/ 2147483647 h 511"/>
              <a:gd name="T48" fmla="*/ 2147483647 w 467"/>
              <a:gd name="T49" fmla="*/ 2147483647 h 511"/>
              <a:gd name="T50" fmla="*/ 2147483647 w 467"/>
              <a:gd name="T51" fmla="*/ 2147483647 h 511"/>
              <a:gd name="T52" fmla="*/ 2147483647 w 467"/>
              <a:gd name="T53" fmla="*/ 2147483647 h 511"/>
              <a:gd name="T54" fmla="*/ 2147483647 w 467"/>
              <a:gd name="T55" fmla="*/ 2147483647 h 511"/>
              <a:gd name="T56" fmla="*/ 2147483647 w 467"/>
              <a:gd name="T57" fmla="*/ 2147483647 h 511"/>
              <a:gd name="T58" fmla="*/ 2147483647 w 467"/>
              <a:gd name="T59" fmla="*/ 0 h 511"/>
              <a:gd name="T60" fmla="*/ 2147483647 w 467"/>
              <a:gd name="T61" fmla="*/ 0 h 511"/>
              <a:gd name="T62" fmla="*/ 2147483647 w 467"/>
              <a:gd name="T63" fmla="*/ 0 h 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7"/>
              <a:gd name="T97" fmla="*/ 0 h 511"/>
              <a:gd name="T98" fmla="*/ 467 w 467"/>
              <a:gd name="T99" fmla="*/ 511 h 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7" h="511">
                <a:moveTo>
                  <a:pt x="61" y="0"/>
                </a:moveTo>
                <a:lnTo>
                  <a:pt x="17" y="17"/>
                </a:lnTo>
                <a:lnTo>
                  <a:pt x="61" y="111"/>
                </a:lnTo>
                <a:lnTo>
                  <a:pt x="36" y="135"/>
                </a:lnTo>
                <a:lnTo>
                  <a:pt x="80" y="223"/>
                </a:lnTo>
                <a:lnTo>
                  <a:pt x="61" y="267"/>
                </a:lnTo>
                <a:lnTo>
                  <a:pt x="36" y="311"/>
                </a:lnTo>
                <a:lnTo>
                  <a:pt x="0" y="423"/>
                </a:lnTo>
                <a:lnTo>
                  <a:pt x="0" y="492"/>
                </a:lnTo>
                <a:lnTo>
                  <a:pt x="61" y="467"/>
                </a:lnTo>
                <a:lnTo>
                  <a:pt x="80" y="492"/>
                </a:lnTo>
                <a:lnTo>
                  <a:pt x="236" y="492"/>
                </a:lnTo>
                <a:lnTo>
                  <a:pt x="266" y="511"/>
                </a:lnTo>
                <a:lnTo>
                  <a:pt x="354" y="511"/>
                </a:lnTo>
                <a:lnTo>
                  <a:pt x="423" y="492"/>
                </a:lnTo>
                <a:lnTo>
                  <a:pt x="373" y="442"/>
                </a:lnTo>
                <a:lnTo>
                  <a:pt x="373" y="311"/>
                </a:lnTo>
                <a:lnTo>
                  <a:pt x="467" y="286"/>
                </a:lnTo>
                <a:lnTo>
                  <a:pt x="440" y="286"/>
                </a:lnTo>
                <a:lnTo>
                  <a:pt x="467" y="204"/>
                </a:lnTo>
                <a:lnTo>
                  <a:pt x="373" y="223"/>
                </a:lnTo>
                <a:lnTo>
                  <a:pt x="398" y="204"/>
                </a:lnTo>
                <a:lnTo>
                  <a:pt x="373" y="154"/>
                </a:lnTo>
                <a:lnTo>
                  <a:pt x="373" y="67"/>
                </a:lnTo>
                <a:lnTo>
                  <a:pt x="329" y="50"/>
                </a:lnTo>
                <a:lnTo>
                  <a:pt x="285" y="50"/>
                </a:lnTo>
                <a:lnTo>
                  <a:pt x="285" y="93"/>
                </a:lnTo>
                <a:lnTo>
                  <a:pt x="217" y="93"/>
                </a:lnTo>
                <a:lnTo>
                  <a:pt x="192" y="67"/>
                </a:lnTo>
                <a:lnTo>
                  <a:pt x="173" y="0"/>
                </a:lnTo>
                <a:lnTo>
                  <a:pt x="154" y="0"/>
                </a:lnTo>
                <a:lnTo>
                  <a:pt x="61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75" name="Freeform 183">
            <a:extLst>
              <a:ext uri="{FF2B5EF4-FFF2-40B4-BE49-F238E27FC236}">
                <a16:creationId xmlns:a16="http://schemas.microsoft.com/office/drawing/2014/main" id="{F5F9399F-A909-C54A-8057-6D4EF41DE36D}"/>
              </a:ext>
            </a:extLst>
          </p:cNvPr>
          <p:cNvSpPr>
            <a:spLocks/>
          </p:cNvSpPr>
          <p:nvPr/>
        </p:nvSpPr>
        <p:spPr bwMode="auto">
          <a:xfrm>
            <a:off x="5637613" y="4785936"/>
            <a:ext cx="406400" cy="503237"/>
          </a:xfrm>
          <a:custGeom>
            <a:avLst/>
            <a:gdLst>
              <a:gd name="T0" fmla="*/ 2147483647 w 467"/>
              <a:gd name="T1" fmla="*/ 0 h 511"/>
              <a:gd name="T2" fmla="*/ 2147483647 w 467"/>
              <a:gd name="T3" fmla="*/ 2147483647 h 511"/>
              <a:gd name="T4" fmla="*/ 2147483647 w 467"/>
              <a:gd name="T5" fmla="*/ 2147483647 h 511"/>
              <a:gd name="T6" fmla="*/ 2147483647 w 467"/>
              <a:gd name="T7" fmla="*/ 2147483647 h 511"/>
              <a:gd name="T8" fmla="*/ 2147483647 w 467"/>
              <a:gd name="T9" fmla="*/ 2147483647 h 511"/>
              <a:gd name="T10" fmla="*/ 2147483647 w 467"/>
              <a:gd name="T11" fmla="*/ 2147483647 h 511"/>
              <a:gd name="T12" fmla="*/ 2147483647 w 467"/>
              <a:gd name="T13" fmla="*/ 2147483647 h 511"/>
              <a:gd name="T14" fmla="*/ 0 w 467"/>
              <a:gd name="T15" fmla="*/ 2147483647 h 511"/>
              <a:gd name="T16" fmla="*/ 0 w 467"/>
              <a:gd name="T17" fmla="*/ 2147483647 h 511"/>
              <a:gd name="T18" fmla="*/ 2147483647 w 467"/>
              <a:gd name="T19" fmla="*/ 2147483647 h 511"/>
              <a:gd name="T20" fmla="*/ 2147483647 w 467"/>
              <a:gd name="T21" fmla="*/ 2147483647 h 511"/>
              <a:gd name="T22" fmla="*/ 2147483647 w 467"/>
              <a:gd name="T23" fmla="*/ 2147483647 h 511"/>
              <a:gd name="T24" fmla="*/ 2147483647 w 467"/>
              <a:gd name="T25" fmla="*/ 2147483647 h 511"/>
              <a:gd name="T26" fmla="*/ 2147483647 w 467"/>
              <a:gd name="T27" fmla="*/ 2147483647 h 511"/>
              <a:gd name="T28" fmla="*/ 2147483647 w 467"/>
              <a:gd name="T29" fmla="*/ 2147483647 h 511"/>
              <a:gd name="T30" fmla="*/ 2147483647 w 467"/>
              <a:gd name="T31" fmla="*/ 2147483647 h 511"/>
              <a:gd name="T32" fmla="*/ 2147483647 w 467"/>
              <a:gd name="T33" fmla="*/ 2147483647 h 511"/>
              <a:gd name="T34" fmla="*/ 2147483647 w 467"/>
              <a:gd name="T35" fmla="*/ 2147483647 h 511"/>
              <a:gd name="T36" fmla="*/ 2147483647 w 467"/>
              <a:gd name="T37" fmla="*/ 2147483647 h 511"/>
              <a:gd name="T38" fmla="*/ 2147483647 w 467"/>
              <a:gd name="T39" fmla="*/ 2147483647 h 511"/>
              <a:gd name="T40" fmla="*/ 2147483647 w 467"/>
              <a:gd name="T41" fmla="*/ 2147483647 h 511"/>
              <a:gd name="T42" fmla="*/ 2147483647 w 467"/>
              <a:gd name="T43" fmla="*/ 2147483647 h 511"/>
              <a:gd name="T44" fmla="*/ 2147483647 w 467"/>
              <a:gd name="T45" fmla="*/ 2147483647 h 511"/>
              <a:gd name="T46" fmla="*/ 2147483647 w 467"/>
              <a:gd name="T47" fmla="*/ 2147483647 h 511"/>
              <a:gd name="T48" fmla="*/ 2147483647 w 467"/>
              <a:gd name="T49" fmla="*/ 2147483647 h 511"/>
              <a:gd name="T50" fmla="*/ 2147483647 w 467"/>
              <a:gd name="T51" fmla="*/ 2147483647 h 511"/>
              <a:gd name="T52" fmla="*/ 2147483647 w 467"/>
              <a:gd name="T53" fmla="*/ 2147483647 h 511"/>
              <a:gd name="T54" fmla="*/ 2147483647 w 467"/>
              <a:gd name="T55" fmla="*/ 2147483647 h 511"/>
              <a:gd name="T56" fmla="*/ 2147483647 w 467"/>
              <a:gd name="T57" fmla="*/ 2147483647 h 511"/>
              <a:gd name="T58" fmla="*/ 2147483647 w 467"/>
              <a:gd name="T59" fmla="*/ 0 h 511"/>
              <a:gd name="T60" fmla="*/ 2147483647 w 467"/>
              <a:gd name="T61" fmla="*/ 0 h 511"/>
              <a:gd name="T62" fmla="*/ 2147483647 w 467"/>
              <a:gd name="T63" fmla="*/ 0 h 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7"/>
              <a:gd name="T97" fmla="*/ 0 h 511"/>
              <a:gd name="T98" fmla="*/ 467 w 467"/>
              <a:gd name="T99" fmla="*/ 511 h 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7" h="511">
                <a:moveTo>
                  <a:pt x="61" y="0"/>
                </a:moveTo>
                <a:lnTo>
                  <a:pt x="17" y="17"/>
                </a:lnTo>
                <a:lnTo>
                  <a:pt x="61" y="111"/>
                </a:lnTo>
                <a:lnTo>
                  <a:pt x="36" y="135"/>
                </a:lnTo>
                <a:lnTo>
                  <a:pt x="80" y="223"/>
                </a:lnTo>
                <a:lnTo>
                  <a:pt x="61" y="267"/>
                </a:lnTo>
                <a:lnTo>
                  <a:pt x="36" y="311"/>
                </a:lnTo>
                <a:lnTo>
                  <a:pt x="0" y="423"/>
                </a:lnTo>
                <a:lnTo>
                  <a:pt x="0" y="492"/>
                </a:lnTo>
                <a:lnTo>
                  <a:pt x="61" y="467"/>
                </a:lnTo>
                <a:lnTo>
                  <a:pt x="80" y="492"/>
                </a:lnTo>
                <a:lnTo>
                  <a:pt x="236" y="492"/>
                </a:lnTo>
                <a:lnTo>
                  <a:pt x="266" y="511"/>
                </a:lnTo>
                <a:lnTo>
                  <a:pt x="354" y="511"/>
                </a:lnTo>
                <a:lnTo>
                  <a:pt x="423" y="492"/>
                </a:lnTo>
                <a:lnTo>
                  <a:pt x="373" y="442"/>
                </a:lnTo>
                <a:lnTo>
                  <a:pt x="373" y="311"/>
                </a:lnTo>
                <a:lnTo>
                  <a:pt x="467" y="286"/>
                </a:lnTo>
                <a:lnTo>
                  <a:pt x="440" y="286"/>
                </a:lnTo>
                <a:lnTo>
                  <a:pt x="467" y="204"/>
                </a:lnTo>
                <a:lnTo>
                  <a:pt x="373" y="223"/>
                </a:lnTo>
                <a:lnTo>
                  <a:pt x="398" y="204"/>
                </a:lnTo>
                <a:lnTo>
                  <a:pt x="373" y="154"/>
                </a:lnTo>
                <a:lnTo>
                  <a:pt x="373" y="67"/>
                </a:lnTo>
                <a:lnTo>
                  <a:pt x="329" y="50"/>
                </a:lnTo>
                <a:lnTo>
                  <a:pt x="285" y="50"/>
                </a:lnTo>
                <a:lnTo>
                  <a:pt x="285" y="93"/>
                </a:lnTo>
                <a:lnTo>
                  <a:pt x="217" y="93"/>
                </a:lnTo>
                <a:lnTo>
                  <a:pt x="192" y="67"/>
                </a:lnTo>
                <a:lnTo>
                  <a:pt x="173" y="0"/>
                </a:lnTo>
                <a:lnTo>
                  <a:pt x="154" y="0"/>
                </a:lnTo>
                <a:lnTo>
                  <a:pt x="61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6" name="Freeform 184">
            <a:extLst>
              <a:ext uri="{FF2B5EF4-FFF2-40B4-BE49-F238E27FC236}">
                <a16:creationId xmlns:a16="http://schemas.microsoft.com/office/drawing/2014/main" id="{C8B8FDFA-F7C4-8248-B4D1-17FF017443DF}"/>
              </a:ext>
            </a:extLst>
          </p:cNvPr>
          <p:cNvSpPr>
            <a:spLocks/>
          </p:cNvSpPr>
          <p:nvPr/>
        </p:nvSpPr>
        <p:spPr bwMode="auto">
          <a:xfrm>
            <a:off x="5616976" y="4396998"/>
            <a:ext cx="255587" cy="346075"/>
          </a:xfrm>
          <a:custGeom>
            <a:avLst/>
            <a:gdLst>
              <a:gd name="T0" fmla="*/ 2147483647 w 293"/>
              <a:gd name="T1" fmla="*/ 2147483647 h 349"/>
              <a:gd name="T2" fmla="*/ 2147483647 w 293"/>
              <a:gd name="T3" fmla="*/ 2147483647 h 349"/>
              <a:gd name="T4" fmla="*/ 0 w 293"/>
              <a:gd name="T5" fmla="*/ 2147483647 h 349"/>
              <a:gd name="T6" fmla="*/ 2147483647 w 293"/>
              <a:gd name="T7" fmla="*/ 2147483647 h 349"/>
              <a:gd name="T8" fmla="*/ 2147483647 w 293"/>
              <a:gd name="T9" fmla="*/ 2147483647 h 349"/>
              <a:gd name="T10" fmla="*/ 2147483647 w 293"/>
              <a:gd name="T11" fmla="*/ 2147483647 h 349"/>
              <a:gd name="T12" fmla="*/ 2147483647 w 293"/>
              <a:gd name="T13" fmla="*/ 2147483647 h 349"/>
              <a:gd name="T14" fmla="*/ 2147483647 w 293"/>
              <a:gd name="T15" fmla="*/ 2147483647 h 349"/>
              <a:gd name="T16" fmla="*/ 2147483647 w 293"/>
              <a:gd name="T17" fmla="*/ 2147483647 h 349"/>
              <a:gd name="T18" fmla="*/ 2147483647 w 293"/>
              <a:gd name="T19" fmla="*/ 2147483647 h 349"/>
              <a:gd name="T20" fmla="*/ 2147483647 w 293"/>
              <a:gd name="T21" fmla="*/ 2147483647 h 349"/>
              <a:gd name="T22" fmla="*/ 2147483647 w 293"/>
              <a:gd name="T23" fmla="*/ 2147483647 h 349"/>
              <a:gd name="T24" fmla="*/ 2147483647 w 293"/>
              <a:gd name="T25" fmla="*/ 2147483647 h 349"/>
              <a:gd name="T26" fmla="*/ 2147483647 w 293"/>
              <a:gd name="T27" fmla="*/ 2147483647 h 349"/>
              <a:gd name="T28" fmla="*/ 2147483647 w 293"/>
              <a:gd name="T29" fmla="*/ 2147483647 h 349"/>
              <a:gd name="T30" fmla="*/ 2147483647 w 293"/>
              <a:gd name="T31" fmla="*/ 0 h 349"/>
              <a:gd name="T32" fmla="*/ 2147483647 w 293"/>
              <a:gd name="T33" fmla="*/ 0 h 349"/>
              <a:gd name="T34" fmla="*/ 2147483647 w 293"/>
              <a:gd name="T35" fmla="*/ 0 h 349"/>
              <a:gd name="T36" fmla="*/ 2147483647 w 293"/>
              <a:gd name="T37" fmla="*/ 0 h 349"/>
              <a:gd name="T38" fmla="*/ 2147483647 w 293"/>
              <a:gd name="T39" fmla="*/ 2147483647 h 349"/>
              <a:gd name="T40" fmla="*/ 2147483647 w 293"/>
              <a:gd name="T41" fmla="*/ 2147483647 h 349"/>
              <a:gd name="T42" fmla="*/ 2147483647 w 293"/>
              <a:gd name="T43" fmla="*/ 2147483647 h 349"/>
              <a:gd name="T44" fmla="*/ 2147483647 w 293"/>
              <a:gd name="T45" fmla="*/ 2147483647 h 349"/>
              <a:gd name="T46" fmla="*/ 2147483647 w 293"/>
              <a:gd name="T47" fmla="*/ 2147483647 h 349"/>
              <a:gd name="T48" fmla="*/ 2147483647 w 293"/>
              <a:gd name="T49" fmla="*/ 2147483647 h 349"/>
              <a:gd name="T50" fmla="*/ 2147483647 w 293"/>
              <a:gd name="T51" fmla="*/ 2147483647 h 349"/>
              <a:gd name="T52" fmla="*/ 2147483647 w 293"/>
              <a:gd name="T53" fmla="*/ 2147483647 h 349"/>
              <a:gd name="T54" fmla="*/ 2147483647 w 293"/>
              <a:gd name="T55" fmla="*/ 2147483647 h 3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3"/>
              <a:gd name="T85" fmla="*/ 0 h 349"/>
              <a:gd name="T86" fmla="*/ 293 w 293"/>
              <a:gd name="T87" fmla="*/ 349 h 34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3" h="349">
                <a:moveTo>
                  <a:pt x="61" y="330"/>
                </a:moveTo>
                <a:lnTo>
                  <a:pt x="42" y="349"/>
                </a:lnTo>
                <a:lnTo>
                  <a:pt x="0" y="330"/>
                </a:lnTo>
                <a:lnTo>
                  <a:pt x="25" y="281"/>
                </a:lnTo>
                <a:lnTo>
                  <a:pt x="25" y="261"/>
                </a:lnTo>
                <a:lnTo>
                  <a:pt x="61" y="218"/>
                </a:lnTo>
                <a:lnTo>
                  <a:pt x="105" y="237"/>
                </a:lnTo>
                <a:lnTo>
                  <a:pt x="105" y="193"/>
                </a:lnTo>
                <a:lnTo>
                  <a:pt x="105" y="124"/>
                </a:lnTo>
                <a:lnTo>
                  <a:pt x="105" y="105"/>
                </a:lnTo>
                <a:lnTo>
                  <a:pt x="105" y="80"/>
                </a:lnTo>
                <a:lnTo>
                  <a:pt x="105" y="61"/>
                </a:lnTo>
                <a:lnTo>
                  <a:pt x="86" y="61"/>
                </a:lnTo>
                <a:lnTo>
                  <a:pt x="181" y="80"/>
                </a:lnTo>
                <a:lnTo>
                  <a:pt x="181" y="17"/>
                </a:lnTo>
                <a:lnTo>
                  <a:pt x="198" y="0"/>
                </a:lnTo>
                <a:lnTo>
                  <a:pt x="217" y="0"/>
                </a:lnTo>
                <a:lnTo>
                  <a:pt x="242" y="0"/>
                </a:lnTo>
                <a:lnTo>
                  <a:pt x="293" y="0"/>
                </a:lnTo>
                <a:lnTo>
                  <a:pt x="261" y="61"/>
                </a:lnTo>
                <a:lnTo>
                  <a:pt x="242" y="174"/>
                </a:lnTo>
                <a:lnTo>
                  <a:pt x="198" y="237"/>
                </a:lnTo>
                <a:lnTo>
                  <a:pt x="181" y="305"/>
                </a:lnTo>
                <a:lnTo>
                  <a:pt x="129" y="349"/>
                </a:lnTo>
                <a:lnTo>
                  <a:pt x="105" y="330"/>
                </a:lnTo>
                <a:lnTo>
                  <a:pt x="86" y="349"/>
                </a:lnTo>
                <a:lnTo>
                  <a:pt x="61" y="349"/>
                </a:lnTo>
                <a:lnTo>
                  <a:pt x="61" y="33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77" name="Freeform 185">
            <a:extLst>
              <a:ext uri="{FF2B5EF4-FFF2-40B4-BE49-F238E27FC236}">
                <a16:creationId xmlns:a16="http://schemas.microsoft.com/office/drawing/2014/main" id="{E93CC441-1F25-5347-9A47-9B4B049F9104}"/>
              </a:ext>
            </a:extLst>
          </p:cNvPr>
          <p:cNvSpPr>
            <a:spLocks/>
          </p:cNvSpPr>
          <p:nvPr/>
        </p:nvSpPr>
        <p:spPr bwMode="auto">
          <a:xfrm>
            <a:off x="5616976" y="4396998"/>
            <a:ext cx="255587" cy="346075"/>
          </a:xfrm>
          <a:custGeom>
            <a:avLst/>
            <a:gdLst>
              <a:gd name="T0" fmla="*/ 2147483647 w 293"/>
              <a:gd name="T1" fmla="*/ 2147483647 h 349"/>
              <a:gd name="T2" fmla="*/ 2147483647 w 293"/>
              <a:gd name="T3" fmla="*/ 2147483647 h 349"/>
              <a:gd name="T4" fmla="*/ 0 w 293"/>
              <a:gd name="T5" fmla="*/ 2147483647 h 349"/>
              <a:gd name="T6" fmla="*/ 2147483647 w 293"/>
              <a:gd name="T7" fmla="*/ 2147483647 h 349"/>
              <a:gd name="T8" fmla="*/ 2147483647 w 293"/>
              <a:gd name="T9" fmla="*/ 2147483647 h 349"/>
              <a:gd name="T10" fmla="*/ 2147483647 w 293"/>
              <a:gd name="T11" fmla="*/ 2147483647 h 349"/>
              <a:gd name="T12" fmla="*/ 2147483647 w 293"/>
              <a:gd name="T13" fmla="*/ 2147483647 h 349"/>
              <a:gd name="T14" fmla="*/ 2147483647 w 293"/>
              <a:gd name="T15" fmla="*/ 2147483647 h 349"/>
              <a:gd name="T16" fmla="*/ 2147483647 w 293"/>
              <a:gd name="T17" fmla="*/ 2147483647 h 349"/>
              <a:gd name="T18" fmla="*/ 2147483647 w 293"/>
              <a:gd name="T19" fmla="*/ 2147483647 h 349"/>
              <a:gd name="T20" fmla="*/ 2147483647 w 293"/>
              <a:gd name="T21" fmla="*/ 2147483647 h 349"/>
              <a:gd name="T22" fmla="*/ 2147483647 w 293"/>
              <a:gd name="T23" fmla="*/ 2147483647 h 349"/>
              <a:gd name="T24" fmla="*/ 2147483647 w 293"/>
              <a:gd name="T25" fmla="*/ 2147483647 h 349"/>
              <a:gd name="T26" fmla="*/ 2147483647 w 293"/>
              <a:gd name="T27" fmla="*/ 2147483647 h 349"/>
              <a:gd name="T28" fmla="*/ 2147483647 w 293"/>
              <a:gd name="T29" fmla="*/ 2147483647 h 349"/>
              <a:gd name="T30" fmla="*/ 2147483647 w 293"/>
              <a:gd name="T31" fmla="*/ 0 h 349"/>
              <a:gd name="T32" fmla="*/ 2147483647 w 293"/>
              <a:gd name="T33" fmla="*/ 0 h 349"/>
              <a:gd name="T34" fmla="*/ 2147483647 w 293"/>
              <a:gd name="T35" fmla="*/ 0 h 349"/>
              <a:gd name="T36" fmla="*/ 2147483647 w 293"/>
              <a:gd name="T37" fmla="*/ 0 h 349"/>
              <a:gd name="T38" fmla="*/ 2147483647 w 293"/>
              <a:gd name="T39" fmla="*/ 2147483647 h 349"/>
              <a:gd name="T40" fmla="*/ 2147483647 w 293"/>
              <a:gd name="T41" fmla="*/ 2147483647 h 349"/>
              <a:gd name="T42" fmla="*/ 2147483647 w 293"/>
              <a:gd name="T43" fmla="*/ 2147483647 h 349"/>
              <a:gd name="T44" fmla="*/ 2147483647 w 293"/>
              <a:gd name="T45" fmla="*/ 2147483647 h 349"/>
              <a:gd name="T46" fmla="*/ 2147483647 w 293"/>
              <a:gd name="T47" fmla="*/ 2147483647 h 349"/>
              <a:gd name="T48" fmla="*/ 2147483647 w 293"/>
              <a:gd name="T49" fmla="*/ 2147483647 h 349"/>
              <a:gd name="T50" fmla="*/ 2147483647 w 293"/>
              <a:gd name="T51" fmla="*/ 2147483647 h 349"/>
              <a:gd name="T52" fmla="*/ 2147483647 w 293"/>
              <a:gd name="T53" fmla="*/ 2147483647 h 349"/>
              <a:gd name="T54" fmla="*/ 2147483647 w 293"/>
              <a:gd name="T55" fmla="*/ 2147483647 h 3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3"/>
              <a:gd name="T85" fmla="*/ 0 h 349"/>
              <a:gd name="T86" fmla="*/ 293 w 293"/>
              <a:gd name="T87" fmla="*/ 349 h 34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3" h="349">
                <a:moveTo>
                  <a:pt x="61" y="330"/>
                </a:moveTo>
                <a:lnTo>
                  <a:pt x="42" y="349"/>
                </a:lnTo>
                <a:lnTo>
                  <a:pt x="0" y="330"/>
                </a:lnTo>
                <a:lnTo>
                  <a:pt x="25" y="281"/>
                </a:lnTo>
                <a:lnTo>
                  <a:pt x="25" y="261"/>
                </a:lnTo>
                <a:lnTo>
                  <a:pt x="61" y="218"/>
                </a:lnTo>
                <a:lnTo>
                  <a:pt x="105" y="237"/>
                </a:lnTo>
                <a:lnTo>
                  <a:pt x="105" y="193"/>
                </a:lnTo>
                <a:lnTo>
                  <a:pt x="105" y="124"/>
                </a:lnTo>
                <a:lnTo>
                  <a:pt x="105" y="105"/>
                </a:lnTo>
                <a:lnTo>
                  <a:pt x="105" y="80"/>
                </a:lnTo>
                <a:lnTo>
                  <a:pt x="105" y="61"/>
                </a:lnTo>
                <a:lnTo>
                  <a:pt x="86" y="61"/>
                </a:lnTo>
                <a:lnTo>
                  <a:pt x="181" y="80"/>
                </a:lnTo>
                <a:lnTo>
                  <a:pt x="181" y="17"/>
                </a:lnTo>
                <a:lnTo>
                  <a:pt x="198" y="0"/>
                </a:lnTo>
                <a:lnTo>
                  <a:pt x="217" y="0"/>
                </a:lnTo>
                <a:lnTo>
                  <a:pt x="242" y="0"/>
                </a:lnTo>
                <a:lnTo>
                  <a:pt x="293" y="0"/>
                </a:lnTo>
                <a:lnTo>
                  <a:pt x="261" y="61"/>
                </a:lnTo>
                <a:lnTo>
                  <a:pt x="242" y="174"/>
                </a:lnTo>
                <a:lnTo>
                  <a:pt x="198" y="237"/>
                </a:lnTo>
                <a:lnTo>
                  <a:pt x="181" y="305"/>
                </a:lnTo>
                <a:lnTo>
                  <a:pt x="129" y="349"/>
                </a:lnTo>
                <a:lnTo>
                  <a:pt x="105" y="330"/>
                </a:lnTo>
                <a:lnTo>
                  <a:pt x="86" y="349"/>
                </a:lnTo>
                <a:lnTo>
                  <a:pt x="61" y="349"/>
                </a:lnTo>
                <a:lnTo>
                  <a:pt x="61" y="33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8" name="Freeform 186">
            <a:extLst>
              <a:ext uri="{FF2B5EF4-FFF2-40B4-BE49-F238E27FC236}">
                <a16:creationId xmlns:a16="http://schemas.microsoft.com/office/drawing/2014/main" id="{B64F1628-7F30-A94E-8583-16FF993891F5}"/>
              </a:ext>
            </a:extLst>
          </p:cNvPr>
          <p:cNvSpPr>
            <a:spLocks/>
          </p:cNvSpPr>
          <p:nvPr/>
        </p:nvSpPr>
        <p:spPr bwMode="auto">
          <a:xfrm>
            <a:off x="5536013" y="4460498"/>
            <a:ext cx="171450" cy="263525"/>
          </a:xfrm>
          <a:custGeom>
            <a:avLst/>
            <a:gdLst>
              <a:gd name="T0" fmla="*/ 2147483647 w 199"/>
              <a:gd name="T1" fmla="*/ 0 h 269"/>
              <a:gd name="T2" fmla="*/ 2147483647 w 199"/>
              <a:gd name="T3" fmla="*/ 0 h 269"/>
              <a:gd name="T4" fmla="*/ 2147483647 w 199"/>
              <a:gd name="T5" fmla="*/ 0 h 269"/>
              <a:gd name="T6" fmla="*/ 2147483647 w 199"/>
              <a:gd name="T7" fmla="*/ 2147483647 h 269"/>
              <a:gd name="T8" fmla="*/ 2147483647 w 199"/>
              <a:gd name="T9" fmla="*/ 2147483647 h 269"/>
              <a:gd name="T10" fmla="*/ 2147483647 w 199"/>
              <a:gd name="T11" fmla="*/ 2147483647 h 269"/>
              <a:gd name="T12" fmla="*/ 2147483647 w 199"/>
              <a:gd name="T13" fmla="*/ 2147483647 h 269"/>
              <a:gd name="T14" fmla="*/ 0 w 199"/>
              <a:gd name="T15" fmla="*/ 2147483647 h 269"/>
              <a:gd name="T16" fmla="*/ 2147483647 w 199"/>
              <a:gd name="T17" fmla="*/ 2147483647 h 269"/>
              <a:gd name="T18" fmla="*/ 2147483647 w 199"/>
              <a:gd name="T19" fmla="*/ 2147483647 h 269"/>
              <a:gd name="T20" fmla="*/ 2147483647 w 199"/>
              <a:gd name="T21" fmla="*/ 2147483647 h 269"/>
              <a:gd name="T22" fmla="*/ 2147483647 w 199"/>
              <a:gd name="T23" fmla="*/ 2147483647 h 269"/>
              <a:gd name="T24" fmla="*/ 2147483647 w 199"/>
              <a:gd name="T25" fmla="*/ 2147483647 h 269"/>
              <a:gd name="T26" fmla="*/ 2147483647 w 199"/>
              <a:gd name="T27" fmla="*/ 2147483647 h 269"/>
              <a:gd name="T28" fmla="*/ 2147483647 w 199"/>
              <a:gd name="T29" fmla="*/ 2147483647 h 269"/>
              <a:gd name="T30" fmla="*/ 2147483647 w 199"/>
              <a:gd name="T31" fmla="*/ 2147483647 h 269"/>
              <a:gd name="T32" fmla="*/ 2147483647 w 199"/>
              <a:gd name="T33" fmla="*/ 2147483647 h 269"/>
              <a:gd name="T34" fmla="*/ 2147483647 w 199"/>
              <a:gd name="T35" fmla="*/ 2147483647 h 269"/>
              <a:gd name="T36" fmla="*/ 2147483647 w 199"/>
              <a:gd name="T37" fmla="*/ 0 h 2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9"/>
              <a:gd name="T58" fmla="*/ 0 h 269"/>
              <a:gd name="T59" fmla="*/ 199 w 199"/>
              <a:gd name="T60" fmla="*/ 269 h 26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9" h="269">
                <a:moveTo>
                  <a:pt x="199" y="0"/>
                </a:moveTo>
                <a:lnTo>
                  <a:pt x="180" y="0"/>
                </a:lnTo>
                <a:lnTo>
                  <a:pt x="92" y="0"/>
                </a:lnTo>
                <a:lnTo>
                  <a:pt x="92" y="42"/>
                </a:lnTo>
                <a:lnTo>
                  <a:pt x="42" y="42"/>
                </a:lnTo>
                <a:lnTo>
                  <a:pt x="25" y="94"/>
                </a:lnTo>
                <a:lnTo>
                  <a:pt x="25" y="113"/>
                </a:lnTo>
                <a:lnTo>
                  <a:pt x="0" y="113"/>
                </a:lnTo>
                <a:lnTo>
                  <a:pt x="42" y="198"/>
                </a:lnTo>
                <a:lnTo>
                  <a:pt x="92" y="269"/>
                </a:lnTo>
                <a:lnTo>
                  <a:pt x="117" y="218"/>
                </a:lnTo>
                <a:lnTo>
                  <a:pt x="117" y="198"/>
                </a:lnTo>
                <a:lnTo>
                  <a:pt x="155" y="155"/>
                </a:lnTo>
                <a:lnTo>
                  <a:pt x="199" y="174"/>
                </a:lnTo>
                <a:lnTo>
                  <a:pt x="199" y="130"/>
                </a:lnTo>
                <a:lnTo>
                  <a:pt x="199" y="61"/>
                </a:lnTo>
                <a:lnTo>
                  <a:pt x="199" y="42"/>
                </a:lnTo>
                <a:lnTo>
                  <a:pt x="199" y="17"/>
                </a:lnTo>
                <a:lnTo>
                  <a:pt x="199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79" name="Freeform 187">
            <a:extLst>
              <a:ext uri="{FF2B5EF4-FFF2-40B4-BE49-F238E27FC236}">
                <a16:creationId xmlns:a16="http://schemas.microsoft.com/office/drawing/2014/main" id="{E9E34401-9319-7446-8004-5AACD72BD98C}"/>
              </a:ext>
            </a:extLst>
          </p:cNvPr>
          <p:cNvSpPr>
            <a:spLocks/>
          </p:cNvSpPr>
          <p:nvPr/>
        </p:nvSpPr>
        <p:spPr bwMode="auto">
          <a:xfrm>
            <a:off x="5536013" y="4460498"/>
            <a:ext cx="171450" cy="263525"/>
          </a:xfrm>
          <a:custGeom>
            <a:avLst/>
            <a:gdLst>
              <a:gd name="T0" fmla="*/ 2147483647 w 199"/>
              <a:gd name="T1" fmla="*/ 0 h 269"/>
              <a:gd name="T2" fmla="*/ 2147483647 w 199"/>
              <a:gd name="T3" fmla="*/ 0 h 269"/>
              <a:gd name="T4" fmla="*/ 2147483647 w 199"/>
              <a:gd name="T5" fmla="*/ 0 h 269"/>
              <a:gd name="T6" fmla="*/ 2147483647 w 199"/>
              <a:gd name="T7" fmla="*/ 2147483647 h 269"/>
              <a:gd name="T8" fmla="*/ 2147483647 w 199"/>
              <a:gd name="T9" fmla="*/ 2147483647 h 269"/>
              <a:gd name="T10" fmla="*/ 2147483647 w 199"/>
              <a:gd name="T11" fmla="*/ 2147483647 h 269"/>
              <a:gd name="T12" fmla="*/ 2147483647 w 199"/>
              <a:gd name="T13" fmla="*/ 2147483647 h 269"/>
              <a:gd name="T14" fmla="*/ 0 w 199"/>
              <a:gd name="T15" fmla="*/ 2147483647 h 269"/>
              <a:gd name="T16" fmla="*/ 2147483647 w 199"/>
              <a:gd name="T17" fmla="*/ 2147483647 h 269"/>
              <a:gd name="T18" fmla="*/ 2147483647 w 199"/>
              <a:gd name="T19" fmla="*/ 2147483647 h 269"/>
              <a:gd name="T20" fmla="*/ 2147483647 w 199"/>
              <a:gd name="T21" fmla="*/ 2147483647 h 269"/>
              <a:gd name="T22" fmla="*/ 2147483647 w 199"/>
              <a:gd name="T23" fmla="*/ 2147483647 h 269"/>
              <a:gd name="T24" fmla="*/ 2147483647 w 199"/>
              <a:gd name="T25" fmla="*/ 2147483647 h 269"/>
              <a:gd name="T26" fmla="*/ 2147483647 w 199"/>
              <a:gd name="T27" fmla="*/ 2147483647 h 269"/>
              <a:gd name="T28" fmla="*/ 2147483647 w 199"/>
              <a:gd name="T29" fmla="*/ 2147483647 h 269"/>
              <a:gd name="T30" fmla="*/ 2147483647 w 199"/>
              <a:gd name="T31" fmla="*/ 2147483647 h 269"/>
              <a:gd name="T32" fmla="*/ 2147483647 w 199"/>
              <a:gd name="T33" fmla="*/ 2147483647 h 269"/>
              <a:gd name="T34" fmla="*/ 2147483647 w 199"/>
              <a:gd name="T35" fmla="*/ 2147483647 h 269"/>
              <a:gd name="T36" fmla="*/ 2147483647 w 199"/>
              <a:gd name="T37" fmla="*/ 0 h 2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9"/>
              <a:gd name="T58" fmla="*/ 0 h 269"/>
              <a:gd name="T59" fmla="*/ 199 w 199"/>
              <a:gd name="T60" fmla="*/ 269 h 26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9" h="269">
                <a:moveTo>
                  <a:pt x="199" y="0"/>
                </a:moveTo>
                <a:lnTo>
                  <a:pt x="180" y="0"/>
                </a:lnTo>
                <a:lnTo>
                  <a:pt x="92" y="0"/>
                </a:lnTo>
                <a:lnTo>
                  <a:pt x="92" y="42"/>
                </a:lnTo>
                <a:lnTo>
                  <a:pt x="42" y="42"/>
                </a:lnTo>
                <a:lnTo>
                  <a:pt x="25" y="94"/>
                </a:lnTo>
                <a:lnTo>
                  <a:pt x="25" y="113"/>
                </a:lnTo>
                <a:lnTo>
                  <a:pt x="0" y="113"/>
                </a:lnTo>
                <a:lnTo>
                  <a:pt x="42" y="198"/>
                </a:lnTo>
                <a:lnTo>
                  <a:pt x="92" y="269"/>
                </a:lnTo>
                <a:lnTo>
                  <a:pt x="117" y="218"/>
                </a:lnTo>
                <a:lnTo>
                  <a:pt x="117" y="198"/>
                </a:lnTo>
                <a:lnTo>
                  <a:pt x="155" y="155"/>
                </a:lnTo>
                <a:lnTo>
                  <a:pt x="199" y="174"/>
                </a:lnTo>
                <a:lnTo>
                  <a:pt x="199" y="130"/>
                </a:lnTo>
                <a:lnTo>
                  <a:pt x="199" y="61"/>
                </a:lnTo>
                <a:lnTo>
                  <a:pt x="199" y="42"/>
                </a:lnTo>
                <a:lnTo>
                  <a:pt x="199" y="17"/>
                </a:lnTo>
                <a:lnTo>
                  <a:pt x="199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0" name="Freeform 188">
            <a:extLst>
              <a:ext uri="{FF2B5EF4-FFF2-40B4-BE49-F238E27FC236}">
                <a16:creationId xmlns:a16="http://schemas.microsoft.com/office/drawing/2014/main" id="{1D87902E-6E3D-DD45-B3EE-BDA76905CCEF}"/>
              </a:ext>
            </a:extLst>
          </p:cNvPr>
          <p:cNvSpPr>
            <a:spLocks/>
          </p:cNvSpPr>
          <p:nvPr/>
        </p:nvSpPr>
        <p:spPr bwMode="auto">
          <a:xfrm>
            <a:off x="5150251" y="4085848"/>
            <a:ext cx="150812" cy="263525"/>
          </a:xfrm>
          <a:custGeom>
            <a:avLst/>
            <a:gdLst>
              <a:gd name="T0" fmla="*/ 2147483647 w 174"/>
              <a:gd name="T1" fmla="*/ 2147483647 h 269"/>
              <a:gd name="T2" fmla="*/ 2147483647 w 174"/>
              <a:gd name="T3" fmla="*/ 2147483647 h 269"/>
              <a:gd name="T4" fmla="*/ 2147483647 w 174"/>
              <a:gd name="T5" fmla="*/ 2147483647 h 269"/>
              <a:gd name="T6" fmla="*/ 2147483647 w 174"/>
              <a:gd name="T7" fmla="*/ 2147483647 h 269"/>
              <a:gd name="T8" fmla="*/ 2147483647 w 174"/>
              <a:gd name="T9" fmla="*/ 2147483647 h 269"/>
              <a:gd name="T10" fmla="*/ 0 w 174"/>
              <a:gd name="T11" fmla="*/ 2147483647 h 269"/>
              <a:gd name="T12" fmla="*/ 2147483647 w 174"/>
              <a:gd name="T13" fmla="*/ 2147483647 h 269"/>
              <a:gd name="T14" fmla="*/ 0 w 174"/>
              <a:gd name="T15" fmla="*/ 2147483647 h 269"/>
              <a:gd name="T16" fmla="*/ 2147483647 w 174"/>
              <a:gd name="T17" fmla="*/ 2147483647 h 269"/>
              <a:gd name="T18" fmla="*/ 2147483647 w 174"/>
              <a:gd name="T19" fmla="*/ 2147483647 h 269"/>
              <a:gd name="T20" fmla="*/ 2147483647 w 174"/>
              <a:gd name="T21" fmla="*/ 0 h 269"/>
              <a:gd name="T22" fmla="*/ 2147483647 w 174"/>
              <a:gd name="T23" fmla="*/ 0 h 269"/>
              <a:gd name="T24" fmla="*/ 2147483647 w 174"/>
              <a:gd name="T25" fmla="*/ 2147483647 h 269"/>
              <a:gd name="T26" fmla="*/ 2147483647 w 174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4"/>
              <a:gd name="T43" fmla="*/ 0 h 269"/>
              <a:gd name="T44" fmla="*/ 174 w 174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4" h="269">
                <a:moveTo>
                  <a:pt x="155" y="181"/>
                </a:moveTo>
                <a:lnTo>
                  <a:pt x="174" y="206"/>
                </a:lnTo>
                <a:lnTo>
                  <a:pt x="155" y="225"/>
                </a:lnTo>
                <a:lnTo>
                  <a:pt x="130" y="225"/>
                </a:lnTo>
                <a:lnTo>
                  <a:pt x="42" y="269"/>
                </a:lnTo>
                <a:lnTo>
                  <a:pt x="0" y="242"/>
                </a:lnTo>
                <a:lnTo>
                  <a:pt x="17" y="242"/>
                </a:lnTo>
                <a:lnTo>
                  <a:pt x="0" y="181"/>
                </a:lnTo>
                <a:lnTo>
                  <a:pt x="42" y="112"/>
                </a:lnTo>
                <a:lnTo>
                  <a:pt x="17" y="68"/>
                </a:lnTo>
                <a:lnTo>
                  <a:pt x="17" y="0"/>
                </a:lnTo>
                <a:lnTo>
                  <a:pt x="105" y="0"/>
                </a:lnTo>
                <a:lnTo>
                  <a:pt x="130" y="93"/>
                </a:lnTo>
                <a:lnTo>
                  <a:pt x="155" y="18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81" name="Freeform 189">
            <a:extLst>
              <a:ext uri="{FF2B5EF4-FFF2-40B4-BE49-F238E27FC236}">
                <a16:creationId xmlns:a16="http://schemas.microsoft.com/office/drawing/2014/main" id="{E8982646-9417-0B4D-BA74-066FBDE51390}"/>
              </a:ext>
            </a:extLst>
          </p:cNvPr>
          <p:cNvSpPr>
            <a:spLocks/>
          </p:cNvSpPr>
          <p:nvPr/>
        </p:nvSpPr>
        <p:spPr bwMode="auto">
          <a:xfrm>
            <a:off x="5150251" y="4085848"/>
            <a:ext cx="150812" cy="263525"/>
          </a:xfrm>
          <a:custGeom>
            <a:avLst/>
            <a:gdLst>
              <a:gd name="T0" fmla="*/ 2147483647 w 174"/>
              <a:gd name="T1" fmla="*/ 2147483647 h 269"/>
              <a:gd name="T2" fmla="*/ 2147483647 w 174"/>
              <a:gd name="T3" fmla="*/ 2147483647 h 269"/>
              <a:gd name="T4" fmla="*/ 2147483647 w 174"/>
              <a:gd name="T5" fmla="*/ 2147483647 h 269"/>
              <a:gd name="T6" fmla="*/ 2147483647 w 174"/>
              <a:gd name="T7" fmla="*/ 2147483647 h 269"/>
              <a:gd name="T8" fmla="*/ 2147483647 w 174"/>
              <a:gd name="T9" fmla="*/ 2147483647 h 269"/>
              <a:gd name="T10" fmla="*/ 0 w 174"/>
              <a:gd name="T11" fmla="*/ 2147483647 h 269"/>
              <a:gd name="T12" fmla="*/ 2147483647 w 174"/>
              <a:gd name="T13" fmla="*/ 2147483647 h 269"/>
              <a:gd name="T14" fmla="*/ 0 w 174"/>
              <a:gd name="T15" fmla="*/ 2147483647 h 269"/>
              <a:gd name="T16" fmla="*/ 2147483647 w 174"/>
              <a:gd name="T17" fmla="*/ 2147483647 h 269"/>
              <a:gd name="T18" fmla="*/ 2147483647 w 174"/>
              <a:gd name="T19" fmla="*/ 2147483647 h 269"/>
              <a:gd name="T20" fmla="*/ 2147483647 w 174"/>
              <a:gd name="T21" fmla="*/ 0 h 269"/>
              <a:gd name="T22" fmla="*/ 2147483647 w 174"/>
              <a:gd name="T23" fmla="*/ 0 h 269"/>
              <a:gd name="T24" fmla="*/ 2147483647 w 174"/>
              <a:gd name="T25" fmla="*/ 2147483647 h 269"/>
              <a:gd name="T26" fmla="*/ 2147483647 w 174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4"/>
              <a:gd name="T43" fmla="*/ 0 h 269"/>
              <a:gd name="T44" fmla="*/ 174 w 174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4" h="269">
                <a:moveTo>
                  <a:pt x="155" y="181"/>
                </a:moveTo>
                <a:lnTo>
                  <a:pt x="174" y="206"/>
                </a:lnTo>
                <a:lnTo>
                  <a:pt x="155" y="225"/>
                </a:lnTo>
                <a:lnTo>
                  <a:pt x="130" y="225"/>
                </a:lnTo>
                <a:lnTo>
                  <a:pt x="42" y="269"/>
                </a:lnTo>
                <a:lnTo>
                  <a:pt x="0" y="242"/>
                </a:lnTo>
                <a:lnTo>
                  <a:pt x="17" y="242"/>
                </a:lnTo>
                <a:lnTo>
                  <a:pt x="0" y="181"/>
                </a:lnTo>
                <a:lnTo>
                  <a:pt x="42" y="112"/>
                </a:lnTo>
                <a:lnTo>
                  <a:pt x="17" y="68"/>
                </a:lnTo>
                <a:lnTo>
                  <a:pt x="17" y="0"/>
                </a:lnTo>
                <a:lnTo>
                  <a:pt x="105" y="0"/>
                </a:lnTo>
                <a:lnTo>
                  <a:pt x="130" y="93"/>
                </a:lnTo>
                <a:lnTo>
                  <a:pt x="155" y="18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2" name="Freeform 190">
            <a:extLst>
              <a:ext uri="{FF2B5EF4-FFF2-40B4-BE49-F238E27FC236}">
                <a16:creationId xmlns:a16="http://schemas.microsoft.com/office/drawing/2014/main" id="{DDD619EE-C39D-3D4B-89C6-962899F84464}"/>
              </a:ext>
            </a:extLst>
          </p:cNvPr>
          <p:cNvSpPr>
            <a:spLocks/>
          </p:cNvSpPr>
          <p:nvPr/>
        </p:nvSpPr>
        <p:spPr bwMode="auto">
          <a:xfrm>
            <a:off x="5243913" y="4085848"/>
            <a:ext cx="79375" cy="201613"/>
          </a:xfrm>
          <a:custGeom>
            <a:avLst/>
            <a:gdLst>
              <a:gd name="T0" fmla="*/ 2147483647 w 93"/>
              <a:gd name="T1" fmla="*/ 2147483647 h 206"/>
              <a:gd name="T2" fmla="*/ 2147483647 w 93"/>
              <a:gd name="T3" fmla="*/ 2147483647 h 206"/>
              <a:gd name="T4" fmla="*/ 2147483647 w 93"/>
              <a:gd name="T5" fmla="*/ 2147483647 h 206"/>
              <a:gd name="T6" fmla="*/ 2147483647 w 93"/>
              <a:gd name="T7" fmla="*/ 2147483647 h 206"/>
              <a:gd name="T8" fmla="*/ 2147483647 w 93"/>
              <a:gd name="T9" fmla="*/ 2147483647 h 206"/>
              <a:gd name="T10" fmla="*/ 2147483647 w 93"/>
              <a:gd name="T11" fmla="*/ 2147483647 h 206"/>
              <a:gd name="T12" fmla="*/ 2147483647 w 93"/>
              <a:gd name="T13" fmla="*/ 0 h 206"/>
              <a:gd name="T14" fmla="*/ 0 w 93"/>
              <a:gd name="T15" fmla="*/ 0 h 206"/>
              <a:gd name="T16" fmla="*/ 2147483647 w 93"/>
              <a:gd name="T17" fmla="*/ 2147483647 h 206"/>
              <a:gd name="T18" fmla="*/ 2147483647 w 93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"/>
              <a:gd name="T31" fmla="*/ 0 h 206"/>
              <a:gd name="T32" fmla="*/ 93 w 93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" h="206">
                <a:moveTo>
                  <a:pt x="50" y="179"/>
                </a:moveTo>
                <a:lnTo>
                  <a:pt x="67" y="206"/>
                </a:lnTo>
                <a:lnTo>
                  <a:pt x="93" y="206"/>
                </a:lnTo>
                <a:lnTo>
                  <a:pt x="67" y="110"/>
                </a:lnTo>
                <a:lnTo>
                  <a:pt x="67" y="49"/>
                </a:lnTo>
                <a:lnTo>
                  <a:pt x="50" y="24"/>
                </a:lnTo>
                <a:lnTo>
                  <a:pt x="50" y="0"/>
                </a:lnTo>
                <a:lnTo>
                  <a:pt x="0" y="0"/>
                </a:lnTo>
                <a:lnTo>
                  <a:pt x="25" y="93"/>
                </a:lnTo>
                <a:lnTo>
                  <a:pt x="50" y="17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83" name="Freeform 191">
            <a:extLst>
              <a:ext uri="{FF2B5EF4-FFF2-40B4-BE49-F238E27FC236}">
                <a16:creationId xmlns:a16="http://schemas.microsoft.com/office/drawing/2014/main" id="{A9FB0F30-4602-2C4D-AC1A-85FA363EA54E}"/>
              </a:ext>
            </a:extLst>
          </p:cNvPr>
          <p:cNvSpPr>
            <a:spLocks/>
          </p:cNvSpPr>
          <p:nvPr/>
        </p:nvSpPr>
        <p:spPr bwMode="auto">
          <a:xfrm>
            <a:off x="5243913" y="4085848"/>
            <a:ext cx="79375" cy="201613"/>
          </a:xfrm>
          <a:custGeom>
            <a:avLst/>
            <a:gdLst>
              <a:gd name="T0" fmla="*/ 2147483647 w 93"/>
              <a:gd name="T1" fmla="*/ 2147483647 h 206"/>
              <a:gd name="T2" fmla="*/ 2147483647 w 93"/>
              <a:gd name="T3" fmla="*/ 2147483647 h 206"/>
              <a:gd name="T4" fmla="*/ 2147483647 w 93"/>
              <a:gd name="T5" fmla="*/ 2147483647 h 206"/>
              <a:gd name="T6" fmla="*/ 2147483647 w 93"/>
              <a:gd name="T7" fmla="*/ 2147483647 h 206"/>
              <a:gd name="T8" fmla="*/ 2147483647 w 93"/>
              <a:gd name="T9" fmla="*/ 2147483647 h 206"/>
              <a:gd name="T10" fmla="*/ 2147483647 w 93"/>
              <a:gd name="T11" fmla="*/ 2147483647 h 206"/>
              <a:gd name="T12" fmla="*/ 2147483647 w 93"/>
              <a:gd name="T13" fmla="*/ 0 h 206"/>
              <a:gd name="T14" fmla="*/ 0 w 93"/>
              <a:gd name="T15" fmla="*/ 0 h 206"/>
              <a:gd name="T16" fmla="*/ 2147483647 w 93"/>
              <a:gd name="T17" fmla="*/ 2147483647 h 206"/>
              <a:gd name="T18" fmla="*/ 2147483647 w 93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"/>
              <a:gd name="T31" fmla="*/ 0 h 206"/>
              <a:gd name="T32" fmla="*/ 93 w 93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" h="206">
                <a:moveTo>
                  <a:pt x="50" y="179"/>
                </a:moveTo>
                <a:lnTo>
                  <a:pt x="67" y="206"/>
                </a:lnTo>
                <a:lnTo>
                  <a:pt x="93" y="206"/>
                </a:lnTo>
                <a:lnTo>
                  <a:pt x="67" y="110"/>
                </a:lnTo>
                <a:lnTo>
                  <a:pt x="67" y="49"/>
                </a:lnTo>
                <a:lnTo>
                  <a:pt x="50" y="24"/>
                </a:lnTo>
                <a:lnTo>
                  <a:pt x="50" y="0"/>
                </a:lnTo>
                <a:lnTo>
                  <a:pt x="0" y="0"/>
                </a:lnTo>
                <a:lnTo>
                  <a:pt x="25" y="93"/>
                </a:lnTo>
                <a:lnTo>
                  <a:pt x="50" y="17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4" name="Freeform 192">
            <a:extLst>
              <a:ext uri="{FF2B5EF4-FFF2-40B4-BE49-F238E27FC236}">
                <a16:creationId xmlns:a16="http://schemas.microsoft.com/office/drawing/2014/main" id="{71E9CBAC-051C-AD49-B41F-D5A1C9FF22E7}"/>
              </a:ext>
            </a:extLst>
          </p:cNvPr>
          <p:cNvSpPr>
            <a:spLocks/>
          </p:cNvSpPr>
          <p:nvPr/>
        </p:nvSpPr>
        <p:spPr bwMode="auto">
          <a:xfrm>
            <a:off x="5285188" y="4022348"/>
            <a:ext cx="100013" cy="265113"/>
          </a:xfrm>
          <a:custGeom>
            <a:avLst/>
            <a:gdLst>
              <a:gd name="T0" fmla="*/ 2147483647 w 112"/>
              <a:gd name="T1" fmla="*/ 2147483647 h 269"/>
              <a:gd name="T2" fmla="*/ 2147483647 w 112"/>
              <a:gd name="T3" fmla="*/ 2147483647 h 269"/>
              <a:gd name="T4" fmla="*/ 2147483647 w 112"/>
              <a:gd name="T5" fmla="*/ 2147483647 h 269"/>
              <a:gd name="T6" fmla="*/ 2147483647 w 112"/>
              <a:gd name="T7" fmla="*/ 2147483647 h 269"/>
              <a:gd name="T8" fmla="*/ 2147483647 w 112"/>
              <a:gd name="T9" fmla="*/ 2147483647 h 269"/>
              <a:gd name="T10" fmla="*/ 2147483647 w 112"/>
              <a:gd name="T11" fmla="*/ 2147483647 h 269"/>
              <a:gd name="T12" fmla="*/ 2147483647 w 112"/>
              <a:gd name="T13" fmla="*/ 0 h 269"/>
              <a:gd name="T14" fmla="*/ 2147483647 w 112"/>
              <a:gd name="T15" fmla="*/ 2147483647 h 269"/>
              <a:gd name="T16" fmla="*/ 2147483647 w 112"/>
              <a:gd name="T17" fmla="*/ 2147483647 h 269"/>
              <a:gd name="T18" fmla="*/ 2147483647 w 112"/>
              <a:gd name="T19" fmla="*/ 2147483647 h 269"/>
              <a:gd name="T20" fmla="*/ 0 w 112"/>
              <a:gd name="T21" fmla="*/ 2147483647 h 269"/>
              <a:gd name="T22" fmla="*/ 0 w 112"/>
              <a:gd name="T23" fmla="*/ 2147483647 h 269"/>
              <a:gd name="T24" fmla="*/ 2147483647 w 112"/>
              <a:gd name="T25" fmla="*/ 2147483647 h 269"/>
              <a:gd name="T26" fmla="*/ 2147483647 w 112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2"/>
              <a:gd name="T43" fmla="*/ 0 h 269"/>
              <a:gd name="T44" fmla="*/ 112 w 112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2" h="269">
                <a:moveTo>
                  <a:pt x="17" y="173"/>
                </a:moveTo>
                <a:lnTo>
                  <a:pt x="42" y="269"/>
                </a:lnTo>
                <a:lnTo>
                  <a:pt x="61" y="269"/>
                </a:lnTo>
                <a:lnTo>
                  <a:pt x="61" y="173"/>
                </a:lnTo>
                <a:lnTo>
                  <a:pt x="112" y="86"/>
                </a:lnTo>
                <a:lnTo>
                  <a:pt x="112" y="42"/>
                </a:lnTo>
                <a:lnTo>
                  <a:pt x="85" y="0"/>
                </a:lnTo>
                <a:lnTo>
                  <a:pt x="61" y="17"/>
                </a:lnTo>
                <a:lnTo>
                  <a:pt x="42" y="42"/>
                </a:lnTo>
                <a:lnTo>
                  <a:pt x="17" y="42"/>
                </a:lnTo>
                <a:lnTo>
                  <a:pt x="0" y="61"/>
                </a:lnTo>
                <a:lnTo>
                  <a:pt x="0" y="86"/>
                </a:lnTo>
                <a:lnTo>
                  <a:pt x="17" y="112"/>
                </a:lnTo>
                <a:lnTo>
                  <a:pt x="17" y="173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85" name="Freeform 193">
            <a:extLst>
              <a:ext uri="{FF2B5EF4-FFF2-40B4-BE49-F238E27FC236}">
                <a16:creationId xmlns:a16="http://schemas.microsoft.com/office/drawing/2014/main" id="{62F4DE97-63C7-CC4C-B8F5-9A131679926D}"/>
              </a:ext>
            </a:extLst>
          </p:cNvPr>
          <p:cNvSpPr>
            <a:spLocks/>
          </p:cNvSpPr>
          <p:nvPr/>
        </p:nvSpPr>
        <p:spPr bwMode="auto">
          <a:xfrm>
            <a:off x="5285188" y="4022348"/>
            <a:ext cx="100013" cy="265113"/>
          </a:xfrm>
          <a:custGeom>
            <a:avLst/>
            <a:gdLst>
              <a:gd name="T0" fmla="*/ 2147483647 w 112"/>
              <a:gd name="T1" fmla="*/ 2147483647 h 269"/>
              <a:gd name="T2" fmla="*/ 2147483647 w 112"/>
              <a:gd name="T3" fmla="*/ 2147483647 h 269"/>
              <a:gd name="T4" fmla="*/ 2147483647 w 112"/>
              <a:gd name="T5" fmla="*/ 2147483647 h 269"/>
              <a:gd name="T6" fmla="*/ 2147483647 w 112"/>
              <a:gd name="T7" fmla="*/ 2147483647 h 269"/>
              <a:gd name="T8" fmla="*/ 2147483647 w 112"/>
              <a:gd name="T9" fmla="*/ 2147483647 h 269"/>
              <a:gd name="T10" fmla="*/ 2147483647 w 112"/>
              <a:gd name="T11" fmla="*/ 2147483647 h 269"/>
              <a:gd name="T12" fmla="*/ 2147483647 w 112"/>
              <a:gd name="T13" fmla="*/ 0 h 269"/>
              <a:gd name="T14" fmla="*/ 2147483647 w 112"/>
              <a:gd name="T15" fmla="*/ 2147483647 h 269"/>
              <a:gd name="T16" fmla="*/ 2147483647 w 112"/>
              <a:gd name="T17" fmla="*/ 2147483647 h 269"/>
              <a:gd name="T18" fmla="*/ 2147483647 w 112"/>
              <a:gd name="T19" fmla="*/ 2147483647 h 269"/>
              <a:gd name="T20" fmla="*/ 0 w 112"/>
              <a:gd name="T21" fmla="*/ 2147483647 h 269"/>
              <a:gd name="T22" fmla="*/ 0 w 112"/>
              <a:gd name="T23" fmla="*/ 2147483647 h 269"/>
              <a:gd name="T24" fmla="*/ 2147483647 w 112"/>
              <a:gd name="T25" fmla="*/ 2147483647 h 269"/>
              <a:gd name="T26" fmla="*/ 2147483647 w 112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2"/>
              <a:gd name="T43" fmla="*/ 0 h 269"/>
              <a:gd name="T44" fmla="*/ 112 w 112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2" h="269">
                <a:moveTo>
                  <a:pt x="17" y="173"/>
                </a:moveTo>
                <a:lnTo>
                  <a:pt x="42" y="269"/>
                </a:lnTo>
                <a:lnTo>
                  <a:pt x="61" y="269"/>
                </a:lnTo>
                <a:lnTo>
                  <a:pt x="61" y="173"/>
                </a:lnTo>
                <a:lnTo>
                  <a:pt x="112" y="86"/>
                </a:lnTo>
                <a:lnTo>
                  <a:pt x="112" y="42"/>
                </a:lnTo>
                <a:lnTo>
                  <a:pt x="85" y="0"/>
                </a:lnTo>
                <a:lnTo>
                  <a:pt x="61" y="17"/>
                </a:lnTo>
                <a:lnTo>
                  <a:pt x="42" y="42"/>
                </a:lnTo>
                <a:lnTo>
                  <a:pt x="17" y="42"/>
                </a:lnTo>
                <a:lnTo>
                  <a:pt x="0" y="61"/>
                </a:lnTo>
                <a:lnTo>
                  <a:pt x="0" y="86"/>
                </a:lnTo>
                <a:lnTo>
                  <a:pt x="17" y="112"/>
                </a:lnTo>
                <a:lnTo>
                  <a:pt x="17" y="17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6" name="Freeform 194">
            <a:extLst>
              <a:ext uri="{FF2B5EF4-FFF2-40B4-BE49-F238E27FC236}">
                <a16:creationId xmlns:a16="http://schemas.microsoft.com/office/drawing/2014/main" id="{A7ADFB91-FA6E-4F41-A944-67C08CFA6972}"/>
              </a:ext>
            </a:extLst>
          </p:cNvPr>
          <p:cNvSpPr>
            <a:spLocks/>
          </p:cNvSpPr>
          <p:nvPr/>
        </p:nvSpPr>
        <p:spPr bwMode="auto">
          <a:xfrm>
            <a:off x="4970863" y="4108073"/>
            <a:ext cx="217488" cy="258763"/>
          </a:xfrm>
          <a:custGeom>
            <a:avLst/>
            <a:gdLst>
              <a:gd name="T0" fmla="*/ 2147483647 w 250"/>
              <a:gd name="T1" fmla="*/ 2147483647 h 262"/>
              <a:gd name="T2" fmla="*/ 2147483647 w 250"/>
              <a:gd name="T3" fmla="*/ 2147483647 h 262"/>
              <a:gd name="T4" fmla="*/ 2147483647 w 250"/>
              <a:gd name="T5" fmla="*/ 2147483647 h 262"/>
              <a:gd name="T6" fmla="*/ 2147483647 w 250"/>
              <a:gd name="T7" fmla="*/ 2147483647 h 262"/>
              <a:gd name="T8" fmla="*/ 2147483647 w 250"/>
              <a:gd name="T9" fmla="*/ 2147483647 h 262"/>
              <a:gd name="T10" fmla="*/ 2147483647 w 250"/>
              <a:gd name="T11" fmla="*/ 2147483647 h 262"/>
              <a:gd name="T12" fmla="*/ 2147483647 w 250"/>
              <a:gd name="T13" fmla="*/ 2147483647 h 262"/>
              <a:gd name="T14" fmla="*/ 0 w 250"/>
              <a:gd name="T15" fmla="*/ 2147483647 h 262"/>
              <a:gd name="T16" fmla="*/ 2147483647 w 250"/>
              <a:gd name="T17" fmla="*/ 2147483647 h 262"/>
              <a:gd name="T18" fmla="*/ 2147483647 w 250"/>
              <a:gd name="T19" fmla="*/ 2147483647 h 262"/>
              <a:gd name="T20" fmla="*/ 2147483647 w 250"/>
              <a:gd name="T21" fmla="*/ 2147483647 h 262"/>
              <a:gd name="T22" fmla="*/ 2147483647 w 250"/>
              <a:gd name="T23" fmla="*/ 2147483647 h 262"/>
              <a:gd name="T24" fmla="*/ 2147483647 w 250"/>
              <a:gd name="T25" fmla="*/ 0 h 262"/>
              <a:gd name="T26" fmla="*/ 2147483647 w 250"/>
              <a:gd name="T27" fmla="*/ 0 h 262"/>
              <a:gd name="T28" fmla="*/ 2147483647 w 250"/>
              <a:gd name="T29" fmla="*/ 0 h 262"/>
              <a:gd name="T30" fmla="*/ 2147483647 w 250"/>
              <a:gd name="T31" fmla="*/ 0 h 262"/>
              <a:gd name="T32" fmla="*/ 2147483647 w 250"/>
              <a:gd name="T33" fmla="*/ 0 h 262"/>
              <a:gd name="T34" fmla="*/ 2147483647 w 250"/>
              <a:gd name="T35" fmla="*/ 0 h 262"/>
              <a:gd name="T36" fmla="*/ 2147483647 w 250"/>
              <a:gd name="T37" fmla="*/ 2147483647 h 262"/>
              <a:gd name="T38" fmla="*/ 2147483647 w 250"/>
              <a:gd name="T39" fmla="*/ 2147483647 h 262"/>
              <a:gd name="T40" fmla="*/ 2147483647 w 250"/>
              <a:gd name="T41" fmla="*/ 2147483647 h 262"/>
              <a:gd name="T42" fmla="*/ 2147483647 w 250"/>
              <a:gd name="T43" fmla="*/ 2147483647 h 262"/>
              <a:gd name="T44" fmla="*/ 2147483647 w 250"/>
              <a:gd name="T45" fmla="*/ 2147483647 h 262"/>
              <a:gd name="T46" fmla="*/ 2147483647 w 250"/>
              <a:gd name="T47" fmla="*/ 2147483647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262"/>
              <a:gd name="T74" fmla="*/ 250 w 250"/>
              <a:gd name="T75" fmla="*/ 262 h 2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262">
                <a:moveTo>
                  <a:pt x="223" y="218"/>
                </a:moveTo>
                <a:lnTo>
                  <a:pt x="206" y="218"/>
                </a:lnTo>
                <a:lnTo>
                  <a:pt x="155" y="218"/>
                </a:lnTo>
                <a:lnTo>
                  <a:pt x="111" y="218"/>
                </a:lnTo>
                <a:lnTo>
                  <a:pt x="50" y="262"/>
                </a:lnTo>
                <a:lnTo>
                  <a:pt x="50" y="199"/>
                </a:lnTo>
                <a:lnTo>
                  <a:pt x="18" y="180"/>
                </a:lnTo>
                <a:lnTo>
                  <a:pt x="0" y="130"/>
                </a:lnTo>
                <a:lnTo>
                  <a:pt x="18" y="111"/>
                </a:lnTo>
                <a:lnTo>
                  <a:pt x="18" y="86"/>
                </a:lnTo>
                <a:lnTo>
                  <a:pt x="50" y="86"/>
                </a:lnTo>
                <a:lnTo>
                  <a:pt x="18" y="42"/>
                </a:lnTo>
                <a:lnTo>
                  <a:pt x="18" y="0"/>
                </a:lnTo>
                <a:lnTo>
                  <a:pt x="50" y="0"/>
                </a:lnTo>
                <a:lnTo>
                  <a:pt x="69" y="0"/>
                </a:lnTo>
                <a:lnTo>
                  <a:pt x="94" y="0"/>
                </a:lnTo>
                <a:lnTo>
                  <a:pt x="111" y="0"/>
                </a:lnTo>
                <a:lnTo>
                  <a:pt x="138" y="0"/>
                </a:lnTo>
                <a:lnTo>
                  <a:pt x="155" y="25"/>
                </a:lnTo>
                <a:lnTo>
                  <a:pt x="206" y="25"/>
                </a:lnTo>
                <a:lnTo>
                  <a:pt x="223" y="42"/>
                </a:lnTo>
                <a:lnTo>
                  <a:pt x="250" y="86"/>
                </a:lnTo>
                <a:lnTo>
                  <a:pt x="206" y="155"/>
                </a:lnTo>
                <a:lnTo>
                  <a:pt x="223" y="218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87" name="Freeform 195">
            <a:extLst>
              <a:ext uri="{FF2B5EF4-FFF2-40B4-BE49-F238E27FC236}">
                <a16:creationId xmlns:a16="http://schemas.microsoft.com/office/drawing/2014/main" id="{38598714-2389-FE45-A9E6-F637A28F815E}"/>
              </a:ext>
            </a:extLst>
          </p:cNvPr>
          <p:cNvSpPr>
            <a:spLocks/>
          </p:cNvSpPr>
          <p:nvPr/>
        </p:nvSpPr>
        <p:spPr bwMode="auto">
          <a:xfrm>
            <a:off x="4970863" y="4108073"/>
            <a:ext cx="217488" cy="258763"/>
          </a:xfrm>
          <a:custGeom>
            <a:avLst/>
            <a:gdLst>
              <a:gd name="T0" fmla="*/ 2147483647 w 250"/>
              <a:gd name="T1" fmla="*/ 2147483647 h 262"/>
              <a:gd name="T2" fmla="*/ 2147483647 w 250"/>
              <a:gd name="T3" fmla="*/ 2147483647 h 262"/>
              <a:gd name="T4" fmla="*/ 2147483647 w 250"/>
              <a:gd name="T5" fmla="*/ 2147483647 h 262"/>
              <a:gd name="T6" fmla="*/ 2147483647 w 250"/>
              <a:gd name="T7" fmla="*/ 2147483647 h 262"/>
              <a:gd name="T8" fmla="*/ 2147483647 w 250"/>
              <a:gd name="T9" fmla="*/ 2147483647 h 262"/>
              <a:gd name="T10" fmla="*/ 2147483647 w 250"/>
              <a:gd name="T11" fmla="*/ 2147483647 h 262"/>
              <a:gd name="T12" fmla="*/ 2147483647 w 250"/>
              <a:gd name="T13" fmla="*/ 2147483647 h 262"/>
              <a:gd name="T14" fmla="*/ 0 w 250"/>
              <a:gd name="T15" fmla="*/ 2147483647 h 262"/>
              <a:gd name="T16" fmla="*/ 2147483647 w 250"/>
              <a:gd name="T17" fmla="*/ 2147483647 h 262"/>
              <a:gd name="T18" fmla="*/ 2147483647 w 250"/>
              <a:gd name="T19" fmla="*/ 2147483647 h 262"/>
              <a:gd name="T20" fmla="*/ 2147483647 w 250"/>
              <a:gd name="T21" fmla="*/ 2147483647 h 262"/>
              <a:gd name="T22" fmla="*/ 2147483647 w 250"/>
              <a:gd name="T23" fmla="*/ 2147483647 h 262"/>
              <a:gd name="T24" fmla="*/ 2147483647 w 250"/>
              <a:gd name="T25" fmla="*/ 0 h 262"/>
              <a:gd name="T26" fmla="*/ 2147483647 w 250"/>
              <a:gd name="T27" fmla="*/ 0 h 262"/>
              <a:gd name="T28" fmla="*/ 2147483647 w 250"/>
              <a:gd name="T29" fmla="*/ 0 h 262"/>
              <a:gd name="T30" fmla="*/ 2147483647 w 250"/>
              <a:gd name="T31" fmla="*/ 0 h 262"/>
              <a:gd name="T32" fmla="*/ 2147483647 w 250"/>
              <a:gd name="T33" fmla="*/ 0 h 262"/>
              <a:gd name="T34" fmla="*/ 2147483647 w 250"/>
              <a:gd name="T35" fmla="*/ 0 h 262"/>
              <a:gd name="T36" fmla="*/ 2147483647 w 250"/>
              <a:gd name="T37" fmla="*/ 2147483647 h 262"/>
              <a:gd name="T38" fmla="*/ 2147483647 w 250"/>
              <a:gd name="T39" fmla="*/ 2147483647 h 262"/>
              <a:gd name="T40" fmla="*/ 2147483647 w 250"/>
              <a:gd name="T41" fmla="*/ 2147483647 h 262"/>
              <a:gd name="T42" fmla="*/ 2147483647 w 250"/>
              <a:gd name="T43" fmla="*/ 2147483647 h 262"/>
              <a:gd name="T44" fmla="*/ 2147483647 w 250"/>
              <a:gd name="T45" fmla="*/ 2147483647 h 262"/>
              <a:gd name="T46" fmla="*/ 2147483647 w 250"/>
              <a:gd name="T47" fmla="*/ 2147483647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262"/>
              <a:gd name="T74" fmla="*/ 250 w 250"/>
              <a:gd name="T75" fmla="*/ 262 h 2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262">
                <a:moveTo>
                  <a:pt x="223" y="218"/>
                </a:moveTo>
                <a:lnTo>
                  <a:pt x="206" y="218"/>
                </a:lnTo>
                <a:lnTo>
                  <a:pt x="155" y="218"/>
                </a:lnTo>
                <a:lnTo>
                  <a:pt x="111" y="218"/>
                </a:lnTo>
                <a:lnTo>
                  <a:pt x="50" y="262"/>
                </a:lnTo>
                <a:lnTo>
                  <a:pt x="50" y="199"/>
                </a:lnTo>
                <a:lnTo>
                  <a:pt x="18" y="180"/>
                </a:lnTo>
                <a:lnTo>
                  <a:pt x="0" y="130"/>
                </a:lnTo>
                <a:lnTo>
                  <a:pt x="18" y="111"/>
                </a:lnTo>
                <a:lnTo>
                  <a:pt x="18" y="86"/>
                </a:lnTo>
                <a:lnTo>
                  <a:pt x="50" y="86"/>
                </a:lnTo>
                <a:lnTo>
                  <a:pt x="18" y="42"/>
                </a:lnTo>
                <a:lnTo>
                  <a:pt x="18" y="0"/>
                </a:lnTo>
                <a:lnTo>
                  <a:pt x="50" y="0"/>
                </a:lnTo>
                <a:lnTo>
                  <a:pt x="69" y="0"/>
                </a:lnTo>
                <a:lnTo>
                  <a:pt x="94" y="0"/>
                </a:lnTo>
                <a:lnTo>
                  <a:pt x="111" y="0"/>
                </a:lnTo>
                <a:lnTo>
                  <a:pt x="138" y="0"/>
                </a:lnTo>
                <a:lnTo>
                  <a:pt x="155" y="25"/>
                </a:lnTo>
                <a:lnTo>
                  <a:pt x="206" y="25"/>
                </a:lnTo>
                <a:lnTo>
                  <a:pt x="223" y="42"/>
                </a:lnTo>
                <a:lnTo>
                  <a:pt x="250" y="86"/>
                </a:lnTo>
                <a:lnTo>
                  <a:pt x="206" y="155"/>
                </a:lnTo>
                <a:lnTo>
                  <a:pt x="223" y="21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8" name="Freeform 196">
            <a:extLst>
              <a:ext uri="{FF2B5EF4-FFF2-40B4-BE49-F238E27FC236}">
                <a16:creationId xmlns:a16="http://schemas.microsoft.com/office/drawing/2014/main" id="{8CACF89A-129E-1447-A639-C7F8A7F9736A}"/>
              </a:ext>
            </a:extLst>
          </p:cNvPr>
          <p:cNvSpPr>
            <a:spLocks/>
          </p:cNvSpPr>
          <p:nvPr/>
        </p:nvSpPr>
        <p:spPr bwMode="auto">
          <a:xfrm>
            <a:off x="4874026" y="4196973"/>
            <a:ext cx="141287" cy="169863"/>
          </a:xfrm>
          <a:custGeom>
            <a:avLst/>
            <a:gdLst>
              <a:gd name="T0" fmla="*/ 2147483647 w 162"/>
              <a:gd name="T1" fmla="*/ 2147483647 h 174"/>
              <a:gd name="T2" fmla="*/ 2147483647 w 162"/>
              <a:gd name="T3" fmla="*/ 2147483647 h 174"/>
              <a:gd name="T4" fmla="*/ 2147483647 w 162"/>
              <a:gd name="T5" fmla="*/ 0 h 174"/>
              <a:gd name="T6" fmla="*/ 2147483647 w 162"/>
              <a:gd name="T7" fmla="*/ 0 h 174"/>
              <a:gd name="T8" fmla="*/ 0 w 162"/>
              <a:gd name="T9" fmla="*/ 2147483647 h 174"/>
              <a:gd name="T10" fmla="*/ 2147483647 w 162"/>
              <a:gd name="T11" fmla="*/ 2147483647 h 174"/>
              <a:gd name="T12" fmla="*/ 2147483647 w 162"/>
              <a:gd name="T13" fmla="*/ 2147483647 h 174"/>
              <a:gd name="T14" fmla="*/ 2147483647 w 162"/>
              <a:gd name="T15" fmla="*/ 2147483647 h 174"/>
              <a:gd name="T16" fmla="*/ 2147483647 w 162"/>
              <a:gd name="T17" fmla="*/ 2147483647 h 174"/>
              <a:gd name="T18" fmla="*/ 2147483647 w 162"/>
              <a:gd name="T19" fmla="*/ 2147483647 h 1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2"/>
              <a:gd name="T31" fmla="*/ 0 h 174"/>
              <a:gd name="T32" fmla="*/ 162 w 162"/>
              <a:gd name="T33" fmla="*/ 174 h 1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2" h="174">
                <a:moveTo>
                  <a:pt x="111" y="42"/>
                </a:moveTo>
                <a:lnTo>
                  <a:pt x="93" y="42"/>
                </a:lnTo>
                <a:lnTo>
                  <a:pt x="67" y="0"/>
                </a:lnTo>
                <a:lnTo>
                  <a:pt x="50" y="0"/>
                </a:lnTo>
                <a:lnTo>
                  <a:pt x="0" y="67"/>
                </a:lnTo>
                <a:lnTo>
                  <a:pt x="130" y="155"/>
                </a:lnTo>
                <a:lnTo>
                  <a:pt x="162" y="174"/>
                </a:lnTo>
                <a:lnTo>
                  <a:pt x="162" y="111"/>
                </a:lnTo>
                <a:lnTo>
                  <a:pt x="130" y="92"/>
                </a:lnTo>
                <a:lnTo>
                  <a:pt x="111" y="42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89" name="Freeform 197">
            <a:extLst>
              <a:ext uri="{FF2B5EF4-FFF2-40B4-BE49-F238E27FC236}">
                <a16:creationId xmlns:a16="http://schemas.microsoft.com/office/drawing/2014/main" id="{E8A5E5EE-3BC2-EC4D-A793-D5959ABED64E}"/>
              </a:ext>
            </a:extLst>
          </p:cNvPr>
          <p:cNvSpPr>
            <a:spLocks/>
          </p:cNvSpPr>
          <p:nvPr/>
        </p:nvSpPr>
        <p:spPr bwMode="auto">
          <a:xfrm>
            <a:off x="4874026" y="4196973"/>
            <a:ext cx="141287" cy="169863"/>
          </a:xfrm>
          <a:custGeom>
            <a:avLst/>
            <a:gdLst>
              <a:gd name="T0" fmla="*/ 2147483647 w 162"/>
              <a:gd name="T1" fmla="*/ 2147483647 h 174"/>
              <a:gd name="T2" fmla="*/ 2147483647 w 162"/>
              <a:gd name="T3" fmla="*/ 2147483647 h 174"/>
              <a:gd name="T4" fmla="*/ 2147483647 w 162"/>
              <a:gd name="T5" fmla="*/ 0 h 174"/>
              <a:gd name="T6" fmla="*/ 2147483647 w 162"/>
              <a:gd name="T7" fmla="*/ 0 h 174"/>
              <a:gd name="T8" fmla="*/ 0 w 162"/>
              <a:gd name="T9" fmla="*/ 2147483647 h 174"/>
              <a:gd name="T10" fmla="*/ 2147483647 w 162"/>
              <a:gd name="T11" fmla="*/ 2147483647 h 174"/>
              <a:gd name="T12" fmla="*/ 2147483647 w 162"/>
              <a:gd name="T13" fmla="*/ 2147483647 h 174"/>
              <a:gd name="T14" fmla="*/ 2147483647 w 162"/>
              <a:gd name="T15" fmla="*/ 2147483647 h 174"/>
              <a:gd name="T16" fmla="*/ 2147483647 w 162"/>
              <a:gd name="T17" fmla="*/ 2147483647 h 174"/>
              <a:gd name="T18" fmla="*/ 2147483647 w 162"/>
              <a:gd name="T19" fmla="*/ 2147483647 h 1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2"/>
              <a:gd name="T31" fmla="*/ 0 h 174"/>
              <a:gd name="T32" fmla="*/ 162 w 162"/>
              <a:gd name="T33" fmla="*/ 174 h 1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2" h="174">
                <a:moveTo>
                  <a:pt x="111" y="42"/>
                </a:moveTo>
                <a:lnTo>
                  <a:pt x="93" y="42"/>
                </a:lnTo>
                <a:lnTo>
                  <a:pt x="67" y="0"/>
                </a:lnTo>
                <a:lnTo>
                  <a:pt x="50" y="0"/>
                </a:lnTo>
                <a:lnTo>
                  <a:pt x="0" y="67"/>
                </a:lnTo>
                <a:lnTo>
                  <a:pt x="130" y="155"/>
                </a:lnTo>
                <a:lnTo>
                  <a:pt x="162" y="174"/>
                </a:lnTo>
                <a:lnTo>
                  <a:pt x="162" y="111"/>
                </a:lnTo>
                <a:lnTo>
                  <a:pt x="130" y="92"/>
                </a:lnTo>
                <a:lnTo>
                  <a:pt x="111" y="4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0" name="Freeform 198">
            <a:extLst>
              <a:ext uri="{FF2B5EF4-FFF2-40B4-BE49-F238E27FC236}">
                <a16:creationId xmlns:a16="http://schemas.microsoft.com/office/drawing/2014/main" id="{08F78997-BB8B-B44B-BB28-D020A13C0D91}"/>
              </a:ext>
            </a:extLst>
          </p:cNvPr>
          <p:cNvSpPr>
            <a:spLocks/>
          </p:cNvSpPr>
          <p:nvPr/>
        </p:nvSpPr>
        <p:spPr bwMode="auto">
          <a:xfrm>
            <a:off x="4700988" y="3846136"/>
            <a:ext cx="193675" cy="176212"/>
          </a:xfrm>
          <a:custGeom>
            <a:avLst/>
            <a:gdLst>
              <a:gd name="T0" fmla="*/ 2147483647 w 225"/>
              <a:gd name="T1" fmla="*/ 2147483647 h 181"/>
              <a:gd name="T2" fmla="*/ 2147483647 w 225"/>
              <a:gd name="T3" fmla="*/ 2147483647 h 181"/>
              <a:gd name="T4" fmla="*/ 2147483647 w 225"/>
              <a:gd name="T5" fmla="*/ 0 h 181"/>
              <a:gd name="T6" fmla="*/ 2147483647 w 225"/>
              <a:gd name="T7" fmla="*/ 2147483647 h 181"/>
              <a:gd name="T8" fmla="*/ 2147483647 w 225"/>
              <a:gd name="T9" fmla="*/ 2147483647 h 181"/>
              <a:gd name="T10" fmla="*/ 0 w 225"/>
              <a:gd name="T11" fmla="*/ 2147483647 h 181"/>
              <a:gd name="T12" fmla="*/ 2147483647 w 225"/>
              <a:gd name="T13" fmla="*/ 2147483647 h 181"/>
              <a:gd name="T14" fmla="*/ 2147483647 w 225"/>
              <a:gd name="T15" fmla="*/ 2147483647 h 181"/>
              <a:gd name="T16" fmla="*/ 2147483647 w 225"/>
              <a:gd name="T17" fmla="*/ 2147483647 h 181"/>
              <a:gd name="T18" fmla="*/ 2147483647 w 225"/>
              <a:gd name="T19" fmla="*/ 2147483647 h 181"/>
              <a:gd name="T20" fmla="*/ 2147483647 w 225"/>
              <a:gd name="T21" fmla="*/ 2147483647 h 181"/>
              <a:gd name="T22" fmla="*/ 2147483647 w 225"/>
              <a:gd name="T23" fmla="*/ 2147483647 h 181"/>
              <a:gd name="T24" fmla="*/ 2147483647 w 225"/>
              <a:gd name="T25" fmla="*/ 2147483647 h 181"/>
              <a:gd name="T26" fmla="*/ 2147483647 w 225"/>
              <a:gd name="T27" fmla="*/ 2147483647 h 181"/>
              <a:gd name="T28" fmla="*/ 2147483647 w 225"/>
              <a:gd name="T29" fmla="*/ 2147483647 h 181"/>
              <a:gd name="T30" fmla="*/ 2147483647 w 225"/>
              <a:gd name="T31" fmla="*/ 2147483647 h 181"/>
              <a:gd name="T32" fmla="*/ 2147483647 w 225"/>
              <a:gd name="T33" fmla="*/ 2147483647 h 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5"/>
              <a:gd name="T52" fmla="*/ 0 h 181"/>
              <a:gd name="T53" fmla="*/ 225 w 225"/>
              <a:gd name="T54" fmla="*/ 181 h 1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5" h="181">
                <a:moveTo>
                  <a:pt x="198" y="85"/>
                </a:moveTo>
                <a:lnTo>
                  <a:pt x="154" y="42"/>
                </a:lnTo>
                <a:lnTo>
                  <a:pt x="112" y="0"/>
                </a:lnTo>
                <a:lnTo>
                  <a:pt x="61" y="24"/>
                </a:lnTo>
                <a:lnTo>
                  <a:pt x="42" y="42"/>
                </a:lnTo>
                <a:lnTo>
                  <a:pt x="0" y="85"/>
                </a:lnTo>
                <a:lnTo>
                  <a:pt x="25" y="110"/>
                </a:lnTo>
                <a:lnTo>
                  <a:pt x="25" y="137"/>
                </a:lnTo>
                <a:lnTo>
                  <a:pt x="61" y="110"/>
                </a:lnTo>
                <a:lnTo>
                  <a:pt x="137" y="137"/>
                </a:lnTo>
                <a:lnTo>
                  <a:pt x="112" y="154"/>
                </a:lnTo>
                <a:lnTo>
                  <a:pt x="61" y="137"/>
                </a:lnTo>
                <a:lnTo>
                  <a:pt x="25" y="154"/>
                </a:lnTo>
                <a:lnTo>
                  <a:pt x="25" y="181"/>
                </a:lnTo>
                <a:lnTo>
                  <a:pt x="137" y="181"/>
                </a:lnTo>
                <a:lnTo>
                  <a:pt x="225" y="181"/>
                </a:lnTo>
                <a:lnTo>
                  <a:pt x="198" y="85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91" name="Freeform 199">
            <a:extLst>
              <a:ext uri="{FF2B5EF4-FFF2-40B4-BE49-F238E27FC236}">
                <a16:creationId xmlns:a16="http://schemas.microsoft.com/office/drawing/2014/main" id="{53B60C1F-5D5B-0C44-815E-A20F45FA1BCF}"/>
              </a:ext>
            </a:extLst>
          </p:cNvPr>
          <p:cNvSpPr>
            <a:spLocks/>
          </p:cNvSpPr>
          <p:nvPr/>
        </p:nvSpPr>
        <p:spPr bwMode="auto">
          <a:xfrm>
            <a:off x="4700988" y="3846136"/>
            <a:ext cx="193675" cy="176212"/>
          </a:xfrm>
          <a:custGeom>
            <a:avLst/>
            <a:gdLst>
              <a:gd name="T0" fmla="*/ 2147483647 w 225"/>
              <a:gd name="T1" fmla="*/ 2147483647 h 181"/>
              <a:gd name="T2" fmla="*/ 2147483647 w 225"/>
              <a:gd name="T3" fmla="*/ 2147483647 h 181"/>
              <a:gd name="T4" fmla="*/ 2147483647 w 225"/>
              <a:gd name="T5" fmla="*/ 0 h 181"/>
              <a:gd name="T6" fmla="*/ 2147483647 w 225"/>
              <a:gd name="T7" fmla="*/ 2147483647 h 181"/>
              <a:gd name="T8" fmla="*/ 2147483647 w 225"/>
              <a:gd name="T9" fmla="*/ 2147483647 h 181"/>
              <a:gd name="T10" fmla="*/ 0 w 225"/>
              <a:gd name="T11" fmla="*/ 2147483647 h 181"/>
              <a:gd name="T12" fmla="*/ 2147483647 w 225"/>
              <a:gd name="T13" fmla="*/ 2147483647 h 181"/>
              <a:gd name="T14" fmla="*/ 2147483647 w 225"/>
              <a:gd name="T15" fmla="*/ 2147483647 h 181"/>
              <a:gd name="T16" fmla="*/ 2147483647 w 225"/>
              <a:gd name="T17" fmla="*/ 2147483647 h 181"/>
              <a:gd name="T18" fmla="*/ 2147483647 w 225"/>
              <a:gd name="T19" fmla="*/ 2147483647 h 181"/>
              <a:gd name="T20" fmla="*/ 2147483647 w 225"/>
              <a:gd name="T21" fmla="*/ 2147483647 h 181"/>
              <a:gd name="T22" fmla="*/ 2147483647 w 225"/>
              <a:gd name="T23" fmla="*/ 2147483647 h 181"/>
              <a:gd name="T24" fmla="*/ 2147483647 w 225"/>
              <a:gd name="T25" fmla="*/ 2147483647 h 181"/>
              <a:gd name="T26" fmla="*/ 2147483647 w 225"/>
              <a:gd name="T27" fmla="*/ 2147483647 h 181"/>
              <a:gd name="T28" fmla="*/ 2147483647 w 225"/>
              <a:gd name="T29" fmla="*/ 2147483647 h 181"/>
              <a:gd name="T30" fmla="*/ 2147483647 w 225"/>
              <a:gd name="T31" fmla="*/ 2147483647 h 181"/>
              <a:gd name="T32" fmla="*/ 2147483647 w 225"/>
              <a:gd name="T33" fmla="*/ 2147483647 h 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5"/>
              <a:gd name="T52" fmla="*/ 0 h 181"/>
              <a:gd name="T53" fmla="*/ 225 w 225"/>
              <a:gd name="T54" fmla="*/ 181 h 1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5" h="181">
                <a:moveTo>
                  <a:pt x="198" y="85"/>
                </a:moveTo>
                <a:lnTo>
                  <a:pt x="154" y="42"/>
                </a:lnTo>
                <a:lnTo>
                  <a:pt x="112" y="0"/>
                </a:lnTo>
                <a:lnTo>
                  <a:pt x="61" y="24"/>
                </a:lnTo>
                <a:lnTo>
                  <a:pt x="42" y="42"/>
                </a:lnTo>
                <a:lnTo>
                  <a:pt x="0" y="85"/>
                </a:lnTo>
                <a:lnTo>
                  <a:pt x="25" y="110"/>
                </a:lnTo>
                <a:lnTo>
                  <a:pt x="25" y="137"/>
                </a:lnTo>
                <a:lnTo>
                  <a:pt x="61" y="110"/>
                </a:lnTo>
                <a:lnTo>
                  <a:pt x="137" y="137"/>
                </a:lnTo>
                <a:lnTo>
                  <a:pt x="112" y="154"/>
                </a:lnTo>
                <a:lnTo>
                  <a:pt x="61" y="137"/>
                </a:lnTo>
                <a:lnTo>
                  <a:pt x="25" y="154"/>
                </a:lnTo>
                <a:lnTo>
                  <a:pt x="25" y="181"/>
                </a:lnTo>
                <a:lnTo>
                  <a:pt x="137" y="181"/>
                </a:lnTo>
                <a:lnTo>
                  <a:pt x="225" y="181"/>
                </a:lnTo>
                <a:lnTo>
                  <a:pt x="198" y="8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2" name="Freeform 200">
            <a:extLst>
              <a:ext uri="{FF2B5EF4-FFF2-40B4-BE49-F238E27FC236}">
                <a16:creationId xmlns:a16="http://schemas.microsoft.com/office/drawing/2014/main" id="{AE06F61A-E502-9F48-8EDA-81B5776F4005}"/>
              </a:ext>
            </a:extLst>
          </p:cNvPr>
          <p:cNvSpPr>
            <a:spLocks/>
          </p:cNvSpPr>
          <p:nvPr/>
        </p:nvSpPr>
        <p:spPr bwMode="auto">
          <a:xfrm>
            <a:off x="4721626" y="3409573"/>
            <a:ext cx="384175" cy="520700"/>
          </a:xfrm>
          <a:custGeom>
            <a:avLst/>
            <a:gdLst>
              <a:gd name="T0" fmla="*/ 2147483647 w 442"/>
              <a:gd name="T1" fmla="*/ 2147483647 h 530"/>
              <a:gd name="T2" fmla="*/ 2147483647 w 442"/>
              <a:gd name="T3" fmla="*/ 2147483647 h 530"/>
              <a:gd name="T4" fmla="*/ 2147483647 w 442"/>
              <a:gd name="T5" fmla="*/ 2147483647 h 530"/>
              <a:gd name="T6" fmla="*/ 2147483647 w 442"/>
              <a:gd name="T7" fmla="*/ 2147483647 h 530"/>
              <a:gd name="T8" fmla="*/ 2147483647 w 442"/>
              <a:gd name="T9" fmla="*/ 2147483647 h 530"/>
              <a:gd name="T10" fmla="*/ 2147483647 w 442"/>
              <a:gd name="T11" fmla="*/ 2147483647 h 530"/>
              <a:gd name="T12" fmla="*/ 2147483647 w 442"/>
              <a:gd name="T13" fmla="*/ 2147483647 h 530"/>
              <a:gd name="T14" fmla="*/ 2147483647 w 442"/>
              <a:gd name="T15" fmla="*/ 0 h 530"/>
              <a:gd name="T16" fmla="*/ 2147483647 w 442"/>
              <a:gd name="T17" fmla="*/ 2147483647 h 530"/>
              <a:gd name="T18" fmla="*/ 2147483647 w 442"/>
              <a:gd name="T19" fmla="*/ 2147483647 h 530"/>
              <a:gd name="T20" fmla="*/ 2147483647 w 442"/>
              <a:gd name="T21" fmla="*/ 2147483647 h 530"/>
              <a:gd name="T22" fmla="*/ 2147483647 w 442"/>
              <a:gd name="T23" fmla="*/ 2147483647 h 530"/>
              <a:gd name="T24" fmla="*/ 2147483647 w 442"/>
              <a:gd name="T25" fmla="*/ 2147483647 h 530"/>
              <a:gd name="T26" fmla="*/ 2147483647 w 442"/>
              <a:gd name="T27" fmla="*/ 2147483647 h 530"/>
              <a:gd name="T28" fmla="*/ 0 w 442"/>
              <a:gd name="T29" fmla="*/ 2147483647 h 530"/>
              <a:gd name="T30" fmla="*/ 2147483647 w 442"/>
              <a:gd name="T31" fmla="*/ 2147483647 h 530"/>
              <a:gd name="T32" fmla="*/ 2147483647 w 442"/>
              <a:gd name="T33" fmla="*/ 2147483647 h 530"/>
              <a:gd name="T34" fmla="*/ 2147483647 w 442"/>
              <a:gd name="T35" fmla="*/ 2147483647 h 530"/>
              <a:gd name="T36" fmla="*/ 2147483647 w 442"/>
              <a:gd name="T37" fmla="*/ 2147483647 h 530"/>
              <a:gd name="T38" fmla="*/ 2147483647 w 442"/>
              <a:gd name="T39" fmla="*/ 2147483647 h 530"/>
              <a:gd name="T40" fmla="*/ 2147483647 w 442"/>
              <a:gd name="T41" fmla="*/ 2147483647 h 530"/>
              <a:gd name="T42" fmla="*/ 2147483647 w 442"/>
              <a:gd name="T43" fmla="*/ 2147483647 h 530"/>
              <a:gd name="T44" fmla="*/ 2147483647 w 442"/>
              <a:gd name="T45" fmla="*/ 2147483647 h 5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2"/>
              <a:gd name="T70" fmla="*/ 0 h 530"/>
              <a:gd name="T71" fmla="*/ 442 w 442"/>
              <a:gd name="T72" fmla="*/ 530 h 5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2" h="530">
                <a:moveTo>
                  <a:pt x="173" y="530"/>
                </a:moveTo>
                <a:lnTo>
                  <a:pt x="198" y="487"/>
                </a:lnTo>
                <a:lnTo>
                  <a:pt x="223" y="511"/>
                </a:lnTo>
                <a:lnTo>
                  <a:pt x="242" y="487"/>
                </a:lnTo>
                <a:lnTo>
                  <a:pt x="423" y="487"/>
                </a:lnTo>
                <a:lnTo>
                  <a:pt x="379" y="86"/>
                </a:lnTo>
                <a:lnTo>
                  <a:pt x="442" y="86"/>
                </a:lnTo>
                <a:lnTo>
                  <a:pt x="305" y="0"/>
                </a:lnTo>
                <a:lnTo>
                  <a:pt x="305" y="42"/>
                </a:lnTo>
                <a:lnTo>
                  <a:pt x="198" y="42"/>
                </a:lnTo>
                <a:lnTo>
                  <a:pt x="198" y="155"/>
                </a:lnTo>
                <a:lnTo>
                  <a:pt x="154" y="179"/>
                </a:lnTo>
                <a:lnTo>
                  <a:pt x="154" y="242"/>
                </a:lnTo>
                <a:lnTo>
                  <a:pt x="17" y="242"/>
                </a:lnTo>
                <a:lnTo>
                  <a:pt x="0" y="261"/>
                </a:lnTo>
                <a:lnTo>
                  <a:pt x="17" y="292"/>
                </a:lnTo>
                <a:lnTo>
                  <a:pt x="17" y="330"/>
                </a:lnTo>
                <a:lnTo>
                  <a:pt x="17" y="399"/>
                </a:lnTo>
                <a:lnTo>
                  <a:pt x="17" y="487"/>
                </a:lnTo>
                <a:lnTo>
                  <a:pt x="36" y="467"/>
                </a:lnTo>
                <a:lnTo>
                  <a:pt x="85" y="443"/>
                </a:lnTo>
                <a:lnTo>
                  <a:pt x="129" y="487"/>
                </a:lnTo>
                <a:lnTo>
                  <a:pt x="173" y="53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93" name="Freeform 201">
            <a:extLst>
              <a:ext uri="{FF2B5EF4-FFF2-40B4-BE49-F238E27FC236}">
                <a16:creationId xmlns:a16="http://schemas.microsoft.com/office/drawing/2014/main" id="{189EA274-CB02-AE48-9DB2-95DE865EC29B}"/>
              </a:ext>
            </a:extLst>
          </p:cNvPr>
          <p:cNvSpPr>
            <a:spLocks/>
          </p:cNvSpPr>
          <p:nvPr/>
        </p:nvSpPr>
        <p:spPr bwMode="auto">
          <a:xfrm>
            <a:off x="4721626" y="3409573"/>
            <a:ext cx="384175" cy="520700"/>
          </a:xfrm>
          <a:custGeom>
            <a:avLst/>
            <a:gdLst>
              <a:gd name="T0" fmla="*/ 2147483647 w 442"/>
              <a:gd name="T1" fmla="*/ 2147483647 h 530"/>
              <a:gd name="T2" fmla="*/ 2147483647 w 442"/>
              <a:gd name="T3" fmla="*/ 2147483647 h 530"/>
              <a:gd name="T4" fmla="*/ 2147483647 w 442"/>
              <a:gd name="T5" fmla="*/ 2147483647 h 530"/>
              <a:gd name="T6" fmla="*/ 2147483647 w 442"/>
              <a:gd name="T7" fmla="*/ 2147483647 h 530"/>
              <a:gd name="T8" fmla="*/ 2147483647 w 442"/>
              <a:gd name="T9" fmla="*/ 2147483647 h 530"/>
              <a:gd name="T10" fmla="*/ 2147483647 w 442"/>
              <a:gd name="T11" fmla="*/ 2147483647 h 530"/>
              <a:gd name="T12" fmla="*/ 2147483647 w 442"/>
              <a:gd name="T13" fmla="*/ 2147483647 h 530"/>
              <a:gd name="T14" fmla="*/ 2147483647 w 442"/>
              <a:gd name="T15" fmla="*/ 0 h 530"/>
              <a:gd name="T16" fmla="*/ 2147483647 w 442"/>
              <a:gd name="T17" fmla="*/ 2147483647 h 530"/>
              <a:gd name="T18" fmla="*/ 2147483647 w 442"/>
              <a:gd name="T19" fmla="*/ 2147483647 h 530"/>
              <a:gd name="T20" fmla="*/ 2147483647 w 442"/>
              <a:gd name="T21" fmla="*/ 2147483647 h 530"/>
              <a:gd name="T22" fmla="*/ 2147483647 w 442"/>
              <a:gd name="T23" fmla="*/ 2147483647 h 530"/>
              <a:gd name="T24" fmla="*/ 2147483647 w 442"/>
              <a:gd name="T25" fmla="*/ 2147483647 h 530"/>
              <a:gd name="T26" fmla="*/ 2147483647 w 442"/>
              <a:gd name="T27" fmla="*/ 2147483647 h 530"/>
              <a:gd name="T28" fmla="*/ 0 w 442"/>
              <a:gd name="T29" fmla="*/ 2147483647 h 530"/>
              <a:gd name="T30" fmla="*/ 2147483647 w 442"/>
              <a:gd name="T31" fmla="*/ 2147483647 h 530"/>
              <a:gd name="T32" fmla="*/ 2147483647 w 442"/>
              <a:gd name="T33" fmla="*/ 2147483647 h 530"/>
              <a:gd name="T34" fmla="*/ 2147483647 w 442"/>
              <a:gd name="T35" fmla="*/ 2147483647 h 530"/>
              <a:gd name="T36" fmla="*/ 2147483647 w 442"/>
              <a:gd name="T37" fmla="*/ 2147483647 h 530"/>
              <a:gd name="T38" fmla="*/ 2147483647 w 442"/>
              <a:gd name="T39" fmla="*/ 2147483647 h 530"/>
              <a:gd name="T40" fmla="*/ 2147483647 w 442"/>
              <a:gd name="T41" fmla="*/ 2147483647 h 530"/>
              <a:gd name="T42" fmla="*/ 2147483647 w 442"/>
              <a:gd name="T43" fmla="*/ 2147483647 h 530"/>
              <a:gd name="T44" fmla="*/ 2147483647 w 442"/>
              <a:gd name="T45" fmla="*/ 2147483647 h 5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2"/>
              <a:gd name="T70" fmla="*/ 0 h 530"/>
              <a:gd name="T71" fmla="*/ 442 w 442"/>
              <a:gd name="T72" fmla="*/ 530 h 5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2" h="530">
                <a:moveTo>
                  <a:pt x="173" y="530"/>
                </a:moveTo>
                <a:lnTo>
                  <a:pt x="198" y="487"/>
                </a:lnTo>
                <a:lnTo>
                  <a:pt x="223" y="511"/>
                </a:lnTo>
                <a:lnTo>
                  <a:pt x="242" y="487"/>
                </a:lnTo>
                <a:lnTo>
                  <a:pt x="423" y="487"/>
                </a:lnTo>
                <a:lnTo>
                  <a:pt x="379" y="86"/>
                </a:lnTo>
                <a:lnTo>
                  <a:pt x="442" y="86"/>
                </a:lnTo>
                <a:lnTo>
                  <a:pt x="305" y="0"/>
                </a:lnTo>
                <a:lnTo>
                  <a:pt x="305" y="42"/>
                </a:lnTo>
                <a:lnTo>
                  <a:pt x="198" y="42"/>
                </a:lnTo>
                <a:lnTo>
                  <a:pt x="198" y="155"/>
                </a:lnTo>
                <a:lnTo>
                  <a:pt x="154" y="179"/>
                </a:lnTo>
                <a:lnTo>
                  <a:pt x="154" y="242"/>
                </a:lnTo>
                <a:lnTo>
                  <a:pt x="17" y="242"/>
                </a:lnTo>
                <a:lnTo>
                  <a:pt x="0" y="261"/>
                </a:lnTo>
                <a:lnTo>
                  <a:pt x="17" y="292"/>
                </a:lnTo>
                <a:lnTo>
                  <a:pt x="17" y="330"/>
                </a:lnTo>
                <a:lnTo>
                  <a:pt x="17" y="399"/>
                </a:lnTo>
                <a:lnTo>
                  <a:pt x="17" y="487"/>
                </a:lnTo>
                <a:lnTo>
                  <a:pt x="36" y="467"/>
                </a:lnTo>
                <a:lnTo>
                  <a:pt x="85" y="443"/>
                </a:lnTo>
                <a:lnTo>
                  <a:pt x="129" y="487"/>
                </a:lnTo>
                <a:lnTo>
                  <a:pt x="173" y="53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4" name="Freeform 202">
            <a:extLst>
              <a:ext uri="{FF2B5EF4-FFF2-40B4-BE49-F238E27FC236}">
                <a16:creationId xmlns:a16="http://schemas.microsoft.com/office/drawing/2014/main" id="{05022D77-10E5-354C-B8AA-2845166DFBB6}"/>
              </a:ext>
            </a:extLst>
          </p:cNvPr>
          <p:cNvSpPr>
            <a:spLocks/>
          </p:cNvSpPr>
          <p:nvPr/>
        </p:nvSpPr>
        <p:spPr bwMode="auto">
          <a:xfrm>
            <a:off x="4721626" y="3384173"/>
            <a:ext cx="265112" cy="280988"/>
          </a:xfrm>
          <a:custGeom>
            <a:avLst/>
            <a:gdLst>
              <a:gd name="T0" fmla="*/ 2147483647 w 305"/>
              <a:gd name="T1" fmla="*/ 0 h 286"/>
              <a:gd name="T2" fmla="*/ 2147483647 w 305"/>
              <a:gd name="T3" fmla="*/ 0 h 286"/>
              <a:gd name="T4" fmla="*/ 2147483647 w 305"/>
              <a:gd name="T5" fmla="*/ 2147483647 h 286"/>
              <a:gd name="T6" fmla="*/ 2147483647 w 305"/>
              <a:gd name="T7" fmla="*/ 2147483647 h 286"/>
              <a:gd name="T8" fmla="*/ 2147483647 w 305"/>
              <a:gd name="T9" fmla="*/ 2147483647 h 286"/>
              <a:gd name="T10" fmla="*/ 0 w 305"/>
              <a:gd name="T11" fmla="*/ 2147483647 h 286"/>
              <a:gd name="T12" fmla="*/ 0 w 305"/>
              <a:gd name="T13" fmla="*/ 2147483647 h 286"/>
              <a:gd name="T14" fmla="*/ 2147483647 w 305"/>
              <a:gd name="T15" fmla="*/ 2147483647 h 286"/>
              <a:gd name="T16" fmla="*/ 2147483647 w 305"/>
              <a:gd name="T17" fmla="*/ 2147483647 h 286"/>
              <a:gd name="T18" fmla="*/ 2147483647 w 305"/>
              <a:gd name="T19" fmla="*/ 2147483647 h 286"/>
              <a:gd name="T20" fmla="*/ 2147483647 w 305"/>
              <a:gd name="T21" fmla="*/ 2147483647 h 286"/>
              <a:gd name="T22" fmla="*/ 2147483647 w 305"/>
              <a:gd name="T23" fmla="*/ 2147483647 h 286"/>
              <a:gd name="T24" fmla="*/ 2147483647 w 305"/>
              <a:gd name="T25" fmla="*/ 2147483647 h 286"/>
              <a:gd name="T26" fmla="*/ 2147483647 w 305"/>
              <a:gd name="T27" fmla="*/ 2147483647 h 286"/>
              <a:gd name="T28" fmla="*/ 2147483647 w 305"/>
              <a:gd name="T29" fmla="*/ 0 h 2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5"/>
              <a:gd name="T46" fmla="*/ 0 h 286"/>
              <a:gd name="T47" fmla="*/ 305 w 305"/>
              <a:gd name="T48" fmla="*/ 286 h 2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5" h="286">
                <a:moveTo>
                  <a:pt x="305" y="0"/>
                </a:moveTo>
                <a:lnTo>
                  <a:pt x="154" y="0"/>
                </a:lnTo>
                <a:lnTo>
                  <a:pt x="129" y="50"/>
                </a:lnTo>
                <a:lnTo>
                  <a:pt x="110" y="67"/>
                </a:lnTo>
                <a:lnTo>
                  <a:pt x="85" y="130"/>
                </a:lnTo>
                <a:lnTo>
                  <a:pt x="0" y="243"/>
                </a:lnTo>
                <a:lnTo>
                  <a:pt x="0" y="286"/>
                </a:lnTo>
                <a:lnTo>
                  <a:pt x="17" y="267"/>
                </a:lnTo>
                <a:lnTo>
                  <a:pt x="154" y="267"/>
                </a:lnTo>
                <a:lnTo>
                  <a:pt x="154" y="204"/>
                </a:lnTo>
                <a:lnTo>
                  <a:pt x="198" y="180"/>
                </a:lnTo>
                <a:lnTo>
                  <a:pt x="198" y="67"/>
                </a:lnTo>
                <a:lnTo>
                  <a:pt x="305" y="67"/>
                </a:lnTo>
                <a:lnTo>
                  <a:pt x="305" y="25"/>
                </a:lnTo>
                <a:lnTo>
                  <a:pt x="305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95" name="Freeform 203">
            <a:extLst>
              <a:ext uri="{FF2B5EF4-FFF2-40B4-BE49-F238E27FC236}">
                <a16:creationId xmlns:a16="http://schemas.microsoft.com/office/drawing/2014/main" id="{E58DC5B3-8F1A-F244-8A21-CD1AC92B6440}"/>
              </a:ext>
            </a:extLst>
          </p:cNvPr>
          <p:cNvSpPr>
            <a:spLocks/>
          </p:cNvSpPr>
          <p:nvPr/>
        </p:nvSpPr>
        <p:spPr bwMode="auto">
          <a:xfrm>
            <a:off x="4721626" y="3384173"/>
            <a:ext cx="265112" cy="280988"/>
          </a:xfrm>
          <a:custGeom>
            <a:avLst/>
            <a:gdLst>
              <a:gd name="T0" fmla="*/ 2147483647 w 305"/>
              <a:gd name="T1" fmla="*/ 0 h 286"/>
              <a:gd name="T2" fmla="*/ 2147483647 w 305"/>
              <a:gd name="T3" fmla="*/ 0 h 286"/>
              <a:gd name="T4" fmla="*/ 2147483647 w 305"/>
              <a:gd name="T5" fmla="*/ 2147483647 h 286"/>
              <a:gd name="T6" fmla="*/ 2147483647 w 305"/>
              <a:gd name="T7" fmla="*/ 2147483647 h 286"/>
              <a:gd name="T8" fmla="*/ 2147483647 w 305"/>
              <a:gd name="T9" fmla="*/ 2147483647 h 286"/>
              <a:gd name="T10" fmla="*/ 0 w 305"/>
              <a:gd name="T11" fmla="*/ 2147483647 h 286"/>
              <a:gd name="T12" fmla="*/ 0 w 305"/>
              <a:gd name="T13" fmla="*/ 2147483647 h 286"/>
              <a:gd name="T14" fmla="*/ 2147483647 w 305"/>
              <a:gd name="T15" fmla="*/ 2147483647 h 286"/>
              <a:gd name="T16" fmla="*/ 2147483647 w 305"/>
              <a:gd name="T17" fmla="*/ 2147483647 h 286"/>
              <a:gd name="T18" fmla="*/ 2147483647 w 305"/>
              <a:gd name="T19" fmla="*/ 2147483647 h 286"/>
              <a:gd name="T20" fmla="*/ 2147483647 w 305"/>
              <a:gd name="T21" fmla="*/ 2147483647 h 286"/>
              <a:gd name="T22" fmla="*/ 2147483647 w 305"/>
              <a:gd name="T23" fmla="*/ 2147483647 h 286"/>
              <a:gd name="T24" fmla="*/ 2147483647 w 305"/>
              <a:gd name="T25" fmla="*/ 2147483647 h 286"/>
              <a:gd name="T26" fmla="*/ 2147483647 w 305"/>
              <a:gd name="T27" fmla="*/ 2147483647 h 286"/>
              <a:gd name="T28" fmla="*/ 2147483647 w 305"/>
              <a:gd name="T29" fmla="*/ 0 h 2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5"/>
              <a:gd name="T46" fmla="*/ 0 h 286"/>
              <a:gd name="T47" fmla="*/ 305 w 305"/>
              <a:gd name="T48" fmla="*/ 286 h 2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5" h="286">
                <a:moveTo>
                  <a:pt x="305" y="0"/>
                </a:moveTo>
                <a:lnTo>
                  <a:pt x="154" y="0"/>
                </a:lnTo>
                <a:lnTo>
                  <a:pt x="129" y="50"/>
                </a:lnTo>
                <a:lnTo>
                  <a:pt x="110" y="67"/>
                </a:lnTo>
                <a:lnTo>
                  <a:pt x="85" y="130"/>
                </a:lnTo>
                <a:lnTo>
                  <a:pt x="0" y="243"/>
                </a:lnTo>
                <a:lnTo>
                  <a:pt x="0" y="286"/>
                </a:lnTo>
                <a:lnTo>
                  <a:pt x="17" y="267"/>
                </a:lnTo>
                <a:lnTo>
                  <a:pt x="154" y="267"/>
                </a:lnTo>
                <a:lnTo>
                  <a:pt x="154" y="204"/>
                </a:lnTo>
                <a:lnTo>
                  <a:pt x="198" y="180"/>
                </a:lnTo>
                <a:lnTo>
                  <a:pt x="198" y="67"/>
                </a:lnTo>
                <a:lnTo>
                  <a:pt x="305" y="67"/>
                </a:lnTo>
                <a:lnTo>
                  <a:pt x="305" y="25"/>
                </a:lnTo>
                <a:lnTo>
                  <a:pt x="305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6" name="Freeform 204">
            <a:extLst>
              <a:ext uri="{FF2B5EF4-FFF2-40B4-BE49-F238E27FC236}">
                <a16:creationId xmlns:a16="http://schemas.microsoft.com/office/drawing/2014/main" id="{36F01FCE-E769-064C-888D-51B4E742D756}"/>
              </a:ext>
            </a:extLst>
          </p:cNvPr>
          <p:cNvSpPr>
            <a:spLocks/>
          </p:cNvSpPr>
          <p:nvPr/>
        </p:nvSpPr>
        <p:spPr bwMode="auto">
          <a:xfrm>
            <a:off x="5502676" y="2996823"/>
            <a:ext cx="112712" cy="282575"/>
          </a:xfrm>
          <a:custGeom>
            <a:avLst/>
            <a:gdLst>
              <a:gd name="T0" fmla="*/ 2147483647 w 130"/>
              <a:gd name="T1" fmla="*/ 2147483647 h 286"/>
              <a:gd name="T2" fmla="*/ 2147483647 w 130"/>
              <a:gd name="T3" fmla="*/ 2147483647 h 286"/>
              <a:gd name="T4" fmla="*/ 2147483647 w 130"/>
              <a:gd name="T5" fmla="*/ 2147483647 h 286"/>
              <a:gd name="T6" fmla="*/ 2147483647 w 130"/>
              <a:gd name="T7" fmla="*/ 2147483647 h 286"/>
              <a:gd name="T8" fmla="*/ 2147483647 w 130"/>
              <a:gd name="T9" fmla="*/ 2147483647 h 286"/>
              <a:gd name="T10" fmla="*/ 2147483647 w 130"/>
              <a:gd name="T11" fmla="*/ 2147483647 h 286"/>
              <a:gd name="T12" fmla="*/ 2147483647 w 130"/>
              <a:gd name="T13" fmla="*/ 2147483647 h 286"/>
              <a:gd name="T14" fmla="*/ 2147483647 w 130"/>
              <a:gd name="T15" fmla="*/ 2147483647 h 286"/>
              <a:gd name="T16" fmla="*/ 2147483647 w 130"/>
              <a:gd name="T17" fmla="*/ 2147483647 h 286"/>
              <a:gd name="T18" fmla="*/ 2147483647 w 130"/>
              <a:gd name="T19" fmla="*/ 0 h 286"/>
              <a:gd name="T20" fmla="*/ 2147483647 w 130"/>
              <a:gd name="T21" fmla="*/ 2147483647 h 286"/>
              <a:gd name="T22" fmla="*/ 2147483647 w 130"/>
              <a:gd name="T23" fmla="*/ 2147483647 h 286"/>
              <a:gd name="T24" fmla="*/ 2147483647 w 130"/>
              <a:gd name="T25" fmla="*/ 2147483647 h 286"/>
              <a:gd name="T26" fmla="*/ 0 w 130"/>
              <a:gd name="T27" fmla="*/ 2147483647 h 286"/>
              <a:gd name="T28" fmla="*/ 2147483647 w 130"/>
              <a:gd name="T29" fmla="*/ 2147483647 h 286"/>
              <a:gd name="T30" fmla="*/ 2147483647 w 130"/>
              <a:gd name="T31" fmla="*/ 2147483647 h 286"/>
              <a:gd name="T32" fmla="*/ 2147483647 w 130"/>
              <a:gd name="T33" fmla="*/ 2147483647 h 286"/>
              <a:gd name="T34" fmla="*/ 2147483647 w 130"/>
              <a:gd name="T35" fmla="*/ 2147483647 h 286"/>
              <a:gd name="T36" fmla="*/ 2147483647 w 130"/>
              <a:gd name="T37" fmla="*/ 2147483647 h 286"/>
              <a:gd name="T38" fmla="*/ 2147483647 w 130"/>
              <a:gd name="T39" fmla="*/ 2147483647 h 286"/>
              <a:gd name="T40" fmla="*/ 2147483647 w 130"/>
              <a:gd name="T41" fmla="*/ 2147483647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86"/>
              <a:gd name="T65" fmla="*/ 130 w 130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86">
                <a:moveTo>
                  <a:pt x="130" y="173"/>
                </a:moveTo>
                <a:lnTo>
                  <a:pt x="130" y="148"/>
                </a:lnTo>
                <a:lnTo>
                  <a:pt x="80" y="148"/>
                </a:lnTo>
                <a:lnTo>
                  <a:pt x="80" y="129"/>
                </a:lnTo>
                <a:lnTo>
                  <a:pt x="130" y="80"/>
                </a:lnTo>
                <a:lnTo>
                  <a:pt x="105" y="36"/>
                </a:lnTo>
                <a:lnTo>
                  <a:pt x="130" y="17"/>
                </a:lnTo>
                <a:lnTo>
                  <a:pt x="105" y="17"/>
                </a:lnTo>
                <a:lnTo>
                  <a:pt x="80" y="17"/>
                </a:lnTo>
                <a:lnTo>
                  <a:pt x="80" y="0"/>
                </a:lnTo>
                <a:lnTo>
                  <a:pt x="36" y="17"/>
                </a:lnTo>
                <a:lnTo>
                  <a:pt x="36" y="36"/>
                </a:lnTo>
                <a:lnTo>
                  <a:pt x="36" y="110"/>
                </a:lnTo>
                <a:lnTo>
                  <a:pt x="0" y="148"/>
                </a:lnTo>
                <a:lnTo>
                  <a:pt x="17" y="192"/>
                </a:lnTo>
                <a:lnTo>
                  <a:pt x="61" y="217"/>
                </a:lnTo>
                <a:lnTo>
                  <a:pt x="61" y="286"/>
                </a:lnTo>
                <a:lnTo>
                  <a:pt x="80" y="286"/>
                </a:lnTo>
                <a:lnTo>
                  <a:pt x="80" y="234"/>
                </a:lnTo>
                <a:lnTo>
                  <a:pt x="130" y="217"/>
                </a:lnTo>
                <a:lnTo>
                  <a:pt x="130" y="173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97" name="Freeform 205">
            <a:extLst>
              <a:ext uri="{FF2B5EF4-FFF2-40B4-BE49-F238E27FC236}">
                <a16:creationId xmlns:a16="http://schemas.microsoft.com/office/drawing/2014/main" id="{743AFCBA-FCEB-1843-BD1D-587C15D6F246}"/>
              </a:ext>
            </a:extLst>
          </p:cNvPr>
          <p:cNvSpPr>
            <a:spLocks/>
          </p:cNvSpPr>
          <p:nvPr/>
        </p:nvSpPr>
        <p:spPr bwMode="auto">
          <a:xfrm>
            <a:off x="5502094" y="3000528"/>
            <a:ext cx="112712" cy="282575"/>
          </a:xfrm>
          <a:custGeom>
            <a:avLst/>
            <a:gdLst>
              <a:gd name="T0" fmla="*/ 2147483647 w 130"/>
              <a:gd name="T1" fmla="*/ 2147483647 h 286"/>
              <a:gd name="T2" fmla="*/ 2147483647 w 130"/>
              <a:gd name="T3" fmla="*/ 2147483647 h 286"/>
              <a:gd name="T4" fmla="*/ 2147483647 w 130"/>
              <a:gd name="T5" fmla="*/ 2147483647 h 286"/>
              <a:gd name="T6" fmla="*/ 2147483647 w 130"/>
              <a:gd name="T7" fmla="*/ 2147483647 h 286"/>
              <a:gd name="T8" fmla="*/ 2147483647 w 130"/>
              <a:gd name="T9" fmla="*/ 2147483647 h 286"/>
              <a:gd name="T10" fmla="*/ 2147483647 w 130"/>
              <a:gd name="T11" fmla="*/ 2147483647 h 286"/>
              <a:gd name="T12" fmla="*/ 2147483647 w 130"/>
              <a:gd name="T13" fmla="*/ 2147483647 h 286"/>
              <a:gd name="T14" fmla="*/ 2147483647 w 130"/>
              <a:gd name="T15" fmla="*/ 2147483647 h 286"/>
              <a:gd name="T16" fmla="*/ 2147483647 w 130"/>
              <a:gd name="T17" fmla="*/ 2147483647 h 286"/>
              <a:gd name="T18" fmla="*/ 2147483647 w 130"/>
              <a:gd name="T19" fmla="*/ 0 h 286"/>
              <a:gd name="T20" fmla="*/ 2147483647 w 130"/>
              <a:gd name="T21" fmla="*/ 2147483647 h 286"/>
              <a:gd name="T22" fmla="*/ 2147483647 w 130"/>
              <a:gd name="T23" fmla="*/ 2147483647 h 286"/>
              <a:gd name="T24" fmla="*/ 2147483647 w 130"/>
              <a:gd name="T25" fmla="*/ 2147483647 h 286"/>
              <a:gd name="T26" fmla="*/ 0 w 130"/>
              <a:gd name="T27" fmla="*/ 2147483647 h 286"/>
              <a:gd name="T28" fmla="*/ 2147483647 w 130"/>
              <a:gd name="T29" fmla="*/ 2147483647 h 286"/>
              <a:gd name="T30" fmla="*/ 2147483647 w 130"/>
              <a:gd name="T31" fmla="*/ 2147483647 h 286"/>
              <a:gd name="T32" fmla="*/ 2147483647 w 130"/>
              <a:gd name="T33" fmla="*/ 2147483647 h 286"/>
              <a:gd name="T34" fmla="*/ 2147483647 w 130"/>
              <a:gd name="T35" fmla="*/ 2147483647 h 286"/>
              <a:gd name="T36" fmla="*/ 2147483647 w 130"/>
              <a:gd name="T37" fmla="*/ 2147483647 h 286"/>
              <a:gd name="T38" fmla="*/ 2147483647 w 130"/>
              <a:gd name="T39" fmla="*/ 2147483647 h 286"/>
              <a:gd name="T40" fmla="*/ 2147483647 w 130"/>
              <a:gd name="T41" fmla="*/ 2147483647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86"/>
              <a:gd name="T65" fmla="*/ 130 w 130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86">
                <a:moveTo>
                  <a:pt x="130" y="173"/>
                </a:moveTo>
                <a:lnTo>
                  <a:pt x="130" y="148"/>
                </a:lnTo>
                <a:lnTo>
                  <a:pt x="80" y="148"/>
                </a:lnTo>
                <a:lnTo>
                  <a:pt x="80" y="129"/>
                </a:lnTo>
                <a:lnTo>
                  <a:pt x="130" y="80"/>
                </a:lnTo>
                <a:lnTo>
                  <a:pt x="105" y="36"/>
                </a:lnTo>
                <a:lnTo>
                  <a:pt x="130" y="17"/>
                </a:lnTo>
                <a:lnTo>
                  <a:pt x="105" y="17"/>
                </a:lnTo>
                <a:lnTo>
                  <a:pt x="80" y="17"/>
                </a:lnTo>
                <a:lnTo>
                  <a:pt x="80" y="0"/>
                </a:lnTo>
                <a:lnTo>
                  <a:pt x="36" y="17"/>
                </a:lnTo>
                <a:lnTo>
                  <a:pt x="36" y="36"/>
                </a:lnTo>
                <a:lnTo>
                  <a:pt x="36" y="110"/>
                </a:lnTo>
                <a:lnTo>
                  <a:pt x="0" y="148"/>
                </a:lnTo>
                <a:lnTo>
                  <a:pt x="17" y="192"/>
                </a:lnTo>
                <a:lnTo>
                  <a:pt x="61" y="217"/>
                </a:lnTo>
                <a:lnTo>
                  <a:pt x="61" y="286"/>
                </a:lnTo>
                <a:lnTo>
                  <a:pt x="80" y="286"/>
                </a:lnTo>
                <a:lnTo>
                  <a:pt x="80" y="234"/>
                </a:lnTo>
                <a:lnTo>
                  <a:pt x="130" y="217"/>
                </a:lnTo>
                <a:lnTo>
                  <a:pt x="130" y="17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8" name="Freeform 206">
            <a:extLst>
              <a:ext uri="{FF2B5EF4-FFF2-40B4-BE49-F238E27FC236}">
                <a16:creationId xmlns:a16="http://schemas.microsoft.com/office/drawing/2014/main" id="{BEDB34FA-31D4-0B46-A311-15A4EC1C5920}"/>
              </a:ext>
            </a:extLst>
          </p:cNvPr>
          <p:cNvSpPr>
            <a:spLocks/>
          </p:cNvSpPr>
          <p:nvPr/>
        </p:nvSpPr>
        <p:spPr bwMode="auto">
          <a:xfrm>
            <a:off x="5015313" y="2733298"/>
            <a:ext cx="369888" cy="322263"/>
          </a:xfrm>
          <a:custGeom>
            <a:avLst/>
            <a:gdLst>
              <a:gd name="T0" fmla="*/ 2147483647 w 425"/>
              <a:gd name="T1" fmla="*/ 2147483647 h 330"/>
              <a:gd name="T2" fmla="*/ 2147483647 w 425"/>
              <a:gd name="T3" fmla="*/ 2147483647 h 330"/>
              <a:gd name="T4" fmla="*/ 2147483647 w 425"/>
              <a:gd name="T5" fmla="*/ 2147483647 h 330"/>
              <a:gd name="T6" fmla="*/ 2147483647 w 425"/>
              <a:gd name="T7" fmla="*/ 2147483647 h 330"/>
              <a:gd name="T8" fmla="*/ 2147483647 w 425"/>
              <a:gd name="T9" fmla="*/ 0 h 330"/>
              <a:gd name="T10" fmla="*/ 2147483647 w 425"/>
              <a:gd name="T11" fmla="*/ 2147483647 h 330"/>
              <a:gd name="T12" fmla="*/ 0 w 425"/>
              <a:gd name="T13" fmla="*/ 2147483647 h 330"/>
              <a:gd name="T14" fmla="*/ 2147483647 w 425"/>
              <a:gd name="T15" fmla="*/ 2147483647 h 330"/>
              <a:gd name="T16" fmla="*/ 2147483647 w 425"/>
              <a:gd name="T17" fmla="*/ 2147483647 h 330"/>
              <a:gd name="T18" fmla="*/ 2147483647 w 425"/>
              <a:gd name="T19" fmla="*/ 2147483647 h 330"/>
              <a:gd name="T20" fmla="*/ 2147483647 w 425"/>
              <a:gd name="T21" fmla="*/ 2147483647 h 330"/>
              <a:gd name="T22" fmla="*/ 2147483647 w 425"/>
              <a:gd name="T23" fmla="*/ 2147483647 h 330"/>
              <a:gd name="T24" fmla="*/ 2147483647 w 425"/>
              <a:gd name="T25" fmla="*/ 2147483647 h 330"/>
              <a:gd name="T26" fmla="*/ 2147483647 w 425"/>
              <a:gd name="T27" fmla="*/ 2147483647 h 330"/>
              <a:gd name="T28" fmla="*/ 2147483647 w 425"/>
              <a:gd name="T29" fmla="*/ 2147483647 h 330"/>
              <a:gd name="T30" fmla="*/ 2147483647 w 425"/>
              <a:gd name="T31" fmla="*/ 2147483647 h 330"/>
              <a:gd name="T32" fmla="*/ 2147483647 w 425"/>
              <a:gd name="T33" fmla="*/ 2147483647 h 330"/>
              <a:gd name="T34" fmla="*/ 2147483647 w 425"/>
              <a:gd name="T35" fmla="*/ 2147483647 h 330"/>
              <a:gd name="T36" fmla="*/ 2147483647 w 425"/>
              <a:gd name="T37" fmla="*/ 2147483647 h 330"/>
              <a:gd name="T38" fmla="*/ 2147483647 w 425"/>
              <a:gd name="T39" fmla="*/ 2147483647 h 330"/>
              <a:gd name="T40" fmla="*/ 2147483647 w 425"/>
              <a:gd name="T41" fmla="*/ 2147483647 h 330"/>
              <a:gd name="T42" fmla="*/ 2147483647 w 425"/>
              <a:gd name="T43" fmla="*/ 2147483647 h 330"/>
              <a:gd name="T44" fmla="*/ 2147483647 w 425"/>
              <a:gd name="T45" fmla="*/ 2147483647 h 330"/>
              <a:gd name="T46" fmla="*/ 2147483647 w 425"/>
              <a:gd name="T47" fmla="*/ 2147483647 h 3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5"/>
              <a:gd name="T73" fmla="*/ 0 h 330"/>
              <a:gd name="T74" fmla="*/ 425 w 425"/>
              <a:gd name="T75" fmla="*/ 330 h 3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5" h="330">
                <a:moveTo>
                  <a:pt x="311" y="36"/>
                </a:moveTo>
                <a:lnTo>
                  <a:pt x="261" y="17"/>
                </a:lnTo>
                <a:lnTo>
                  <a:pt x="242" y="17"/>
                </a:lnTo>
                <a:lnTo>
                  <a:pt x="173" y="17"/>
                </a:lnTo>
                <a:lnTo>
                  <a:pt x="42" y="0"/>
                </a:lnTo>
                <a:lnTo>
                  <a:pt x="17" y="17"/>
                </a:lnTo>
                <a:lnTo>
                  <a:pt x="0" y="36"/>
                </a:lnTo>
                <a:lnTo>
                  <a:pt x="17" y="86"/>
                </a:lnTo>
                <a:lnTo>
                  <a:pt x="86" y="86"/>
                </a:lnTo>
                <a:lnTo>
                  <a:pt x="105" y="86"/>
                </a:lnTo>
                <a:lnTo>
                  <a:pt x="86" y="129"/>
                </a:lnTo>
                <a:lnTo>
                  <a:pt x="86" y="154"/>
                </a:lnTo>
                <a:lnTo>
                  <a:pt x="61" y="173"/>
                </a:lnTo>
                <a:lnTo>
                  <a:pt x="61" y="217"/>
                </a:lnTo>
                <a:lnTo>
                  <a:pt x="61" y="267"/>
                </a:lnTo>
                <a:lnTo>
                  <a:pt x="105" y="330"/>
                </a:lnTo>
                <a:lnTo>
                  <a:pt x="154" y="286"/>
                </a:lnTo>
                <a:lnTo>
                  <a:pt x="217" y="286"/>
                </a:lnTo>
                <a:lnTo>
                  <a:pt x="311" y="217"/>
                </a:lnTo>
                <a:lnTo>
                  <a:pt x="286" y="173"/>
                </a:lnTo>
                <a:lnTo>
                  <a:pt x="355" y="110"/>
                </a:lnTo>
                <a:lnTo>
                  <a:pt x="425" y="86"/>
                </a:lnTo>
                <a:lnTo>
                  <a:pt x="425" y="36"/>
                </a:lnTo>
                <a:lnTo>
                  <a:pt x="311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9" name="Freeform 207">
            <a:extLst>
              <a:ext uri="{FF2B5EF4-FFF2-40B4-BE49-F238E27FC236}">
                <a16:creationId xmlns:a16="http://schemas.microsoft.com/office/drawing/2014/main" id="{E2FE599B-E777-2846-895C-8492DC72EF75}"/>
              </a:ext>
            </a:extLst>
          </p:cNvPr>
          <p:cNvSpPr>
            <a:spLocks/>
          </p:cNvSpPr>
          <p:nvPr/>
        </p:nvSpPr>
        <p:spPr bwMode="auto">
          <a:xfrm>
            <a:off x="5015313" y="2733298"/>
            <a:ext cx="369888" cy="322263"/>
          </a:xfrm>
          <a:custGeom>
            <a:avLst/>
            <a:gdLst>
              <a:gd name="T0" fmla="*/ 2147483647 w 425"/>
              <a:gd name="T1" fmla="*/ 2147483647 h 330"/>
              <a:gd name="T2" fmla="*/ 2147483647 w 425"/>
              <a:gd name="T3" fmla="*/ 2147483647 h 330"/>
              <a:gd name="T4" fmla="*/ 2147483647 w 425"/>
              <a:gd name="T5" fmla="*/ 2147483647 h 330"/>
              <a:gd name="T6" fmla="*/ 2147483647 w 425"/>
              <a:gd name="T7" fmla="*/ 2147483647 h 330"/>
              <a:gd name="T8" fmla="*/ 2147483647 w 425"/>
              <a:gd name="T9" fmla="*/ 0 h 330"/>
              <a:gd name="T10" fmla="*/ 2147483647 w 425"/>
              <a:gd name="T11" fmla="*/ 2147483647 h 330"/>
              <a:gd name="T12" fmla="*/ 0 w 425"/>
              <a:gd name="T13" fmla="*/ 2147483647 h 330"/>
              <a:gd name="T14" fmla="*/ 2147483647 w 425"/>
              <a:gd name="T15" fmla="*/ 2147483647 h 330"/>
              <a:gd name="T16" fmla="*/ 2147483647 w 425"/>
              <a:gd name="T17" fmla="*/ 2147483647 h 330"/>
              <a:gd name="T18" fmla="*/ 2147483647 w 425"/>
              <a:gd name="T19" fmla="*/ 2147483647 h 330"/>
              <a:gd name="T20" fmla="*/ 2147483647 w 425"/>
              <a:gd name="T21" fmla="*/ 2147483647 h 330"/>
              <a:gd name="T22" fmla="*/ 2147483647 w 425"/>
              <a:gd name="T23" fmla="*/ 2147483647 h 330"/>
              <a:gd name="T24" fmla="*/ 2147483647 w 425"/>
              <a:gd name="T25" fmla="*/ 2147483647 h 330"/>
              <a:gd name="T26" fmla="*/ 2147483647 w 425"/>
              <a:gd name="T27" fmla="*/ 2147483647 h 330"/>
              <a:gd name="T28" fmla="*/ 2147483647 w 425"/>
              <a:gd name="T29" fmla="*/ 2147483647 h 330"/>
              <a:gd name="T30" fmla="*/ 2147483647 w 425"/>
              <a:gd name="T31" fmla="*/ 2147483647 h 330"/>
              <a:gd name="T32" fmla="*/ 2147483647 w 425"/>
              <a:gd name="T33" fmla="*/ 2147483647 h 330"/>
              <a:gd name="T34" fmla="*/ 2147483647 w 425"/>
              <a:gd name="T35" fmla="*/ 2147483647 h 330"/>
              <a:gd name="T36" fmla="*/ 2147483647 w 425"/>
              <a:gd name="T37" fmla="*/ 2147483647 h 330"/>
              <a:gd name="T38" fmla="*/ 2147483647 w 425"/>
              <a:gd name="T39" fmla="*/ 2147483647 h 330"/>
              <a:gd name="T40" fmla="*/ 2147483647 w 425"/>
              <a:gd name="T41" fmla="*/ 2147483647 h 330"/>
              <a:gd name="T42" fmla="*/ 2147483647 w 425"/>
              <a:gd name="T43" fmla="*/ 2147483647 h 330"/>
              <a:gd name="T44" fmla="*/ 2147483647 w 425"/>
              <a:gd name="T45" fmla="*/ 2147483647 h 330"/>
              <a:gd name="T46" fmla="*/ 2147483647 w 425"/>
              <a:gd name="T47" fmla="*/ 2147483647 h 3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5"/>
              <a:gd name="T73" fmla="*/ 0 h 330"/>
              <a:gd name="T74" fmla="*/ 425 w 425"/>
              <a:gd name="T75" fmla="*/ 330 h 3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5" h="330">
                <a:moveTo>
                  <a:pt x="311" y="36"/>
                </a:moveTo>
                <a:lnTo>
                  <a:pt x="261" y="17"/>
                </a:lnTo>
                <a:lnTo>
                  <a:pt x="242" y="17"/>
                </a:lnTo>
                <a:lnTo>
                  <a:pt x="173" y="17"/>
                </a:lnTo>
                <a:lnTo>
                  <a:pt x="42" y="0"/>
                </a:lnTo>
                <a:lnTo>
                  <a:pt x="17" y="17"/>
                </a:lnTo>
                <a:lnTo>
                  <a:pt x="0" y="36"/>
                </a:lnTo>
                <a:lnTo>
                  <a:pt x="17" y="86"/>
                </a:lnTo>
                <a:lnTo>
                  <a:pt x="86" y="86"/>
                </a:lnTo>
                <a:lnTo>
                  <a:pt x="105" y="86"/>
                </a:lnTo>
                <a:lnTo>
                  <a:pt x="86" y="129"/>
                </a:lnTo>
                <a:lnTo>
                  <a:pt x="86" y="154"/>
                </a:lnTo>
                <a:lnTo>
                  <a:pt x="61" y="173"/>
                </a:lnTo>
                <a:lnTo>
                  <a:pt x="61" y="217"/>
                </a:lnTo>
                <a:lnTo>
                  <a:pt x="61" y="267"/>
                </a:lnTo>
                <a:lnTo>
                  <a:pt x="105" y="330"/>
                </a:lnTo>
                <a:lnTo>
                  <a:pt x="154" y="286"/>
                </a:lnTo>
                <a:lnTo>
                  <a:pt x="217" y="286"/>
                </a:lnTo>
                <a:lnTo>
                  <a:pt x="311" y="217"/>
                </a:lnTo>
                <a:lnTo>
                  <a:pt x="286" y="173"/>
                </a:lnTo>
                <a:lnTo>
                  <a:pt x="355" y="110"/>
                </a:lnTo>
                <a:lnTo>
                  <a:pt x="425" y="86"/>
                </a:lnTo>
                <a:lnTo>
                  <a:pt x="425" y="36"/>
                </a:lnTo>
                <a:lnTo>
                  <a:pt x="311" y="3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0" name="Freeform 208">
            <a:extLst>
              <a:ext uri="{FF2B5EF4-FFF2-40B4-BE49-F238E27FC236}">
                <a16:creationId xmlns:a16="http://schemas.microsoft.com/office/drawing/2014/main" id="{6C3D49E0-51A3-EE46-A1DA-A4053EC8B567}"/>
              </a:ext>
            </a:extLst>
          </p:cNvPr>
          <p:cNvSpPr>
            <a:spLocks/>
          </p:cNvSpPr>
          <p:nvPr/>
        </p:nvSpPr>
        <p:spPr bwMode="auto">
          <a:xfrm>
            <a:off x="4988326" y="2819023"/>
            <a:ext cx="119062" cy="193675"/>
          </a:xfrm>
          <a:custGeom>
            <a:avLst/>
            <a:gdLst>
              <a:gd name="T0" fmla="*/ 2147483647 w 137"/>
              <a:gd name="T1" fmla="*/ 2147483647 h 199"/>
              <a:gd name="T2" fmla="*/ 2147483647 w 137"/>
              <a:gd name="T3" fmla="*/ 2147483647 h 199"/>
              <a:gd name="T4" fmla="*/ 2147483647 w 137"/>
              <a:gd name="T5" fmla="*/ 2147483647 h 199"/>
              <a:gd name="T6" fmla="*/ 2147483647 w 137"/>
              <a:gd name="T7" fmla="*/ 2147483647 h 199"/>
              <a:gd name="T8" fmla="*/ 0 w 137"/>
              <a:gd name="T9" fmla="*/ 2147483647 h 199"/>
              <a:gd name="T10" fmla="*/ 2147483647 w 137"/>
              <a:gd name="T11" fmla="*/ 2147483647 h 199"/>
              <a:gd name="T12" fmla="*/ 2147483647 w 137"/>
              <a:gd name="T13" fmla="*/ 0 h 199"/>
              <a:gd name="T14" fmla="*/ 2147483647 w 137"/>
              <a:gd name="T15" fmla="*/ 0 h 199"/>
              <a:gd name="T16" fmla="*/ 2147483647 w 137"/>
              <a:gd name="T17" fmla="*/ 0 h 199"/>
              <a:gd name="T18" fmla="*/ 2147483647 w 137"/>
              <a:gd name="T19" fmla="*/ 2147483647 h 199"/>
              <a:gd name="T20" fmla="*/ 2147483647 w 137"/>
              <a:gd name="T21" fmla="*/ 2147483647 h 199"/>
              <a:gd name="T22" fmla="*/ 2147483647 w 137"/>
              <a:gd name="T23" fmla="*/ 2147483647 h 199"/>
              <a:gd name="T24" fmla="*/ 2147483647 w 137"/>
              <a:gd name="T25" fmla="*/ 2147483647 h 1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99"/>
              <a:gd name="T41" fmla="*/ 137 w 137"/>
              <a:gd name="T42" fmla="*/ 199 h 1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99">
                <a:moveTo>
                  <a:pt x="93" y="130"/>
                </a:moveTo>
                <a:lnTo>
                  <a:pt x="93" y="180"/>
                </a:lnTo>
                <a:lnTo>
                  <a:pt x="30" y="199"/>
                </a:lnTo>
                <a:lnTo>
                  <a:pt x="30" y="130"/>
                </a:lnTo>
                <a:lnTo>
                  <a:pt x="0" y="105"/>
                </a:lnTo>
                <a:lnTo>
                  <a:pt x="49" y="25"/>
                </a:lnTo>
                <a:lnTo>
                  <a:pt x="49" y="0"/>
                </a:lnTo>
                <a:lnTo>
                  <a:pt x="118" y="0"/>
                </a:lnTo>
                <a:lnTo>
                  <a:pt x="137" y="0"/>
                </a:lnTo>
                <a:lnTo>
                  <a:pt x="118" y="42"/>
                </a:lnTo>
                <a:lnTo>
                  <a:pt x="118" y="67"/>
                </a:lnTo>
                <a:lnTo>
                  <a:pt x="93" y="86"/>
                </a:lnTo>
                <a:lnTo>
                  <a:pt x="93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1" name="Freeform 209">
            <a:extLst>
              <a:ext uri="{FF2B5EF4-FFF2-40B4-BE49-F238E27FC236}">
                <a16:creationId xmlns:a16="http://schemas.microsoft.com/office/drawing/2014/main" id="{C88CC07C-2AD7-A94A-AB35-6B68FA43F706}"/>
              </a:ext>
            </a:extLst>
          </p:cNvPr>
          <p:cNvSpPr>
            <a:spLocks/>
          </p:cNvSpPr>
          <p:nvPr/>
        </p:nvSpPr>
        <p:spPr bwMode="auto">
          <a:xfrm>
            <a:off x="4988326" y="2819023"/>
            <a:ext cx="119062" cy="193675"/>
          </a:xfrm>
          <a:custGeom>
            <a:avLst/>
            <a:gdLst>
              <a:gd name="T0" fmla="*/ 2147483647 w 137"/>
              <a:gd name="T1" fmla="*/ 2147483647 h 199"/>
              <a:gd name="T2" fmla="*/ 2147483647 w 137"/>
              <a:gd name="T3" fmla="*/ 2147483647 h 199"/>
              <a:gd name="T4" fmla="*/ 2147483647 w 137"/>
              <a:gd name="T5" fmla="*/ 2147483647 h 199"/>
              <a:gd name="T6" fmla="*/ 2147483647 w 137"/>
              <a:gd name="T7" fmla="*/ 2147483647 h 199"/>
              <a:gd name="T8" fmla="*/ 0 w 137"/>
              <a:gd name="T9" fmla="*/ 2147483647 h 199"/>
              <a:gd name="T10" fmla="*/ 2147483647 w 137"/>
              <a:gd name="T11" fmla="*/ 2147483647 h 199"/>
              <a:gd name="T12" fmla="*/ 2147483647 w 137"/>
              <a:gd name="T13" fmla="*/ 0 h 199"/>
              <a:gd name="T14" fmla="*/ 2147483647 w 137"/>
              <a:gd name="T15" fmla="*/ 0 h 199"/>
              <a:gd name="T16" fmla="*/ 2147483647 w 137"/>
              <a:gd name="T17" fmla="*/ 0 h 199"/>
              <a:gd name="T18" fmla="*/ 2147483647 w 137"/>
              <a:gd name="T19" fmla="*/ 2147483647 h 199"/>
              <a:gd name="T20" fmla="*/ 2147483647 w 137"/>
              <a:gd name="T21" fmla="*/ 2147483647 h 199"/>
              <a:gd name="T22" fmla="*/ 2147483647 w 137"/>
              <a:gd name="T23" fmla="*/ 2147483647 h 199"/>
              <a:gd name="T24" fmla="*/ 2147483647 w 137"/>
              <a:gd name="T25" fmla="*/ 2147483647 h 1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99"/>
              <a:gd name="T41" fmla="*/ 137 w 137"/>
              <a:gd name="T42" fmla="*/ 199 h 1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99">
                <a:moveTo>
                  <a:pt x="93" y="130"/>
                </a:moveTo>
                <a:lnTo>
                  <a:pt x="93" y="180"/>
                </a:lnTo>
                <a:lnTo>
                  <a:pt x="30" y="199"/>
                </a:lnTo>
                <a:lnTo>
                  <a:pt x="30" y="130"/>
                </a:lnTo>
                <a:lnTo>
                  <a:pt x="0" y="105"/>
                </a:lnTo>
                <a:lnTo>
                  <a:pt x="49" y="25"/>
                </a:lnTo>
                <a:lnTo>
                  <a:pt x="49" y="0"/>
                </a:lnTo>
                <a:lnTo>
                  <a:pt x="118" y="0"/>
                </a:lnTo>
                <a:lnTo>
                  <a:pt x="137" y="0"/>
                </a:lnTo>
                <a:lnTo>
                  <a:pt x="118" y="42"/>
                </a:lnTo>
                <a:lnTo>
                  <a:pt x="118" y="67"/>
                </a:lnTo>
                <a:lnTo>
                  <a:pt x="93" y="86"/>
                </a:lnTo>
                <a:lnTo>
                  <a:pt x="93" y="13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2" name="Freeform 210">
            <a:extLst>
              <a:ext uri="{FF2B5EF4-FFF2-40B4-BE49-F238E27FC236}">
                <a16:creationId xmlns:a16="http://schemas.microsoft.com/office/drawing/2014/main" id="{672F1D45-7352-E642-A23F-2A290C37FC0B}"/>
              </a:ext>
            </a:extLst>
          </p:cNvPr>
          <p:cNvSpPr>
            <a:spLocks/>
          </p:cNvSpPr>
          <p:nvPr/>
        </p:nvSpPr>
        <p:spPr bwMode="auto">
          <a:xfrm>
            <a:off x="5167713" y="2425323"/>
            <a:ext cx="352425" cy="341313"/>
          </a:xfrm>
          <a:custGeom>
            <a:avLst/>
            <a:gdLst>
              <a:gd name="T0" fmla="*/ 2147483647 w 406"/>
              <a:gd name="T1" fmla="*/ 2147483647 h 349"/>
              <a:gd name="T2" fmla="*/ 2147483647 w 406"/>
              <a:gd name="T3" fmla="*/ 2147483647 h 349"/>
              <a:gd name="T4" fmla="*/ 2147483647 w 406"/>
              <a:gd name="T5" fmla="*/ 2147483647 h 349"/>
              <a:gd name="T6" fmla="*/ 2147483647 w 406"/>
              <a:gd name="T7" fmla="*/ 2147483647 h 349"/>
              <a:gd name="T8" fmla="*/ 2147483647 w 406"/>
              <a:gd name="T9" fmla="*/ 2147483647 h 349"/>
              <a:gd name="T10" fmla="*/ 2147483647 w 406"/>
              <a:gd name="T11" fmla="*/ 2147483647 h 349"/>
              <a:gd name="T12" fmla="*/ 2147483647 w 406"/>
              <a:gd name="T13" fmla="*/ 2147483647 h 349"/>
              <a:gd name="T14" fmla="*/ 2147483647 w 406"/>
              <a:gd name="T15" fmla="*/ 2147483647 h 349"/>
              <a:gd name="T16" fmla="*/ 2147483647 w 406"/>
              <a:gd name="T17" fmla="*/ 2147483647 h 349"/>
              <a:gd name="T18" fmla="*/ 2147483647 w 406"/>
              <a:gd name="T19" fmla="*/ 2147483647 h 349"/>
              <a:gd name="T20" fmla="*/ 2147483647 w 406"/>
              <a:gd name="T21" fmla="*/ 2147483647 h 349"/>
              <a:gd name="T22" fmla="*/ 2147483647 w 406"/>
              <a:gd name="T23" fmla="*/ 2147483647 h 349"/>
              <a:gd name="T24" fmla="*/ 2147483647 w 406"/>
              <a:gd name="T25" fmla="*/ 2147483647 h 349"/>
              <a:gd name="T26" fmla="*/ 2147483647 w 406"/>
              <a:gd name="T27" fmla="*/ 2147483647 h 349"/>
              <a:gd name="T28" fmla="*/ 2147483647 w 406"/>
              <a:gd name="T29" fmla="*/ 2147483647 h 349"/>
              <a:gd name="T30" fmla="*/ 2147483647 w 406"/>
              <a:gd name="T31" fmla="*/ 2147483647 h 349"/>
              <a:gd name="T32" fmla="*/ 2147483647 w 406"/>
              <a:gd name="T33" fmla="*/ 2147483647 h 349"/>
              <a:gd name="T34" fmla="*/ 0 w 406"/>
              <a:gd name="T35" fmla="*/ 2147483647 h 349"/>
              <a:gd name="T36" fmla="*/ 0 w 406"/>
              <a:gd name="T37" fmla="*/ 2147483647 h 349"/>
              <a:gd name="T38" fmla="*/ 2147483647 w 406"/>
              <a:gd name="T39" fmla="*/ 2147483647 h 349"/>
              <a:gd name="T40" fmla="*/ 2147483647 w 406"/>
              <a:gd name="T41" fmla="*/ 2147483647 h 349"/>
              <a:gd name="T42" fmla="*/ 2147483647 w 406"/>
              <a:gd name="T43" fmla="*/ 2147483647 h 349"/>
              <a:gd name="T44" fmla="*/ 2147483647 w 406"/>
              <a:gd name="T45" fmla="*/ 2147483647 h 349"/>
              <a:gd name="T46" fmla="*/ 2147483647 w 406"/>
              <a:gd name="T47" fmla="*/ 2147483647 h 349"/>
              <a:gd name="T48" fmla="*/ 2147483647 w 406"/>
              <a:gd name="T49" fmla="*/ 2147483647 h 349"/>
              <a:gd name="T50" fmla="*/ 2147483647 w 406"/>
              <a:gd name="T51" fmla="*/ 2147483647 h 349"/>
              <a:gd name="T52" fmla="*/ 2147483647 w 406"/>
              <a:gd name="T53" fmla="*/ 2147483647 h 349"/>
              <a:gd name="T54" fmla="*/ 2147483647 w 406"/>
              <a:gd name="T55" fmla="*/ 2147483647 h 349"/>
              <a:gd name="T56" fmla="*/ 2147483647 w 406"/>
              <a:gd name="T57" fmla="*/ 2147483647 h 349"/>
              <a:gd name="T58" fmla="*/ 2147483647 w 406"/>
              <a:gd name="T59" fmla="*/ 0 h 349"/>
              <a:gd name="T60" fmla="*/ 2147483647 w 406"/>
              <a:gd name="T61" fmla="*/ 2147483647 h 349"/>
              <a:gd name="T62" fmla="*/ 2147483647 w 406"/>
              <a:gd name="T63" fmla="*/ 2147483647 h 349"/>
              <a:gd name="T64" fmla="*/ 2147483647 w 406"/>
              <a:gd name="T65" fmla="*/ 2147483647 h 349"/>
              <a:gd name="T66" fmla="*/ 2147483647 w 406"/>
              <a:gd name="T67" fmla="*/ 2147483647 h 349"/>
              <a:gd name="T68" fmla="*/ 2147483647 w 406"/>
              <a:gd name="T69" fmla="*/ 2147483647 h 349"/>
              <a:gd name="T70" fmla="*/ 2147483647 w 406"/>
              <a:gd name="T71" fmla="*/ 2147483647 h 349"/>
              <a:gd name="T72" fmla="*/ 2147483647 w 406"/>
              <a:gd name="T73" fmla="*/ 2147483647 h 349"/>
              <a:gd name="T74" fmla="*/ 2147483647 w 406"/>
              <a:gd name="T75" fmla="*/ 2147483647 h 3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49"/>
              <a:gd name="T116" fmla="*/ 406 w 406"/>
              <a:gd name="T117" fmla="*/ 349 h 3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49">
                <a:moveTo>
                  <a:pt x="406" y="154"/>
                </a:moveTo>
                <a:lnTo>
                  <a:pt x="387" y="154"/>
                </a:lnTo>
                <a:lnTo>
                  <a:pt x="336" y="198"/>
                </a:lnTo>
                <a:lnTo>
                  <a:pt x="355" y="217"/>
                </a:lnTo>
                <a:lnTo>
                  <a:pt x="355" y="198"/>
                </a:lnTo>
                <a:lnTo>
                  <a:pt x="387" y="217"/>
                </a:lnTo>
                <a:lnTo>
                  <a:pt x="355" y="267"/>
                </a:lnTo>
                <a:lnTo>
                  <a:pt x="406" y="311"/>
                </a:lnTo>
                <a:lnTo>
                  <a:pt x="355" y="330"/>
                </a:lnTo>
                <a:lnTo>
                  <a:pt x="267" y="330"/>
                </a:lnTo>
                <a:lnTo>
                  <a:pt x="250" y="349"/>
                </a:lnTo>
                <a:lnTo>
                  <a:pt x="138" y="349"/>
                </a:lnTo>
                <a:lnTo>
                  <a:pt x="86" y="330"/>
                </a:lnTo>
                <a:lnTo>
                  <a:pt x="86" y="311"/>
                </a:lnTo>
                <a:lnTo>
                  <a:pt x="111" y="217"/>
                </a:lnTo>
                <a:lnTo>
                  <a:pt x="111" y="198"/>
                </a:lnTo>
                <a:lnTo>
                  <a:pt x="69" y="154"/>
                </a:lnTo>
                <a:lnTo>
                  <a:pt x="0" y="130"/>
                </a:lnTo>
                <a:lnTo>
                  <a:pt x="0" y="111"/>
                </a:lnTo>
                <a:lnTo>
                  <a:pt x="42" y="111"/>
                </a:lnTo>
                <a:lnTo>
                  <a:pt x="69" y="111"/>
                </a:lnTo>
                <a:lnTo>
                  <a:pt x="111" y="111"/>
                </a:lnTo>
                <a:lnTo>
                  <a:pt x="86" y="61"/>
                </a:lnTo>
                <a:lnTo>
                  <a:pt x="111" y="61"/>
                </a:lnTo>
                <a:lnTo>
                  <a:pt x="111" y="80"/>
                </a:lnTo>
                <a:lnTo>
                  <a:pt x="155" y="80"/>
                </a:lnTo>
                <a:lnTo>
                  <a:pt x="155" y="61"/>
                </a:lnTo>
                <a:lnTo>
                  <a:pt x="199" y="42"/>
                </a:lnTo>
                <a:lnTo>
                  <a:pt x="223" y="17"/>
                </a:lnTo>
                <a:lnTo>
                  <a:pt x="250" y="0"/>
                </a:lnTo>
                <a:lnTo>
                  <a:pt x="250" y="17"/>
                </a:lnTo>
                <a:lnTo>
                  <a:pt x="294" y="61"/>
                </a:lnTo>
                <a:lnTo>
                  <a:pt x="311" y="42"/>
                </a:lnTo>
                <a:lnTo>
                  <a:pt x="311" y="61"/>
                </a:lnTo>
                <a:lnTo>
                  <a:pt x="336" y="61"/>
                </a:lnTo>
                <a:lnTo>
                  <a:pt x="355" y="61"/>
                </a:lnTo>
                <a:lnTo>
                  <a:pt x="406" y="111"/>
                </a:lnTo>
                <a:lnTo>
                  <a:pt x="406" y="154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03" name="Freeform 211">
            <a:extLst>
              <a:ext uri="{FF2B5EF4-FFF2-40B4-BE49-F238E27FC236}">
                <a16:creationId xmlns:a16="http://schemas.microsoft.com/office/drawing/2014/main" id="{E054D0DE-44F4-5F45-A1BE-C9D4D268F8F8}"/>
              </a:ext>
            </a:extLst>
          </p:cNvPr>
          <p:cNvSpPr>
            <a:spLocks/>
          </p:cNvSpPr>
          <p:nvPr/>
        </p:nvSpPr>
        <p:spPr bwMode="auto">
          <a:xfrm>
            <a:off x="5167713" y="2425323"/>
            <a:ext cx="352425" cy="341313"/>
          </a:xfrm>
          <a:custGeom>
            <a:avLst/>
            <a:gdLst>
              <a:gd name="T0" fmla="*/ 2147483647 w 406"/>
              <a:gd name="T1" fmla="*/ 2147483647 h 349"/>
              <a:gd name="T2" fmla="*/ 2147483647 w 406"/>
              <a:gd name="T3" fmla="*/ 2147483647 h 349"/>
              <a:gd name="T4" fmla="*/ 2147483647 w 406"/>
              <a:gd name="T5" fmla="*/ 2147483647 h 349"/>
              <a:gd name="T6" fmla="*/ 2147483647 w 406"/>
              <a:gd name="T7" fmla="*/ 2147483647 h 349"/>
              <a:gd name="T8" fmla="*/ 2147483647 w 406"/>
              <a:gd name="T9" fmla="*/ 2147483647 h 349"/>
              <a:gd name="T10" fmla="*/ 2147483647 w 406"/>
              <a:gd name="T11" fmla="*/ 2147483647 h 349"/>
              <a:gd name="T12" fmla="*/ 2147483647 w 406"/>
              <a:gd name="T13" fmla="*/ 2147483647 h 349"/>
              <a:gd name="T14" fmla="*/ 2147483647 w 406"/>
              <a:gd name="T15" fmla="*/ 2147483647 h 349"/>
              <a:gd name="T16" fmla="*/ 2147483647 w 406"/>
              <a:gd name="T17" fmla="*/ 2147483647 h 349"/>
              <a:gd name="T18" fmla="*/ 2147483647 w 406"/>
              <a:gd name="T19" fmla="*/ 2147483647 h 349"/>
              <a:gd name="T20" fmla="*/ 2147483647 w 406"/>
              <a:gd name="T21" fmla="*/ 2147483647 h 349"/>
              <a:gd name="T22" fmla="*/ 2147483647 w 406"/>
              <a:gd name="T23" fmla="*/ 2147483647 h 349"/>
              <a:gd name="T24" fmla="*/ 2147483647 w 406"/>
              <a:gd name="T25" fmla="*/ 2147483647 h 349"/>
              <a:gd name="T26" fmla="*/ 2147483647 w 406"/>
              <a:gd name="T27" fmla="*/ 2147483647 h 349"/>
              <a:gd name="T28" fmla="*/ 2147483647 w 406"/>
              <a:gd name="T29" fmla="*/ 2147483647 h 349"/>
              <a:gd name="T30" fmla="*/ 2147483647 w 406"/>
              <a:gd name="T31" fmla="*/ 2147483647 h 349"/>
              <a:gd name="T32" fmla="*/ 2147483647 w 406"/>
              <a:gd name="T33" fmla="*/ 2147483647 h 349"/>
              <a:gd name="T34" fmla="*/ 0 w 406"/>
              <a:gd name="T35" fmla="*/ 2147483647 h 349"/>
              <a:gd name="T36" fmla="*/ 0 w 406"/>
              <a:gd name="T37" fmla="*/ 2147483647 h 349"/>
              <a:gd name="T38" fmla="*/ 2147483647 w 406"/>
              <a:gd name="T39" fmla="*/ 2147483647 h 349"/>
              <a:gd name="T40" fmla="*/ 2147483647 w 406"/>
              <a:gd name="T41" fmla="*/ 2147483647 h 349"/>
              <a:gd name="T42" fmla="*/ 2147483647 w 406"/>
              <a:gd name="T43" fmla="*/ 2147483647 h 349"/>
              <a:gd name="T44" fmla="*/ 2147483647 w 406"/>
              <a:gd name="T45" fmla="*/ 2147483647 h 349"/>
              <a:gd name="T46" fmla="*/ 2147483647 w 406"/>
              <a:gd name="T47" fmla="*/ 2147483647 h 349"/>
              <a:gd name="T48" fmla="*/ 2147483647 w 406"/>
              <a:gd name="T49" fmla="*/ 2147483647 h 349"/>
              <a:gd name="T50" fmla="*/ 2147483647 w 406"/>
              <a:gd name="T51" fmla="*/ 2147483647 h 349"/>
              <a:gd name="T52" fmla="*/ 2147483647 w 406"/>
              <a:gd name="T53" fmla="*/ 2147483647 h 349"/>
              <a:gd name="T54" fmla="*/ 2147483647 w 406"/>
              <a:gd name="T55" fmla="*/ 2147483647 h 349"/>
              <a:gd name="T56" fmla="*/ 2147483647 w 406"/>
              <a:gd name="T57" fmla="*/ 2147483647 h 349"/>
              <a:gd name="T58" fmla="*/ 2147483647 w 406"/>
              <a:gd name="T59" fmla="*/ 0 h 349"/>
              <a:gd name="T60" fmla="*/ 2147483647 w 406"/>
              <a:gd name="T61" fmla="*/ 2147483647 h 349"/>
              <a:gd name="T62" fmla="*/ 2147483647 w 406"/>
              <a:gd name="T63" fmla="*/ 2147483647 h 349"/>
              <a:gd name="T64" fmla="*/ 2147483647 w 406"/>
              <a:gd name="T65" fmla="*/ 2147483647 h 349"/>
              <a:gd name="T66" fmla="*/ 2147483647 w 406"/>
              <a:gd name="T67" fmla="*/ 2147483647 h 349"/>
              <a:gd name="T68" fmla="*/ 2147483647 w 406"/>
              <a:gd name="T69" fmla="*/ 2147483647 h 349"/>
              <a:gd name="T70" fmla="*/ 2147483647 w 406"/>
              <a:gd name="T71" fmla="*/ 2147483647 h 349"/>
              <a:gd name="T72" fmla="*/ 2147483647 w 406"/>
              <a:gd name="T73" fmla="*/ 2147483647 h 349"/>
              <a:gd name="T74" fmla="*/ 2147483647 w 406"/>
              <a:gd name="T75" fmla="*/ 2147483647 h 3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49"/>
              <a:gd name="T116" fmla="*/ 406 w 406"/>
              <a:gd name="T117" fmla="*/ 349 h 3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49">
                <a:moveTo>
                  <a:pt x="406" y="154"/>
                </a:moveTo>
                <a:lnTo>
                  <a:pt x="387" y="154"/>
                </a:lnTo>
                <a:lnTo>
                  <a:pt x="336" y="198"/>
                </a:lnTo>
                <a:lnTo>
                  <a:pt x="355" y="217"/>
                </a:lnTo>
                <a:lnTo>
                  <a:pt x="355" y="198"/>
                </a:lnTo>
                <a:lnTo>
                  <a:pt x="387" y="217"/>
                </a:lnTo>
                <a:lnTo>
                  <a:pt x="355" y="267"/>
                </a:lnTo>
                <a:lnTo>
                  <a:pt x="406" y="311"/>
                </a:lnTo>
                <a:lnTo>
                  <a:pt x="355" y="330"/>
                </a:lnTo>
                <a:lnTo>
                  <a:pt x="267" y="330"/>
                </a:lnTo>
                <a:lnTo>
                  <a:pt x="250" y="349"/>
                </a:lnTo>
                <a:lnTo>
                  <a:pt x="138" y="349"/>
                </a:lnTo>
                <a:lnTo>
                  <a:pt x="86" y="330"/>
                </a:lnTo>
                <a:lnTo>
                  <a:pt x="86" y="311"/>
                </a:lnTo>
                <a:lnTo>
                  <a:pt x="111" y="217"/>
                </a:lnTo>
                <a:lnTo>
                  <a:pt x="111" y="198"/>
                </a:lnTo>
                <a:lnTo>
                  <a:pt x="69" y="154"/>
                </a:lnTo>
                <a:lnTo>
                  <a:pt x="0" y="130"/>
                </a:lnTo>
                <a:lnTo>
                  <a:pt x="0" y="111"/>
                </a:lnTo>
                <a:lnTo>
                  <a:pt x="42" y="111"/>
                </a:lnTo>
                <a:lnTo>
                  <a:pt x="69" y="111"/>
                </a:lnTo>
                <a:lnTo>
                  <a:pt x="111" y="111"/>
                </a:lnTo>
                <a:lnTo>
                  <a:pt x="86" y="61"/>
                </a:lnTo>
                <a:lnTo>
                  <a:pt x="111" y="61"/>
                </a:lnTo>
                <a:lnTo>
                  <a:pt x="111" y="80"/>
                </a:lnTo>
                <a:lnTo>
                  <a:pt x="155" y="80"/>
                </a:lnTo>
                <a:lnTo>
                  <a:pt x="155" y="61"/>
                </a:lnTo>
                <a:lnTo>
                  <a:pt x="199" y="42"/>
                </a:lnTo>
                <a:lnTo>
                  <a:pt x="223" y="17"/>
                </a:lnTo>
                <a:lnTo>
                  <a:pt x="250" y="0"/>
                </a:lnTo>
                <a:lnTo>
                  <a:pt x="250" y="17"/>
                </a:lnTo>
                <a:lnTo>
                  <a:pt x="294" y="61"/>
                </a:lnTo>
                <a:lnTo>
                  <a:pt x="311" y="42"/>
                </a:lnTo>
                <a:lnTo>
                  <a:pt x="311" y="61"/>
                </a:lnTo>
                <a:lnTo>
                  <a:pt x="336" y="61"/>
                </a:lnTo>
                <a:lnTo>
                  <a:pt x="355" y="61"/>
                </a:lnTo>
                <a:lnTo>
                  <a:pt x="406" y="111"/>
                </a:lnTo>
                <a:lnTo>
                  <a:pt x="406" y="154"/>
                </a:lnTo>
                <a:close/>
              </a:path>
            </a:pathLst>
          </a:custGeom>
          <a:noFill/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4" name="Freeform 212">
            <a:extLst>
              <a:ext uri="{FF2B5EF4-FFF2-40B4-BE49-F238E27FC236}">
                <a16:creationId xmlns:a16="http://schemas.microsoft.com/office/drawing/2014/main" id="{BE10B61B-494C-2748-A73A-B28B801D957B}"/>
              </a:ext>
            </a:extLst>
          </p:cNvPr>
          <p:cNvSpPr>
            <a:spLocks/>
          </p:cNvSpPr>
          <p:nvPr/>
        </p:nvSpPr>
        <p:spPr bwMode="auto">
          <a:xfrm>
            <a:off x="5477276" y="2598361"/>
            <a:ext cx="352425" cy="373062"/>
          </a:xfrm>
          <a:custGeom>
            <a:avLst/>
            <a:gdLst>
              <a:gd name="T0" fmla="*/ 0 w 406"/>
              <a:gd name="T1" fmla="*/ 2147483647 h 382"/>
              <a:gd name="T2" fmla="*/ 2147483647 w 406"/>
              <a:gd name="T3" fmla="*/ 2147483647 h 382"/>
              <a:gd name="T4" fmla="*/ 2147483647 w 406"/>
              <a:gd name="T5" fmla="*/ 2147483647 h 382"/>
              <a:gd name="T6" fmla="*/ 2147483647 w 406"/>
              <a:gd name="T7" fmla="*/ 2147483647 h 382"/>
              <a:gd name="T8" fmla="*/ 2147483647 w 406"/>
              <a:gd name="T9" fmla="*/ 2147483647 h 382"/>
              <a:gd name="T10" fmla="*/ 2147483647 w 406"/>
              <a:gd name="T11" fmla="*/ 2147483647 h 382"/>
              <a:gd name="T12" fmla="*/ 2147483647 w 406"/>
              <a:gd name="T13" fmla="*/ 2147483647 h 382"/>
              <a:gd name="T14" fmla="*/ 2147483647 w 406"/>
              <a:gd name="T15" fmla="*/ 2147483647 h 382"/>
              <a:gd name="T16" fmla="*/ 2147483647 w 406"/>
              <a:gd name="T17" fmla="*/ 2147483647 h 382"/>
              <a:gd name="T18" fmla="*/ 2147483647 w 406"/>
              <a:gd name="T19" fmla="*/ 2147483647 h 382"/>
              <a:gd name="T20" fmla="*/ 2147483647 w 406"/>
              <a:gd name="T21" fmla="*/ 2147483647 h 382"/>
              <a:gd name="T22" fmla="*/ 2147483647 w 406"/>
              <a:gd name="T23" fmla="*/ 2147483647 h 382"/>
              <a:gd name="T24" fmla="*/ 2147483647 w 406"/>
              <a:gd name="T25" fmla="*/ 2147483647 h 382"/>
              <a:gd name="T26" fmla="*/ 2147483647 w 406"/>
              <a:gd name="T27" fmla="*/ 2147483647 h 382"/>
              <a:gd name="T28" fmla="*/ 2147483647 w 406"/>
              <a:gd name="T29" fmla="*/ 2147483647 h 382"/>
              <a:gd name="T30" fmla="*/ 2147483647 w 406"/>
              <a:gd name="T31" fmla="*/ 2147483647 h 382"/>
              <a:gd name="T32" fmla="*/ 2147483647 w 406"/>
              <a:gd name="T33" fmla="*/ 2147483647 h 382"/>
              <a:gd name="T34" fmla="*/ 2147483647 w 406"/>
              <a:gd name="T35" fmla="*/ 2147483647 h 382"/>
              <a:gd name="T36" fmla="*/ 2147483647 w 406"/>
              <a:gd name="T37" fmla="*/ 2147483647 h 382"/>
              <a:gd name="T38" fmla="*/ 2147483647 w 406"/>
              <a:gd name="T39" fmla="*/ 2147483647 h 382"/>
              <a:gd name="T40" fmla="*/ 2147483647 w 406"/>
              <a:gd name="T41" fmla="*/ 2147483647 h 382"/>
              <a:gd name="T42" fmla="*/ 2147483647 w 406"/>
              <a:gd name="T43" fmla="*/ 2147483647 h 382"/>
              <a:gd name="T44" fmla="*/ 2147483647 w 406"/>
              <a:gd name="T45" fmla="*/ 2147483647 h 382"/>
              <a:gd name="T46" fmla="*/ 2147483647 w 406"/>
              <a:gd name="T47" fmla="*/ 2147483647 h 382"/>
              <a:gd name="T48" fmla="*/ 2147483647 w 406"/>
              <a:gd name="T49" fmla="*/ 2147483647 h 382"/>
              <a:gd name="T50" fmla="*/ 2147483647 w 406"/>
              <a:gd name="T51" fmla="*/ 2147483647 h 382"/>
              <a:gd name="T52" fmla="*/ 2147483647 w 406"/>
              <a:gd name="T53" fmla="*/ 2147483647 h 382"/>
              <a:gd name="T54" fmla="*/ 2147483647 w 406"/>
              <a:gd name="T55" fmla="*/ 2147483647 h 382"/>
              <a:gd name="T56" fmla="*/ 2147483647 w 406"/>
              <a:gd name="T57" fmla="*/ 2147483647 h 382"/>
              <a:gd name="T58" fmla="*/ 2147483647 w 406"/>
              <a:gd name="T59" fmla="*/ 0 h 382"/>
              <a:gd name="T60" fmla="*/ 2147483647 w 406"/>
              <a:gd name="T61" fmla="*/ 0 h 382"/>
              <a:gd name="T62" fmla="*/ 2147483647 w 406"/>
              <a:gd name="T63" fmla="*/ 0 h 382"/>
              <a:gd name="T64" fmla="*/ 2147483647 w 406"/>
              <a:gd name="T65" fmla="*/ 2147483647 h 382"/>
              <a:gd name="T66" fmla="*/ 2147483647 w 406"/>
              <a:gd name="T67" fmla="*/ 2147483647 h 382"/>
              <a:gd name="T68" fmla="*/ 2147483647 w 406"/>
              <a:gd name="T69" fmla="*/ 2147483647 h 382"/>
              <a:gd name="T70" fmla="*/ 2147483647 w 406"/>
              <a:gd name="T71" fmla="*/ 2147483647 h 382"/>
              <a:gd name="T72" fmla="*/ 2147483647 w 406"/>
              <a:gd name="T73" fmla="*/ 2147483647 h 382"/>
              <a:gd name="T74" fmla="*/ 0 w 406"/>
              <a:gd name="T75" fmla="*/ 2147483647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82"/>
              <a:gd name="T116" fmla="*/ 406 w 406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82">
                <a:moveTo>
                  <a:pt x="0" y="94"/>
                </a:moveTo>
                <a:lnTo>
                  <a:pt x="49" y="138"/>
                </a:lnTo>
                <a:lnTo>
                  <a:pt x="68" y="113"/>
                </a:lnTo>
                <a:lnTo>
                  <a:pt x="110" y="138"/>
                </a:lnTo>
                <a:lnTo>
                  <a:pt x="162" y="199"/>
                </a:lnTo>
                <a:lnTo>
                  <a:pt x="187" y="199"/>
                </a:lnTo>
                <a:lnTo>
                  <a:pt x="206" y="225"/>
                </a:lnTo>
                <a:lnTo>
                  <a:pt x="249" y="250"/>
                </a:lnTo>
                <a:lnTo>
                  <a:pt x="318" y="294"/>
                </a:lnTo>
                <a:lnTo>
                  <a:pt x="343" y="330"/>
                </a:lnTo>
                <a:lnTo>
                  <a:pt x="318" y="382"/>
                </a:lnTo>
                <a:lnTo>
                  <a:pt x="343" y="382"/>
                </a:lnTo>
                <a:lnTo>
                  <a:pt x="343" y="330"/>
                </a:lnTo>
                <a:lnTo>
                  <a:pt x="362" y="330"/>
                </a:lnTo>
                <a:lnTo>
                  <a:pt x="362" y="311"/>
                </a:lnTo>
                <a:lnTo>
                  <a:pt x="343" y="311"/>
                </a:lnTo>
                <a:lnTo>
                  <a:pt x="362" y="267"/>
                </a:lnTo>
                <a:lnTo>
                  <a:pt x="406" y="294"/>
                </a:lnTo>
                <a:lnTo>
                  <a:pt x="318" y="225"/>
                </a:lnTo>
                <a:lnTo>
                  <a:pt x="343" y="225"/>
                </a:lnTo>
                <a:lnTo>
                  <a:pt x="293" y="225"/>
                </a:lnTo>
                <a:lnTo>
                  <a:pt x="267" y="199"/>
                </a:lnTo>
                <a:lnTo>
                  <a:pt x="249" y="155"/>
                </a:lnTo>
                <a:lnTo>
                  <a:pt x="206" y="113"/>
                </a:lnTo>
                <a:lnTo>
                  <a:pt x="206" y="61"/>
                </a:lnTo>
                <a:lnTo>
                  <a:pt x="223" y="42"/>
                </a:lnTo>
                <a:lnTo>
                  <a:pt x="249" y="61"/>
                </a:lnTo>
                <a:lnTo>
                  <a:pt x="249" y="42"/>
                </a:lnTo>
                <a:lnTo>
                  <a:pt x="249" y="25"/>
                </a:lnTo>
                <a:lnTo>
                  <a:pt x="206" y="0"/>
                </a:lnTo>
                <a:lnTo>
                  <a:pt x="187" y="0"/>
                </a:lnTo>
                <a:lnTo>
                  <a:pt x="137" y="0"/>
                </a:lnTo>
                <a:lnTo>
                  <a:pt x="110" y="25"/>
                </a:lnTo>
                <a:lnTo>
                  <a:pt x="93" y="25"/>
                </a:lnTo>
                <a:lnTo>
                  <a:pt x="93" y="42"/>
                </a:lnTo>
                <a:lnTo>
                  <a:pt x="68" y="25"/>
                </a:lnTo>
                <a:lnTo>
                  <a:pt x="30" y="42"/>
                </a:lnTo>
                <a:lnTo>
                  <a:pt x="0" y="9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5" name="Freeform 213">
            <a:extLst>
              <a:ext uri="{FF2B5EF4-FFF2-40B4-BE49-F238E27FC236}">
                <a16:creationId xmlns:a16="http://schemas.microsoft.com/office/drawing/2014/main" id="{47FCE116-0BCB-D64B-90F6-72A807245841}"/>
              </a:ext>
            </a:extLst>
          </p:cNvPr>
          <p:cNvSpPr>
            <a:spLocks/>
          </p:cNvSpPr>
          <p:nvPr/>
        </p:nvSpPr>
        <p:spPr bwMode="auto">
          <a:xfrm>
            <a:off x="5477276" y="2598361"/>
            <a:ext cx="352425" cy="373062"/>
          </a:xfrm>
          <a:custGeom>
            <a:avLst/>
            <a:gdLst>
              <a:gd name="T0" fmla="*/ 0 w 406"/>
              <a:gd name="T1" fmla="*/ 2147483647 h 382"/>
              <a:gd name="T2" fmla="*/ 2147483647 w 406"/>
              <a:gd name="T3" fmla="*/ 2147483647 h 382"/>
              <a:gd name="T4" fmla="*/ 2147483647 w 406"/>
              <a:gd name="T5" fmla="*/ 2147483647 h 382"/>
              <a:gd name="T6" fmla="*/ 2147483647 w 406"/>
              <a:gd name="T7" fmla="*/ 2147483647 h 382"/>
              <a:gd name="T8" fmla="*/ 2147483647 w 406"/>
              <a:gd name="T9" fmla="*/ 2147483647 h 382"/>
              <a:gd name="T10" fmla="*/ 2147483647 w 406"/>
              <a:gd name="T11" fmla="*/ 2147483647 h 382"/>
              <a:gd name="T12" fmla="*/ 2147483647 w 406"/>
              <a:gd name="T13" fmla="*/ 2147483647 h 382"/>
              <a:gd name="T14" fmla="*/ 2147483647 w 406"/>
              <a:gd name="T15" fmla="*/ 2147483647 h 382"/>
              <a:gd name="T16" fmla="*/ 2147483647 w 406"/>
              <a:gd name="T17" fmla="*/ 2147483647 h 382"/>
              <a:gd name="T18" fmla="*/ 2147483647 w 406"/>
              <a:gd name="T19" fmla="*/ 2147483647 h 382"/>
              <a:gd name="T20" fmla="*/ 2147483647 w 406"/>
              <a:gd name="T21" fmla="*/ 2147483647 h 382"/>
              <a:gd name="T22" fmla="*/ 2147483647 w 406"/>
              <a:gd name="T23" fmla="*/ 2147483647 h 382"/>
              <a:gd name="T24" fmla="*/ 2147483647 w 406"/>
              <a:gd name="T25" fmla="*/ 2147483647 h 382"/>
              <a:gd name="T26" fmla="*/ 2147483647 w 406"/>
              <a:gd name="T27" fmla="*/ 2147483647 h 382"/>
              <a:gd name="T28" fmla="*/ 2147483647 w 406"/>
              <a:gd name="T29" fmla="*/ 2147483647 h 382"/>
              <a:gd name="T30" fmla="*/ 2147483647 w 406"/>
              <a:gd name="T31" fmla="*/ 2147483647 h 382"/>
              <a:gd name="T32" fmla="*/ 2147483647 w 406"/>
              <a:gd name="T33" fmla="*/ 2147483647 h 382"/>
              <a:gd name="T34" fmla="*/ 2147483647 w 406"/>
              <a:gd name="T35" fmla="*/ 2147483647 h 382"/>
              <a:gd name="T36" fmla="*/ 2147483647 w 406"/>
              <a:gd name="T37" fmla="*/ 2147483647 h 382"/>
              <a:gd name="T38" fmla="*/ 2147483647 w 406"/>
              <a:gd name="T39" fmla="*/ 2147483647 h 382"/>
              <a:gd name="T40" fmla="*/ 2147483647 w 406"/>
              <a:gd name="T41" fmla="*/ 2147483647 h 382"/>
              <a:gd name="T42" fmla="*/ 2147483647 w 406"/>
              <a:gd name="T43" fmla="*/ 2147483647 h 382"/>
              <a:gd name="T44" fmla="*/ 2147483647 w 406"/>
              <a:gd name="T45" fmla="*/ 2147483647 h 382"/>
              <a:gd name="T46" fmla="*/ 2147483647 w 406"/>
              <a:gd name="T47" fmla="*/ 2147483647 h 382"/>
              <a:gd name="T48" fmla="*/ 2147483647 w 406"/>
              <a:gd name="T49" fmla="*/ 2147483647 h 382"/>
              <a:gd name="T50" fmla="*/ 2147483647 w 406"/>
              <a:gd name="T51" fmla="*/ 2147483647 h 382"/>
              <a:gd name="T52" fmla="*/ 2147483647 w 406"/>
              <a:gd name="T53" fmla="*/ 2147483647 h 382"/>
              <a:gd name="T54" fmla="*/ 2147483647 w 406"/>
              <a:gd name="T55" fmla="*/ 2147483647 h 382"/>
              <a:gd name="T56" fmla="*/ 2147483647 w 406"/>
              <a:gd name="T57" fmla="*/ 2147483647 h 382"/>
              <a:gd name="T58" fmla="*/ 2147483647 w 406"/>
              <a:gd name="T59" fmla="*/ 0 h 382"/>
              <a:gd name="T60" fmla="*/ 2147483647 w 406"/>
              <a:gd name="T61" fmla="*/ 0 h 382"/>
              <a:gd name="T62" fmla="*/ 2147483647 w 406"/>
              <a:gd name="T63" fmla="*/ 0 h 382"/>
              <a:gd name="T64" fmla="*/ 2147483647 w 406"/>
              <a:gd name="T65" fmla="*/ 2147483647 h 382"/>
              <a:gd name="T66" fmla="*/ 2147483647 w 406"/>
              <a:gd name="T67" fmla="*/ 2147483647 h 382"/>
              <a:gd name="T68" fmla="*/ 2147483647 w 406"/>
              <a:gd name="T69" fmla="*/ 2147483647 h 382"/>
              <a:gd name="T70" fmla="*/ 2147483647 w 406"/>
              <a:gd name="T71" fmla="*/ 2147483647 h 382"/>
              <a:gd name="T72" fmla="*/ 2147483647 w 406"/>
              <a:gd name="T73" fmla="*/ 2147483647 h 382"/>
              <a:gd name="T74" fmla="*/ 0 w 406"/>
              <a:gd name="T75" fmla="*/ 2147483647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82"/>
              <a:gd name="T116" fmla="*/ 406 w 406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82">
                <a:moveTo>
                  <a:pt x="0" y="94"/>
                </a:moveTo>
                <a:lnTo>
                  <a:pt x="49" y="138"/>
                </a:lnTo>
                <a:lnTo>
                  <a:pt x="68" y="113"/>
                </a:lnTo>
                <a:lnTo>
                  <a:pt x="110" y="138"/>
                </a:lnTo>
                <a:lnTo>
                  <a:pt x="162" y="199"/>
                </a:lnTo>
                <a:lnTo>
                  <a:pt x="187" y="199"/>
                </a:lnTo>
                <a:lnTo>
                  <a:pt x="206" y="225"/>
                </a:lnTo>
                <a:lnTo>
                  <a:pt x="249" y="250"/>
                </a:lnTo>
                <a:lnTo>
                  <a:pt x="318" y="294"/>
                </a:lnTo>
                <a:lnTo>
                  <a:pt x="343" y="330"/>
                </a:lnTo>
                <a:lnTo>
                  <a:pt x="318" y="382"/>
                </a:lnTo>
                <a:lnTo>
                  <a:pt x="343" y="382"/>
                </a:lnTo>
                <a:lnTo>
                  <a:pt x="343" y="330"/>
                </a:lnTo>
                <a:lnTo>
                  <a:pt x="362" y="330"/>
                </a:lnTo>
                <a:lnTo>
                  <a:pt x="362" y="311"/>
                </a:lnTo>
                <a:lnTo>
                  <a:pt x="343" y="311"/>
                </a:lnTo>
                <a:lnTo>
                  <a:pt x="362" y="267"/>
                </a:lnTo>
                <a:lnTo>
                  <a:pt x="406" y="294"/>
                </a:lnTo>
                <a:lnTo>
                  <a:pt x="318" y="225"/>
                </a:lnTo>
                <a:lnTo>
                  <a:pt x="343" y="225"/>
                </a:lnTo>
                <a:lnTo>
                  <a:pt x="293" y="225"/>
                </a:lnTo>
                <a:lnTo>
                  <a:pt x="267" y="199"/>
                </a:lnTo>
                <a:lnTo>
                  <a:pt x="249" y="155"/>
                </a:lnTo>
                <a:lnTo>
                  <a:pt x="206" y="113"/>
                </a:lnTo>
                <a:lnTo>
                  <a:pt x="206" y="61"/>
                </a:lnTo>
                <a:lnTo>
                  <a:pt x="223" y="42"/>
                </a:lnTo>
                <a:lnTo>
                  <a:pt x="249" y="61"/>
                </a:lnTo>
                <a:lnTo>
                  <a:pt x="249" y="42"/>
                </a:lnTo>
                <a:lnTo>
                  <a:pt x="249" y="25"/>
                </a:lnTo>
                <a:lnTo>
                  <a:pt x="206" y="0"/>
                </a:lnTo>
                <a:lnTo>
                  <a:pt x="187" y="0"/>
                </a:lnTo>
                <a:lnTo>
                  <a:pt x="137" y="0"/>
                </a:lnTo>
                <a:lnTo>
                  <a:pt x="110" y="25"/>
                </a:lnTo>
                <a:lnTo>
                  <a:pt x="93" y="25"/>
                </a:lnTo>
                <a:lnTo>
                  <a:pt x="93" y="42"/>
                </a:lnTo>
                <a:lnTo>
                  <a:pt x="68" y="25"/>
                </a:lnTo>
                <a:lnTo>
                  <a:pt x="30" y="42"/>
                </a:lnTo>
                <a:lnTo>
                  <a:pt x="0" y="9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" name="Freeform 214">
            <a:extLst>
              <a:ext uri="{FF2B5EF4-FFF2-40B4-BE49-F238E27FC236}">
                <a16:creationId xmlns:a16="http://schemas.microsoft.com/office/drawing/2014/main" id="{B04FDC49-DCC2-EA4B-8E24-59D4D3A6CFB4}"/>
              </a:ext>
            </a:extLst>
          </p:cNvPr>
          <p:cNvSpPr>
            <a:spLocks/>
          </p:cNvSpPr>
          <p:nvPr/>
        </p:nvSpPr>
        <p:spPr bwMode="auto">
          <a:xfrm>
            <a:off x="5948763" y="2709486"/>
            <a:ext cx="195263" cy="134937"/>
          </a:xfrm>
          <a:custGeom>
            <a:avLst/>
            <a:gdLst>
              <a:gd name="T0" fmla="*/ 2147483647 w 225"/>
              <a:gd name="T1" fmla="*/ 0 h 137"/>
              <a:gd name="T2" fmla="*/ 2147483647 w 225"/>
              <a:gd name="T3" fmla="*/ 2147483647 h 137"/>
              <a:gd name="T4" fmla="*/ 2147483647 w 225"/>
              <a:gd name="T5" fmla="*/ 2147483647 h 137"/>
              <a:gd name="T6" fmla="*/ 2147483647 w 225"/>
              <a:gd name="T7" fmla="*/ 2147483647 h 137"/>
              <a:gd name="T8" fmla="*/ 2147483647 w 225"/>
              <a:gd name="T9" fmla="*/ 2147483647 h 137"/>
              <a:gd name="T10" fmla="*/ 2147483647 w 225"/>
              <a:gd name="T11" fmla="*/ 2147483647 h 137"/>
              <a:gd name="T12" fmla="*/ 2147483647 w 225"/>
              <a:gd name="T13" fmla="*/ 2147483647 h 137"/>
              <a:gd name="T14" fmla="*/ 2147483647 w 225"/>
              <a:gd name="T15" fmla="*/ 2147483647 h 137"/>
              <a:gd name="T16" fmla="*/ 2147483647 w 225"/>
              <a:gd name="T17" fmla="*/ 2147483647 h 137"/>
              <a:gd name="T18" fmla="*/ 0 w 225"/>
              <a:gd name="T19" fmla="*/ 2147483647 h 137"/>
              <a:gd name="T20" fmla="*/ 0 w 225"/>
              <a:gd name="T21" fmla="*/ 2147483647 h 137"/>
              <a:gd name="T22" fmla="*/ 0 w 225"/>
              <a:gd name="T23" fmla="*/ 2147483647 h 137"/>
              <a:gd name="T24" fmla="*/ 2147483647 w 225"/>
              <a:gd name="T25" fmla="*/ 0 h 137"/>
              <a:gd name="T26" fmla="*/ 2147483647 w 225"/>
              <a:gd name="T27" fmla="*/ 2147483647 h 137"/>
              <a:gd name="T28" fmla="*/ 2147483647 w 225"/>
              <a:gd name="T29" fmla="*/ 2147483647 h 137"/>
              <a:gd name="T30" fmla="*/ 2147483647 w 225"/>
              <a:gd name="T31" fmla="*/ 0 h 1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5"/>
              <a:gd name="T49" fmla="*/ 0 h 137"/>
              <a:gd name="T50" fmla="*/ 225 w 225"/>
              <a:gd name="T51" fmla="*/ 137 h 1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5" h="137">
                <a:moveTo>
                  <a:pt x="154" y="0"/>
                </a:moveTo>
                <a:lnTo>
                  <a:pt x="225" y="25"/>
                </a:lnTo>
                <a:lnTo>
                  <a:pt x="198" y="42"/>
                </a:lnTo>
                <a:lnTo>
                  <a:pt x="181" y="61"/>
                </a:lnTo>
                <a:lnTo>
                  <a:pt x="198" y="111"/>
                </a:lnTo>
                <a:lnTo>
                  <a:pt x="130" y="111"/>
                </a:lnTo>
                <a:lnTo>
                  <a:pt x="112" y="137"/>
                </a:lnTo>
                <a:lnTo>
                  <a:pt x="69" y="111"/>
                </a:lnTo>
                <a:lnTo>
                  <a:pt x="17" y="137"/>
                </a:lnTo>
                <a:lnTo>
                  <a:pt x="0" y="86"/>
                </a:lnTo>
                <a:lnTo>
                  <a:pt x="0" y="61"/>
                </a:lnTo>
                <a:lnTo>
                  <a:pt x="0" y="25"/>
                </a:lnTo>
                <a:lnTo>
                  <a:pt x="17" y="0"/>
                </a:lnTo>
                <a:lnTo>
                  <a:pt x="42" y="25"/>
                </a:lnTo>
                <a:lnTo>
                  <a:pt x="112" y="25"/>
                </a:lnTo>
                <a:lnTo>
                  <a:pt x="154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07" name="Freeform 215">
            <a:extLst>
              <a:ext uri="{FF2B5EF4-FFF2-40B4-BE49-F238E27FC236}">
                <a16:creationId xmlns:a16="http://schemas.microsoft.com/office/drawing/2014/main" id="{F779DEF3-DC81-4D4B-AD0E-D74C6D34F6F5}"/>
              </a:ext>
            </a:extLst>
          </p:cNvPr>
          <p:cNvSpPr>
            <a:spLocks/>
          </p:cNvSpPr>
          <p:nvPr/>
        </p:nvSpPr>
        <p:spPr bwMode="auto">
          <a:xfrm>
            <a:off x="5948763" y="2709486"/>
            <a:ext cx="195263" cy="134937"/>
          </a:xfrm>
          <a:custGeom>
            <a:avLst/>
            <a:gdLst>
              <a:gd name="T0" fmla="*/ 2147483647 w 225"/>
              <a:gd name="T1" fmla="*/ 0 h 137"/>
              <a:gd name="T2" fmla="*/ 2147483647 w 225"/>
              <a:gd name="T3" fmla="*/ 2147483647 h 137"/>
              <a:gd name="T4" fmla="*/ 2147483647 w 225"/>
              <a:gd name="T5" fmla="*/ 2147483647 h 137"/>
              <a:gd name="T6" fmla="*/ 2147483647 w 225"/>
              <a:gd name="T7" fmla="*/ 2147483647 h 137"/>
              <a:gd name="T8" fmla="*/ 2147483647 w 225"/>
              <a:gd name="T9" fmla="*/ 2147483647 h 137"/>
              <a:gd name="T10" fmla="*/ 2147483647 w 225"/>
              <a:gd name="T11" fmla="*/ 2147483647 h 137"/>
              <a:gd name="T12" fmla="*/ 2147483647 w 225"/>
              <a:gd name="T13" fmla="*/ 2147483647 h 137"/>
              <a:gd name="T14" fmla="*/ 2147483647 w 225"/>
              <a:gd name="T15" fmla="*/ 2147483647 h 137"/>
              <a:gd name="T16" fmla="*/ 2147483647 w 225"/>
              <a:gd name="T17" fmla="*/ 2147483647 h 137"/>
              <a:gd name="T18" fmla="*/ 0 w 225"/>
              <a:gd name="T19" fmla="*/ 2147483647 h 137"/>
              <a:gd name="T20" fmla="*/ 0 w 225"/>
              <a:gd name="T21" fmla="*/ 2147483647 h 137"/>
              <a:gd name="T22" fmla="*/ 0 w 225"/>
              <a:gd name="T23" fmla="*/ 2147483647 h 137"/>
              <a:gd name="T24" fmla="*/ 2147483647 w 225"/>
              <a:gd name="T25" fmla="*/ 0 h 137"/>
              <a:gd name="T26" fmla="*/ 2147483647 w 225"/>
              <a:gd name="T27" fmla="*/ 2147483647 h 137"/>
              <a:gd name="T28" fmla="*/ 2147483647 w 225"/>
              <a:gd name="T29" fmla="*/ 2147483647 h 137"/>
              <a:gd name="T30" fmla="*/ 2147483647 w 225"/>
              <a:gd name="T31" fmla="*/ 0 h 1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5"/>
              <a:gd name="T49" fmla="*/ 0 h 137"/>
              <a:gd name="T50" fmla="*/ 225 w 225"/>
              <a:gd name="T51" fmla="*/ 137 h 1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5" h="137">
                <a:moveTo>
                  <a:pt x="154" y="0"/>
                </a:moveTo>
                <a:lnTo>
                  <a:pt x="225" y="25"/>
                </a:lnTo>
                <a:lnTo>
                  <a:pt x="198" y="42"/>
                </a:lnTo>
                <a:lnTo>
                  <a:pt x="181" y="61"/>
                </a:lnTo>
                <a:lnTo>
                  <a:pt x="198" y="111"/>
                </a:lnTo>
                <a:lnTo>
                  <a:pt x="130" y="111"/>
                </a:lnTo>
                <a:lnTo>
                  <a:pt x="112" y="137"/>
                </a:lnTo>
                <a:lnTo>
                  <a:pt x="69" y="111"/>
                </a:lnTo>
                <a:lnTo>
                  <a:pt x="17" y="137"/>
                </a:lnTo>
                <a:lnTo>
                  <a:pt x="0" y="86"/>
                </a:lnTo>
                <a:lnTo>
                  <a:pt x="0" y="61"/>
                </a:lnTo>
                <a:lnTo>
                  <a:pt x="0" y="25"/>
                </a:lnTo>
                <a:lnTo>
                  <a:pt x="17" y="0"/>
                </a:lnTo>
                <a:lnTo>
                  <a:pt x="42" y="25"/>
                </a:lnTo>
                <a:lnTo>
                  <a:pt x="112" y="25"/>
                </a:lnTo>
                <a:lnTo>
                  <a:pt x="154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" name="Freeform 216">
            <a:extLst>
              <a:ext uri="{FF2B5EF4-FFF2-40B4-BE49-F238E27FC236}">
                <a16:creationId xmlns:a16="http://schemas.microsoft.com/office/drawing/2014/main" id="{8CB69614-AE14-2049-AAB6-5D9DDE778550}"/>
              </a:ext>
            </a:extLst>
          </p:cNvPr>
          <p:cNvSpPr>
            <a:spLocks/>
          </p:cNvSpPr>
          <p:nvPr/>
        </p:nvSpPr>
        <p:spPr bwMode="auto">
          <a:xfrm>
            <a:off x="5888438" y="2819023"/>
            <a:ext cx="171450" cy="177800"/>
          </a:xfrm>
          <a:custGeom>
            <a:avLst/>
            <a:gdLst>
              <a:gd name="T0" fmla="*/ 2147483647 w 199"/>
              <a:gd name="T1" fmla="*/ 0 h 182"/>
              <a:gd name="T2" fmla="*/ 2147483647 w 199"/>
              <a:gd name="T3" fmla="*/ 2147483647 h 182"/>
              <a:gd name="T4" fmla="*/ 2147483647 w 199"/>
              <a:gd name="T5" fmla="*/ 2147483647 h 182"/>
              <a:gd name="T6" fmla="*/ 2147483647 w 199"/>
              <a:gd name="T7" fmla="*/ 2147483647 h 182"/>
              <a:gd name="T8" fmla="*/ 2147483647 w 199"/>
              <a:gd name="T9" fmla="*/ 2147483647 h 182"/>
              <a:gd name="T10" fmla="*/ 2147483647 w 199"/>
              <a:gd name="T11" fmla="*/ 2147483647 h 182"/>
              <a:gd name="T12" fmla="*/ 2147483647 w 199"/>
              <a:gd name="T13" fmla="*/ 2147483647 h 182"/>
              <a:gd name="T14" fmla="*/ 2147483647 w 199"/>
              <a:gd name="T15" fmla="*/ 2147483647 h 182"/>
              <a:gd name="T16" fmla="*/ 2147483647 w 199"/>
              <a:gd name="T17" fmla="*/ 2147483647 h 182"/>
              <a:gd name="T18" fmla="*/ 2147483647 w 199"/>
              <a:gd name="T19" fmla="*/ 2147483647 h 182"/>
              <a:gd name="T20" fmla="*/ 2147483647 w 199"/>
              <a:gd name="T21" fmla="*/ 2147483647 h 182"/>
              <a:gd name="T22" fmla="*/ 2147483647 w 199"/>
              <a:gd name="T23" fmla="*/ 2147483647 h 182"/>
              <a:gd name="T24" fmla="*/ 2147483647 w 199"/>
              <a:gd name="T25" fmla="*/ 2147483647 h 182"/>
              <a:gd name="T26" fmla="*/ 2147483647 w 199"/>
              <a:gd name="T27" fmla="*/ 2147483647 h 182"/>
              <a:gd name="T28" fmla="*/ 0 w 199"/>
              <a:gd name="T29" fmla="*/ 2147483647 h 182"/>
              <a:gd name="T30" fmla="*/ 2147483647 w 199"/>
              <a:gd name="T31" fmla="*/ 2147483647 h 182"/>
              <a:gd name="T32" fmla="*/ 2147483647 w 199"/>
              <a:gd name="T33" fmla="*/ 2147483647 h 182"/>
              <a:gd name="T34" fmla="*/ 2147483647 w 199"/>
              <a:gd name="T35" fmla="*/ 0 h 182"/>
              <a:gd name="T36" fmla="*/ 2147483647 w 199"/>
              <a:gd name="T37" fmla="*/ 2147483647 h 182"/>
              <a:gd name="T38" fmla="*/ 2147483647 w 199"/>
              <a:gd name="T39" fmla="*/ 0 h 18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9"/>
              <a:gd name="T61" fmla="*/ 0 h 182"/>
              <a:gd name="T62" fmla="*/ 199 w 199"/>
              <a:gd name="T63" fmla="*/ 182 h 18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9" h="182">
                <a:moveTo>
                  <a:pt x="199" y="0"/>
                </a:moveTo>
                <a:lnTo>
                  <a:pt x="199" y="42"/>
                </a:lnTo>
                <a:lnTo>
                  <a:pt x="180" y="42"/>
                </a:lnTo>
                <a:lnTo>
                  <a:pt x="136" y="25"/>
                </a:lnTo>
                <a:lnTo>
                  <a:pt x="111" y="42"/>
                </a:lnTo>
                <a:lnTo>
                  <a:pt x="111" y="69"/>
                </a:lnTo>
                <a:lnTo>
                  <a:pt x="86" y="42"/>
                </a:lnTo>
                <a:lnTo>
                  <a:pt x="86" y="69"/>
                </a:lnTo>
                <a:lnTo>
                  <a:pt x="111" y="105"/>
                </a:lnTo>
                <a:lnTo>
                  <a:pt x="155" y="155"/>
                </a:lnTo>
                <a:lnTo>
                  <a:pt x="136" y="155"/>
                </a:lnTo>
                <a:lnTo>
                  <a:pt x="136" y="182"/>
                </a:lnTo>
                <a:lnTo>
                  <a:pt x="86" y="130"/>
                </a:lnTo>
                <a:lnTo>
                  <a:pt x="42" y="130"/>
                </a:lnTo>
                <a:lnTo>
                  <a:pt x="0" y="86"/>
                </a:lnTo>
                <a:lnTo>
                  <a:pt x="25" y="42"/>
                </a:lnTo>
                <a:lnTo>
                  <a:pt x="86" y="25"/>
                </a:lnTo>
                <a:lnTo>
                  <a:pt x="136" y="0"/>
                </a:lnTo>
                <a:lnTo>
                  <a:pt x="180" y="25"/>
                </a:lnTo>
                <a:lnTo>
                  <a:pt x="199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09" name="Freeform 217">
            <a:extLst>
              <a:ext uri="{FF2B5EF4-FFF2-40B4-BE49-F238E27FC236}">
                <a16:creationId xmlns:a16="http://schemas.microsoft.com/office/drawing/2014/main" id="{76850802-50DC-B84F-B354-F3B1539F5B87}"/>
              </a:ext>
            </a:extLst>
          </p:cNvPr>
          <p:cNvSpPr>
            <a:spLocks/>
          </p:cNvSpPr>
          <p:nvPr/>
        </p:nvSpPr>
        <p:spPr bwMode="auto">
          <a:xfrm>
            <a:off x="5888438" y="2819023"/>
            <a:ext cx="171450" cy="177800"/>
          </a:xfrm>
          <a:custGeom>
            <a:avLst/>
            <a:gdLst>
              <a:gd name="T0" fmla="*/ 2147483647 w 199"/>
              <a:gd name="T1" fmla="*/ 0 h 182"/>
              <a:gd name="T2" fmla="*/ 2147483647 w 199"/>
              <a:gd name="T3" fmla="*/ 2147483647 h 182"/>
              <a:gd name="T4" fmla="*/ 2147483647 w 199"/>
              <a:gd name="T5" fmla="*/ 2147483647 h 182"/>
              <a:gd name="T6" fmla="*/ 2147483647 w 199"/>
              <a:gd name="T7" fmla="*/ 2147483647 h 182"/>
              <a:gd name="T8" fmla="*/ 2147483647 w 199"/>
              <a:gd name="T9" fmla="*/ 2147483647 h 182"/>
              <a:gd name="T10" fmla="*/ 2147483647 w 199"/>
              <a:gd name="T11" fmla="*/ 2147483647 h 182"/>
              <a:gd name="T12" fmla="*/ 2147483647 w 199"/>
              <a:gd name="T13" fmla="*/ 2147483647 h 182"/>
              <a:gd name="T14" fmla="*/ 2147483647 w 199"/>
              <a:gd name="T15" fmla="*/ 2147483647 h 182"/>
              <a:gd name="T16" fmla="*/ 2147483647 w 199"/>
              <a:gd name="T17" fmla="*/ 2147483647 h 182"/>
              <a:gd name="T18" fmla="*/ 2147483647 w 199"/>
              <a:gd name="T19" fmla="*/ 2147483647 h 182"/>
              <a:gd name="T20" fmla="*/ 2147483647 w 199"/>
              <a:gd name="T21" fmla="*/ 2147483647 h 182"/>
              <a:gd name="T22" fmla="*/ 2147483647 w 199"/>
              <a:gd name="T23" fmla="*/ 2147483647 h 182"/>
              <a:gd name="T24" fmla="*/ 2147483647 w 199"/>
              <a:gd name="T25" fmla="*/ 2147483647 h 182"/>
              <a:gd name="T26" fmla="*/ 2147483647 w 199"/>
              <a:gd name="T27" fmla="*/ 2147483647 h 182"/>
              <a:gd name="T28" fmla="*/ 0 w 199"/>
              <a:gd name="T29" fmla="*/ 2147483647 h 182"/>
              <a:gd name="T30" fmla="*/ 2147483647 w 199"/>
              <a:gd name="T31" fmla="*/ 2147483647 h 182"/>
              <a:gd name="T32" fmla="*/ 2147483647 w 199"/>
              <a:gd name="T33" fmla="*/ 2147483647 h 182"/>
              <a:gd name="T34" fmla="*/ 2147483647 w 199"/>
              <a:gd name="T35" fmla="*/ 0 h 182"/>
              <a:gd name="T36" fmla="*/ 2147483647 w 199"/>
              <a:gd name="T37" fmla="*/ 2147483647 h 182"/>
              <a:gd name="T38" fmla="*/ 2147483647 w 199"/>
              <a:gd name="T39" fmla="*/ 0 h 18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9"/>
              <a:gd name="T61" fmla="*/ 0 h 182"/>
              <a:gd name="T62" fmla="*/ 199 w 199"/>
              <a:gd name="T63" fmla="*/ 182 h 18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9" h="182">
                <a:moveTo>
                  <a:pt x="199" y="0"/>
                </a:moveTo>
                <a:lnTo>
                  <a:pt x="199" y="42"/>
                </a:lnTo>
                <a:lnTo>
                  <a:pt x="180" y="42"/>
                </a:lnTo>
                <a:lnTo>
                  <a:pt x="136" y="25"/>
                </a:lnTo>
                <a:lnTo>
                  <a:pt x="111" y="42"/>
                </a:lnTo>
                <a:lnTo>
                  <a:pt x="111" y="69"/>
                </a:lnTo>
                <a:lnTo>
                  <a:pt x="86" y="42"/>
                </a:lnTo>
                <a:lnTo>
                  <a:pt x="86" y="69"/>
                </a:lnTo>
                <a:lnTo>
                  <a:pt x="111" y="105"/>
                </a:lnTo>
                <a:lnTo>
                  <a:pt x="155" y="155"/>
                </a:lnTo>
                <a:lnTo>
                  <a:pt x="136" y="155"/>
                </a:lnTo>
                <a:lnTo>
                  <a:pt x="136" y="182"/>
                </a:lnTo>
                <a:lnTo>
                  <a:pt x="86" y="130"/>
                </a:lnTo>
                <a:lnTo>
                  <a:pt x="42" y="130"/>
                </a:lnTo>
                <a:lnTo>
                  <a:pt x="0" y="86"/>
                </a:lnTo>
                <a:lnTo>
                  <a:pt x="25" y="42"/>
                </a:lnTo>
                <a:lnTo>
                  <a:pt x="86" y="25"/>
                </a:lnTo>
                <a:lnTo>
                  <a:pt x="136" y="0"/>
                </a:lnTo>
                <a:lnTo>
                  <a:pt x="180" y="25"/>
                </a:lnTo>
                <a:lnTo>
                  <a:pt x="199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0" name="Freeform 218">
            <a:extLst>
              <a:ext uri="{FF2B5EF4-FFF2-40B4-BE49-F238E27FC236}">
                <a16:creationId xmlns:a16="http://schemas.microsoft.com/office/drawing/2014/main" id="{A68C942D-B1AE-6A4C-8DA0-EB35DF445941}"/>
              </a:ext>
            </a:extLst>
          </p:cNvPr>
          <p:cNvSpPr>
            <a:spLocks/>
          </p:cNvSpPr>
          <p:nvPr/>
        </p:nvSpPr>
        <p:spPr bwMode="auto">
          <a:xfrm>
            <a:off x="5872563" y="2555498"/>
            <a:ext cx="285750" cy="177800"/>
          </a:xfrm>
          <a:custGeom>
            <a:avLst/>
            <a:gdLst>
              <a:gd name="T0" fmla="*/ 2147483647 w 330"/>
              <a:gd name="T1" fmla="*/ 2147483647 h 181"/>
              <a:gd name="T2" fmla="*/ 2147483647 w 330"/>
              <a:gd name="T3" fmla="*/ 2147483647 h 181"/>
              <a:gd name="T4" fmla="*/ 2147483647 w 330"/>
              <a:gd name="T5" fmla="*/ 0 h 181"/>
              <a:gd name="T6" fmla="*/ 2147483647 w 330"/>
              <a:gd name="T7" fmla="*/ 2147483647 h 181"/>
              <a:gd name="T8" fmla="*/ 2147483647 w 330"/>
              <a:gd name="T9" fmla="*/ 0 h 181"/>
              <a:gd name="T10" fmla="*/ 2147483647 w 330"/>
              <a:gd name="T11" fmla="*/ 2147483647 h 181"/>
              <a:gd name="T12" fmla="*/ 2147483647 w 330"/>
              <a:gd name="T13" fmla="*/ 2147483647 h 181"/>
              <a:gd name="T14" fmla="*/ 2147483647 w 330"/>
              <a:gd name="T15" fmla="*/ 2147483647 h 181"/>
              <a:gd name="T16" fmla="*/ 0 w 330"/>
              <a:gd name="T17" fmla="*/ 2147483647 h 181"/>
              <a:gd name="T18" fmla="*/ 2147483647 w 330"/>
              <a:gd name="T19" fmla="*/ 2147483647 h 181"/>
              <a:gd name="T20" fmla="*/ 2147483647 w 330"/>
              <a:gd name="T21" fmla="*/ 2147483647 h 181"/>
              <a:gd name="T22" fmla="*/ 2147483647 w 330"/>
              <a:gd name="T23" fmla="*/ 2147483647 h 181"/>
              <a:gd name="T24" fmla="*/ 2147483647 w 330"/>
              <a:gd name="T25" fmla="*/ 2147483647 h 181"/>
              <a:gd name="T26" fmla="*/ 2147483647 w 330"/>
              <a:gd name="T27" fmla="*/ 2147483647 h 181"/>
              <a:gd name="T28" fmla="*/ 2147483647 w 330"/>
              <a:gd name="T29" fmla="*/ 2147483647 h 181"/>
              <a:gd name="T30" fmla="*/ 2147483647 w 330"/>
              <a:gd name="T31" fmla="*/ 2147483647 h 181"/>
              <a:gd name="T32" fmla="*/ 2147483647 w 330"/>
              <a:gd name="T33" fmla="*/ 2147483647 h 181"/>
              <a:gd name="T34" fmla="*/ 2147483647 w 330"/>
              <a:gd name="T35" fmla="*/ 2147483647 h 181"/>
              <a:gd name="T36" fmla="*/ 2147483647 w 330"/>
              <a:gd name="T37" fmla="*/ 2147483647 h 181"/>
              <a:gd name="T38" fmla="*/ 2147483647 w 330"/>
              <a:gd name="T39" fmla="*/ 2147483647 h 18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0"/>
              <a:gd name="T61" fmla="*/ 0 h 181"/>
              <a:gd name="T62" fmla="*/ 330 w 330"/>
              <a:gd name="T63" fmla="*/ 181 h 18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0" h="181">
                <a:moveTo>
                  <a:pt x="286" y="104"/>
                </a:moveTo>
                <a:lnTo>
                  <a:pt x="267" y="41"/>
                </a:lnTo>
                <a:lnTo>
                  <a:pt x="218" y="0"/>
                </a:lnTo>
                <a:lnTo>
                  <a:pt x="155" y="24"/>
                </a:lnTo>
                <a:lnTo>
                  <a:pt x="86" y="0"/>
                </a:lnTo>
                <a:lnTo>
                  <a:pt x="61" y="24"/>
                </a:lnTo>
                <a:lnTo>
                  <a:pt x="42" y="68"/>
                </a:lnTo>
                <a:lnTo>
                  <a:pt x="17" y="85"/>
                </a:lnTo>
                <a:lnTo>
                  <a:pt x="0" y="85"/>
                </a:lnTo>
                <a:lnTo>
                  <a:pt x="61" y="137"/>
                </a:lnTo>
                <a:lnTo>
                  <a:pt x="86" y="137"/>
                </a:lnTo>
                <a:lnTo>
                  <a:pt x="105" y="154"/>
                </a:lnTo>
                <a:lnTo>
                  <a:pt x="130" y="181"/>
                </a:lnTo>
                <a:lnTo>
                  <a:pt x="199" y="181"/>
                </a:lnTo>
                <a:lnTo>
                  <a:pt x="242" y="154"/>
                </a:lnTo>
                <a:lnTo>
                  <a:pt x="311" y="181"/>
                </a:lnTo>
                <a:lnTo>
                  <a:pt x="286" y="154"/>
                </a:lnTo>
                <a:lnTo>
                  <a:pt x="330" y="137"/>
                </a:lnTo>
                <a:lnTo>
                  <a:pt x="330" y="104"/>
                </a:lnTo>
                <a:lnTo>
                  <a:pt x="286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1" name="Freeform 219">
            <a:extLst>
              <a:ext uri="{FF2B5EF4-FFF2-40B4-BE49-F238E27FC236}">
                <a16:creationId xmlns:a16="http://schemas.microsoft.com/office/drawing/2014/main" id="{6B13D8C2-5F74-E943-85FC-2DFC09265A3D}"/>
              </a:ext>
            </a:extLst>
          </p:cNvPr>
          <p:cNvSpPr>
            <a:spLocks/>
          </p:cNvSpPr>
          <p:nvPr/>
        </p:nvSpPr>
        <p:spPr bwMode="auto">
          <a:xfrm>
            <a:off x="5872563" y="2555498"/>
            <a:ext cx="285750" cy="177800"/>
          </a:xfrm>
          <a:custGeom>
            <a:avLst/>
            <a:gdLst>
              <a:gd name="T0" fmla="*/ 2147483647 w 330"/>
              <a:gd name="T1" fmla="*/ 2147483647 h 181"/>
              <a:gd name="T2" fmla="*/ 2147483647 w 330"/>
              <a:gd name="T3" fmla="*/ 2147483647 h 181"/>
              <a:gd name="T4" fmla="*/ 2147483647 w 330"/>
              <a:gd name="T5" fmla="*/ 0 h 181"/>
              <a:gd name="T6" fmla="*/ 2147483647 w 330"/>
              <a:gd name="T7" fmla="*/ 2147483647 h 181"/>
              <a:gd name="T8" fmla="*/ 2147483647 w 330"/>
              <a:gd name="T9" fmla="*/ 0 h 181"/>
              <a:gd name="T10" fmla="*/ 2147483647 w 330"/>
              <a:gd name="T11" fmla="*/ 2147483647 h 181"/>
              <a:gd name="T12" fmla="*/ 2147483647 w 330"/>
              <a:gd name="T13" fmla="*/ 2147483647 h 181"/>
              <a:gd name="T14" fmla="*/ 2147483647 w 330"/>
              <a:gd name="T15" fmla="*/ 2147483647 h 181"/>
              <a:gd name="T16" fmla="*/ 0 w 330"/>
              <a:gd name="T17" fmla="*/ 2147483647 h 181"/>
              <a:gd name="T18" fmla="*/ 2147483647 w 330"/>
              <a:gd name="T19" fmla="*/ 2147483647 h 181"/>
              <a:gd name="T20" fmla="*/ 2147483647 w 330"/>
              <a:gd name="T21" fmla="*/ 2147483647 h 181"/>
              <a:gd name="T22" fmla="*/ 2147483647 w 330"/>
              <a:gd name="T23" fmla="*/ 2147483647 h 181"/>
              <a:gd name="T24" fmla="*/ 2147483647 w 330"/>
              <a:gd name="T25" fmla="*/ 2147483647 h 181"/>
              <a:gd name="T26" fmla="*/ 2147483647 w 330"/>
              <a:gd name="T27" fmla="*/ 2147483647 h 181"/>
              <a:gd name="T28" fmla="*/ 2147483647 w 330"/>
              <a:gd name="T29" fmla="*/ 2147483647 h 181"/>
              <a:gd name="T30" fmla="*/ 2147483647 w 330"/>
              <a:gd name="T31" fmla="*/ 2147483647 h 181"/>
              <a:gd name="T32" fmla="*/ 2147483647 w 330"/>
              <a:gd name="T33" fmla="*/ 2147483647 h 181"/>
              <a:gd name="T34" fmla="*/ 2147483647 w 330"/>
              <a:gd name="T35" fmla="*/ 2147483647 h 181"/>
              <a:gd name="T36" fmla="*/ 2147483647 w 330"/>
              <a:gd name="T37" fmla="*/ 2147483647 h 181"/>
              <a:gd name="T38" fmla="*/ 2147483647 w 330"/>
              <a:gd name="T39" fmla="*/ 2147483647 h 18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0"/>
              <a:gd name="T61" fmla="*/ 0 h 181"/>
              <a:gd name="T62" fmla="*/ 330 w 330"/>
              <a:gd name="T63" fmla="*/ 181 h 18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0" h="181">
                <a:moveTo>
                  <a:pt x="286" y="104"/>
                </a:moveTo>
                <a:lnTo>
                  <a:pt x="267" y="41"/>
                </a:lnTo>
                <a:lnTo>
                  <a:pt x="218" y="0"/>
                </a:lnTo>
                <a:lnTo>
                  <a:pt x="155" y="24"/>
                </a:lnTo>
                <a:lnTo>
                  <a:pt x="86" y="0"/>
                </a:lnTo>
                <a:lnTo>
                  <a:pt x="61" y="24"/>
                </a:lnTo>
                <a:lnTo>
                  <a:pt x="42" y="68"/>
                </a:lnTo>
                <a:lnTo>
                  <a:pt x="17" y="85"/>
                </a:lnTo>
                <a:lnTo>
                  <a:pt x="0" y="85"/>
                </a:lnTo>
                <a:lnTo>
                  <a:pt x="61" y="137"/>
                </a:lnTo>
                <a:lnTo>
                  <a:pt x="86" y="137"/>
                </a:lnTo>
                <a:lnTo>
                  <a:pt x="105" y="154"/>
                </a:lnTo>
                <a:lnTo>
                  <a:pt x="130" y="181"/>
                </a:lnTo>
                <a:lnTo>
                  <a:pt x="199" y="181"/>
                </a:lnTo>
                <a:lnTo>
                  <a:pt x="242" y="154"/>
                </a:lnTo>
                <a:lnTo>
                  <a:pt x="311" y="181"/>
                </a:lnTo>
                <a:lnTo>
                  <a:pt x="286" y="154"/>
                </a:lnTo>
                <a:lnTo>
                  <a:pt x="330" y="137"/>
                </a:lnTo>
                <a:lnTo>
                  <a:pt x="330" y="104"/>
                </a:lnTo>
                <a:lnTo>
                  <a:pt x="286" y="10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2" name="Freeform 220">
            <a:extLst>
              <a:ext uri="{FF2B5EF4-FFF2-40B4-BE49-F238E27FC236}">
                <a16:creationId xmlns:a16="http://schemas.microsoft.com/office/drawing/2014/main" id="{72B72112-1B15-4147-A297-8CE8BD7E1C27}"/>
              </a:ext>
            </a:extLst>
          </p:cNvPr>
          <p:cNvSpPr>
            <a:spLocks/>
          </p:cNvSpPr>
          <p:nvPr/>
        </p:nvSpPr>
        <p:spPr bwMode="auto">
          <a:xfrm>
            <a:off x="5693176" y="2598361"/>
            <a:ext cx="80962" cy="58737"/>
          </a:xfrm>
          <a:custGeom>
            <a:avLst/>
            <a:gdLst>
              <a:gd name="T0" fmla="*/ 0 w 94"/>
              <a:gd name="T1" fmla="*/ 2147483647 h 61"/>
              <a:gd name="T2" fmla="*/ 2147483647 w 94"/>
              <a:gd name="T3" fmla="*/ 2147483647 h 61"/>
              <a:gd name="T4" fmla="*/ 2147483647 w 94"/>
              <a:gd name="T5" fmla="*/ 2147483647 h 61"/>
              <a:gd name="T6" fmla="*/ 2147483647 w 94"/>
              <a:gd name="T7" fmla="*/ 2147483647 h 61"/>
              <a:gd name="T8" fmla="*/ 2147483647 w 94"/>
              <a:gd name="T9" fmla="*/ 2147483647 h 61"/>
              <a:gd name="T10" fmla="*/ 2147483647 w 94"/>
              <a:gd name="T11" fmla="*/ 0 h 61"/>
              <a:gd name="T12" fmla="*/ 0 w 94"/>
              <a:gd name="T13" fmla="*/ 2147483647 h 61"/>
              <a:gd name="T14" fmla="*/ 0 w 94"/>
              <a:gd name="T15" fmla="*/ 2147483647 h 61"/>
              <a:gd name="T16" fmla="*/ 0 w 94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61"/>
              <a:gd name="T29" fmla="*/ 94 w 94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61">
                <a:moveTo>
                  <a:pt x="0" y="61"/>
                </a:moveTo>
                <a:lnTo>
                  <a:pt x="18" y="42"/>
                </a:lnTo>
                <a:lnTo>
                  <a:pt x="42" y="61"/>
                </a:lnTo>
                <a:lnTo>
                  <a:pt x="42" y="42"/>
                </a:lnTo>
                <a:lnTo>
                  <a:pt x="94" y="23"/>
                </a:lnTo>
                <a:lnTo>
                  <a:pt x="67" y="0"/>
                </a:lnTo>
                <a:lnTo>
                  <a:pt x="0" y="23"/>
                </a:lnTo>
                <a:lnTo>
                  <a:pt x="0" y="42"/>
                </a:lnTo>
                <a:lnTo>
                  <a:pt x="0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3" name="Freeform 221">
            <a:extLst>
              <a:ext uri="{FF2B5EF4-FFF2-40B4-BE49-F238E27FC236}">
                <a16:creationId xmlns:a16="http://schemas.microsoft.com/office/drawing/2014/main" id="{36AB839C-CDE2-DA40-8F0A-949441C11EB4}"/>
              </a:ext>
            </a:extLst>
          </p:cNvPr>
          <p:cNvSpPr>
            <a:spLocks/>
          </p:cNvSpPr>
          <p:nvPr/>
        </p:nvSpPr>
        <p:spPr bwMode="auto">
          <a:xfrm>
            <a:off x="5693176" y="2598361"/>
            <a:ext cx="80962" cy="58737"/>
          </a:xfrm>
          <a:custGeom>
            <a:avLst/>
            <a:gdLst>
              <a:gd name="T0" fmla="*/ 0 w 94"/>
              <a:gd name="T1" fmla="*/ 2147483647 h 61"/>
              <a:gd name="T2" fmla="*/ 2147483647 w 94"/>
              <a:gd name="T3" fmla="*/ 2147483647 h 61"/>
              <a:gd name="T4" fmla="*/ 2147483647 w 94"/>
              <a:gd name="T5" fmla="*/ 2147483647 h 61"/>
              <a:gd name="T6" fmla="*/ 2147483647 w 94"/>
              <a:gd name="T7" fmla="*/ 2147483647 h 61"/>
              <a:gd name="T8" fmla="*/ 2147483647 w 94"/>
              <a:gd name="T9" fmla="*/ 2147483647 h 61"/>
              <a:gd name="T10" fmla="*/ 2147483647 w 94"/>
              <a:gd name="T11" fmla="*/ 0 h 61"/>
              <a:gd name="T12" fmla="*/ 0 w 94"/>
              <a:gd name="T13" fmla="*/ 2147483647 h 61"/>
              <a:gd name="T14" fmla="*/ 0 w 94"/>
              <a:gd name="T15" fmla="*/ 2147483647 h 61"/>
              <a:gd name="T16" fmla="*/ 0 w 94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61"/>
              <a:gd name="T29" fmla="*/ 94 w 94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61">
                <a:moveTo>
                  <a:pt x="0" y="61"/>
                </a:moveTo>
                <a:lnTo>
                  <a:pt x="18" y="42"/>
                </a:lnTo>
                <a:lnTo>
                  <a:pt x="42" y="61"/>
                </a:lnTo>
                <a:lnTo>
                  <a:pt x="42" y="42"/>
                </a:lnTo>
                <a:lnTo>
                  <a:pt x="94" y="23"/>
                </a:lnTo>
                <a:lnTo>
                  <a:pt x="67" y="0"/>
                </a:lnTo>
                <a:lnTo>
                  <a:pt x="0" y="23"/>
                </a:lnTo>
                <a:lnTo>
                  <a:pt x="0" y="42"/>
                </a:lnTo>
                <a:lnTo>
                  <a:pt x="0" y="6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4" name="Freeform 222">
            <a:extLst>
              <a:ext uri="{FF2B5EF4-FFF2-40B4-BE49-F238E27FC236}">
                <a16:creationId xmlns:a16="http://schemas.microsoft.com/office/drawing/2014/main" id="{E6EC40E1-A873-9946-AB30-F67EA76C8EDD}"/>
              </a:ext>
            </a:extLst>
          </p:cNvPr>
          <p:cNvSpPr>
            <a:spLocks/>
          </p:cNvSpPr>
          <p:nvPr/>
        </p:nvSpPr>
        <p:spPr bwMode="auto">
          <a:xfrm>
            <a:off x="5693176" y="2623761"/>
            <a:ext cx="149225" cy="142875"/>
          </a:xfrm>
          <a:custGeom>
            <a:avLst/>
            <a:gdLst>
              <a:gd name="T0" fmla="*/ 2147483647 w 174"/>
              <a:gd name="T1" fmla="*/ 2147483647 h 149"/>
              <a:gd name="T2" fmla="*/ 2147483647 w 174"/>
              <a:gd name="T3" fmla="*/ 2147483647 h 149"/>
              <a:gd name="T4" fmla="*/ 2147483647 w 174"/>
              <a:gd name="T5" fmla="*/ 2147483647 h 149"/>
              <a:gd name="T6" fmla="*/ 2147483647 w 174"/>
              <a:gd name="T7" fmla="*/ 2147483647 h 149"/>
              <a:gd name="T8" fmla="*/ 2147483647 w 174"/>
              <a:gd name="T9" fmla="*/ 2147483647 h 149"/>
              <a:gd name="T10" fmla="*/ 2147483647 w 174"/>
              <a:gd name="T11" fmla="*/ 2147483647 h 149"/>
              <a:gd name="T12" fmla="*/ 2147483647 w 174"/>
              <a:gd name="T13" fmla="*/ 2147483647 h 149"/>
              <a:gd name="T14" fmla="*/ 2147483647 w 174"/>
              <a:gd name="T15" fmla="*/ 2147483647 h 149"/>
              <a:gd name="T16" fmla="*/ 2147483647 w 174"/>
              <a:gd name="T17" fmla="*/ 2147483647 h 149"/>
              <a:gd name="T18" fmla="*/ 2147483647 w 174"/>
              <a:gd name="T19" fmla="*/ 2147483647 h 149"/>
              <a:gd name="T20" fmla="*/ 2147483647 w 174"/>
              <a:gd name="T21" fmla="*/ 2147483647 h 149"/>
              <a:gd name="T22" fmla="*/ 0 w 174"/>
              <a:gd name="T23" fmla="*/ 2147483647 h 149"/>
              <a:gd name="T24" fmla="*/ 0 w 174"/>
              <a:gd name="T25" fmla="*/ 2147483647 h 149"/>
              <a:gd name="T26" fmla="*/ 2147483647 w 174"/>
              <a:gd name="T27" fmla="*/ 2147483647 h 149"/>
              <a:gd name="T28" fmla="*/ 2147483647 w 174"/>
              <a:gd name="T29" fmla="*/ 2147483647 h 149"/>
              <a:gd name="T30" fmla="*/ 2147483647 w 174"/>
              <a:gd name="T31" fmla="*/ 2147483647 h 149"/>
              <a:gd name="T32" fmla="*/ 2147483647 w 174"/>
              <a:gd name="T33" fmla="*/ 0 h 149"/>
              <a:gd name="T34" fmla="*/ 2147483647 w 174"/>
              <a:gd name="T35" fmla="*/ 2147483647 h 149"/>
              <a:gd name="T36" fmla="*/ 2147483647 w 174"/>
              <a:gd name="T37" fmla="*/ 2147483647 h 1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49"/>
              <a:gd name="T59" fmla="*/ 174 w 174"/>
              <a:gd name="T60" fmla="*/ 149 h 1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49">
                <a:moveTo>
                  <a:pt x="155" y="17"/>
                </a:moveTo>
                <a:lnTo>
                  <a:pt x="174" y="36"/>
                </a:lnTo>
                <a:lnTo>
                  <a:pt x="174" y="67"/>
                </a:lnTo>
                <a:lnTo>
                  <a:pt x="155" y="67"/>
                </a:lnTo>
                <a:lnTo>
                  <a:pt x="92" y="36"/>
                </a:lnTo>
                <a:lnTo>
                  <a:pt x="67" y="67"/>
                </a:lnTo>
                <a:lnTo>
                  <a:pt x="92" y="86"/>
                </a:lnTo>
                <a:lnTo>
                  <a:pt x="155" y="149"/>
                </a:lnTo>
                <a:lnTo>
                  <a:pt x="42" y="111"/>
                </a:lnTo>
                <a:lnTo>
                  <a:pt x="42" y="67"/>
                </a:lnTo>
                <a:lnTo>
                  <a:pt x="18" y="36"/>
                </a:lnTo>
                <a:lnTo>
                  <a:pt x="0" y="67"/>
                </a:lnTo>
                <a:lnTo>
                  <a:pt x="0" y="36"/>
                </a:lnTo>
                <a:lnTo>
                  <a:pt x="18" y="17"/>
                </a:lnTo>
                <a:lnTo>
                  <a:pt x="42" y="36"/>
                </a:lnTo>
                <a:lnTo>
                  <a:pt x="42" y="17"/>
                </a:lnTo>
                <a:lnTo>
                  <a:pt x="92" y="0"/>
                </a:lnTo>
                <a:lnTo>
                  <a:pt x="130" y="17"/>
                </a:lnTo>
                <a:lnTo>
                  <a:pt x="155" y="1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" name="Freeform 223">
            <a:extLst>
              <a:ext uri="{FF2B5EF4-FFF2-40B4-BE49-F238E27FC236}">
                <a16:creationId xmlns:a16="http://schemas.microsoft.com/office/drawing/2014/main" id="{4DBBF41B-BD6C-D246-A2A8-C1D9A7BBE9CB}"/>
              </a:ext>
            </a:extLst>
          </p:cNvPr>
          <p:cNvSpPr>
            <a:spLocks/>
          </p:cNvSpPr>
          <p:nvPr/>
        </p:nvSpPr>
        <p:spPr bwMode="auto">
          <a:xfrm>
            <a:off x="5696351" y="2623761"/>
            <a:ext cx="149225" cy="142875"/>
          </a:xfrm>
          <a:custGeom>
            <a:avLst/>
            <a:gdLst>
              <a:gd name="T0" fmla="*/ 2147483647 w 174"/>
              <a:gd name="T1" fmla="*/ 2147483647 h 149"/>
              <a:gd name="T2" fmla="*/ 2147483647 w 174"/>
              <a:gd name="T3" fmla="*/ 2147483647 h 149"/>
              <a:gd name="T4" fmla="*/ 2147483647 w 174"/>
              <a:gd name="T5" fmla="*/ 2147483647 h 149"/>
              <a:gd name="T6" fmla="*/ 2147483647 w 174"/>
              <a:gd name="T7" fmla="*/ 2147483647 h 149"/>
              <a:gd name="T8" fmla="*/ 2147483647 w 174"/>
              <a:gd name="T9" fmla="*/ 2147483647 h 149"/>
              <a:gd name="T10" fmla="*/ 2147483647 w 174"/>
              <a:gd name="T11" fmla="*/ 2147483647 h 149"/>
              <a:gd name="T12" fmla="*/ 2147483647 w 174"/>
              <a:gd name="T13" fmla="*/ 2147483647 h 149"/>
              <a:gd name="T14" fmla="*/ 2147483647 w 174"/>
              <a:gd name="T15" fmla="*/ 2147483647 h 149"/>
              <a:gd name="T16" fmla="*/ 2147483647 w 174"/>
              <a:gd name="T17" fmla="*/ 2147483647 h 149"/>
              <a:gd name="T18" fmla="*/ 2147483647 w 174"/>
              <a:gd name="T19" fmla="*/ 2147483647 h 149"/>
              <a:gd name="T20" fmla="*/ 2147483647 w 174"/>
              <a:gd name="T21" fmla="*/ 2147483647 h 149"/>
              <a:gd name="T22" fmla="*/ 0 w 174"/>
              <a:gd name="T23" fmla="*/ 2147483647 h 149"/>
              <a:gd name="T24" fmla="*/ 0 w 174"/>
              <a:gd name="T25" fmla="*/ 2147483647 h 149"/>
              <a:gd name="T26" fmla="*/ 2147483647 w 174"/>
              <a:gd name="T27" fmla="*/ 2147483647 h 149"/>
              <a:gd name="T28" fmla="*/ 2147483647 w 174"/>
              <a:gd name="T29" fmla="*/ 2147483647 h 149"/>
              <a:gd name="T30" fmla="*/ 2147483647 w 174"/>
              <a:gd name="T31" fmla="*/ 2147483647 h 149"/>
              <a:gd name="T32" fmla="*/ 2147483647 w 174"/>
              <a:gd name="T33" fmla="*/ 0 h 149"/>
              <a:gd name="T34" fmla="*/ 2147483647 w 174"/>
              <a:gd name="T35" fmla="*/ 2147483647 h 149"/>
              <a:gd name="T36" fmla="*/ 2147483647 w 174"/>
              <a:gd name="T37" fmla="*/ 2147483647 h 1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49"/>
              <a:gd name="T59" fmla="*/ 174 w 174"/>
              <a:gd name="T60" fmla="*/ 149 h 1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49">
                <a:moveTo>
                  <a:pt x="155" y="17"/>
                </a:moveTo>
                <a:lnTo>
                  <a:pt x="174" y="36"/>
                </a:lnTo>
                <a:lnTo>
                  <a:pt x="174" y="67"/>
                </a:lnTo>
                <a:lnTo>
                  <a:pt x="155" y="67"/>
                </a:lnTo>
                <a:lnTo>
                  <a:pt x="92" y="36"/>
                </a:lnTo>
                <a:lnTo>
                  <a:pt x="67" y="67"/>
                </a:lnTo>
                <a:lnTo>
                  <a:pt x="92" y="86"/>
                </a:lnTo>
                <a:lnTo>
                  <a:pt x="155" y="149"/>
                </a:lnTo>
                <a:lnTo>
                  <a:pt x="42" y="111"/>
                </a:lnTo>
                <a:lnTo>
                  <a:pt x="42" y="67"/>
                </a:lnTo>
                <a:lnTo>
                  <a:pt x="18" y="36"/>
                </a:lnTo>
                <a:lnTo>
                  <a:pt x="0" y="67"/>
                </a:lnTo>
                <a:lnTo>
                  <a:pt x="0" y="36"/>
                </a:lnTo>
                <a:lnTo>
                  <a:pt x="18" y="17"/>
                </a:lnTo>
                <a:lnTo>
                  <a:pt x="42" y="36"/>
                </a:lnTo>
                <a:lnTo>
                  <a:pt x="42" y="17"/>
                </a:lnTo>
                <a:lnTo>
                  <a:pt x="92" y="0"/>
                </a:lnTo>
                <a:lnTo>
                  <a:pt x="130" y="17"/>
                </a:lnTo>
                <a:lnTo>
                  <a:pt x="155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6" name="Freeform 224">
            <a:extLst>
              <a:ext uri="{FF2B5EF4-FFF2-40B4-BE49-F238E27FC236}">
                <a16:creationId xmlns:a16="http://schemas.microsoft.com/office/drawing/2014/main" id="{871B5F2E-4DAD-3743-B9D6-1A706B928F2C}"/>
              </a:ext>
            </a:extLst>
          </p:cNvPr>
          <p:cNvSpPr>
            <a:spLocks/>
          </p:cNvSpPr>
          <p:nvPr/>
        </p:nvSpPr>
        <p:spPr bwMode="auto">
          <a:xfrm>
            <a:off x="5753501" y="2658686"/>
            <a:ext cx="119062" cy="111125"/>
          </a:xfrm>
          <a:custGeom>
            <a:avLst/>
            <a:gdLst>
              <a:gd name="T0" fmla="*/ 2147483647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0 h 113"/>
              <a:gd name="T6" fmla="*/ 0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2147483647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113"/>
              <a:gd name="T35" fmla="*/ 137 w 137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113">
                <a:moveTo>
                  <a:pt x="105" y="31"/>
                </a:moveTo>
                <a:lnTo>
                  <a:pt x="86" y="31"/>
                </a:lnTo>
                <a:lnTo>
                  <a:pt x="25" y="0"/>
                </a:lnTo>
                <a:lnTo>
                  <a:pt x="0" y="31"/>
                </a:lnTo>
                <a:lnTo>
                  <a:pt x="25" y="50"/>
                </a:lnTo>
                <a:lnTo>
                  <a:pt x="86" y="113"/>
                </a:lnTo>
                <a:lnTo>
                  <a:pt x="86" y="94"/>
                </a:lnTo>
                <a:lnTo>
                  <a:pt x="105" y="75"/>
                </a:lnTo>
                <a:lnTo>
                  <a:pt x="137" y="75"/>
                </a:lnTo>
                <a:lnTo>
                  <a:pt x="105" y="50"/>
                </a:lnTo>
                <a:lnTo>
                  <a:pt x="105" y="3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17" name="Freeform 225">
            <a:extLst>
              <a:ext uri="{FF2B5EF4-FFF2-40B4-BE49-F238E27FC236}">
                <a16:creationId xmlns:a16="http://schemas.microsoft.com/office/drawing/2014/main" id="{1029D6E0-82C0-3A45-83C1-6850624D87F4}"/>
              </a:ext>
            </a:extLst>
          </p:cNvPr>
          <p:cNvSpPr>
            <a:spLocks/>
          </p:cNvSpPr>
          <p:nvPr/>
        </p:nvSpPr>
        <p:spPr bwMode="auto">
          <a:xfrm>
            <a:off x="5753501" y="2658686"/>
            <a:ext cx="119062" cy="111125"/>
          </a:xfrm>
          <a:custGeom>
            <a:avLst/>
            <a:gdLst>
              <a:gd name="T0" fmla="*/ 2147483647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0 h 113"/>
              <a:gd name="T6" fmla="*/ 0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2147483647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113"/>
              <a:gd name="T35" fmla="*/ 137 w 137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113">
                <a:moveTo>
                  <a:pt x="105" y="31"/>
                </a:moveTo>
                <a:lnTo>
                  <a:pt x="86" y="31"/>
                </a:lnTo>
                <a:lnTo>
                  <a:pt x="25" y="0"/>
                </a:lnTo>
                <a:lnTo>
                  <a:pt x="0" y="31"/>
                </a:lnTo>
                <a:lnTo>
                  <a:pt x="25" y="50"/>
                </a:lnTo>
                <a:lnTo>
                  <a:pt x="86" y="113"/>
                </a:lnTo>
                <a:lnTo>
                  <a:pt x="86" y="94"/>
                </a:lnTo>
                <a:lnTo>
                  <a:pt x="105" y="75"/>
                </a:lnTo>
                <a:lnTo>
                  <a:pt x="137" y="75"/>
                </a:lnTo>
                <a:lnTo>
                  <a:pt x="105" y="50"/>
                </a:lnTo>
                <a:lnTo>
                  <a:pt x="105" y="3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8" name="Freeform 226">
            <a:extLst>
              <a:ext uri="{FF2B5EF4-FFF2-40B4-BE49-F238E27FC236}">
                <a16:creationId xmlns:a16="http://schemas.microsoft.com/office/drawing/2014/main" id="{D1E65AEA-F29A-6847-88DE-2D8D4648DE71}"/>
              </a:ext>
            </a:extLst>
          </p:cNvPr>
          <p:cNvSpPr>
            <a:spLocks/>
          </p:cNvSpPr>
          <p:nvPr/>
        </p:nvSpPr>
        <p:spPr bwMode="auto">
          <a:xfrm>
            <a:off x="5829701" y="2733298"/>
            <a:ext cx="58737" cy="84138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2147483647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2147483647 h 86"/>
              <a:gd name="T10" fmla="*/ 2147483647 w 68"/>
              <a:gd name="T11" fmla="*/ 2147483647 h 86"/>
              <a:gd name="T12" fmla="*/ 0 w 68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86"/>
              <a:gd name="T23" fmla="*/ 68 w 68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86">
                <a:moveTo>
                  <a:pt x="0" y="36"/>
                </a:moveTo>
                <a:lnTo>
                  <a:pt x="0" y="17"/>
                </a:lnTo>
                <a:lnTo>
                  <a:pt x="17" y="0"/>
                </a:lnTo>
                <a:lnTo>
                  <a:pt x="68" y="36"/>
                </a:lnTo>
                <a:lnTo>
                  <a:pt x="49" y="36"/>
                </a:lnTo>
                <a:lnTo>
                  <a:pt x="49" y="86"/>
                </a:lnTo>
                <a:lnTo>
                  <a:pt x="0" y="36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19" name="Freeform 227">
            <a:extLst>
              <a:ext uri="{FF2B5EF4-FFF2-40B4-BE49-F238E27FC236}">
                <a16:creationId xmlns:a16="http://schemas.microsoft.com/office/drawing/2014/main" id="{F066F3DF-05BD-DD4E-B776-5C44081ABE6A}"/>
              </a:ext>
            </a:extLst>
          </p:cNvPr>
          <p:cNvSpPr>
            <a:spLocks/>
          </p:cNvSpPr>
          <p:nvPr/>
        </p:nvSpPr>
        <p:spPr bwMode="auto">
          <a:xfrm>
            <a:off x="5829701" y="2733298"/>
            <a:ext cx="58737" cy="84138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2147483647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2147483647 h 86"/>
              <a:gd name="T10" fmla="*/ 2147483647 w 68"/>
              <a:gd name="T11" fmla="*/ 2147483647 h 86"/>
              <a:gd name="T12" fmla="*/ 0 w 68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86"/>
              <a:gd name="T23" fmla="*/ 68 w 68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86">
                <a:moveTo>
                  <a:pt x="0" y="36"/>
                </a:moveTo>
                <a:lnTo>
                  <a:pt x="0" y="17"/>
                </a:lnTo>
                <a:lnTo>
                  <a:pt x="17" y="0"/>
                </a:lnTo>
                <a:lnTo>
                  <a:pt x="68" y="36"/>
                </a:lnTo>
                <a:lnTo>
                  <a:pt x="49" y="36"/>
                </a:lnTo>
                <a:lnTo>
                  <a:pt x="49" y="86"/>
                </a:lnTo>
                <a:lnTo>
                  <a:pt x="0" y="3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0" name="Freeform 228">
            <a:extLst>
              <a:ext uri="{FF2B5EF4-FFF2-40B4-BE49-F238E27FC236}">
                <a16:creationId xmlns:a16="http://schemas.microsoft.com/office/drawing/2014/main" id="{7CA03B6C-1B5B-B14C-92F7-8D946213D4C1}"/>
              </a:ext>
            </a:extLst>
          </p:cNvPr>
          <p:cNvSpPr>
            <a:spLocks/>
          </p:cNvSpPr>
          <p:nvPr/>
        </p:nvSpPr>
        <p:spPr bwMode="auto">
          <a:xfrm>
            <a:off x="5829701" y="2641223"/>
            <a:ext cx="133350" cy="177800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2147483647 h 181"/>
              <a:gd name="T10" fmla="*/ 2147483647 w 154"/>
              <a:gd name="T11" fmla="*/ 2147483647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0 h 181"/>
              <a:gd name="T18" fmla="*/ 0 w 154"/>
              <a:gd name="T19" fmla="*/ 0 h 181"/>
              <a:gd name="T20" fmla="*/ 2147483647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2147483647 w 154"/>
              <a:gd name="T27" fmla="*/ 2147483647 h 181"/>
              <a:gd name="T28" fmla="*/ 2147483647 w 154"/>
              <a:gd name="T29" fmla="*/ 2147483647 h 181"/>
              <a:gd name="T30" fmla="*/ 2147483647 w 154"/>
              <a:gd name="T31" fmla="*/ 2147483647 h 181"/>
              <a:gd name="T32" fmla="*/ 2147483647 w 154"/>
              <a:gd name="T33" fmla="*/ 2147483647 h 181"/>
              <a:gd name="T34" fmla="*/ 2147483647 w 154"/>
              <a:gd name="T35" fmla="*/ 2147483647 h 181"/>
              <a:gd name="T36" fmla="*/ 2147483647 w 154"/>
              <a:gd name="T37" fmla="*/ 2147483647 h 1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81"/>
              <a:gd name="T59" fmla="*/ 154 w 154"/>
              <a:gd name="T60" fmla="*/ 181 h 1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81">
                <a:moveTo>
                  <a:pt x="66" y="181"/>
                </a:moveTo>
                <a:lnTo>
                  <a:pt x="110" y="155"/>
                </a:lnTo>
                <a:lnTo>
                  <a:pt x="135" y="155"/>
                </a:lnTo>
                <a:lnTo>
                  <a:pt x="135" y="130"/>
                </a:lnTo>
                <a:lnTo>
                  <a:pt x="135" y="94"/>
                </a:lnTo>
                <a:lnTo>
                  <a:pt x="154" y="69"/>
                </a:lnTo>
                <a:lnTo>
                  <a:pt x="135" y="50"/>
                </a:lnTo>
                <a:lnTo>
                  <a:pt x="110" y="50"/>
                </a:lnTo>
                <a:lnTo>
                  <a:pt x="47" y="0"/>
                </a:lnTo>
                <a:lnTo>
                  <a:pt x="0" y="0"/>
                </a:lnTo>
                <a:lnTo>
                  <a:pt x="17" y="17"/>
                </a:lnTo>
                <a:lnTo>
                  <a:pt x="17" y="50"/>
                </a:lnTo>
                <a:lnTo>
                  <a:pt x="17" y="69"/>
                </a:lnTo>
                <a:lnTo>
                  <a:pt x="47" y="94"/>
                </a:lnTo>
                <a:lnTo>
                  <a:pt x="17" y="94"/>
                </a:lnTo>
                <a:lnTo>
                  <a:pt x="66" y="130"/>
                </a:lnTo>
                <a:lnTo>
                  <a:pt x="47" y="130"/>
                </a:lnTo>
                <a:lnTo>
                  <a:pt x="66" y="130"/>
                </a:lnTo>
                <a:lnTo>
                  <a:pt x="66" y="18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21" name="Freeform 229">
            <a:extLst>
              <a:ext uri="{FF2B5EF4-FFF2-40B4-BE49-F238E27FC236}">
                <a16:creationId xmlns:a16="http://schemas.microsoft.com/office/drawing/2014/main" id="{AE90CF8B-4413-7D42-AA87-EF1789B5181E}"/>
              </a:ext>
            </a:extLst>
          </p:cNvPr>
          <p:cNvSpPr>
            <a:spLocks/>
          </p:cNvSpPr>
          <p:nvPr/>
        </p:nvSpPr>
        <p:spPr bwMode="auto">
          <a:xfrm>
            <a:off x="5829701" y="2641223"/>
            <a:ext cx="133350" cy="177800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2147483647 h 181"/>
              <a:gd name="T10" fmla="*/ 2147483647 w 154"/>
              <a:gd name="T11" fmla="*/ 2147483647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0 h 181"/>
              <a:gd name="T18" fmla="*/ 0 w 154"/>
              <a:gd name="T19" fmla="*/ 0 h 181"/>
              <a:gd name="T20" fmla="*/ 2147483647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2147483647 w 154"/>
              <a:gd name="T27" fmla="*/ 2147483647 h 181"/>
              <a:gd name="T28" fmla="*/ 2147483647 w 154"/>
              <a:gd name="T29" fmla="*/ 2147483647 h 181"/>
              <a:gd name="T30" fmla="*/ 2147483647 w 154"/>
              <a:gd name="T31" fmla="*/ 2147483647 h 181"/>
              <a:gd name="T32" fmla="*/ 2147483647 w 154"/>
              <a:gd name="T33" fmla="*/ 2147483647 h 181"/>
              <a:gd name="T34" fmla="*/ 2147483647 w 154"/>
              <a:gd name="T35" fmla="*/ 2147483647 h 181"/>
              <a:gd name="T36" fmla="*/ 2147483647 w 154"/>
              <a:gd name="T37" fmla="*/ 2147483647 h 1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81"/>
              <a:gd name="T59" fmla="*/ 154 w 154"/>
              <a:gd name="T60" fmla="*/ 181 h 1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81">
                <a:moveTo>
                  <a:pt x="66" y="181"/>
                </a:moveTo>
                <a:lnTo>
                  <a:pt x="110" y="155"/>
                </a:lnTo>
                <a:lnTo>
                  <a:pt x="135" y="155"/>
                </a:lnTo>
                <a:lnTo>
                  <a:pt x="135" y="130"/>
                </a:lnTo>
                <a:lnTo>
                  <a:pt x="135" y="94"/>
                </a:lnTo>
                <a:lnTo>
                  <a:pt x="154" y="69"/>
                </a:lnTo>
                <a:lnTo>
                  <a:pt x="135" y="50"/>
                </a:lnTo>
                <a:lnTo>
                  <a:pt x="110" y="50"/>
                </a:lnTo>
                <a:lnTo>
                  <a:pt x="47" y="0"/>
                </a:lnTo>
                <a:lnTo>
                  <a:pt x="0" y="0"/>
                </a:lnTo>
                <a:lnTo>
                  <a:pt x="17" y="17"/>
                </a:lnTo>
                <a:lnTo>
                  <a:pt x="17" y="50"/>
                </a:lnTo>
                <a:lnTo>
                  <a:pt x="17" y="69"/>
                </a:lnTo>
                <a:lnTo>
                  <a:pt x="47" y="94"/>
                </a:lnTo>
                <a:lnTo>
                  <a:pt x="17" y="94"/>
                </a:lnTo>
                <a:lnTo>
                  <a:pt x="66" y="130"/>
                </a:lnTo>
                <a:lnTo>
                  <a:pt x="47" y="130"/>
                </a:lnTo>
                <a:lnTo>
                  <a:pt x="66" y="130"/>
                </a:lnTo>
                <a:lnTo>
                  <a:pt x="66" y="18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2" name="Freeform 230">
            <a:extLst>
              <a:ext uri="{FF2B5EF4-FFF2-40B4-BE49-F238E27FC236}">
                <a16:creationId xmlns:a16="http://schemas.microsoft.com/office/drawing/2014/main" id="{ACE1983A-3081-7E4B-AA0D-2410B917DFD7}"/>
              </a:ext>
            </a:extLst>
          </p:cNvPr>
          <p:cNvSpPr>
            <a:spLocks/>
          </p:cNvSpPr>
          <p:nvPr/>
        </p:nvSpPr>
        <p:spPr bwMode="auto">
          <a:xfrm>
            <a:off x="5888438" y="2795211"/>
            <a:ext cx="74613" cy="66675"/>
          </a:xfrm>
          <a:custGeom>
            <a:avLst/>
            <a:gdLst>
              <a:gd name="T0" fmla="*/ 2147483647 w 86"/>
              <a:gd name="T1" fmla="*/ 2147483647 h 68"/>
              <a:gd name="T2" fmla="*/ 2147483647 w 86"/>
              <a:gd name="T3" fmla="*/ 2147483647 h 68"/>
              <a:gd name="T4" fmla="*/ 0 w 86"/>
              <a:gd name="T5" fmla="*/ 2147483647 h 68"/>
              <a:gd name="T6" fmla="*/ 2147483647 w 86"/>
              <a:gd name="T7" fmla="*/ 0 h 68"/>
              <a:gd name="T8" fmla="*/ 2147483647 w 86"/>
              <a:gd name="T9" fmla="*/ 0 h 68"/>
              <a:gd name="T10" fmla="*/ 2147483647 w 86"/>
              <a:gd name="T11" fmla="*/ 2147483647 h 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68"/>
              <a:gd name="T20" fmla="*/ 86 w 86"/>
              <a:gd name="T21" fmla="*/ 68 h 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68">
                <a:moveTo>
                  <a:pt x="86" y="49"/>
                </a:moveTo>
                <a:lnTo>
                  <a:pt x="23" y="68"/>
                </a:lnTo>
                <a:lnTo>
                  <a:pt x="0" y="24"/>
                </a:lnTo>
                <a:lnTo>
                  <a:pt x="42" y="0"/>
                </a:lnTo>
                <a:lnTo>
                  <a:pt x="67" y="0"/>
                </a:lnTo>
                <a:lnTo>
                  <a:pt x="86" y="4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23" name="Freeform 231">
            <a:extLst>
              <a:ext uri="{FF2B5EF4-FFF2-40B4-BE49-F238E27FC236}">
                <a16:creationId xmlns:a16="http://schemas.microsoft.com/office/drawing/2014/main" id="{732821C2-6973-DF4C-8C39-9385EF0FC5D4}"/>
              </a:ext>
            </a:extLst>
          </p:cNvPr>
          <p:cNvSpPr>
            <a:spLocks/>
          </p:cNvSpPr>
          <p:nvPr/>
        </p:nvSpPr>
        <p:spPr bwMode="auto">
          <a:xfrm>
            <a:off x="5888438" y="2795211"/>
            <a:ext cx="74613" cy="66675"/>
          </a:xfrm>
          <a:custGeom>
            <a:avLst/>
            <a:gdLst>
              <a:gd name="T0" fmla="*/ 2147483647 w 86"/>
              <a:gd name="T1" fmla="*/ 2147483647 h 68"/>
              <a:gd name="T2" fmla="*/ 2147483647 w 86"/>
              <a:gd name="T3" fmla="*/ 2147483647 h 68"/>
              <a:gd name="T4" fmla="*/ 0 w 86"/>
              <a:gd name="T5" fmla="*/ 2147483647 h 68"/>
              <a:gd name="T6" fmla="*/ 2147483647 w 86"/>
              <a:gd name="T7" fmla="*/ 0 h 68"/>
              <a:gd name="T8" fmla="*/ 2147483647 w 86"/>
              <a:gd name="T9" fmla="*/ 0 h 68"/>
              <a:gd name="T10" fmla="*/ 2147483647 w 86"/>
              <a:gd name="T11" fmla="*/ 2147483647 h 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68"/>
              <a:gd name="T20" fmla="*/ 86 w 86"/>
              <a:gd name="T21" fmla="*/ 68 h 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68">
                <a:moveTo>
                  <a:pt x="86" y="49"/>
                </a:moveTo>
                <a:lnTo>
                  <a:pt x="23" y="68"/>
                </a:lnTo>
                <a:lnTo>
                  <a:pt x="0" y="24"/>
                </a:lnTo>
                <a:lnTo>
                  <a:pt x="42" y="0"/>
                </a:lnTo>
                <a:lnTo>
                  <a:pt x="67" y="0"/>
                </a:lnTo>
                <a:lnTo>
                  <a:pt x="86" y="4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4" name="Freeform 232">
            <a:extLst>
              <a:ext uri="{FF2B5EF4-FFF2-40B4-BE49-F238E27FC236}">
                <a16:creationId xmlns:a16="http://schemas.microsoft.com/office/drawing/2014/main" id="{27E8969C-CC23-F649-97F1-ED6496C1D025}"/>
              </a:ext>
            </a:extLst>
          </p:cNvPr>
          <p:cNvSpPr>
            <a:spLocks/>
          </p:cNvSpPr>
          <p:nvPr/>
        </p:nvSpPr>
        <p:spPr bwMode="auto">
          <a:xfrm>
            <a:off x="5693176" y="2298323"/>
            <a:ext cx="292100" cy="207963"/>
          </a:xfrm>
          <a:custGeom>
            <a:avLst/>
            <a:gdLst>
              <a:gd name="T0" fmla="*/ 2147483647 w 338"/>
              <a:gd name="T1" fmla="*/ 2147483647 h 212"/>
              <a:gd name="T2" fmla="*/ 2147483647 w 338"/>
              <a:gd name="T3" fmla="*/ 2147483647 h 212"/>
              <a:gd name="T4" fmla="*/ 2147483647 w 338"/>
              <a:gd name="T5" fmla="*/ 2147483647 h 212"/>
              <a:gd name="T6" fmla="*/ 2147483647 w 338"/>
              <a:gd name="T7" fmla="*/ 2147483647 h 212"/>
              <a:gd name="T8" fmla="*/ 2147483647 w 338"/>
              <a:gd name="T9" fmla="*/ 2147483647 h 212"/>
              <a:gd name="T10" fmla="*/ 2147483647 w 338"/>
              <a:gd name="T11" fmla="*/ 2147483647 h 212"/>
              <a:gd name="T12" fmla="*/ 2147483647 w 338"/>
              <a:gd name="T13" fmla="*/ 2147483647 h 212"/>
              <a:gd name="T14" fmla="*/ 2147483647 w 338"/>
              <a:gd name="T15" fmla="*/ 2147483647 h 212"/>
              <a:gd name="T16" fmla="*/ 2147483647 w 338"/>
              <a:gd name="T17" fmla="*/ 2147483647 h 212"/>
              <a:gd name="T18" fmla="*/ 0 w 338"/>
              <a:gd name="T19" fmla="*/ 2147483647 h 212"/>
              <a:gd name="T20" fmla="*/ 2147483647 w 338"/>
              <a:gd name="T21" fmla="*/ 0 h 212"/>
              <a:gd name="T22" fmla="*/ 2147483647 w 338"/>
              <a:gd name="T23" fmla="*/ 2147483647 h 212"/>
              <a:gd name="T24" fmla="*/ 2147483647 w 338"/>
              <a:gd name="T25" fmla="*/ 0 h 212"/>
              <a:gd name="T26" fmla="*/ 2147483647 w 338"/>
              <a:gd name="T27" fmla="*/ 2147483647 h 212"/>
              <a:gd name="T28" fmla="*/ 2147483647 w 338"/>
              <a:gd name="T29" fmla="*/ 2147483647 h 212"/>
              <a:gd name="T30" fmla="*/ 2147483647 w 338"/>
              <a:gd name="T31" fmla="*/ 2147483647 h 212"/>
              <a:gd name="T32" fmla="*/ 2147483647 w 338"/>
              <a:gd name="T33" fmla="*/ 2147483647 h 212"/>
              <a:gd name="T34" fmla="*/ 2147483647 w 338"/>
              <a:gd name="T35" fmla="*/ 2147483647 h 2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"/>
              <a:gd name="T55" fmla="*/ 0 h 212"/>
              <a:gd name="T56" fmla="*/ 338 w 338"/>
              <a:gd name="T57" fmla="*/ 212 h 2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" h="212">
                <a:moveTo>
                  <a:pt x="311" y="130"/>
                </a:moveTo>
                <a:lnTo>
                  <a:pt x="338" y="174"/>
                </a:lnTo>
                <a:lnTo>
                  <a:pt x="267" y="212"/>
                </a:lnTo>
                <a:lnTo>
                  <a:pt x="250" y="212"/>
                </a:lnTo>
                <a:lnTo>
                  <a:pt x="206" y="212"/>
                </a:lnTo>
                <a:lnTo>
                  <a:pt x="113" y="174"/>
                </a:lnTo>
                <a:lnTo>
                  <a:pt x="94" y="174"/>
                </a:lnTo>
                <a:lnTo>
                  <a:pt x="69" y="149"/>
                </a:lnTo>
                <a:lnTo>
                  <a:pt x="18" y="149"/>
                </a:lnTo>
                <a:lnTo>
                  <a:pt x="0" y="36"/>
                </a:lnTo>
                <a:lnTo>
                  <a:pt x="130" y="0"/>
                </a:lnTo>
                <a:lnTo>
                  <a:pt x="155" y="17"/>
                </a:lnTo>
                <a:lnTo>
                  <a:pt x="174" y="0"/>
                </a:lnTo>
                <a:lnTo>
                  <a:pt x="267" y="17"/>
                </a:lnTo>
                <a:lnTo>
                  <a:pt x="294" y="17"/>
                </a:lnTo>
                <a:lnTo>
                  <a:pt x="311" y="61"/>
                </a:lnTo>
                <a:lnTo>
                  <a:pt x="294" y="111"/>
                </a:lnTo>
                <a:lnTo>
                  <a:pt x="311" y="13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25" name="Freeform 233">
            <a:extLst>
              <a:ext uri="{FF2B5EF4-FFF2-40B4-BE49-F238E27FC236}">
                <a16:creationId xmlns:a16="http://schemas.microsoft.com/office/drawing/2014/main" id="{6316E077-50D6-4F4D-AFF0-FA223D922E6D}"/>
              </a:ext>
            </a:extLst>
          </p:cNvPr>
          <p:cNvSpPr>
            <a:spLocks/>
          </p:cNvSpPr>
          <p:nvPr/>
        </p:nvSpPr>
        <p:spPr bwMode="auto">
          <a:xfrm>
            <a:off x="5693176" y="2298323"/>
            <a:ext cx="292100" cy="207963"/>
          </a:xfrm>
          <a:custGeom>
            <a:avLst/>
            <a:gdLst>
              <a:gd name="T0" fmla="*/ 2147483647 w 338"/>
              <a:gd name="T1" fmla="*/ 2147483647 h 212"/>
              <a:gd name="T2" fmla="*/ 2147483647 w 338"/>
              <a:gd name="T3" fmla="*/ 2147483647 h 212"/>
              <a:gd name="T4" fmla="*/ 2147483647 w 338"/>
              <a:gd name="T5" fmla="*/ 2147483647 h 212"/>
              <a:gd name="T6" fmla="*/ 2147483647 w 338"/>
              <a:gd name="T7" fmla="*/ 2147483647 h 212"/>
              <a:gd name="T8" fmla="*/ 2147483647 w 338"/>
              <a:gd name="T9" fmla="*/ 2147483647 h 212"/>
              <a:gd name="T10" fmla="*/ 2147483647 w 338"/>
              <a:gd name="T11" fmla="*/ 2147483647 h 212"/>
              <a:gd name="T12" fmla="*/ 2147483647 w 338"/>
              <a:gd name="T13" fmla="*/ 2147483647 h 212"/>
              <a:gd name="T14" fmla="*/ 2147483647 w 338"/>
              <a:gd name="T15" fmla="*/ 2147483647 h 212"/>
              <a:gd name="T16" fmla="*/ 2147483647 w 338"/>
              <a:gd name="T17" fmla="*/ 2147483647 h 212"/>
              <a:gd name="T18" fmla="*/ 0 w 338"/>
              <a:gd name="T19" fmla="*/ 2147483647 h 212"/>
              <a:gd name="T20" fmla="*/ 2147483647 w 338"/>
              <a:gd name="T21" fmla="*/ 0 h 212"/>
              <a:gd name="T22" fmla="*/ 2147483647 w 338"/>
              <a:gd name="T23" fmla="*/ 2147483647 h 212"/>
              <a:gd name="T24" fmla="*/ 2147483647 w 338"/>
              <a:gd name="T25" fmla="*/ 0 h 212"/>
              <a:gd name="T26" fmla="*/ 2147483647 w 338"/>
              <a:gd name="T27" fmla="*/ 2147483647 h 212"/>
              <a:gd name="T28" fmla="*/ 2147483647 w 338"/>
              <a:gd name="T29" fmla="*/ 2147483647 h 212"/>
              <a:gd name="T30" fmla="*/ 2147483647 w 338"/>
              <a:gd name="T31" fmla="*/ 2147483647 h 212"/>
              <a:gd name="T32" fmla="*/ 2147483647 w 338"/>
              <a:gd name="T33" fmla="*/ 2147483647 h 212"/>
              <a:gd name="T34" fmla="*/ 2147483647 w 338"/>
              <a:gd name="T35" fmla="*/ 2147483647 h 2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"/>
              <a:gd name="T55" fmla="*/ 0 h 212"/>
              <a:gd name="T56" fmla="*/ 338 w 338"/>
              <a:gd name="T57" fmla="*/ 212 h 2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" h="212">
                <a:moveTo>
                  <a:pt x="311" y="130"/>
                </a:moveTo>
                <a:lnTo>
                  <a:pt x="338" y="174"/>
                </a:lnTo>
                <a:lnTo>
                  <a:pt x="267" y="212"/>
                </a:lnTo>
                <a:lnTo>
                  <a:pt x="250" y="212"/>
                </a:lnTo>
                <a:lnTo>
                  <a:pt x="206" y="212"/>
                </a:lnTo>
                <a:lnTo>
                  <a:pt x="113" y="174"/>
                </a:lnTo>
                <a:lnTo>
                  <a:pt x="94" y="174"/>
                </a:lnTo>
                <a:lnTo>
                  <a:pt x="69" y="149"/>
                </a:lnTo>
                <a:lnTo>
                  <a:pt x="18" y="149"/>
                </a:lnTo>
                <a:lnTo>
                  <a:pt x="0" y="36"/>
                </a:lnTo>
                <a:lnTo>
                  <a:pt x="130" y="0"/>
                </a:lnTo>
                <a:lnTo>
                  <a:pt x="155" y="17"/>
                </a:lnTo>
                <a:lnTo>
                  <a:pt x="174" y="0"/>
                </a:lnTo>
                <a:lnTo>
                  <a:pt x="267" y="17"/>
                </a:lnTo>
                <a:lnTo>
                  <a:pt x="294" y="17"/>
                </a:lnTo>
                <a:lnTo>
                  <a:pt x="311" y="61"/>
                </a:lnTo>
                <a:lnTo>
                  <a:pt x="294" y="111"/>
                </a:lnTo>
                <a:lnTo>
                  <a:pt x="311" y="13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6" name="Freeform 234">
            <a:extLst>
              <a:ext uri="{FF2B5EF4-FFF2-40B4-BE49-F238E27FC236}">
                <a16:creationId xmlns:a16="http://schemas.microsoft.com/office/drawing/2014/main" id="{C8A6FF32-3D8A-0945-99AF-880365DF7B55}"/>
              </a:ext>
            </a:extLst>
          </p:cNvPr>
          <p:cNvSpPr>
            <a:spLocks/>
          </p:cNvSpPr>
          <p:nvPr/>
        </p:nvSpPr>
        <p:spPr bwMode="auto">
          <a:xfrm>
            <a:off x="5477276" y="2298323"/>
            <a:ext cx="231775" cy="279400"/>
          </a:xfrm>
          <a:custGeom>
            <a:avLst/>
            <a:gdLst>
              <a:gd name="T0" fmla="*/ 2147483647 w 269"/>
              <a:gd name="T1" fmla="*/ 2147483647 h 286"/>
              <a:gd name="T2" fmla="*/ 2147483647 w 269"/>
              <a:gd name="T3" fmla="*/ 2147483647 h 286"/>
              <a:gd name="T4" fmla="*/ 2147483647 w 269"/>
              <a:gd name="T5" fmla="*/ 0 h 286"/>
              <a:gd name="T6" fmla="*/ 2147483647 w 269"/>
              <a:gd name="T7" fmla="*/ 2147483647 h 286"/>
              <a:gd name="T8" fmla="*/ 2147483647 w 269"/>
              <a:gd name="T9" fmla="*/ 2147483647 h 286"/>
              <a:gd name="T10" fmla="*/ 2147483647 w 269"/>
              <a:gd name="T11" fmla="*/ 2147483647 h 286"/>
              <a:gd name="T12" fmla="*/ 2147483647 w 269"/>
              <a:gd name="T13" fmla="*/ 2147483647 h 286"/>
              <a:gd name="T14" fmla="*/ 2147483647 w 269"/>
              <a:gd name="T15" fmla="*/ 2147483647 h 286"/>
              <a:gd name="T16" fmla="*/ 2147483647 w 269"/>
              <a:gd name="T17" fmla="*/ 2147483647 h 286"/>
              <a:gd name="T18" fmla="*/ 2147483647 w 269"/>
              <a:gd name="T19" fmla="*/ 2147483647 h 286"/>
              <a:gd name="T20" fmla="*/ 2147483647 w 269"/>
              <a:gd name="T21" fmla="*/ 2147483647 h 286"/>
              <a:gd name="T22" fmla="*/ 2147483647 w 269"/>
              <a:gd name="T23" fmla="*/ 2147483647 h 286"/>
              <a:gd name="T24" fmla="*/ 2147483647 w 269"/>
              <a:gd name="T25" fmla="*/ 2147483647 h 286"/>
              <a:gd name="T26" fmla="*/ 2147483647 w 269"/>
              <a:gd name="T27" fmla="*/ 2147483647 h 286"/>
              <a:gd name="T28" fmla="*/ 2147483647 w 269"/>
              <a:gd name="T29" fmla="*/ 2147483647 h 286"/>
              <a:gd name="T30" fmla="*/ 2147483647 w 269"/>
              <a:gd name="T31" fmla="*/ 2147483647 h 286"/>
              <a:gd name="T32" fmla="*/ 0 w 269"/>
              <a:gd name="T33" fmla="*/ 2147483647 h 286"/>
              <a:gd name="T34" fmla="*/ 0 w 269"/>
              <a:gd name="T35" fmla="*/ 2147483647 h 286"/>
              <a:gd name="T36" fmla="*/ 0 w 269"/>
              <a:gd name="T37" fmla="*/ 2147483647 h 286"/>
              <a:gd name="T38" fmla="*/ 0 w 269"/>
              <a:gd name="T39" fmla="*/ 2147483647 h 286"/>
              <a:gd name="T40" fmla="*/ 2147483647 w 269"/>
              <a:gd name="T41" fmla="*/ 2147483647 h 286"/>
              <a:gd name="T42" fmla="*/ 2147483647 w 269"/>
              <a:gd name="T43" fmla="*/ 2147483647 h 286"/>
              <a:gd name="T44" fmla="*/ 2147483647 w 269"/>
              <a:gd name="T45" fmla="*/ 2147483647 h 286"/>
              <a:gd name="T46" fmla="*/ 2147483647 w 269"/>
              <a:gd name="T47" fmla="*/ 0 h 286"/>
              <a:gd name="T48" fmla="*/ 2147483647 w 269"/>
              <a:gd name="T49" fmla="*/ 0 h 286"/>
              <a:gd name="T50" fmla="*/ 2147483647 w 269"/>
              <a:gd name="T51" fmla="*/ 2147483647 h 2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9"/>
              <a:gd name="T79" fmla="*/ 0 h 286"/>
              <a:gd name="T80" fmla="*/ 269 w 269"/>
              <a:gd name="T81" fmla="*/ 286 h 2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9" h="286">
                <a:moveTo>
                  <a:pt x="162" y="17"/>
                </a:moveTo>
                <a:lnTo>
                  <a:pt x="162" y="36"/>
                </a:lnTo>
                <a:lnTo>
                  <a:pt x="225" y="0"/>
                </a:lnTo>
                <a:lnTo>
                  <a:pt x="249" y="17"/>
                </a:lnTo>
                <a:lnTo>
                  <a:pt x="225" y="17"/>
                </a:lnTo>
                <a:lnTo>
                  <a:pt x="249" y="36"/>
                </a:lnTo>
                <a:lnTo>
                  <a:pt x="269" y="149"/>
                </a:lnTo>
                <a:lnTo>
                  <a:pt x="269" y="130"/>
                </a:lnTo>
                <a:lnTo>
                  <a:pt x="187" y="174"/>
                </a:lnTo>
                <a:lnTo>
                  <a:pt x="206" y="193"/>
                </a:lnTo>
                <a:lnTo>
                  <a:pt x="249" y="242"/>
                </a:lnTo>
                <a:lnTo>
                  <a:pt x="206" y="260"/>
                </a:lnTo>
                <a:lnTo>
                  <a:pt x="225" y="286"/>
                </a:lnTo>
                <a:lnTo>
                  <a:pt x="112" y="286"/>
                </a:lnTo>
                <a:lnTo>
                  <a:pt x="49" y="286"/>
                </a:lnTo>
                <a:lnTo>
                  <a:pt x="49" y="242"/>
                </a:lnTo>
                <a:lnTo>
                  <a:pt x="0" y="193"/>
                </a:lnTo>
                <a:lnTo>
                  <a:pt x="0" y="174"/>
                </a:lnTo>
                <a:lnTo>
                  <a:pt x="0" y="149"/>
                </a:lnTo>
                <a:lnTo>
                  <a:pt x="0" y="111"/>
                </a:lnTo>
                <a:lnTo>
                  <a:pt x="30" y="80"/>
                </a:lnTo>
                <a:lnTo>
                  <a:pt x="49" y="36"/>
                </a:lnTo>
                <a:lnTo>
                  <a:pt x="68" y="36"/>
                </a:lnTo>
                <a:lnTo>
                  <a:pt x="93" y="0"/>
                </a:lnTo>
                <a:lnTo>
                  <a:pt x="112" y="0"/>
                </a:lnTo>
                <a:lnTo>
                  <a:pt x="162" y="1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7" name="Freeform 235">
            <a:extLst>
              <a:ext uri="{FF2B5EF4-FFF2-40B4-BE49-F238E27FC236}">
                <a16:creationId xmlns:a16="http://schemas.microsoft.com/office/drawing/2014/main" id="{A5B4403F-A7C2-7344-BB86-758B243E13CC}"/>
              </a:ext>
            </a:extLst>
          </p:cNvPr>
          <p:cNvSpPr>
            <a:spLocks/>
          </p:cNvSpPr>
          <p:nvPr/>
        </p:nvSpPr>
        <p:spPr bwMode="auto">
          <a:xfrm>
            <a:off x="5477276" y="2298323"/>
            <a:ext cx="231775" cy="279400"/>
          </a:xfrm>
          <a:custGeom>
            <a:avLst/>
            <a:gdLst>
              <a:gd name="T0" fmla="*/ 2147483647 w 269"/>
              <a:gd name="T1" fmla="*/ 2147483647 h 286"/>
              <a:gd name="T2" fmla="*/ 2147483647 w 269"/>
              <a:gd name="T3" fmla="*/ 2147483647 h 286"/>
              <a:gd name="T4" fmla="*/ 2147483647 w 269"/>
              <a:gd name="T5" fmla="*/ 0 h 286"/>
              <a:gd name="T6" fmla="*/ 2147483647 w 269"/>
              <a:gd name="T7" fmla="*/ 2147483647 h 286"/>
              <a:gd name="T8" fmla="*/ 2147483647 w 269"/>
              <a:gd name="T9" fmla="*/ 2147483647 h 286"/>
              <a:gd name="T10" fmla="*/ 2147483647 w 269"/>
              <a:gd name="T11" fmla="*/ 2147483647 h 286"/>
              <a:gd name="T12" fmla="*/ 2147483647 w 269"/>
              <a:gd name="T13" fmla="*/ 2147483647 h 286"/>
              <a:gd name="T14" fmla="*/ 2147483647 w 269"/>
              <a:gd name="T15" fmla="*/ 2147483647 h 286"/>
              <a:gd name="T16" fmla="*/ 2147483647 w 269"/>
              <a:gd name="T17" fmla="*/ 2147483647 h 286"/>
              <a:gd name="T18" fmla="*/ 2147483647 w 269"/>
              <a:gd name="T19" fmla="*/ 2147483647 h 286"/>
              <a:gd name="T20" fmla="*/ 2147483647 w 269"/>
              <a:gd name="T21" fmla="*/ 2147483647 h 286"/>
              <a:gd name="T22" fmla="*/ 2147483647 w 269"/>
              <a:gd name="T23" fmla="*/ 2147483647 h 286"/>
              <a:gd name="T24" fmla="*/ 2147483647 w 269"/>
              <a:gd name="T25" fmla="*/ 2147483647 h 286"/>
              <a:gd name="T26" fmla="*/ 2147483647 w 269"/>
              <a:gd name="T27" fmla="*/ 2147483647 h 286"/>
              <a:gd name="T28" fmla="*/ 2147483647 w 269"/>
              <a:gd name="T29" fmla="*/ 2147483647 h 286"/>
              <a:gd name="T30" fmla="*/ 2147483647 w 269"/>
              <a:gd name="T31" fmla="*/ 2147483647 h 286"/>
              <a:gd name="T32" fmla="*/ 0 w 269"/>
              <a:gd name="T33" fmla="*/ 2147483647 h 286"/>
              <a:gd name="T34" fmla="*/ 0 w 269"/>
              <a:gd name="T35" fmla="*/ 2147483647 h 286"/>
              <a:gd name="T36" fmla="*/ 0 w 269"/>
              <a:gd name="T37" fmla="*/ 2147483647 h 286"/>
              <a:gd name="T38" fmla="*/ 0 w 269"/>
              <a:gd name="T39" fmla="*/ 2147483647 h 286"/>
              <a:gd name="T40" fmla="*/ 2147483647 w 269"/>
              <a:gd name="T41" fmla="*/ 2147483647 h 286"/>
              <a:gd name="T42" fmla="*/ 2147483647 w 269"/>
              <a:gd name="T43" fmla="*/ 2147483647 h 286"/>
              <a:gd name="T44" fmla="*/ 2147483647 w 269"/>
              <a:gd name="T45" fmla="*/ 2147483647 h 286"/>
              <a:gd name="T46" fmla="*/ 2147483647 w 269"/>
              <a:gd name="T47" fmla="*/ 0 h 286"/>
              <a:gd name="T48" fmla="*/ 2147483647 w 269"/>
              <a:gd name="T49" fmla="*/ 0 h 286"/>
              <a:gd name="T50" fmla="*/ 2147483647 w 269"/>
              <a:gd name="T51" fmla="*/ 2147483647 h 2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9"/>
              <a:gd name="T79" fmla="*/ 0 h 286"/>
              <a:gd name="T80" fmla="*/ 269 w 269"/>
              <a:gd name="T81" fmla="*/ 286 h 2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9" h="286">
                <a:moveTo>
                  <a:pt x="162" y="17"/>
                </a:moveTo>
                <a:lnTo>
                  <a:pt x="162" y="36"/>
                </a:lnTo>
                <a:lnTo>
                  <a:pt x="225" y="0"/>
                </a:lnTo>
                <a:lnTo>
                  <a:pt x="249" y="17"/>
                </a:lnTo>
                <a:lnTo>
                  <a:pt x="225" y="17"/>
                </a:lnTo>
                <a:lnTo>
                  <a:pt x="249" y="36"/>
                </a:lnTo>
                <a:lnTo>
                  <a:pt x="269" y="149"/>
                </a:lnTo>
                <a:lnTo>
                  <a:pt x="269" y="130"/>
                </a:lnTo>
                <a:lnTo>
                  <a:pt x="187" y="174"/>
                </a:lnTo>
                <a:lnTo>
                  <a:pt x="206" y="193"/>
                </a:lnTo>
                <a:lnTo>
                  <a:pt x="249" y="242"/>
                </a:lnTo>
                <a:lnTo>
                  <a:pt x="206" y="260"/>
                </a:lnTo>
                <a:lnTo>
                  <a:pt x="225" y="286"/>
                </a:lnTo>
                <a:lnTo>
                  <a:pt x="112" y="286"/>
                </a:lnTo>
                <a:lnTo>
                  <a:pt x="49" y="286"/>
                </a:lnTo>
                <a:lnTo>
                  <a:pt x="49" y="242"/>
                </a:lnTo>
                <a:lnTo>
                  <a:pt x="0" y="193"/>
                </a:lnTo>
                <a:lnTo>
                  <a:pt x="0" y="174"/>
                </a:lnTo>
                <a:lnTo>
                  <a:pt x="0" y="149"/>
                </a:lnTo>
                <a:lnTo>
                  <a:pt x="0" y="111"/>
                </a:lnTo>
                <a:lnTo>
                  <a:pt x="30" y="80"/>
                </a:lnTo>
                <a:lnTo>
                  <a:pt x="49" y="36"/>
                </a:lnTo>
                <a:lnTo>
                  <a:pt x="68" y="36"/>
                </a:lnTo>
                <a:lnTo>
                  <a:pt x="93" y="0"/>
                </a:lnTo>
                <a:lnTo>
                  <a:pt x="112" y="0"/>
                </a:lnTo>
                <a:lnTo>
                  <a:pt x="162" y="17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8" name="Freeform 236">
            <a:extLst>
              <a:ext uri="{FF2B5EF4-FFF2-40B4-BE49-F238E27FC236}">
                <a16:creationId xmlns:a16="http://schemas.microsoft.com/office/drawing/2014/main" id="{7F149519-FBD0-5F4D-ACE0-3DA4FB93FE42}"/>
              </a:ext>
            </a:extLst>
          </p:cNvPr>
          <p:cNvSpPr>
            <a:spLocks/>
          </p:cNvSpPr>
          <p:nvPr/>
        </p:nvSpPr>
        <p:spPr bwMode="auto">
          <a:xfrm>
            <a:off x="5385201" y="2425323"/>
            <a:ext cx="90487" cy="58738"/>
          </a:xfrm>
          <a:custGeom>
            <a:avLst/>
            <a:gdLst>
              <a:gd name="T0" fmla="*/ 2147483647 w 105"/>
              <a:gd name="T1" fmla="*/ 0 h 61"/>
              <a:gd name="T2" fmla="*/ 0 w 105"/>
              <a:gd name="T3" fmla="*/ 2147483647 h 61"/>
              <a:gd name="T4" fmla="*/ 2147483647 w 105"/>
              <a:gd name="T5" fmla="*/ 2147483647 h 61"/>
              <a:gd name="T6" fmla="*/ 2147483647 w 105"/>
              <a:gd name="T7" fmla="*/ 2147483647 h 61"/>
              <a:gd name="T8" fmla="*/ 2147483647 w 105"/>
              <a:gd name="T9" fmla="*/ 2147483647 h 61"/>
              <a:gd name="T10" fmla="*/ 2147483647 w 105"/>
              <a:gd name="T11" fmla="*/ 2147483647 h 61"/>
              <a:gd name="T12" fmla="*/ 2147483647 w 105"/>
              <a:gd name="T13" fmla="*/ 2147483647 h 61"/>
              <a:gd name="T14" fmla="*/ 2147483647 w 105"/>
              <a:gd name="T15" fmla="*/ 2147483647 h 61"/>
              <a:gd name="T16" fmla="*/ 2147483647 w 105"/>
              <a:gd name="T17" fmla="*/ 0 h 61"/>
              <a:gd name="T18" fmla="*/ 2147483647 w 105"/>
              <a:gd name="T19" fmla="*/ 0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61"/>
              <a:gd name="T32" fmla="*/ 105 w 105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61">
                <a:moveTo>
                  <a:pt x="17" y="0"/>
                </a:moveTo>
                <a:lnTo>
                  <a:pt x="0" y="17"/>
                </a:lnTo>
                <a:lnTo>
                  <a:pt x="42" y="61"/>
                </a:lnTo>
                <a:lnTo>
                  <a:pt x="61" y="42"/>
                </a:lnTo>
                <a:lnTo>
                  <a:pt x="61" y="61"/>
                </a:lnTo>
                <a:lnTo>
                  <a:pt x="86" y="61"/>
                </a:lnTo>
                <a:lnTo>
                  <a:pt x="105" y="42"/>
                </a:lnTo>
                <a:lnTo>
                  <a:pt x="105" y="17"/>
                </a:lnTo>
                <a:lnTo>
                  <a:pt x="61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9" name="Freeform 237">
            <a:extLst>
              <a:ext uri="{FF2B5EF4-FFF2-40B4-BE49-F238E27FC236}">
                <a16:creationId xmlns:a16="http://schemas.microsoft.com/office/drawing/2014/main" id="{045B5675-699C-1044-A870-68801F7BCFE7}"/>
              </a:ext>
            </a:extLst>
          </p:cNvPr>
          <p:cNvSpPr>
            <a:spLocks/>
          </p:cNvSpPr>
          <p:nvPr/>
        </p:nvSpPr>
        <p:spPr bwMode="auto">
          <a:xfrm>
            <a:off x="5385201" y="2425323"/>
            <a:ext cx="90487" cy="58738"/>
          </a:xfrm>
          <a:custGeom>
            <a:avLst/>
            <a:gdLst>
              <a:gd name="T0" fmla="*/ 2147483647 w 105"/>
              <a:gd name="T1" fmla="*/ 0 h 61"/>
              <a:gd name="T2" fmla="*/ 0 w 105"/>
              <a:gd name="T3" fmla="*/ 2147483647 h 61"/>
              <a:gd name="T4" fmla="*/ 2147483647 w 105"/>
              <a:gd name="T5" fmla="*/ 2147483647 h 61"/>
              <a:gd name="T6" fmla="*/ 2147483647 w 105"/>
              <a:gd name="T7" fmla="*/ 2147483647 h 61"/>
              <a:gd name="T8" fmla="*/ 2147483647 w 105"/>
              <a:gd name="T9" fmla="*/ 2147483647 h 61"/>
              <a:gd name="T10" fmla="*/ 2147483647 w 105"/>
              <a:gd name="T11" fmla="*/ 2147483647 h 61"/>
              <a:gd name="T12" fmla="*/ 2147483647 w 105"/>
              <a:gd name="T13" fmla="*/ 2147483647 h 61"/>
              <a:gd name="T14" fmla="*/ 2147483647 w 105"/>
              <a:gd name="T15" fmla="*/ 2147483647 h 61"/>
              <a:gd name="T16" fmla="*/ 2147483647 w 105"/>
              <a:gd name="T17" fmla="*/ 0 h 61"/>
              <a:gd name="T18" fmla="*/ 2147483647 w 105"/>
              <a:gd name="T19" fmla="*/ 0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61"/>
              <a:gd name="T32" fmla="*/ 105 w 105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61">
                <a:moveTo>
                  <a:pt x="17" y="0"/>
                </a:moveTo>
                <a:lnTo>
                  <a:pt x="0" y="17"/>
                </a:lnTo>
                <a:lnTo>
                  <a:pt x="42" y="61"/>
                </a:lnTo>
                <a:lnTo>
                  <a:pt x="61" y="42"/>
                </a:lnTo>
                <a:lnTo>
                  <a:pt x="61" y="61"/>
                </a:lnTo>
                <a:lnTo>
                  <a:pt x="86" y="61"/>
                </a:lnTo>
                <a:lnTo>
                  <a:pt x="105" y="42"/>
                </a:lnTo>
                <a:lnTo>
                  <a:pt x="105" y="17"/>
                </a:lnTo>
                <a:lnTo>
                  <a:pt x="61" y="0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0" name="Freeform 238">
            <a:extLst>
              <a:ext uri="{FF2B5EF4-FFF2-40B4-BE49-F238E27FC236}">
                <a16:creationId xmlns:a16="http://schemas.microsoft.com/office/drawing/2014/main" id="{53D2F433-E205-3D40-8C10-2BC80B3B35A6}"/>
              </a:ext>
            </a:extLst>
          </p:cNvPr>
          <p:cNvSpPr>
            <a:spLocks/>
          </p:cNvSpPr>
          <p:nvPr/>
        </p:nvSpPr>
        <p:spPr bwMode="auto">
          <a:xfrm>
            <a:off x="5459813" y="1683961"/>
            <a:ext cx="623888" cy="477837"/>
          </a:xfrm>
          <a:custGeom>
            <a:avLst/>
            <a:gdLst>
              <a:gd name="T0" fmla="*/ 2147483647 w 718"/>
              <a:gd name="T1" fmla="*/ 2147483647 h 486"/>
              <a:gd name="T2" fmla="*/ 2147483647 w 718"/>
              <a:gd name="T3" fmla="*/ 2147483647 h 486"/>
              <a:gd name="T4" fmla="*/ 2147483647 w 718"/>
              <a:gd name="T5" fmla="*/ 2147483647 h 486"/>
              <a:gd name="T6" fmla="*/ 2147483647 w 718"/>
              <a:gd name="T7" fmla="*/ 2147483647 h 486"/>
              <a:gd name="T8" fmla="*/ 2147483647 w 718"/>
              <a:gd name="T9" fmla="*/ 2147483647 h 486"/>
              <a:gd name="T10" fmla="*/ 2147483647 w 718"/>
              <a:gd name="T11" fmla="*/ 2147483647 h 486"/>
              <a:gd name="T12" fmla="*/ 2147483647 w 718"/>
              <a:gd name="T13" fmla="*/ 2147483647 h 486"/>
              <a:gd name="T14" fmla="*/ 2147483647 w 718"/>
              <a:gd name="T15" fmla="*/ 2147483647 h 486"/>
              <a:gd name="T16" fmla="*/ 2147483647 w 718"/>
              <a:gd name="T17" fmla="*/ 2147483647 h 486"/>
              <a:gd name="T18" fmla="*/ 2147483647 w 718"/>
              <a:gd name="T19" fmla="*/ 2147483647 h 486"/>
              <a:gd name="T20" fmla="*/ 2147483647 w 718"/>
              <a:gd name="T21" fmla="*/ 2147483647 h 486"/>
              <a:gd name="T22" fmla="*/ 2147483647 w 718"/>
              <a:gd name="T23" fmla="*/ 2147483647 h 486"/>
              <a:gd name="T24" fmla="*/ 2147483647 w 718"/>
              <a:gd name="T25" fmla="*/ 2147483647 h 486"/>
              <a:gd name="T26" fmla="*/ 2147483647 w 718"/>
              <a:gd name="T27" fmla="*/ 0 h 486"/>
              <a:gd name="T28" fmla="*/ 2147483647 w 718"/>
              <a:gd name="T29" fmla="*/ 2147483647 h 486"/>
              <a:gd name="T30" fmla="*/ 2147483647 w 718"/>
              <a:gd name="T31" fmla="*/ 2147483647 h 486"/>
              <a:gd name="T32" fmla="*/ 2147483647 w 718"/>
              <a:gd name="T33" fmla="*/ 2147483647 h 486"/>
              <a:gd name="T34" fmla="*/ 2147483647 w 718"/>
              <a:gd name="T35" fmla="*/ 0 h 486"/>
              <a:gd name="T36" fmla="*/ 2147483647 w 718"/>
              <a:gd name="T37" fmla="*/ 2147483647 h 486"/>
              <a:gd name="T38" fmla="*/ 2147483647 w 718"/>
              <a:gd name="T39" fmla="*/ 2147483647 h 486"/>
              <a:gd name="T40" fmla="*/ 2147483647 w 718"/>
              <a:gd name="T41" fmla="*/ 2147483647 h 486"/>
              <a:gd name="T42" fmla="*/ 2147483647 w 718"/>
              <a:gd name="T43" fmla="*/ 2147483647 h 486"/>
              <a:gd name="T44" fmla="*/ 2147483647 w 718"/>
              <a:gd name="T45" fmla="*/ 2147483647 h 486"/>
              <a:gd name="T46" fmla="*/ 2147483647 w 718"/>
              <a:gd name="T47" fmla="*/ 2147483647 h 486"/>
              <a:gd name="T48" fmla="*/ 2147483647 w 718"/>
              <a:gd name="T49" fmla="*/ 2147483647 h 486"/>
              <a:gd name="T50" fmla="*/ 2147483647 w 718"/>
              <a:gd name="T51" fmla="*/ 2147483647 h 486"/>
              <a:gd name="T52" fmla="*/ 2147483647 w 718"/>
              <a:gd name="T53" fmla="*/ 2147483647 h 486"/>
              <a:gd name="T54" fmla="*/ 2147483647 w 718"/>
              <a:gd name="T55" fmla="*/ 2147483647 h 486"/>
              <a:gd name="T56" fmla="*/ 2147483647 w 718"/>
              <a:gd name="T57" fmla="*/ 2147483647 h 486"/>
              <a:gd name="T58" fmla="*/ 2147483647 w 718"/>
              <a:gd name="T59" fmla="*/ 2147483647 h 486"/>
              <a:gd name="T60" fmla="*/ 2147483647 w 718"/>
              <a:gd name="T61" fmla="*/ 2147483647 h 486"/>
              <a:gd name="T62" fmla="*/ 2147483647 w 718"/>
              <a:gd name="T63" fmla="*/ 2147483647 h 486"/>
              <a:gd name="T64" fmla="*/ 2147483647 w 718"/>
              <a:gd name="T65" fmla="*/ 2147483647 h 486"/>
              <a:gd name="T66" fmla="*/ 2147483647 w 718"/>
              <a:gd name="T67" fmla="*/ 2147483647 h 486"/>
              <a:gd name="T68" fmla="*/ 2147483647 w 718"/>
              <a:gd name="T69" fmla="*/ 2147483647 h 486"/>
              <a:gd name="T70" fmla="*/ 2147483647 w 718"/>
              <a:gd name="T71" fmla="*/ 2147483647 h 486"/>
              <a:gd name="T72" fmla="*/ 2147483647 w 718"/>
              <a:gd name="T73" fmla="*/ 2147483647 h 486"/>
              <a:gd name="T74" fmla="*/ 0 w 718"/>
              <a:gd name="T75" fmla="*/ 2147483647 h 486"/>
              <a:gd name="T76" fmla="*/ 0 w 718"/>
              <a:gd name="T77" fmla="*/ 2147483647 h 486"/>
              <a:gd name="T78" fmla="*/ 0 w 718"/>
              <a:gd name="T79" fmla="*/ 2147483647 h 486"/>
              <a:gd name="T80" fmla="*/ 2147483647 w 718"/>
              <a:gd name="T81" fmla="*/ 2147483647 h 486"/>
              <a:gd name="T82" fmla="*/ 0 w 718"/>
              <a:gd name="T83" fmla="*/ 2147483647 h 486"/>
              <a:gd name="T84" fmla="*/ 2147483647 w 718"/>
              <a:gd name="T85" fmla="*/ 2147483647 h 486"/>
              <a:gd name="T86" fmla="*/ 2147483647 w 718"/>
              <a:gd name="T87" fmla="*/ 2147483647 h 486"/>
              <a:gd name="T88" fmla="*/ 2147483647 w 718"/>
              <a:gd name="T89" fmla="*/ 2147483647 h 486"/>
              <a:gd name="T90" fmla="*/ 2147483647 w 718"/>
              <a:gd name="T91" fmla="*/ 2147483647 h 486"/>
              <a:gd name="T92" fmla="*/ 2147483647 w 718"/>
              <a:gd name="T93" fmla="*/ 2147483647 h 486"/>
              <a:gd name="T94" fmla="*/ 2147483647 w 718"/>
              <a:gd name="T95" fmla="*/ 2147483647 h 486"/>
              <a:gd name="T96" fmla="*/ 2147483647 w 718"/>
              <a:gd name="T97" fmla="*/ 2147483647 h 486"/>
              <a:gd name="T98" fmla="*/ 2147483647 w 718"/>
              <a:gd name="T99" fmla="*/ 2147483647 h 486"/>
              <a:gd name="T100" fmla="*/ 2147483647 w 718"/>
              <a:gd name="T101" fmla="*/ 2147483647 h 486"/>
              <a:gd name="T102" fmla="*/ 2147483647 w 718"/>
              <a:gd name="T103" fmla="*/ 2147483647 h 486"/>
              <a:gd name="T104" fmla="*/ 2147483647 w 718"/>
              <a:gd name="T105" fmla="*/ 2147483647 h 486"/>
              <a:gd name="T106" fmla="*/ 2147483647 w 718"/>
              <a:gd name="T107" fmla="*/ 2147483647 h 486"/>
              <a:gd name="T108" fmla="*/ 2147483647 w 718"/>
              <a:gd name="T109" fmla="*/ 2147483647 h 486"/>
              <a:gd name="T110" fmla="*/ 2147483647 w 718"/>
              <a:gd name="T111" fmla="*/ 2147483647 h 486"/>
              <a:gd name="T112" fmla="*/ 2147483647 w 718"/>
              <a:gd name="T113" fmla="*/ 2147483647 h 486"/>
              <a:gd name="T114" fmla="*/ 2147483647 w 718"/>
              <a:gd name="T115" fmla="*/ 2147483647 h 486"/>
              <a:gd name="T116" fmla="*/ 2147483647 w 718"/>
              <a:gd name="T117" fmla="*/ 2147483647 h 486"/>
              <a:gd name="T118" fmla="*/ 2147483647 w 718"/>
              <a:gd name="T119" fmla="*/ 2147483647 h 486"/>
              <a:gd name="T120" fmla="*/ 2147483647 w 718"/>
              <a:gd name="T121" fmla="*/ 2147483647 h 486"/>
              <a:gd name="T122" fmla="*/ 2147483647 w 718"/>
              <a:gd name="T123" fmla="*/ 2147483647 h 4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8"/>
              <a:gd name="T187" fmla="*/ 0 h 486"/>
              <a:gd name="T188" fmla="*/ 718 w 718"/>
              <a:gd name="T189" fmla="*/ 486 h 4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8" h="486">
                <a:moveTo>
                  <a:pt x="423" y="85"/>
                </a:moveTo>
                <a:lnTo>
                  <a:pt x="442" y="61"/>
                </a:lnTo>
                <a:lnTo>
                  <a:pt x="491" y="85"/>
                </a:lnTo>
                <a:lnTo>
                  <a:pt x="562" y="85"/>
                </a:lnTo>
                <a:lnTo>
                  <a:pt x="579" y="85"/>
                </a:lnTo>
                <a:lnTo>
                  <a:pt x="579" y="42"/>
                </a:lnTo>
                <a:lnTo>
                  <a:pt x="631" y="42"/>
                </a:lnTo>
                <a:lnTo>
                  <a:pt x="674" y="61"/>
                </a:lnTo>
                <a:lnTo>
                  <a:pt x="674" y="85"/>
                </a:lnTo>
                <a:lnTo>
                  <a:pt x="718" y="61"/>
                </a:lnTo>
                <a:lnTo>
                  <a:pt x="648" y="42"/>
                </a:lnTo>
                <a:lnTo>
                  <a:pt x="718" y="24"/>
                </a:lnTo>
                <a:lnTo>
                  <a:pt x="648" y="24"/>
                </a:lnTo>
                <a:lnTo>
                  <a:pt x="631" y="0"/>
                </a:lnTo>
                <a:lnTo>
                  <a:pt x="604" y="24"/>
                </a:lnTo>
                <a:lnTo>
                  <a:pt x="579" y="24"/>
                </a:lnTo>
                <a:lnTo>
                  <a:pt x="562" y="24"/>
                </a:lnTo>
                <a:lnTo>
                  <a:pt x="562" y="0"/>
                </a:lnTo>
                <a:lnTo>
                  <a:pt x="535" y="24"/>
                </a:lnTo>
                <a:lnTo>
                  <a:pt x="491" y="24"/>
                </a:lnTo>
                <a:lnTo>
                  <a:pt x="442" y="42"/>
                </a:lnTo>
                <a:lnTo>
                  <a:pt x="379" y="42"/>
                </a:lnTo>
                <a:lnTo>
                  <a:pt x="337" y="61"/>
                </a:lnTo>
                <a:lnTo>
                  <a:pt x="337" y="85"/>
                </a:lnTo>
                <a:lnTo>
                  <a:pt x="362" y="85"/>
                </a:lnTo>
                <a:lnTo>
                  <a:pt x="337" y="85"/>
                </a:lnTo>
                <a:lnTo>
                  <a:pt x="310" y="85"/>
                </a:lnTo>
                <a:lnTo>
                  <a:pt x="310" y="61"/>
                </a:lnTo>
                <a:lnTo>
                  <a:pt x="267" y="85"/>
                </a:lnTo>
                <a:lnTo>
                  <a:pt x="286" y="105"/>
                </a:lnTo>
                <a:lnTo>
                  <a:pt x="310" y="105"/>
                </a:lnTo>
                <a:lnTo>
                  <a:pt x="242" y="154"/>
                </a:lnTo>
                <a:lnTo>
                  <a:pt x="206" y="217"/>
                </a:lnTo>
                <a:lnTo>
                  <a:pt x="129" y="286"/>
                </a:lnTo>
                <a:lnTo>
                  <a:pt x="112" y="261"/>
                </a:lnTo>
                <a:lnTo>
                  <a:pt x="85" y="311"/>
                </a:lnTo>
                <a:lnTo>
                  <a:pt x="68" y="311"/>
                </a:lnTo>
                <a:lnTo>
                  <a:pt x="0" y="354"/>
                </a:lnTo>
                <a:lnTo>
                  <a:pt x="0" y="373"/>
                </a:lnTo>
                <a:lnTo>
                  <a:pt x="0" y="391"/>
                </a:lnTo>
                <a:lnTo>
                  <a:pt x="17" y="417"/>
                </a:lnTo>
                <a:lnTo>
                  <a:pt x="0" y="442"/>
                </a:lnTo>
                <a:lnTo>
                  <a:pt x="17" y="442"/>
                </a:lnTo>
                <a:lnTo>
                  <a:pt x="17" y="486"/>
                </a:lnTo>
                <a:lnTo>
                  <a:pt x="68" y="486"/>
                </a:lnTo>
                <a:lnTo>
                  <a:pt x="154" y="442"/>
                </a:lnTo>
                <a:lnTo>
                  <a:pt x="181" y="442"/>
                </a:lnTo>
                <a:lnTo>
                  <a:pt x="206" y="417"/>
                </a:lnTo>
                <a:lnTo>
                  <a:pt x="225" y="417"/>
                </a:lnTo>
                <a:lnTo>
                  <a:pt x="206" y="373"/>
                </a:lnTo>
                <a:lnTo>
                  <a:pt x="225" y="373"/>
                </a:lnTo>
                <a:lnTo>
                  <a:pt x="206" y="311"/>
                </a:lnTo>
                <a:lnTo>
                  <a:pt x="206" y="261"/>
                </a:lnTo>
                <a:lnTo>
                  <a:pt x="267" y="261"/>
                </a:lnTo>
                <a:lnTo>
                  <a:pt x="242" y="242"/>
                </a:lnTo>
                <a:lnTo>
                  <a:pt x="267" y="173"/>
                </a:lnTo>
                <a:lnTo>
                  <a:pt x="310" y="154"/>
                </a:lnTo>
                <a:lnTo>
                  <a:pt x="337" y="105"/>
                </a:lnTo>
                <a:lnTo>
                  <a:pt x="362" y="105"/>
                </a:lnTo>
                <a:lnTo>
                  <a:pt x="379" y="85"/>
                </a:lnTo>
                <a:lnTo>
                  <a:pt x="423" y="105"/>
                </a:lnTo>
                <a:lnTo>
                  <a:pt x="423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1" name="Freeform 239">
            <a:extLst>
              <a:ext uri="{FF2B5EF4-FFF2-40B4-BE49-F238E27FC236}">
                <a16:creationId xmlns:a16="http://schemas.microsoft.com/office/drawing/2014/main" id="{78CC8137-7272-9C41-8201-269F8F29B609}"/>
              </a:ext>
            </a:extLst>
          </p:cNvPr>
          <p:cNvSpPr>
            <a:spLocks/>
          </p:cNvSpPr>
          <p:nvPr/>
        </p:nvSpPr>
        <p:spPr bwMode="auto">
          <a:xfrm>
            <a:off x="5459813" y="1683961"/>
            <a:ext cx="623888" cy="477837"/>
          </a:xfrm>
          <a:custGeom>
            <a:avLst/>
            <a:gdLst>
              <a:gd name="T0" fmla="*/ 2147483647 w 718"/>
              <a:gd name="T1" fmla="*/ 2147483647 h 486"/>
              <a:gd name="T2" fmla="*/ 2147483647 w 718"/>
              <a:gd name="T3" fmla="*/ 2147483647 h 486"/>
              <a:gd name="T4" fmla="*/ 2147483647 w 718"/>
              <a:gd name="T5" fmla="*/ 2147483647 h 486"/>
              <a:gd name="T6" fmla="*/ 2147483647 w 718"/>
              <a:gd name="T7" fmla="*/ 2147483647 h 486"/>
              <a:gd name="T8" fmla="*/ 2147483647 w 718"/>
              <a:gd name="T9" fmla="*/ 2147483647 h 486"/>
              <a:gd name="T10" fmla="*/ 2147483647 w 718"/>
              <a:gd name="T11" fmla="*/ 2147483647 h 486"/>
              <a:gd name="T12" fmla="*/ 2147483647 w 718"/>
              <a:gd name="T13" fmla="*/ 2147483647 h 486"/>
              <a:gd name="T14" fmla="*/ 2147483647 w 718"/>
              <a:gd name="T15" fmla="*/ 2147483647 h 486"/>
              <a:gd name="T16" fmla="*/ 2147483647 w 718"/>
              <a:gd name="T17" fmla="*/ 2147483647 h 486"/>
              <a:gd name="T18" fmla="*/ 2147483647 w 718"/>
              <a:gd name="T19" fmla="*/ 2147483647 h 486"/>
              <a:gd name="T20" fmla="*/ 2147483647 w 718"/>
              <a:gd name="T21" fmla="*/ 2147483647 h 486"/>
              <a:gd name="T22" fmla="*/ 2147483647 w 718"/>
              <a:gd name="T23" fmla="*/ 2147483647 h 486"/>
              <a:gd name="T24" fmla="*/ 2147483647 w 718"/>
              <a:gd name="T25" fmla="*/ 2147483647 h 486"/>
              <a:gd name="T26" fmla="*/ 2147483647 w 718"/>
              <a:gd name="T27" fmla="*/ 0 h 486"/>
              <a:gd name="T28" fmla="*/ 2147483647 w 718"/>
              <a:gd name="T29" fmla="*/ 2147483647 h 486"/>
              <a:gd name="T30" fmla="*/ 2147483647 w 718"/>
              <a:gd name="T31" fmla="*/ 2147483647 h 486"/>
              <a:gd name="T32" fmla="*/ 2147483647 w 718"/>
              <a:gd name="T33" fmla="*/ 2147483647 h 486"/>
              <a:gd name="T34" fmla="*/ 2147483647 w 718"/>
              <a:gd name="T35" fmla="*/ 0 h 486"/>
              <a:gd name="T36" fmla="*/ 2147483647 w 718"/>
              <a:gd name="T37" fmla="*/ 2147483647 h 486"/>
              <a:gd name="T38" fmla="*/ 2147483647 w 718"/>
              <a:gd name="T39" fmla="*/ 2147483647 h 486"/>
              <a:gd name="T40" fmla="*/ 2147483647 w 718"/>
              <a:gd name="T41" fmla="*/ 2147483647 h 486"/>
              <a:gd name="T42" fmla="*/ 2147483647 w 718"/>
              <a:gd name="T43" fmla="*/ 2147483647 h 486"/>
              <a:gd name="T44" fmla="*/ 2147483647 w 718"/>
              <a:gd name="T45" fmla="*/ 2147483647 h 486"/>
              <a:gd name="T46" fmla="*/ 2147483647 w 718"/>
              <a:gd name="T47" fmla="*/ 2147483647 h 486"/>
              <a:gd name="T48" fmla="*/ 2147483647 w 718"/>
              <a:gd name="T49" fmla="*/ 2147483647 h 486"/>
              <a:gd name="T50" fmla="*/ 2147483647 w 718"/>
              <a:gd name="T51" fmla="*/ 2147483647 h 486"/>
              <a:gd name="T52" fmla="*/ 2147483647 w 718"/>
              <a:gd name="T53" fmla="*/ 2147483647 h 486"/>
              <a:gd name="T54" fmla="*/ 2147483647 w 718"/>
              <a:gd name="T55" fmla="*/ 2147483647 h 486"/>
              <a:gd name="T56" fmla="*/ 2147483647 w 718"/>
              <a:gd name="T57" fmla="*/ 2147483647 h 486"/>
              <a:gd name="T58" fmla="*/ 2147483647 w 718"/>
              <a:gd name="T59" fmla="*/ 2147483647 h 486"/>
              <a:gd name="T60" fmla="*/ 2147483647 w 718"/>
              <a:gd name="T61" fmla="*/ 2147483647 h 486"/>
              <a:gd name="T62" fmla="*/ 2147483647 w 718"/>
              <a:gd name="T63" fmla="*/ 2147483647 h 486"/>
              <a:gd name="T64" fmla="*/ 2147483647 w 718"/>
              <a:gd name="T65" fmla="*/ 2147483647 h 486"/>
              <a:gd name="T66" fmla="*/ 2147483647 w 718"/>
              <a:gd name="T67" fmla="*/ 2147483647 h 486"/>
              <a:gd name="T68" fmla="*/ 2147483647 w 718"/>
              <a:gd name="T69" fmla="*/ 2147483647 h 486"/>
              <a:gd name="T70" fmla="*/ 2147483647 w 718"/>
              <a:gd name="T71" fmla="*/ 2147483647 h 486"/>
              <a:gd name="T72" fmla="*/ 2147483647 w 718"/>
              <a:gd name="T73" fmla="*/ 2147483647 h 486"/>
              <a:gd name="T74" fmla="*/ 0 w 718"/>
              <a:gd name="T75" fmla="*/ 2147483647 h 486"/>
              <a:gd name="T76" fmla="*/ 0 w 718"/>
              <a:gd name="T77" fmla="*/ 2147483647 h 486"/>
              <a:gd name="T78" fmla="*/ 0 w 718"/>
              <a:gd name="T79" fmla="*/ 2147483647 h 486"/>
              <a:gd name="T80" fmla="*/ 2147483647 w 718"/>
              <a:gd name="T81" fmla="*/ 2147483647 h 486"/>
              <a:gd name="T82" fmla="*/ 0 w 718"/>
              <a:gd name="T83" fmla="*/ 2147483647 h 486"/>
              <a:gd name="T84" fmla="*/ 2147483647 w 718"/>
              <a:gd name="T85" fmla="*/ 2147483647 h 486"/>
              <a:gd name="T86" fmla="*/ 2147483647 w 718"/>
              <a:gd name="T87" fmla="*/ 2147483647 h 486"/>
              <a:gd name="T88" fmla="*/ 2147483647 w 718"/>
              <a:gd name="T89" fmla="*/ 2147483647 h 486"/>
              <a:gd name="T90" fmla="*/ 2147483647 w 718"/>
              <a:gd name="T91" fmla="*/ 2147483647 h 486"/>
              <a:gd name="T92" fmla="*/ 2147483647 w 718"/>
              <a:gd name="T93" fmla="*/ 2147483647 h 486"/>
              <a:gd name="T94" fmla="*/ 2147483647 w 718"/>
              <a:gd name="T95" fmla="*/ 2147483647 h 486"/>
              <a:gd name="T96" fmla="*/ 2147483647 w 718"/>
              <a:gd name="T97" fmla="*/ 2147483647 h 486"/>
              <a:gd name="T98" fmla="*/ 2147483647 w 718"/>
              <a:gd name="T99" fmla="*/ 2147483647 h 486"/>
              <a:gd name="T100" fmla="*/ 2147483647 w 718"/>
              <a:gd name="T101" fmla="*/ 2147483647 h 486"/>
              <a:gd name="T102" fmla="*/ 2147483647 w 718"/>
              <a:gd name="T103" fmla="*/ 2147483647 h 486"/>
              <a:gd name="T104" fmla="*/ 2147483647 w 718"/>
              <a:gd name="T105" fmla="*/ 2147483647 h 486"/>
              <a:gd name="T106" fmla="*/ 2147483647 w 718"/>
              <a:gd name="T107" fmla="*/ 2147483647 h 486"/>
              <a:gd name="T108" fmla="*/ 2147483647 w 718"/>
              <a:gd name="T109" fmla="*/ 2147483647 h 486"/>
              <a:gd name="T110" fmla="*/ 2147483647 w 718"/>
              <a:gd name="T111" fmla="*/ 2147483647 h 486"/>
              <a:gd name="T112" fmla="*/ 2147483647 w 718"/>
              <a:gd name="T113" fmla="*/ 2147483647 h 486"/>
              <a:gd name="T114" fmla="*/ 2147483647 w 718"/>
              <a:gd name="T115" fmla="*/ 2147483647 h 486"/>
              <a:gd name="T116" fmla="*/ 2147483647 w 718"/>
              <a:gd name="T117" fmla="*/ 2147483647 h 486"/>
              <a:gd name="T118" fmla="*/ 2147483647 w 718"/>
              <a:gd name="T119" fmla="*/ 2147483647 h 486"/>
              <a:gd name="T120" fmla="*/ 2147483647 w 718"/>
              <a:gd name="T121" fmla="*/ 2147483647 h 486"/>
              <a:gd name="T122" fmla="*/ 2147483647 w 718"/>
              <a:gd name="T123" fmla="*/ 2147483647 h 4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8"/>
              <a:gd name="T187" fmla="*/ 0 h 486"/>
              <a:gd name="T188" fmla="*/ 718 w 718"/>
              <a:gd name="T189" fmla="*/ 486 h 4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8" h="486">
                <a:moveTo>
                  <a:pt x="423" y="85"/>
                </a:moveTo>
                <a:lnTo>
                  <a:pt x="442" y="61"/>
                </a:lnTo>
                <a:lnTo>
                  <a:pt x="491" y="85"/>
                </a:lnTo>
                <a:lnTo>
                  <a:pt x="562" y="85"/>
                </a:lnTo>
                <a:lnTo>
                  <a:pt x="579" y="85"/>
                </a:lnTo>
                <a:lnTo>
                  <a:pt x="579" y="42"/>
                </a:lnTo>
                <a:lnTo>
                  <a:pt x="631" y="42"/>
                </a:lnTo>
                <a:lnTo>
                  <a:pt x="674" y="61"/>
                </a:lnTo>
                <a:lnTo>
                  <a:pt x="674" y="85"/>
                </a:lnTo>
                <a:lnTo>
                  <a:pt x="718" y="61"/>
                </a:lnTo>
                <a:lnTo>
                  <a:pt x="648" y="42"/>
                </a:lnTo>
                <a:lnTo>
                  <a:pt x="718" y="24"/>
                </a:lnTo>
                <a:lnTo>
                  <a:pt x="648" y="24"/>
                </a:lnTo>
                <a:lnTo>
                  <a:pt x="631" y="0"/>
                </a:lnTo>
                <a:lnTo>
                  <a:pt x="604" y="24"/>
                </a:lnTo>
                <a:lnTo>
                  <a:pt x="579" y="24"/>
                </a:lnTo>
                <a:lnTo>
                  <a:pt x="562" y="24"/>
                </a:lnTo>
                <a:lnTo>
                  <a:pt x="562" y="0"/>
                </a:lnTo>
                <a:lnTo>
                  <a:pt x="535" y="24"/>
                </a:lnTo>
                <a:lnTo>
                  <a:pt x="491" y="24"/>
                </a:lnTo>
                <a:lnTo>
                  <a:pt x="442" y="42"/>
                </a:lnTo>
                <a:lnTo>
                  <a:pt x="379" y="42"/>
                </a:lnTo>
                <a:lnTo>
                  <a:pt x="337" y="61"/>
                </a:lnTo>
                <a:lnTo>
                  <a:pt x="337" y="85"/>
                </a:lnTo>
                <a:lnTo>
                  <a:pt x="362" y="85"/>
                </a:lnTo>
                <a:lnTo>
                  <a:pt x="337" y="85"/>
                </a:lnTo>
                <a:lnTo>
                  <a:pt x="310" y="85"/>
                </a:lnTo>
                <a:lnTo>
                  <a:pt x="310" y="61"/>
                </a:lnTo>
                <a:lnTo>
                  <a:pt x="267" y="85"/>
                </a:lnTo>
                <a:lnTo>
                  <a:pt x="286" y="105"/>
                </a:lnTo>
                <a:lnTo>
                  <a:pt x="310" y="105"/>
                </a:lnTo>
                <a:lnTo>
                  <a:pt x="242" y="154"/>
                </a:lnTo>
                <a:lnTo>
                  <a:pt x="206" y="217"/>
                </a:lnTo>
                <a:lnTo>
                  <a:pt x="129" y="286"/>
                </a:lnTo>
                <a:lnTo>
                  <a:pt x="112" y="261"/>
                </a:lnTo>
                <a:lnTo>
                  <a:pt x="85" y="311"/>
                </a:lnTo>
                <a:lnTo>
                  <a:pt x="68" y="311"/>
                </a:lnTo>
                <a:lnTo>
                  <a:pt x="0" y="354"/>
                </a:lnTo>
                <a:lnTo>
                  <a:pt x="0" y="373"/>
                </a:lnTo>
                <a:lnTo>
                  <a:pt x="0" y="391"/>
                </a:lnTo>
                <a:lnTo>
                  <a:pt x="17" y="417"/>
                </a:lnTo>
                <a:lnTo>
                  <a:pt x="0" y="442"/>
                </a:lnTo>
                <a:lnTo>
                  <a:pt x="17" y="442"/>
                </a:lnTo>
                <a:lnTo>
                  <a:pt x="17" y="486"/>
                </a:lnTo>
                <a:lnTo>
                  <a:pt x="68" y="486"/>
                </a:lnTo>
                <a:lnTo>
                  <a:pt x="154" y="442"/>
                </a:lnTo>
                <a:lnTo>
                  <a:pt x="181" y="442"/>
                </a:lnTo>
                <a:lnTo>
                  <a:pt x="206" y="417"/>
                </a:lnTo>
                <a:lnTo>
                  <a:pt x="225" y="417"/>
                </a:lnTo>
                <a:lnTo>
                  <a:pt x="206" y="373"/>
                </a:lnTo>
                <a:lnTo>
                  <a:pt x="225" y="373"/>
                </a:lnTo>
                <a:lnTo>
                  <a:pt x="206" y="311"/>
                </a:lnTo>
                <a:lnTo>
                  <a:pt x="206" y="261"/>
                </a:lnTo>
                <a:lnTo>
                  <a:pt x="267" y="261"/>
                </a:lnTo>
                <a:lnTo>
                  <a:pt x="242" y="242"/>
                </a:lnTo>
                <a:lnTo>
                  <a:pt x="267" y="173"/>
                </a:lnTo>
                <a:lnTo>
                  <a:pt x="310" y="154"/>
                </a:lnTo>
                <a:lnTo>
                  <a:pt x="337" y="105"/>
                </a:lnTo>
                <a:lnTo>
                  <a:pt x="362" y="105"/>
                </a:lnTo>
                <a:lnTo>
                  <a:pt x="379" y="85"/>
                </a:lnTo>
                <a:lnTo>
                  <a:pt x="423" y="105"/>
                </a:lnTo>
                <a:lnTo>
                  <a:pt x="423" y="85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2" name="Freeform 240">
            <a:extLst>
              <a:ext uri="{FF2B5EF4-FFF2-40B4-BE49-F238E27FC236}">
                <a16:creationId xmlns:a16="http://schemas.microsoft.com/office/drawing/2014/main" id="{72358769-C432-9F46-9442-262B031BCEF3}"/>
              </a:ext>
            </a:extLst>
          </p:cNvPr>
          <p:cNvSpPr>
            <a:spLocks/>
          </p:cNvSpPr>
          <p:nvPr/>
        </p:nvSpPr>
        <p:spPr bwMode="auto">
          <a:xfrm>
            <a:off x="5616976" y="1768098"/>
            <a:ext cx="307975" cy="503238"/>
          </a:xfrm>
          <a:custGeom>
            <a:avLst/>
            <a:gdLst>
              <a:gd name="T0" fmla="*/ 2147483647 w 354"/>
              <a:gd name="T1" fmla="*/ 2147483647 h 512"/>
              <a:gd name="T2" fmla="*/ 0 w 354"/>
              <a:gd name="T3" fmla="*/ 2147483647 h 512"/>
              <a:gd name="T4" fmla="*/ 2147483647 w 354"/>
              <a:gd name="T5" fmla="*/ 2147483647 h 512"/>
              <a:gd name="T6" fmla="*/ 2147483647 w 354"/>
              <a:gd name="T7" fmla="*/ 2147483647 h 512"/>
              <a:gd name="T8" fmla="*/ 2147483647 w 354"/>
              <a:gd name="T9" fmla="*/ 2147483647 h 512"/>
              <a:gd name="T10" fmla="*/ 2147483647 w 354"/>
              <a:gd name="T11" fmla="*/ 2147483647 h 512"/>
              <a:gd name="T12" fmla="*/ 2147483647 w 354"/>
              <a:gd name="T13" fmla="*/ 2147483647 h 512"/>
              <a:gd name="T14" fmla="*/ 2147483647 w 354"/>
              <a:gd name="T15" fmla="*/ 2147483647 h 512"/>
              <a:gd name="T16" fmla="*/ 2147483647 w 354"/>
              <a:gd name="T17" fmla="*/ 2147483647 h 512"/>
              <a:gd name="T18" fmla="*/ 2147483647 w 354"/>
              <a:gd name="T19" fmla="*/ 2147483647 h 512"/>
              <a:gd name="T20" fmla="*/ 2147483647 w 354"/>
              <a:gd name="T21" fmla="*/ 2147483647 h 512"/>
              <a:gd name="T22" fmla="*/ 2147483647 w 354"/>
              <a:gd name="T23" fmla="*/ 2147483647 h 512"/>
              <a:gd name="T24" fmla="*/ 2147483647 w 354"/>
              <a:gd name="T25" fmla="*/ 2147483647 h 512"/>
              <a:gd name="T26" fmla="*/ 2147483647 w 354"/>
              <a:gd name="T27" fmla="*/ 2147483647 h 512"/>
              <a:gd name="T28" fmla="*/ 2147483647 w 354"/>
              <a:gd name="T29" fmla="*/ 2147483647 h 512"/>
              <a:gd name="T30" fmla="*/ 2147483647 w 354"/>
              <a:gd name="T31" fmla="*/ 2147483647 h 512"/>
              <a:gd name="T32" fmla="*/ 2147483647 w 354"/>
              <a:gd name="T33" fmla="*/ 2147483647 h 512"/>
              <a:gd name="T34" fmla="*/ 2147483647 w 354"/>
              <a:gd name="T35" fmla="*/ 0 h 512"/>
              <a:gd name="T36" fmla="*/ 2147483647 w 354"/>
              <a:gd name="T37" fmla="*/ 2147483647 h 512"/>
              <a:gd name="T38" fmla="*/ 2147483647 w 354"/>
              <a:gd name="T39" fmla="*/ 0 h 512"/>
              <a:gd name="T40" fmla="*/ 2147483647 w 354"/>
              <a:gd name="T41" fmla="*/ 2147483647 h 512"/>
              <a:gd name="T42" fmla="*/ 2147483647 w 354"/>
              <a:gd name="T43" fmla="*/ 2147483647 h 512"/>
              <a:gd name="T44" fmla="*/ 2147483647 w 354"/>
              <a:gd name="T45" fmla="*/ 2147483647 h 512"/>
              <a:gd name="T46" fmla="*/ 2147483647 w 354"/>
              <a:gd name="T47" fmla="*/ 2147483647 h 512"/>
              <a:gd name="T48" fmla="*/ 2147483647 w 354"/>
              <a:gd name="T49" fmla="*/ 2147483647 h 512"/>
              <a:gd name="T50" fmla="*/ 2147483647 w 354"/>
              <a:gd name="T51" fmla="*/ 2147483647 h 512"/>
              <a:gd name="T52" fmla="*/ 2147483647 w 354"/>
              <a:gd name="T53" fmla="*/ 2147483647 h 512"/>
              <a:gd name="T54" fmla="*/ 2147483647 w 354"/>
              <a:gd name="T55" fmla="*/ 2147483647 h 512"/>
              <a:gd name="T56" fmla="*/ 2147483647 w 354"/>
              <a:gd name="T57" fmla="*/ 2147483647 h 512"/>
              <a:gd name="T58" fmla="*/ 2147483647 w 354"/>
              <a:gd name="T59" fmla="*/ 2147483647 h 512"/>
              <a:gd name="T60" fmla="*/ 2147483647 w 354"/>
              <a:gd name="T61" fmla="*/ 2147483647 h 512"/>
              <a:gd name="T62" fmla="*/ 2147483647 w 354"/>
              <a:gd name="T63" fmla="*/ 2147483647 h 5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4"/>
              <a:gd name="T97" fmla="*/ 0 h 512"/>
              <a:gd name="T98" fmla="*/ 354 w 354"/>
              <a:gd name="T99" fmla="*/ 512 h 5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4" h="512">
                <a:moveTo>
                  <a:pt x="25" y="330"/>
                </a:moveTo>
                <a:lnTo>
                  <a:pt x="0" y="355"/>
                </a:lnTo>
                <a:lnTo>
                  <a:pt x="42" y="460"/>
                </a:lnTo>
                <a:lnTo>
                  <a:pt x="61" y="512"/>
                </a:lnTo>
                <a:lnTo>
                  <a:pt x="86" y="512"/>
                </a:lnTo>
                <a:lnTo>
                  <a:pt x="105" y="460"/>
                </a:lnTo>
                <a:lnTo>
                  <a:pt x="154" y="460"/>
                </a:lnTo>
                <a:lnTo>
                  <a:pt x="179" y="380"/>
                </a:lnTo>
                <a:lnTo>
                  <a:pt x="217" y="355"/>
                </a:lnTo>
                <a:lnTo>
                  <a:pt x="198" y="355"/>
                </a:lnTo>
                <a:lnTo>
                  <a:pt x="217" y="330"/>
                </a:lnTo>
                <a:lnTo>
                  <a:pt x="179" y="287"/>
                </a:lnTo>
                <a:lnTo>
                  <a:pt x="179" y="243"/>
                </a:lnTo>
                <a:lnTo>
                  <a:pt x="291" y="155"/>
                </a:lnTo>
                <a:lnTo>
                  <a:pt x="310" y="111"/>
                </a:lnTo>
                <a:lnTo>
                  <a:pt x="354" y="111"/>
                </a:lnTo>
                <a:lnTo>
                  <a:pt x="335" y="18"/>
                </a:lnTo>
                <a:lnTo>
                  <a:pt x="242" y="0"/>
                </a:lnTo>
                <a:lnTo>
                  <a:pt x="242" y="18"/>
                </a:lnTo>
                <a:lnTo>
                  <a:pt x="198" y="0"/>
                </a:lnTo>
                <a:lnTo>
                  <a:pt x="179" y="18"/>
                </a:lnTo>
                <a:lnTo>
                  <a:pt x="154" y="18"/>
                </a:lnTo>
                <a:lnTo>
                  <a:pt x="129" y="67"/>
                </a:lnTo>
                <a:lnTo>
                  <a:pt x="86" y="86"/>
                </a:lnTo>
                <a:lnTo>
                  <a:pt x="61" y="155"/>
                </a:lnTo>
                <a:lnTo>
                  <a:pt x="86" y="174"/>
                </a:lnTo>
                <a:lnTo>
                  <a:pt x="25" y="174"/>
                </a:lnTo>
                <a:lnTo>
                  <a:pt x="25" y="224"/>
                </a:lnTo>
                <a:lnTo>
                  <a:pt x="42" y="287"/>
                </a:lnTo>
                <a:lnTo>
                  <a:pt x="25" y="287"/>
                </a:lnTo>
                <a:lnTo>
                  <a:pt x="42" y="330"/>
                </a:lnTo>
                <a:lnTo>
                  <a:pt x="25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3" name="Freeform 241">
            <a:extLst>
              <a:ext uri="{FF2B5EF4-FFF2-40B4-BE49-F238E27FC236}">
                <a16:creationId xmlns:a16="http://schemas.microsoft.com/office/drawing/2014/main" id="{C94E0D21-E645-5840-A7D0-EA6659FBEA10}"/>
              </a:ext>
            </a:extLst>
          </p:cNvPr>
          <p:cNvSpPr>
            <a:spLocks/>
          </p:cNvSpPr>
          <p:nvPr/>
        </p:nvSpPr>
        <p:spPr bwMode="auto">
          <a:xfrm>
            <a:off x="5616976" y="1768098"/>
            <a:ext cx="307975" cy="503238"/>
          </a:xfrm>
          <a:custGeom>
            <a:avLst/>
            <a:gdLst>
              <a:gd name="T0" fmla="*/ 2147483647 w 354"/>
              <a:gd name="T1" fmla="*/ 2147483647 h 512"/>
              <a:gd name="T2" fmla="*/ 0 w 354"/>
              <a:gd name="T3" fmla="*/ 2147483647 h 512"/>
              <a:gd name="T4" fmla="*/ 2147483647 w 354"/>
              <a:gd name="T5" fmla="*/ 2147483647 h 512"/>
              <a:gd name="T6" fmla="*/ 2147483647 w 354"/>
              <a:gd name="T7" fmla="*/ 2147483647 h 512"/>
              <a:gd name="T8" fmla="*/ 2147483647 w 354"/>
              <a:gd name="T9" fmla="*/ 2147483647 h 512"/>
              <a:gd name="T10" fmla="*/ 2147483647 w 354"/>
              <a:gd name="T11" fmla="*/ 2147483647 h 512"/>
              <a:gd name="T12" fmla="*/ 2147483647 w 354"/>
              <a:gd name="T13" fmla="*/ 2147483647 h 512"/>
              <a:gd name="T14" fmla="*/ 2147483647 w 354"/>
              <a:gd name="T15" fmla="*/ 2147483647 h 512"/>
              <a:gd name="T16" fmla="*/ 2147483647 w 354"/>
              <a:gd name="T17" fmla="*/ 2147483647 h 512"/>
              <a:gd name="T18" fmla="*/ 2147483647 w 354"/>
              <a:gd name="T19" fmla="*/ 2147483647 h 512"/>
              <a:gd name="T20" fmla="*/ 2147483647 w 354"/>
              <a:gd name="T21" fmla="*/ 2147483647 h 512"/>
              <a:gd name="T22" fmla="*/ 2147483647 w 354"/>
              <a:gd name="T23" fmla="*/ 2147483647 h 512"/>
              <a:gd name="T24" fmla="*/ 2147483647 w 354"/>
              <a:gd name="T25" fmla="*/ 2147483647 h 512"/>
              <a:gd name="T26" fmla="*/ 2147483647 w 354"/>
              <a:gd name="T27" fmla="*/ 2147483647 h 512"/>
              <a:gd name="T28" fmla="*/ 2147483647 w 354"/>
              <a:gd name="T29" fmla="*/ 2147483647 h 512"/>
              <a:gd name="T30" fmla="*/ 2147483647 w 354"/>
              <a:gd name="T31" fmla="*/ 2147483647 h 512"/>
              <a:gd name="T32" fmla="*/ 2147483647 w 354"/>
              <a:gd name="T33" fmla="*/ 2147483647 h 512"/>
              <a:gd name="T34" fmla="*/ 2147483647 w 354"/>
              <a:gd name="T35" fmla="*/ 0 h 512"/>
              <a:gd name="T36" fmla="*/ 2147483647 w 354"/>
              <a:gd name="T37" fmla="*/ 2147483647 h 512"/>
              <a:gd name="T38" fmla="*/ 2147483647 w 354"/>
              <a:gd name="T39" fmla="*/ 0 h 512"/>
              <a:gd name="T40" fmla="*/ 2147483647 w 354"/>
              <a:gd name="T41" fmla="*/ 2147483647 h 512"/>
              <a:gd name="T42" fmla="*/ 2147483647 w 354"/>
              <a:gd name="T43" fmla="*/ 2147483647 h 512"/>
              <a:gd name="T44" fmla="*/ 2147483647 w 354"/>
              <a:gd name="T45" fmla="*/ 2147483647 h 512"/>
              <a:gd name="T46" fmla="*/ 2147483647 w 354"/>
              <a:gd name="T47" fmla="*/ 2147483647 h 512"/>
              <a:gd name="T48" fmla="*/ 2147483647 w 354"/>
              <a:gd name="T49" fmla="*/ 2147483647 h 512"/>
              <a:gd name="T50" fmla="*/ 2147483647 w 354"/>
              <a:gd name="T51" fmla="*/ 2147483647 h 512"/>
              <a:gd name="T52" fmla="*/ 2147483647 w 354"/>
              <a:gd name="T53" fmla="*/ 2147483647 h 512"/>
              <a:gd name="T54" fmla="*/ 2147483647 w 354"/>
              <a:gd name="T55" fmla="*/ 2147483647 h 512"/>
              <a:gd name="T56" fmla="*/ 2147483647 w 354"/>
              <a:gd name="T57" fmla="*/ 2147483647 h 512"/>
              <a:gd name="T58" fmla="*/ 2147483647 w 354"/>
              <a:gd name="T59" fmla="*/ 2147483647 h 512"/>
              <a:gd name="T60" fmla="*/ 2147483647 w 354"/>
              <a:gd name="T61" fmla="*/ 2147483647 h 512"/>
              <a:gd name="T62" fmla="*/ 2147483647 w 354"/>
              <a:gd name="T63" fmla="*/ 2147483647 h 5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4"/>
              <a:gd name="T97" fmla="*/ 0 h 512"/>
              <a:gd name="T98" fmla="*/ 354 w 354"/>
              <a:gd name="T99" fmla="*/ 512 h 5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4" h="512">
                <a:moveTo>
                  <a:pt x="25" y="330"/>
                </a:moveTo>
                <a:lnTo>
                  <a:pt x="0" y="355"/>
                </a:lnTo>
                <a:lnTo>
                  <a:pt x="42" y="460"/>
                </a:lnTo>
                <a:lnTo>
                  <a:pt x="61" y="512"/>
                </a:lnTo>
                <a:lnTo>
                  <a:pt x="86" y="512"/>
                </a:lnTo>
                <a:lnTo>
                  <a:pt x="105" y="460"/>
                </a:lnTo>
                <a:lnTo>
                  <a:pt x="154" y="460"/>
                </a:lnTo>
                <a:lnTo>
                  <a:pt x="179" y="380"/>
                </a:lnTo>
                <a:lnTo>
                  <a:pt x="217" y="355"/>
                </a:lnTo>
                <a:lnTo>
                  <a:pt x="198" y="355"/>
                </a:lnTo>
                <a:lnTo>
                  <a:pt x="217" y="330"/>
                </a:lnTo>
                <a:lnTo>
                  <a:pt x="179" y="287"/>
                </a:lnTo>
                <a:lnTo>
                  <a:pt x="179" y="243"/>
                </a:lnTo>
                <a:lnTo>
                  <a:pt x="291" y="155"/>
                </a:lnTo>
                <a:lnTo>
                  <a:pt x="310" y="111"/>
                </a:lnTo>
                <a:lnTo>
                  <a:pt x="354" y="111"/>
                </a:lnTo>
                <a:lnTo>
                  <a:pt x="335" y="18"/>
                </a:lnTo>
                <a:lnTo>
                  <a:pt x="242" y="0"/>
                </a:lnTo>
                <a:lnTo>
                  <a:pt x="242" y="18"/>
                </a:lnTo>
                <a:lnTo>
                  <a:pt x="198" y="0"/>
                </a:lnTo>
                <a:lnTo>
                  <a:pt x="179" y="18"/>
                </a:lnTo>
                <a:lnTo>
                  <a:pt x="154" y="18"/>
                </a:lnTo>
                <a:lnTo>
                  <a:pt x="129" y="67"/>
                </a:lnTo>
                <a:lnTo>
                  <a:pt x="86" y="86"/>
                </a:lnTo>
                <a:lnTo>
                  <a:pt x="61" y="155"/>
                </a:lnTo>
                <a:lnTo>
                  <a:pt x="86" y="174"/>
                </a:lnTo>
                <a:lnTo>
                  <a:pt x="25" y="174"/>
                </a:lnTo>
                <a:lnTo>
                  <a:pt x="25" y="224"/>
                </a:lnTo>
                <a:lnTo>
                  <a:pt x="42" y="287"/>
                </a:lnTo>
                <a:lnTo>
                  <a:pt x="25" y="287"/>
                </a:lnTo>
                <a:lnTo>
                  <a:pt x="42" y="330"/>
                </a:lnTo>
                <a:lnTo>
                  <a:pt x="25" y="33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4" name="Freeform 242">
            <a:extLst>
              <a:ext uri="{FF2B5EF4-FFF2-40B4-BE49-F238E27FC236}">
                <a16:creationId xmlns:a16="http://schemas.microsoft.com/office/drawing/2014/main" id="{93BE06D9-DB69-FB49-8479-612A85299D20}"/>
              </a:ext>
            </a:extLst>
          </p:cNvPr>
          <p:cNvSpPr>
            <a:spLocks/>
          </p:cNvSpPr>
          <p:nvPr/>
        </p:nvSpPr>
        <p:spPr bwMode="auto">
          <a:xfrm>
            <a:off x="5829701" y="1726823"/>
            <a:ext cx="293687" cy="366713"/>
          </a:xfrm>
          <a:custGeom>
            <a:avLst/>
            <a:gdLst>
              <a:gd name="T0" fmla="*/ 2147483647 w 337"/>
              <a:gd name="T1" fmla="*/ 2147483647 h 373"/>
              <a:gd name="T2" fmla="*/ 2147483647 w 337"/>
              <a:gd name="T3" fmla="*/ 2147483647 h 373"/>
              <a:gd name="T4" fmla="*/ 2147483647 w 337"/>
              <a:gd name="T5" fmla="*/ 0 h 373"/>
              <a:gd name="T6" fmla="*/ 2147483647 w 337"/>
              <a:gd name="T7" fmla="*/ 0 h 373"/>
              <a:gd name="T8" fmla="*/ 2147483647 w 337"/>
              <a:gd name="T9" fmla="*/ 2147483647 h 373"/>
              <a:gd name="T10" fmla="*/ 2147483647 w 337"/>
              <a:gd name="T11" fmla="*/ 2147483647 h 373"/>
              <a:gd name="T12" fmla="*/ 2147483647 w 337"/>
              <a:gd name="T13" fmla="*/ 2147483647 h 373"/>
              <a:gd name="T14" fmla="*/ 2147483647 w 337"/>
              <a:gd name="T15" fmla="*/ 2147483647 h 373"/>
              <a:gd name="T16" fmla="*/ 0 w 337"/>
              <a:gd name="T17" fmla="*/ 2147483647 h 373"/>
              <a:gd name="T18" fmla="*/ 2147483647 w 337"/>
              <a:gd name="T19" fmla="*/ 2147483647 h 373"/>
              <a:gd name="T20" fmla="*/ 2147483647 w 337"/>
              <a:gd name="T21" fmla="*/ 2147483647 h 373"/>
              <a:gd name="T22" fmla="*/ 2147483647 w 337"/>
              <a:gd name="T23" fmla="*/ 2147483647 h 373"/>
              <a:gd name="T24" fmla="*/ 2147483647 w 337"/>
              <a:gd name="T25" fmla="*/ 2147483647 h 373"/>
              <a:gd name="T26" fmla="*/ 2147483647 w 337"/>
              <a:gd name="T27" fmla="*/ 2147483647 h 373"/>
              <a:gd name="T28" fmla="*/ 2147483647 w 337"/>
              <a:gd name="T29" fmla="*/ 2147483647 h 373"/>
              <a:gd name="T30" fmla="*/ 2147483647 w 337"/>
              <a:gd name="T31" fmla="*/ 2147483647 h 373"/>
              <a:gd name="T32" fmla="*/ 2147483647 w 337"/>
              <a:gd name="T33" fmla="*/ 2147483647 h 373"/>
              <a:gd name="T34" fmla="*/ 2147483647 w 337"/>
              <a:gd name="T35" fmla="*/ 2147483647 h 373"/>
              <a:gd name="T36" fmla="*/ 2147483647 w 337"/>
              <a:gd name="T37" fmla="*/ 2147483647 h 373"/>
              <a:gd name="T38" fmla="*/ 2147483647 w 337"/>
              <a:gd name="T39" fmla="*/ 2147483647 h 373"/>
              <a:gd name="T40" fmla="*/ 2147483647 w 337"/>
              <a:gd name="T41" fmla="*/ 2147483647 h 373"/>
              <a:gd name="T42" fmla="*/ 2147483647 w 337"/>
              <a:gd name="T43" fmla="*/ 2147483647 h 373"/>
              <a:gd name="T44" fmla="*/ 2147483647 w 337"/>
              <a:gd name="T45" fmla="*/ 2147483647 h 373"/>
              <a:gd name="T46" fmla="*/ 2147483647 w 337"/>
              <a:gd name="T47" fmla="*/ 2147483647 h 373"/>
              <a:gd name="T48" fmla="*/ 2147483647 w 337"/>
              <a:gd name="T49" fmla="*/ 2147483647 h 373"/>
              <a:gd name="T50" fmla="*/ 2147483647 w 337"/>
              <a:gd name="T51" fmla="*/ 2147483647 h 373"/>
              <a:gd name="T52" fmla="*/ 2147483647 w 337"/>
              <a:gd name="T53" fmla="*/ 2147483647 h 373"/>
              <a:gd name="T54" fmla="*/ 2147483647 w 337"/>
              <a:gd name="T55" fmla="*/ 2147483647 h 373"/>
              <a:gd name="T56" fmla="*/ 2147483647 w 337"/>
              <a:gd name="T57" fmla="*/ 2147483647 h 373"/>
              <a:gd name="T58" fmla="*/ 2147483647 w 337"/>
              <a:gd name="T59" fmla="*/ 2147483647 h 3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7"/>
              <a:gd name="T91" fmla="*/ 0 h 373"/>
              <a:gd name="T92" fmla="*/ 337 w 337"/>
              <a:gd name="T93" fmla="*/ 373 h 3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7" h="373">
                <a:moveTo>
                  <a:pt x="249" y="41"/>
                </a:moveTo>
                <a:lnTo>
                  <a:pt x="249" y="17"/>
                </a:lnTo>
                <a:lnTo>
                  <a:pt x="206" y="0"/>
                </a:lnTo>
                <a:lnTo>
                  <a:pt x="154" y="0"/>
                </a:lnTo>
                <a:lnTo>
                  <a:pt x="154" y="41"/>
                </a:lnTo>
                <a:lnTo>
                  <a:pt x="137" y="41"/>
                </a:lnTo>
                <a:lnTo>
                  <a:pt x="68" y="41"/>
                </a:lnTo>
                <a:lnTo>
                  <a:pt x="17" y="17"/>
                </a:lnTo>
                <a:lnTo>
                  <a:pt x="0" y="41"/>
                </a:lnTo>
                <a:lnTo>
                  <a:pt x="93" y="61"/>
                </a:lnTo>
                <a:lnTo>
                  <a:pt x="112" y="154"/>
                </a:lnTo>
                <a:lnTo>
                  <a:pt x="137" y="154"/>
                </a:lnTo>
                <a:lnTo>
                  <a:pt x="154" y="154"/>
                </a:lnTo>
                <a:lnTo>
                  <a:pt x="154" y="173"/>
                </a:lnTo>
                <a:lnTo>
                  <a:pt x="68" y="267"/>
                </a:lnTo>
                <a:lnTo>
                  <a:pt x="49" y="267"/>
                </a:lnTo>
                <a:lnTo>
                  <a:pt x="68" y="310"/>
                </a:lnTo>
                <a:lnTo>
                  <a:pt x="68" y="347"/>
                </a:lnTo>
                <a:lnTo>
                  <a:pt x="137" y="373"/>
                </a:lnTo>
                <a:lnTo>
                  <a:pt x="249" y="347"/>
                </a:lnTo>
                <a:lnTo>
                  <a:pt x="337" y="267"/>
                </a:lnTo>
                <a:lnTo>
                  <a:pt x="318" y="217"/>
                </a:lnTo>
                <a:lnTo>
                  <a:pt x="318" y="198"/>
                </a:lnTo>
                <a:lnTo>
                  <a:pt x="293" y="173"/>
                </a:lnTo>
                <a:lnTo>
                  <a:pt x="293" y="154"/>
                </a:lnTo>
                <a:lnTo>
                  <a:pt x="267" y="110"/>
                </a:lnTo>
                <a:lnTo>
                  <a:pt x="267" y="80"/>
                </a:lnTo>
                <a:lnTo>
                  <a:pt x="225" y="61"/>
                </a:lnTo>
                <a:lnTo>
                  <a:pt x="225" y="41"/>
                </a:lnTo>
                <a:lnTo>
                  <a:pt x="249" y="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35" name="Freeform 243">
            <a:extLst>
              <a:ext uri="{FF2B5EF4-FFF2-40B4-BE49-F238E27FC236}">
                <a16:creationId xmlns:a16="http://schemas.microsoft.com/office/drawing/2014/main" id="{3B4A99F3-3925-124F-8B67-193DA3C490DA}"/>
              </a:ext>
            </a:extLst>
          </p:cNvPr>
          <p:cNvSpPr>
            <a:spLocks/>
          </p:cNvSpPr>
          <p:nvPr/>
        </p:nvSpPr>
        <p:spPr bwMode="auto">
          <a:xfrm>
            <a:off x="5829701" y="1726823"/>
            <a:ext cx="293687" cy="366713"/>
          </a:xfrm>
          <a:custGeom>
            <a:avLst/>
            <a:gdLst>
              <a:gd name="T0" fmla="*/ 2147483647 w 337"/>
              <a:gd name="T1" fmla="*/ 2147483647 h 373"/>
              <a:gd name="T2" fmla="*/ 2147483647 w 337"/>
              <a:gd name="T3" fmla="*/ 2147483647 h 373"/>
              <a:gd name="T4" fmla="*/ 2147483647 w 337"/>
              <a:gd name="T5" fmla="*/ 0 h 373"/>
              <a:gd name="T6" fmla="*/ 2147483647 w 337"/>
              <a:gd name="T7" fmla="*/ 0 h 373"/>
              <a:gd name="T8" fmla="*/ 2147483647 w 337"/>
              <a:gd name="T9" fmla="*/ 2147483647 h 373"/>
              <a:gd name="T10" fmla="*/ 2147483647 w 337"/>
              <a:gd name="T11" fmla="*/ 2147483647 h 373"/>
              <a:gd name="T12" fmla="*/ 2147483647 w 337"/>
              <a:gd name="T13" fmla="*/ 2147483647 h 373"/>
              <a:gd name="T14" fmla="*/ 2147483647 w 337"/>
              <a:gd name="T15" fmla="*/ 2147483647 h 373"/>
              <a:gd name="T16" fmla="*/ 0 w 337"/>
              <a:gd name="T17" fmla="*/ 2147483647 h 373"/>
              <a:gd name="T18" fmla="*/ 2147483647 w 337"/>
              <a:gd name="T19" fmla="*/ 2147483647 h 373"/>
              <a:gd name="T20" fmla="*/ 2147483647 w 337"/>
              <a:gd name="T21" fmla="*/ 2147483647 h 373"/>
              <a:gd name="T22" fmla="*/ 2147483647 w 337"/>
              <a:gd name="T23" fmla="*/ 2147483647 h 373"/>
              <a:gd name="T24" fmla="*/ 2147483647 w 337"/>
              <a:gd name="T25" fmla="*/ 2147483647 h 373"/>
              <a:gd name="T26" fmla="*/ 2147483647 w 337"/>
              <a:gd name="T27" fmla="*/ 2147483647 h 373"/>
              <a:gd name="T28" fmla="*/ 2147483647 w 337"/>
              <a:gd name="T29" fmla="*/ 2147483647 h 373"/>
              <a:gd name="T30" fmla="*/ 2147483647 w 337"/>
              <a:gd name="T31" fmla="*/ 2147483647 h 373"/>
              <a:gd name="T32" fmla="*/ 2147483647 w 337"/>
              <a:gd name="T33" fmla="*/ 2147483647 h 373"/>
              <a:gd name="T34" fmla="*/ 2147483647 w 337"/>
              <a:gd name="T35" fmla="*/ 2147483647 h 373"/>
              <a:gd name="T36" fmla="*/ 2147483647 w 337"/>
              <a:gd name="T37" fmla="*/ 2147483647 h 373"/>
              <a:gd name="T38" fmla="*/ 2147483647 w 337"/>
              <a:gd name="T39" fmla="*/ 2147483647 h 373"/>
              <a:gd name="T40" fmla="*/ 2147483647 w 337"/>
              <a:gd name="T41" fmla="*/ 2147483647 h 373"/>
              <a:gd name="T42" fmla="*/ 2147483647 w 337"/>
              <a:gd name="T43" fmla="*/ 2147483647 h 373"/>
              <a:gd name="T44" fmla="*/ 2147483647 w 337"/>
              <a:gd name="T45" fmla="*/ 2147483647 h 373"/>
              <a:gd name="T46" fmla="*/ 2147483647 w 337"/>
              <a:gd name="T47" fmla="*/ 2147483647 h 373"/>
              <a:gd name="T48" fmla="*/ 2147483647 w 337"/>
              <a:gd name="T49" fmla="*/ 2147483647 h 373"/>
              <a:gd name="T50" fmla="*/ 2147483647 w 337"/>
              <a:gd name="T51" fmla="*/ 2147483647 h 373"/>
              <a:gd name="T52" fmla="*/ 2147483647 w 337"/>
              <a:gd name="T53" fmla="*/ 2147483647 h 373"/>
              <a:gd name="T54" fmla="*/ 2147483647 w 337"/>
              <a:gd name="T55" fmla="*/ 2147483647 h 373"/>
              <a:gd name="T56" fmla="*/ 2147483647 w 337"/>
              <a:gd name="T57" fmla="*/ 2147483647 h 373"/>
              <a:gd name="T58" fmla="*/ 2147483647 w 337"/>
              <a:gd name="T59" fmla="*/ 2147483647 h 3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7"/>
              <a:gd name="T91" fmla="*/ 0 h 373"/>
              <a:gd name="T92" fmla="*/ 337 w 337"/>
              <a:gd name="T93" fmla="*/ 373 h 3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7" h="373">
                <a:moveTo>
                  <a:pt x="249" y="41"/>
                </a:moveTo>
                <a:lnTo>
                  <a:pt x="249" y="17"/>
                </a:lnTo>
                <a:lnTo>
                  <a:pt x="206" y="0"/>
                </a:lnTo>
                <a:lnTo>
                  <a:pt x="154" y="0"/>
                </a:lnTo>
                <a:lnTo>
                  <a:pt x="154" y="41"/>
                </a:lnTo>
                <a:lnTo>
                  <a:pt x="137" y="41"/>
                </a:lnTo>
                <a:lnTo>
                  <a:pt x="68" y="41"/>
                </a:lnTo>
                <a:lnTo>
                  <a:pt x="17" y="17"/>
                </a:lnTo>
                <a:lnTo>
                  <a:pt x="0" y="41"/>
                </a:lnTo>
                <a:lnTo>
                  <a:pt x="93" y="61"/>
                </a:lnTo>
                <a:lnTo>
                  <a:pt x="112" y="154"/>
                </a:lnTo>
                <a:lnTo>
                  <a:pt x="137" y="154"/>
                </a:lnTo>
                <a:lnTo>
                  <a:pt x="154" y="154"/>
                </a:lnTo>
                <a:lnTo>
                  <a:pt x="154" y="173"/>
                </a:lnTo>
                <a:lnTo>
                  <a:pt x="68" y="267"/>
                </a:lnTo>
                <a:lnTo>
                  <a:pt x="49" y="267"/>
                </a:lnTo>
                <a:lnTo>
                  <a:pt x="68" y="310"/>
                </a:lnTo>
                <a:lnTo>
                  <a:pt x="68" y="347"/>
                </a:lnTo>
                <a:lnTo>
                  <a:pt x="137" y="373"/>
                </a:lnTo>
                <a:lnTo>
                  <a:pt x="249" y="347"/>
                </a:lnTo>
                <a:lnTo>
                  <a:pt x="337" y="267"/>
                </a:lnTo>
                <a:lnTo>
                  <a:pt x="318" y="217"/>
                </a:lnTo>
                <a:lnTo>
                  <a:pt x="318" y="198"/>
                </a:lnTo>
                <a:lnTo>
                  <a:pt x="293" y="173"/>
                </a:lnTo>
                <a:lnTo>
                  <a:pt x="293" y="154"/>
                </a:lnTo>
                <a:lnTo>
                  <a:pt x="267" y="110"/>
                </a:lnTo>
                <a:lnTo>
                  <a:pt x="267" y="80"/>
                </a:lnTo>
                <a:lnTo>
                  <a:pt x="225" y="61"/>
                </a:lnTo>
                <a:lnTo>
                  <a:pt x="225" y="41"/>
                </a:lnTo>
                <a:lnTo>
                  <a:pt x="249" y="41"/>
                </a:lnTo>
                <a:close/>
              </a:path>
            </a:pathLst>
          </a:custGeom>
          <a:noFill/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6" name="Freeform 244">
            <a:extLst>
              <a:ext uri="{FF2B5EF4-FFF2-40B4-BE49-F238E27FC236}">
                <a16:creationId xmlns:a16="http://schemas.microsoft.com/office/drawing/2014/main" id="{917104DB-A63D-4547-B592-877A60D914AB}"/>
              </a:ext>
            </a:extLst>
          </p:cNvPr>
          <p:cNvSpPr>
            <a:spLocks/>
          </p:cNvSpPr>
          <p:nvPr/>
        </p:nvSpPr>
        <p:spPr bwMode="auto">
          <a:xfrm>
            <a:off x="1683151" y="1590298"/>
            <a:ext cx="2081212" cy="1227138"/>
          </a:xfrm>
          <a:custGeom>
            <a:avLst/>
            <a:gdLst>
              <a:gd name="T0" fmla="*/ 2147483647 w 2400"/>
              <a:gd name="T1" fmla="*/ 2147483647 h 1250"/>
              <a:gd name="T2" fmla="*/ 2147483647 w 2400"/>
              <a:gd name="T3" fmla="*/ 2147483647 h 1250"/>
              <a:gd name="T4" fmla="*/ 2147483647 w 2400"/>
              <a:gd name="T5" fmla="*/ 2147483647 h 1250"/>
              <a:gd name="T6" fmla="*/ 2147483647 w 2400"/>
              <a:gd name="T7" fmla="*/ 2147483647 h 1250"/>
              <a:gd name="T8" fmla="*/ 2147483647 w 2400"/>
              <a:gd name="T9" fmla="*/ 2147483647 h 1250"/>
              <a:gd name="T10" fmla="*/ 2147483647 w 2400"/>
              <a:gd name="T11" fmla="*/ 2147483647 h 1250"/>
              <a:gd name="T12" fmla="*/ 2147483647 w 2400"/>
              <a:gd name="T13" fmla="*/ 2147483647 h 1250"/>
              <a:gd name="T14" fmla="*/ 2147483647 w 2400"/>
              <a:gd name="T15" fmla="*/ 2147483647 h 1250"/>
              <a:gd name="T16" fmla="*/ 2147483647 w 2400"/>
              <a:gd name="T17" fmla="*/ 2147483647 h 1250"/>
              <a:gd name="T18" fmla="*/ 2147483647 w 2400"/>
              <a:gd name="T19" fmla="*/ 2147483647 h 1250"/>
              <a:gd name="T20" fmla="*/ 2147483647 w 2400"/>
              <a:gd name="T21" fmla="*/ 2147483647 h 1250"/>
              <a:gd name="T22" fmla="*/ 2147483647 w 2400"/>
              <a:gd name="T23" fmla="*/ 2147483647 h 1250"/>
              <a:gd name="T24" fmla="*/ 2147483647 w 2400"/>
              <a:gd name="T25" fmla="*/ 2147483647 h 1250"/>
              <a:gd name="T26" fmla="*/ 2147483647 w 2400"/>
              <a:gd name="T27" fmla="*/ 2147483647 h 1250"/>
              <a:gd name="T28" fmla="*/ 2147483647 w 2400"/>
              <a:gd name="T29" fmla="*/ 2147483647 h 1250"/>
              <a:gd name="T30" fmla="*/ 2147483647 w 2400"/>
              <a:gd name="T31" fmla="*/ 2147483647 h 1250"/>
              <a:gd name="T32" fmla="*/ 2147483647 w 2400"/>
              <a:gd name="T33" fmla="*/ 2147483647 h 1250"/>
              <a:gd name="T34" fmla="*/ 2147483647 w 2400"/>
              <a:gd name="T35" fmla="*/ 2147483647 h 1250"/>
              <a:gd name="T36" fmla="*/ 2147483647 w 2400"/>
              <a:gd name="T37" fmla="*/ 2147483647 h 1250"/>
              <a:gd name="T38" fmla="*/ 2147483647 w 2400"/>
              <a:gd name="T39" fmla="*/ 2147483647 h 1250"/>
              <a:gd name="T40" fmla="*/ 2147483647 w 2400"/>
              <a:gd name="T41" fmla="*/ 2147483647 h 1250"/>
              <a:gd name="T42" fmla="*/ 2147483647 w 2400"/>
              <a:gd name="T43" fmla="*/ 2147483647 h 1250"/>
              <a:gd name="T44" fmla="*/ 2147483647 w 2400"/>
              <a:gd name="T45" fmla="*/ 2147483647 h 1250"/>
              <a:gd name="T46" fmla="*/ 2147483647 w 2400"/>
              <a:gd name="T47" fmla="*/ 2147483647 h 1250"/>
              <a:gd name="T48" fmla="*/ 2147483647 w 2400"/>
              <a:gd name="T49" fmla="*/ 2147483647 h 1250"/>
              <a:gd name="T50" fmla="*/ 2147483647 w 2400"/>
              <a:gd name="T51" fmla="*/ 2147483647 h 1250"/>
              <a:gd name="T52" fmla="*/ 2147483647 w 2400"/>
              <a:gd name="T53" fmla="*/ 2147483647 h 1250"/>
              <a:gd name="T54" fmla="*/ 2147483647 w 2400"/>
              <a:gd name="T55" fmla="*/ 2147483647 h 1250"/>
              <a:gd name="T56" fmla="*/ 2147483647 w 2400"/>
              <a:gd name="T57" fmla="*/ 2147483647 h 1250"/>
              <a:gd name="T58" fmla="*/ 2147483647 w 2400"/>
              <a:gd name="T59" fmla="*/ 2147483647 h 1250"/>
              <a:gd name="T60" fmla="*/ 2147483647 w 2400"/>
              <a:gd name="T61" fmla="*/ 2147483647 h 1250"/>
              <a:gd name="T62" fmla="*/ 2147483647 w 2400"/>
              <a:gd name="T63" fmla="*/ 2147483647 h 1250"/>
              <a:gd name="T64" fmla="*/ 2147483647 w 2400"/>
              <a:gd name="T65" fmla="*/ 2147483647 h 1250"/>
              <a:gd name="T66" fmla="*/ 2147483647 w 2400"/>
              <a:gd name="T67" fmla="*/ 2147483647 h 1250"/>
              <a:gd name="T68" fmla="*/ 2147483647 w 2400"/>
              <a:gd name="T69" fmla="*/ 2147483647 h 1250"/>
              <a:gd name="T70" fmla="*/ 2147483647 w 2400"/>
              <a:gd name="T71" fmla="*/ 2147483647 h 1250"/>
              <a:gd name="T72" fmla="*/ 2147483647 w 2400"/>
              <a:gd name="T73" fmla="*/ 2147483647 h 1250"/>
              <a:gd name="T74" fmla="*/ 2147483647 w 2400"/>
              <a:gd name="T75" fmla="*/ 2147483647 h 1250"/>
              <a:gd name="T76" fmla="*/ 2147483647 w 2400"/>
              <a:gd name="T77" fmla="*/ 2147483647 h 1250"/>
              <a:gd name="T78" fmla="*/ 2147483647 w 2400"/>
              <a:gd name="T79" fmla="*/ 2147483647 h 1250"/>
              <a:gd name="T80" fmla="*/ 2147483647 w 2400"/>
              <a:gd name="T81" fmla="*/ 2147483647 h 1250"/>
              <a:gd name="T82" fmla="*/ 2147483647 w 2400"/>
              <a:gd name="T83" fmla="*/ 2147483647 h 1250"/>
              <a:gd name="T84" fmla="*/ 2147483647 w 2400"/>
              <a:gd name="T85" fmla="*/ 2147483647 h 1250"/>
              <a:gd name="T86" fmla="*/ 2147483647 w 2400"/>
              <a:gd name="T87" fmla="*/ 2147483647 h 1250"/>
              <a:gd name="T88" fmla="*/ 2147483647 w 2400"/>
              <a:gd name="T89" fmla="*/ 2147483647 h 1250"/>
              <a:gd name="T90" fmla="*/ 2147483647 w 2400"/>
              <a:gd name="T91" fmla="*/ 2147483647 h 1250"/>
              <a:gd name="T92" fmla="*/ 2147483647 w 2400"/>
              <a:gd name="T93" fmla="*/ 2147483647 h 1250"/>
              <a:gd name="T94" fmla="*/ 2147483647 w 2400"/>
              <a:gd name="T95" fmla="*/ 2147483647 h 1250"/>
              <a:gd name="T96" fmla="*/ 2147483647 w 2400"/>
              <a:gd name="T97" fmla="*/ 2147483647 h 1250"/>
              <a:gd name="T98" fmla="*/ 2147483647 w 2400"/>
              <a:gd name="T99" fmla="*/ 2147483647 h 1250"/>
              <a:gd name="T100" fmla="*/ 2147483647 w 2400"/>
              <a:gd name="T101" fmla="*/ 2147483647 h 1250"/>
              <a:gd name="T102" fmla="*/ 2147483647 w 2400"/>
              <a:gd name="T103" fmla="*/ 2147483647 h 1250"/>
              <a:gd name="T104" fmla="*/ 2147483647 w 2400"/>
              <a:gd name="T105" fmla="*/ 2147483647 h 1250"/>
              <a:gd name="T106" fmla="*/ 2147483647 w 2400"/>
              <a:gd name="T107" fmla="*/ 2147483647 h 1250"/>
              <a:gd name="T108" fmla="*/ 2147483647 w 2400"/>
              <a:gd name="T109" fmla="*/ 2147483647 h 1250"/>
              <a:gd name="T110" fmla="*/ 2147483647 w 2400"/>
              <a:gd name="T111" fmla="*/ 2147483647 h 1250"/>
              <a:gd name="T112" fmla="*/ 2147483647 w 2400"/>
              <a:gd name="T113" fmla="*/ 2147483647 h 1250"/>
              <a:gd name="T114" fmla="*/ 2147483647 w 2400"/>
              <a:gd name="T115" fmla="*/ 2147483647 h 1250"/>
              <a:gd name="T116" fmla="*/ 2147483647 w 2400"/>
              <a:gd name="T117" fmla="*/ 2147483647 h 1250"/>
              <a:gd name="T118" fmla="*/ 2147483647 w 2400"/>
              <a:gd name="T119" fmla="*/ 2147483647 h 12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0"/>
              <a:gd name="T181" fmla="*/ 0 h 1250"/>
              <a:gd name="T182" fmla="*/ 2400 w 2400"/>
              <a:gd name="T183" fmla="*/ 1250 h 12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0" h="1250">
                <a:moveTo>
                  <a:pt x="1904" y="1085"/>
                </a:moveTo>
                <a:lnTo>
                  <a:pt x="1887" y="1085"/>
                </a:lnTo>
                <a:lnTo>
                  <a:pt x="1904" y="1024"/>
                </a:lnTo>
                <a:lnTo>
                  <a:pt x="1855" y="1005"/>
                </a:lnTo>
                <a:lnTo>
                  <a:pt x="1792" y="1085"/>
                </a:lnTo>
                <a:lnTo>
                  <a:pt x="1750" y="1118"/>
                </a:lnTo>
                <a:lnTo>
                  <a:pt x="1638" y="1118"/>
                </a:lnTo>
                <a:lnTo>
                  <a:pt x="1594" y="1137"/>
                </a:lnTo>
                <a:lnTo>
                  <a:pt x="1542" y="1162"/>
                </a:lnTo>
                <a:lnTo>
                  <a:pt x="1462" y="1162"/>
                </a:lnTo>
                <a:lnTo>
                  <a:pt x="1430" y="1179"/>
                </a:lnTo>
                <a:lnTo>
                  <a:pt x="1462" y="1179"/>
                </a:lnTo>
                <a:lnTo>
                  <a:pt x="1481" y="1198"/>
                </a:lnTo>
                <a:lnTo>
                  <a:pt x="1369" y="1198"/>
                </a:lnTo>
                <a:lnTo>
                  <a:pt x="1298" y="1250"/>
                </a:lnTo>
                <a:lnTo>
                  <a:pt x="1342" y="1179"/>
                </a:lnTo>
                <a:lnTo>
                  <a:pt x="1369" y="1179"/>
                </a:lnTo>
                <a:lnTo>
                  <a:pt x="1411" y="1085"/>
                </a:lnTo>
                <a:lnTo>
                  <a:pt x="1462" y="1137"/>
                </a:lnTo>
                <a:lnTo>
                  <a:pt x="1481" y="1118"/>
                </a:lnTo>
                <a:lnTo>
                  <a:pt x="1462" y="1068"/>
                </a:lnTo>
                <a:lnTo>
                  <a:pt x="1342" y="1049"/>
                </a:lnTo>
                <a:lnTo>
                  <a:pt x="1369" y="981"/>
                </a:lnTo>
                <a:lnTo>
                  <a:pt x="1325" y="981"/>
                </a:lnTo>
                <a:lnTo>
                  <a:pt x="1325" y="962"/>
                </a:lnTo>
                <a:lnTo>
                  <a:pt x="1274" y="929"/>
                </a:lnTo>
                <a:lnTo>
                  <a:pt x="1186" y="981"/>
                </a:lnTo>
                <a:lnTo>
                  <a:pt x="1213" y="981"/>
                </a:lnTo>
                <a:lnTo>
                  <a:pt x="1073" y="962"/>
                </a:lnTo>
                <a:lnTo>
                  <a:pt x="1056" y="929"/>
                </a:lnTo>
                <a:lnTo>
                  <a:pt x="1024" y="929"/>
                </a:lnTo>
                <a:lnTo>
                  <a:pt x="130" y="929"/>
                </a:lnTo>
                <a:lnTo>
                  <a:pt x="86" y="893"/>
                </a:lnTo>
                <a:lnTo>
                  <a:pt x="42" y="849"/>
                </a:lnTo>
                <a:lnTo>
                  <a:pt x="69" y="799"/>
                </a:lnTo>
                <a:lnTo>
                  <a:pt x="42" y="799"/>
                </a:lnTo>
                <a:lnTo>
                  <a:pt x="42" y="736"/>
                </a:lnTo>
                <a:lnTo>
                  <a:pt x="113" y="717"/>
                </a:lnTo>
                <a:lnTo>
                  <a:pt x="130" y="674"/>
                </a:lnTo>
                <a:lnTo>
                  <a:pt x="113" y="643"/>
                </a:lnTo>
                <a:lnTo>
                  <a:pt x="130" y="561"/>
                </a:lnTo>
                <a:lnTo>
                  <a:pt x="130" y="511"/>
                </a:lnTo>
                <a:lnTo>
                  <a:pt x="42" y="536"/>
                </a:lnTo>
                <a:lnTo>
                  <a:pt x="17" y="511"/>
                </a:lnTo>
                <a:lnTo>
                  <a:pt x="42" y="487"/>
                </a:lnTo>
                <a:lnTo>
                  <a:pt x="0" y="487"/>
                </a:lnTo>
                <a:lnTo>
                  <a:pt x="423" y="155"/>
                </a:lnTo>
                <a:lnTo>
                  <a:pt x="519" y="180"/>
                </a:lnTo>
                <a:lnTo>
                  <a:pt x="555" y="155"/>
                </a:lnTo>
                <a:lnTo>
                  <a:pt x="599" y="155"/>
                </a:lnTo>
                <a:lnTo>
                  <a:pt x="736" y="138"/>
                </a:lnTo>
                <a:lnTo>
                  <a:pt x="805" y="119"/>
                </a:lnTo>
                <a:lnTo>
                  <a:pt x="831" y="138"/>
                </a:lnTo>
                <a:lnTo>
                  <a:pt x="805" y="155"/>
                </a:lnTo>
                <a:lnTo>
                  <a:pt x="868" y="155"/>
                </a:lnTo>
                <a:lnTo>
                  <a:pt x="917" y="138"/>
                </a:lnTo>
                <a:lnTo>
                  <a:pt x="961" y="138"/>
                </a:lnTo>
                <a:lnTo>
                  <a:pt x="988" y="155"/>
                </a:lnTo>
                <a:lnTo>
                  <a:pt x="1100" y="180"/>
                </a:lnTo>
                <a:lnTo>
                  <a:pt x="1100" y="199"/>
                </a:lnTo>
                <a:lnTo>
                  <a:pt x="1024" y="218"/>
                </a:lnTo>
                <a:lnTo>
                  <a:pt x="1100" y="218"/>
                </a:lnTo>
                <a:lnTo>
                  <a:pt x="1186" y="199"/>
                </a:lnTo>
                <a:lnTo>
                  <a:pt x="1230" y="218"/>
                </a:lnTo>
                <a:lnTo>
                  <a:pt x="1256" y="199"/>
                </a:lnTo>
                <a:lnTo>
                  <a:pt x="1230" y="199"/>
                </a:lnTo>
                <a:lnTo>
                  <a:pt x="1342" y="180"/>
                </a:lnTo>
                <a:lnTo>
                  <a:pt x="1342" y="199"/>
                </a:lnTo>
                <a:lnTo>
                  <a:pt x="1411" y="218"/>
                </a:lnTo>
                <a:lnTo>
                  <a:pt x="1481" y="218"/>
                </a:lnTo>
                <a:lnTo>
                  <a:pt x="1542" y="180"/>
                </a:lnTo>
                <a:lnTo>
                  <a:pt x="1498" y="180"/>
                </a:lnTo>
                <a:lnTo>
                  <a:pt x="1594" y="138"/>
                </a:lnTo>
                <a:lnTo>
                  <a:pt x="1611" y="155"/>
                </a:lnTo>
                <a:lnTo>
                  <a:pt x="1611" y="180"/>
                </a:lnTo>
                <a:lnTo>
                  <a:pt x="1567" y="199"/>
                </a:lnTo>
                <a:lnTo>
                  <a:pt x="1542" y="218"/>
                </a:lnTo>
                <a:lnTo>
                  <a:pt x="1567" y="218"/>
                </a:lnTo>
                <a:lnTo>
                  <a:pt x="1638" y="180"/>
                </a:lnTo>
                <a:lnTo>
                  <a:pt x="1679" y="155"/>
                </a:lnTo>
                <a:lnTo>
                  <a:pt x="1638" y="138"/>
                </a:lnTo>
                <a:lnTo>
                  <a:pt x="1638" y="119"/>
                </a:lnTo>
                <a:lnTo>
                  <a:pt x="1723" y="69"/>
                </a:lnTo>
                <a:lnTo>
                  <a:pt x="1792" y="25"/>
                </a:lnTo>
                <a:lnTo>
                  <a:pt x="1855" y="0"/>
                </a:lnTo>
                <a:lnTo>
                  <a:pt x="1923" y="0"/>
                </a:lnTo>
                <a:lnTo>
                  <a:pt x="1836" y="42"/>
                </a:lnTo>
                <a:lnTo>
                  <a:pt x="1792" y="42"/>
                </a:lnTo>
                <a:lnTo>
                  <a:pt x="1792" y="69"/>
                </a:lnTo>
                <a:lnTo>
                  <a:pt x="1750" y="69"/>
                </a:lnTo>
                <a:lnTo>
                  <a:pt x="1767" y="138"/>
                </a:lnTo>
                <a:lnTo>
                  <a:pt x="1723" y="138"/>
                </a:lnTo>
                <a:lnTo>
                  <a:pt x="1750" y="155"/>
                </a:lnTo>
                <a:lnTo>
                  <a:pt x="1767" y="180"/>
                </a:lnTo>
                <a:lnTo>
                  <a:pt x="1811" y="155"/>
                </a:lnTo>
                <a:lnTo>
                  <a:pt x="1811" y="180"/>
                </a:lnTo>
                <a:lnTo>
                  <a:pt x="1792" y="218"/>
                </a:lnTo>
                <a:lnTo>
                  <a:pt x="1792" y="250"/>
                </a:lnTo>
                <a:lnTo>
                  <a:pt x="1887" y="199"/>
                </a:lnTo>
                <a:lnTo>
                  <a:pt x="1923" y="138"/>
                </a:lnTo>
                <a:lnTo>
                  <a:pt x="1992" y="155"/>
                </a:lnTo>
                <a:lnTo>
                  <a:pt x="2019" y="155"/>
                </a:lnTo>
                <a:lnTo>
                  <a:pt x="1948" y="218"/>
                </a:lnTo>
                <a:lnTo>
                  <a:pt x="1967" y="218"/>
                </a:lnTo>
                <a:lnTo>
                  <a:pt x="1948" y="250"/>
                </a:lnTo>
                <a:lnTo>
                  <a:pt x="1855" y="267"/>
                </a:lnTo>
                <a:lnTo>
                  <a:pt x="1811" y="267"/>
                </a:lnTo>
                <a:lnTo>
                  <a:pt x="1792" y="267"/>
                </a:lnTo>
                <a:lnTo>
                  <a:pt x="1723" y="311"/>
                </a:lnTo>
                <a:lnTo>
                  <a:pt x="1655" y="355"/>
                </a:lnTo>
                <a:lnTo>
                  <a:pt x="1611" y="355"/>
                </a:lnTo>
                <a:lnTo>
                  <a:pt x="1567" y="405"/>
                </a:lnTo>
                <a:lnTo>
                  <a:pt x="1498" y="405"/>
                </a:lnTo>
                <a:lnTo>
                  <a:pt x="1481" y="424"/>
                </a:lnTo>
                <a:lnTo>
                  <a:pt x="1411" y="468"/>
                </a:lnTo>
                <a:lnTo>
                  <a:pt x="1325" y="536"/>
                </a:lnTo>
                <a:lnTo>
                  <a:pt x="1325" y="561"/>
                </a:lnTo>
                <a:lnTo>
                  <a:pt x="1369" y="561"/>
                </a:lnTo>
                <a:lnTo>
                  <a:pt x="1342" y="624"/>
                </a:lnTo>
                <a:lnTo>
                  <a:pt x="1386" y="624"/>
                </a:lnTo>
                <a:lnTo>
                  <a:pt x="1523" y="693"/>
                </a:lnTo>
                <a:lnTo>
                  <a:pt x="1611" y="717"/>
                </a:lnTo>
                <a:lnTo>
                  <a:pt x="1542" y="780"/>
                </a:lnTo>
                <a:lnTo>
                  <a:pt x="1594" y="849"/>
                </a:lnTo>
                <a:lnTo>
                  <a:pt x="1655" y="830"/>
                </a:lnTo>
                <a:lnTo>
                  <a:pt x="1679" y="717"/>
                </a:lnTo>
                <a:lnTo>
                  <a:pt x="1792" y="674"/>
                </a:lnTo>
                <a:lnTo>
                  <a:pt x="1836" y="580"/>
                </a:lnTo>
                <a:lnTo>
                  <a:pt x="1811" y="561"/>
                </a:lnTo>
                <a:lnTo>
                  <a:pt x="1855" y="511"/>
                </a:lnTo>
                <a:lnTo>
                  <a:pt x="1887" y="468"/>
                </a:lnTo>
                <a:lnTo>
                  <a:pt x="1904" y="424"/>
                </a:lnTo>
                <a:lnTo>
                  <a:pt x="1948" y="405"/>
                </a:lnTo>
                <a:lnTo>
                  <a:pt x="2044" y="424"/>
                </a:lnTo>
                <a:lnTo>
                  <a:pt x="2080" y="448"/>
                </a:lnTo>
                <a:lnTo>
                  <a:pt x="2080" y="468"/>
                </a:lnTo>
                <a:lnTo>
                  <a:pt x="2124" y="468"/>
                </a:lnTo>
                <a:lnTo>
                  <a:pt x="2105" y="536"/>
                </a:lnTo>
                <a:lnTo>
                  <a:pt x="2124" y="580"/>
                </a:lnTo>
                <a:lnTo>
                  <a:pt x="2217" y="536"/>
                </a:lnTo>
                <a:lnTo>
                  <a:pt x="2217" y="511"/>
                </a:lnTo>
                <a:lnTo>
                  <a:pt x="2261" y="487"/>
                </a:lnTo>
                <a:lnTo>
                  <a:pt x="2312" y="624"/>
                </a:lnTo>
                <a:lnTo>
                  <a:pt x="2261" y="643"/>
                </a:lnTo>
                <a:lnTo>
                  <a:pt x="2312" y="674"/>
                </a:lnTo>
                <a:lnTo>
                  <a:pt x="2280" y="693"/>
                </a:lnTo>
                <a:lnTo>
                  <a:pt x="2329" y="693"/>
                </a:lnTo>
                <a:lnTo>
                  <a:pt x="2329" y="717"/>
                </a:lnTo>
                <a:lnTo>
                  <a:pt x="2373" y="717"/>
                </a:lnTo>
                <a:lnTo>
                  <a:pt x="2329" y="736"/>
                </a:lnTo>
                <a:lnTo>
                  <a:pt x="2373" y="736"/>
                </a:lnTo>
                <a:lnTo>
                  <a:pt x="2373" y="756"/>
                </a:lnTo>
                <a:lnTo>
                  <a:pt x="2400" y="756"/>
                </a:lnTo>
                <a:lnTo>
                  <a:pt x="2400" y="830"/>
                </a:lnTo>
                <a:lnTo>
                  <a:pt x="2280" y="849"/>
                </a:lnTo>
                <a:lnTo>
                  <a:pt x="2217" y="893"/>
                </a:lnTo>
                <a:lnTo>
                  <a:pt x="2080" y="893"/>
                </a:lnTo>
                <a:lnTo>
                  <a:pt x="1992" y="893"/>
                </a:lnTo>
                <a:lnTo>
                  <a:pt x="1967" y="929"/>
                </a:lnTo>
                <a:lnTo>
                  <a:pt x="1948" y="929"/>
                </a:lnTo>
                <a:lnTo>
                  <a:pt x="1887" y="962"/>
                </a:lnTo>
                <a:lnTo>
                  <a:pt x="1792" y="1024"/>
                </a:lnTo>
                <a:lnTo>
                  <a:pt x="1904" y="962"/>
                </a:lnTo>
                <a:lnTo>
                  <a:pt x="2044" y="929"/>
                </a:lnTo>
                <a:lnTo>
                  <a:pt x="2061" y="962"/>
                </a:lnTo>
                <a:lnTo>
                  <a:pt x="1967" y="981"/>
                </a:lnTo>
                <a:lnTo>
                  <a:pt x="1992" y="1005"/>
                </a:lnTo>
                <a:lnTo>
                  <a:pt x="2019" y="1005"/>
                </a:lnTo>
                <a:lnTo>
                  <a:pt x="1992" y="1049"/>
                </a:lnTo>
                <a:lnTo>
                  <a:pt x="2044" y="1068"/>
                </a:lnTo>
                <a:lnTo>
                  <a:pt x="2105" y="1068"/>
                </a:lnTo>
                <a:lnTo>
                  <a:pt x="2156" y="1024"/>
                </a:lnTo>
                <a:lnTo>
                  <a:pt x="2156" y="1049"/>
                </a:lnTo>
                <a:lnTo>
                  <a:pt x="2156" y="1068"/>
                </a:lnTo>
                <a:lnTo>
                  <a:pt x="2105" y="1085"/>
                </a:lnTo>
                <a:lnTo>
                  <a:pt x="1992" y="1137"/>
                </a:lnTo>
                <a:lnTo>
                  <a:pt x="1923" y="1179"/>
                </a:lnTo>
                <a:lnTo>
                  <a:pt x="1923" y="1137"/>
                </a:lnTo>
                <a:lnTo>
                  <a:pt x="1992" y="1085"/>
                </a:lnTo>
                <a:lnTo>
                  <a:pt x="1967" y="1085"/>
                </a:lnTo>
                <a:lnTo>
                  <a:pt x="1992" y="1085"/>
                </a:lnTo>
                <a:lnTo>
                  <a:pt x="1904" y="108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7" name="Freeform 245">
            <a:extLst>
              <a:ext uri="{FF2B5EF4-FFF2-40B4-BE49-F238E27FC236}">
                <a16:creationId xmlns:a16="http://schemas.microsoft.com/office/drawing/2014/main" id="{7467B7B2-2CB8-074C-86AC-2BB8DE2959A7}"/>
              </a:ext>
            </a:extLst>
          </p:cNvPr>
          <p:cNvSpPr>
            <a:spLocks/>
          </p:cNvSpPr>
          <p:nvPr/>
        </p:nvSpPr>
        <p:spPr bwMode="auto">
          <a:xfrm>
            <a:off x="1689501" y="1591886"/>
            <a:ext cx="2081212" cy="1227137"/>
          </a:xfrm>
          <a:custGeom>
            <a:avLst/>
            <a:gdLst>
              <a:gd name="T0" fmla="*/ 2147483647 w 2400"/>
              <a:gd name="T1" fmla="*/ 2147483647 h 1250"/>
              <a:gd name="T2" fmla="*/ 2147483647 w 2400"/>
              <a:gd name="T3" fmla="*/ 2147483647 h 1250"/>
              <a:gd name="T4" fmla="*/ 2147483647 w 2400"/>
              <a:gd name="T5" fmla="*/ 2147483647 h 1250"/>
              <a:gd name="T6" fmla="*/ 2147483647 w 2400"/>
              <a:gd name="T7" fmla="*/ 2147483647 h 1250"/>
              <a:gd name="T8" fmla="*/ 2147483647 w 2400"/>
              <a:gd name="T9" fmla="*/ 2147483647 h 1250"/>
              <a:gd name="T10" fmla="*/ 2147483647 w 2400"/>
              <a:gd name="T11" fmla="*/ 2147483647 h 1250"/>
              <a:gd name="T12" fmla="*/ 2147483647 w 2400"/>
              <a:gd name="T13" fmla="*/ 2147483647 h 1250"/>
              <a:gd name="T14" fmla="*/ 2147483647 w 2400"/>
              <a:gd name="T15" fmla="*/ 2147483647 h 1250"/>
              <a:gd name="T16" fmla="*/ 2147483647 w 2400"/>
              <a:gd name="T17" fmla="*/ 2147483647 h 1250"/>
              <a:gd name="T18" fmla="*/ 2147483647 w 2400"/>
              <a:gd name="T19" fmla="*/ 2147483647 h 1250"/>
              <a:gd name="T20" fmla="*/ 2147483647 w 2400"/>
              <a:gd name="T21" fmla="*/ 2147483647 h 1250"/>
              <a:gd name="T22" fmla="*/ 2147483647 w 2400"/>
              <a:gd name="T23" fmla="*/ 2147483647 h 1250"/>
              <a:gd name="T24" fmla="*/ 2147483647 w 2400"/>
              <a:gd name="T25" fmla="*/ 2147483647 h 1250"/>
              <a:gd name="T26" fmla="*/ 2147483647 w 2400"/>
              <a:gd name="T27" fmla="*/ 2147483647 h 1250"/>
              <a:gd name="T28" fmla="*/ 2147483647 w 2400"/>
              <a:gd name="T29" fmla="*/ 2147483647 h 1250"/>
              <a:gd name="T30" fmla="*/ 2147483647 w 2400"/>
              <a:gd name="T31" fmla="*/ 2147483647 h 1250"/>
              <a:gd name="T32" fmla="*/ 2147483647 w 2400"/>
              <a:gd name="T33" fmla="*/ 2147483647 h 1250"/>
              <a:gd name="T34" fmla="*/ 2147483647 w 2400"/>
              <a:gd name="T35" fmla="*/ 2147483647 h 1250"/>
              <a:gd name="T36" fmla="*/ 2147483647 w 2400"/>
              <a:gd name="T37" fmla="*/ 2147483647 h 1250"/>
              <a:gd name="T38" fmla="*/ 2147483647 w 2400"/>
              <a:gd name="T39" fmla="*/ 2147483647 h 1250"/>
              <a:gd name="T40" fmla="*/ 2147483647 w 2400"/>
              <a:gd name="T41" fmla="*/ 2147483647 h 1250"/>
              <a:gd name="T42" fmla="*/ 2147483647 w 2400"/>
              <a:gd name="T43" fmla="*/ 2147483647 h 1250"/>
              <a:gd name="T44" fmla="*/ 2147483647 w 2400"/>
              <a:gd name="T45" fmla="*/ 2147483647 h 1250"/>
              <a:gd name="T46" fmla="*/ 2147483647 w 2400"/>
              <a:gd name="T47" fmla="*/ 2147483647 h 1250"/>
              <a:gd name="T48" fmla="*/ 2147483647 w 2400"/>
              <a:gd name="T49" fmla="*/ 2147483647 h 1250"/>
              <a:gd name="T50" fmla="*/ 2147483647 w 2400"/>
              <a:gd name="T51" fmla="*/ 2147483647 h 1250"/>
              <a:gd name="T52" fmla="*/ 2147483647 w 2400"/>
              <a:gd name="T53" fmla="*/ 2147483647 h 1250"/>
              <a:gd name="T54" fmla="*/ 2147483647 w 2400"/>
              <a:gd name="T55" fmla="*/ 2147483647 h 1250"/>
              <a:gd name="T56" fmla="*/ 2147483647 w 2400"/>
              <a:gd name="T57" fmla="*/ 2147483647 h 1250"/>
              <a:gd name="T58" fmla="*/ 2147483647 w 2400"/>
              <a:gd name="T59" fmla="*/ 2147483647 h 1250"/>
              <a:gd name="T60" fmla="*/ 2147483647 w 2400"/>
              <a:gd name="T61" fmla="*/ 2147483647 h 1250"/>
              <a:gd name="T62" fmla="*/ 2147483647 w 2400"/>
              <a:gd name="T63" fmla="*/ 2147483647 h 1250"/>
              <a:gd name="T64" fmla="*/ 2147483647 w 2400"/>
              <a:gd name="T65" fmla="*/ 2147483647 h 1250"/>
              <a:gd name="T66" fmla="*/ 2147483647 w 2400"/>
              <a:gd name="T67" fmla="*/ 2147483647 h 1250"/>
              <a:gd name="T68" fmla="*/ 2147483647 w 2400"/>
              <a:gd name="T69" fmla="*/ 2147483647 h 1250"/>
              <a:gd name="T70" fmla="*/ 2147483647 w 2400"/>
              <a:gd name="T71" fmla="*/ 2147483647 h 1250"/>
              <a:gd name="T72" fmla="*/ 2147483647 w 2400"/>
              <a:gd name="T73" fmla="*/ 2147483647 h 1250"/>
              <a:gd name="T74" fmla="*/ 2147483647 w 2400"/>
              <a:gd name="T75" fmla="*/ 2147483647 h 1250"/>
              <a:gd name="T76" fmla="*/ 2147483647 w 2400"/>
              <a:gd name="T77" fmla="*/ 2147483647 h 1250"/>
              <a:gd name="T78" fmla="*/ 2147483647 w 2400"/>
              <a:gd name="T79" fmla="*/ 2147483647 h 1250"/>
              <a:gd name="T80" fmla="*/ 2147483647 w 2400"/>
              <a:gd name="T81" fmla="*/ 2147483647 h 1250"/>
              <a:gd name="T82" fmla="*/ 2147483647 w 2400"/>
              <a:gd name="T83" fmla="*/ 2147483647 h 1250"/>
              <a:gd name="T84" fmla="*/ 2147483647 w 2400"/>
              <a:gd name="T85" fmla="*/ 2147483647 h 1250"/>
              <a:gd name="T86" fmla="*/ 2147483647 w 2400"/>
              <a:gd name="T87" fmla="*/ 2147483647 h 1250"/>
              <a:gd name="T88" fmla="*/ 2147483647 w 2400"/>
              <a:gd name="T89" fmla="*/ 2147483647 h 1250"/>
              <a:gd name="T90" fmla="*/ 2147483647 w 2400"/>
              <a:gd name="T91" fmla="*/ 2147483647 h 1250"/>
              <a:gd name="T92" fmla="*/ 2147483647 w 2400"/>
              <a:gd name="T93" fmla="*/ 2147483647 h 1250"/>
              <a:gd name="T94" fmla="*/ 2147483647 w 2400"/>
              <a:gd name="T95" fmla="*/ 2147483647 h 1250"/>
              <a:gd name="T96" fmla="*/ 2147483647 w 2400"/>
              <a:gd name="T97" fmla="*/ 2147483647 h 1250"/>
              <a:gd name="T98" fmla="*/ 2147483647 w 2400"/>
              <a:gd name="T99" fmla="*/ 2147483647 h 1250"/>
              <a:gd name="T100" fmla="*/ 2147483647 w 2400"/>
              <a:gd name="T101" fmla="*/ 2147483647 h 1250"/>
              <a:gd name="T102" fmla="*/ 2147483647 w 2400"/>
              <a:gd name="T103" fmla="*/ 2147483647 h 1250"/>
              <a:gd name="T104" fmla="*/ 2147483647 w 2400"/>
              <a:gd name="T105" fmla="*/ 2147483647 h 1250"/>
              <a:gd name="T106" fmla="*/ 2147483647 w 2400"/>
              <a:gd name="T107" fmla="*/ 2147483647 h 1250"/>
              <a:gd name="T108" fmla="*/ 2147483647 w 2400"/>
              <a:gd name="T109" fmla="*/ 2147483647 h 1250"/>
              <a:gd name="T110" fmla="*/ 2147483647 w 2400"/>
              <a:gd name="T111" fmla="*/ 2147483647 h 1250"/>
              <a:gd name="T112" fmla="*/ 2147483647 w 2400"/>
              <a:gd name="T113" fmla="*/ 2147483647 h 1250"/>
              <a:gd name="T114" fmla="*/ 2147483647 w 2400"/>
              <a:gd name="T115" fmla="*/ 2147483647 h 1250"/>
              <a:gd name="T116" fmla="*/ 2147483647 w 2400"/>
              <a:gd name="T117" fmla="*/ 2147483647 h 1250"/>
              <a:gd name="T118" fmla="*/ 2147483647 w 2400"/>
              <a:gd name="T119" fmla="*/ 2147483647 h 12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0"/>
              <a:gd name="T181" fmla="*/ 0 h 1250"/>
              <a:gd name="T182" fmla="*/ 2400 w 2400"/>
              <a:gd name="T183" fmla="*/ 1250 h 12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0" h="1250">
                <a:moveTo>
                  <a:pt x="1904" y="1085"/>
                </a:moveTo>
                <a:lnTo>
                  <a:pt x="1887" y="1085"/>
                </a:lnTo>
                <a:lnTo>
                  <a:pt x="1904" y="1024"/>
                </a:lnTo>
                <a:lnTo>
                  <a:pt x="1855" y="1005"/>
                </a:lnTo>
                <a:lnTo>
                  <a:pt x="1792" y="1085"/>
                </a:lnTo>
                <a:lnTo>
                  <a:pt x="1750" y="1118"/>
                </a:lnTo>
                <a:lnTo>
                  <a:pt x="1638" y="1118"/>
                </a:lnTo>
                <a:lnTo>
                  <a:pt x="1594" y="1137"/>
                </a:lnTo>
                <a:lnTo>
                  <a:pt x="1542" y="1162"/>
                </a:lnTo>
                <a:lnTo>
                  <a:pt x="1462" y="1162"/>
                </a:lnTo>
                <a:lnTo>
                  <a:pt x="1430" y="1179"/>
                </a:lnTo>
                <a:lnTo>
                  <a:pt x="1462" y="1179"/>
                </a:lnTo>
                <a:lnTo>
                  <a:pt x="1481" y="1198"/>
                </a:lnTo>
                <a:lnTo>
                  <a:pt x="1369" y="1198"/>
                </a:lnTo>
                <a:lnTo>
                  <a:pt x="1298" y="1250"/>
                </a:lnTo>
                <a:lnTo>
                  <a:pt x="1342" y="1179"/>
                </a:lnTo>
                <a:lnTo>
                  <a:pt x="1369" y="1179"/>
                </a:lnTo>
                <a:lnTo>
                  <a:pt x="1411" y="1085"/>
                </a:lnTo>
                <a:lnTo>
                  <a:pt x="1462" y="1137"/>
                </a:lnTo>
                <a:lnTo>
                  <a:pt x="1481" y="1118"/>
                </a:lnTo>
                <a:lnTo>
                  <a:pt x="1462" y="1068"/>
                </a:lnTo>
                <a:lnTo>
                  <a:pt x="1342" y="1049"/>
                </a:lnTo>
                <a:lnTo>
                  <a:pt x="1369" y="981"/>
                </a:lnTo>
                <a:lnTo>
                  <a:pt x="1325" y="981"/>
                </a:lnTo>
                <a:lnTo>
                  <a:pt x="1325" y="962"/>
                </a:lnTo>
                <a:lnTo>
                  <a:pt x="1274" y="929"/>
                </a:lnTo>
                <a:lnTo>
                  <a:pt x="1186" y="981"/>
                </a:lnTo>
                <a:lnTo>
                  <a:pt x="1213" y="981"/>
                </a:lnTo>
                <a:lnTo>
                  <a:pt x="1073" y="962"/>
                </a:lnTo>
                <a:lnTo>
                  <a:pt x="1056" y="929"/>
                </a:lnTo>
                <a:lnTo>
                  <a:pt x="1024" y="929"/>
                </a:lnTo>
                <a:lnTo>
                  <a:pt x="130" y="929"/>
                </a:lnTo>
                <a:lnTo>
                  <a:pt x="86" y="893"/>
                </a:lnTo>
                <a:lnTo>
                  <a:pt x="42" y="849"/>
                </a:lnTo>
                <a:lnTo>
                  <a:pt x="69" y="799"/>
                </a:lnTo>
                <a:lnTo>
                  <a:pt x="42" y="799"/>
                </a:lnTo>
                <a:lnTo>
                  <a:pt x="42" y="736"/>
                </a:lnTo>
                <a:lnTo>
                  <a:pt x="113" y="717"/>
                </a:lnTo>
                <a:lnTo>
                  <a:pt x="130" y="674"/>
                </a:lnTo>
                <a:lnTo>
                  <a:pt x="113" y="643"/>
                </a:lnTo>
                <a:lnTo>
                  <a:pt x="130" y="561"/>
                </a:lnTo>
                <a:lnTo>
                  <a:pt x="130" y="511"/>
                </a:lnTo>
                <a:lnTo>
                  <a:pt x="42" y="536"/>
                </a:lnTo>
                <a:lnTo>
                  <a:pt x="17" y="511"/>
                </a:lnTo>
                <a:lnTo>
                  <a:pt x="42" y="487"/>
                </a:lnTo>
                <a:lnTo>
                  <a:pt x="0" y="487"/>
                </a:lnTo>
                <a:lnTo>
                  <a:pt x="423" y="155"/>
                </a:lnTo>
                <a:lnTo>
                  <a:pt x="519" y="180"/>
                </a:lnTo>
                <a:lnTo>
                  <a:pt x="555" y="155"/>
                </a:lnTo>
                <a:lnTo>
                  <a:pt x="599" y="155"/>
                </a:lnTo>
                <a:lnTo>
                  <a:pt x="736" y="138"/>
                </a:lnTo>
                <a:lnTo>
                  <a:pt x="805" y="119"/>
                </a:lnTo>
                <a:lnTo>
                  <a:pt x="831" y="138"/>
                </a:lnTo>
                <a:lnTo>
                  <a:pt x="805" y="155"/>
                </a:lnTo>
                <a:lnTo>
                  <a:pt x="868" y="155"/>
                </a:lnTo>
                <a:lnTo>
                  <a:pt x="917" y="138"/>
                </a:lnTo>
                <a:lnTo>
                  <a:pt x="961" y="138"/>
                </a:lnTo>
                <a:lnTo>
                  <a:pt x="988" y="155"/>
                </a:lnTo>
                <a:lnTo>
                  <a:pt x="1100" y="180"/>
                </a:lnTo>
                <a:lnTo>
                  <a:pt x="1100" y="199"/>
                </a:lnTo>
                <a:lnTo>
                  <a:pt x="1024" y="218"/>
                </a:lnTo>
                <a:lnTo>
                  <a:pt x="1100" y="218"/>
                </a:lnTo>
                <a:lnTo>
                  <a:pt x="1186" y="199"/>
                </a:lnTo>
                <a:lnTo>
                  <a:pt x="1230" y="218"/>
                </a:lnTo>
                <a:lnTo>
                  <a:pt x="1256" y="199"/>
                </a:lnTo>
                <a:lnTo>
                  <a:pt x="1230" y="199"/>
                </a:lnTo>
                <a:lnTo>
                  <a:pt x="1342" y="180"/>
                </a:lnTo>
                <a:lnTo>
                  <a:pt x="1342" y="199"/>
                </a:lnTo>
                <a:lnTo>
                  <a:pt x="1411" y="218"/>
                </a:lnTo>
                <a:lnTo>
                  <a:pt x="1481" y="218"/>
                </a:lnTo>
                <a:lnTo>
                  <a:pt x="1542" y="180"/>
                </a:lnTo>
                <a:lnTo>
                  <a:pt x="1498" y="180"/>
                </a:lnTo>
                <a:lnTo>
                  <a:pt x="1594" y="138"/>
                </a:lnTo>
                <a:lnTo>
                  <a:pt x="1611" y="155"/>
                </a:lnTo>
                <a:lnTo>
                  <a:pt x="1611" y="180"/>
                </a:lnTo>
                <a:lnTo>
                  <a:pt x="1567" y="199"/>
                </a:lnTo>
                <a:lnTo>
                  <a:pt x="1542" y="218"/>
                </a:lnTo>
                <a:lnTo>
                  <a:pt x="1567" y="218"/>
                </a:lnTo>
                <a:lnTo>
                  <a:pt x="1638" y="180"/>
                </a:lnTo>
                <a:lnTo>
                  <a:pt x="1679" y="155"/>
                </a:lnTo>
                <a:lnTo>
                  <a:pt x="1638" y="138"/>
                </a:lnTo>
                <a:lnTo>
                  <a:pt x="1638" y="119"/>
                </a:lnTo>
                <a:lnTo>
                  <a:pt x="1723" y="69"/>
                </a:lnTo>
                <a:lnTo>
                  <a:pt x="1792" y="25"/>
                </a:lnTo>
                <a:lnTo>
                  <a:pt x="1855" y="0"/>
                </a:lnTo>
                <a:lnTo>
                  <a:pt x="1923" y="0"/>
                </a:lnTo>
                <a:lnTo>
                  <a:pt x="1836" y="42"/>
                </a:lnTo>
                <a:lnTo>
                  <a:pt x="1792" y="42"/>
                </a:lnTo>
                <a:lnTo>
                  <a:pt x="1792" y="69"/>
                </a:lnTo>
                <a:lnTo>
                  <a:pt x="1750" y="69"/>
                </a:lnTo>
                <a:lnTo>
                  <a:pt x="1767" y="138"/>
                </a:lnTo>
                <a:lnTo>
                  <a:pt x="1723" y="138"/>
                </a:lnTo>
                <a:lnTo>
                  <a:pt x="1750" y="155"/>
                </a:lnTo>
                <a:lnTo>
                  <a:pt x="1767" y="180"/>
                </a:lnTo>
                <a:lnTo>
                  <a:pt x="1811" y="155"/>
                </a:lnTo>
                <a:lnTo>
                  <a:pt x="1811" y="180"/>
                </a:lnTo>
                <a:lnTo>
                  <a:pt x="1792" y="218"/>
                </a:lnTo>
                <a:lnTo>
                  <a:pt x="1792" y="250"/>
                </a:lnTo>
                <a:lnTo>
                  <a:pt x="1887" y="199"/>
                </a:lnTo>
                <a:lnTo>
                  <a:pt x="1923" y="138"/>
                </a:lnTo>
                <a:lnTo>
                  <a:pt x="1992" y="155"/>
                </a:lnTo>
                <a:lnTo>
                  <a:pt x="2019" y="155"/>
                </a:lnTo>
                <a:lnTo>
                  <a:pt x="1948" y="218"/>
                </a:lnTo>
                <a:lnTo>
                  <a:pt x="1967" y="218"/>
                </a:lnTo>
                <a:lnTo>
                  <a:pt x="1948" y="250"/>
                </a:lnTo>
                <a:lnTo>
                  <a:pt x="1855" y="267"/>
                </a:lnTo>
                <a:lnTo>
                  <a:pt x="1811" y="267"/>
                </a:lnTo>
                <a:lnTo>
                  <a:pt x="1792" y="267"/>
                </a:lnTo>
                <a:lnTo>
                  <a:pt x="1723" y="311"/>
                </a:lnTo>
                <a:lnTo>
                  <a:pt x="1655" y="355"/>
                </a:lnTo>
                <a:lnTo>
                  <a:pt x="1611" y="355"/>
                </a:lnTo>
                <a:lnTo>
                  <a:pt x="1567" y="405"/>
                </a:lnTo>
                <a:lnTo>
                  <a:pt x="1498" y="405"/>
                </a:lnTo>
                <a:lnTo>
                  <a:pt x="1481" y="424"/>
                </a:lnTo>
                <a:lnTo>
                  <a:pt x="1411" y="468"/>
                </a:lnTo>
                <a:lnTo>
                  <a:pt x="1325" y="536"/>
                </a:lnTo>
                <a:lnTo>
                  <a:pt x="1325" y="561"/>
                </a:lnTo>
                <a:lnTo>
                  <a:pt x="1369" y="561"/>
                </a:lnTo>
                <a:lnTo>
                  <a:pt x="1342" y="624"/>
                </a:lnTo>
                <a:lnTo>
                  <a:pt x="1386" y="624"/>
                </a:lnTo>
                <a:lnTo>
                  <a:pt x="1523" y="693"/>
                </a:lnTo>
                <a:lnTo>
                  <a:pt x="1611" y="717"/>
                </a:lnTo>
                <a:lnTo>
                  <a:pt x="1542" y="780"/>
                </a:lnTo>
                <a:lnTo>
                  <a:pt x="1594" y="849"/>
                </a:lnTo>
                <a:lnTo>
                  <a:pt x="1655" y="830"/>
                </a:lnTo>
                <a:lnTo>
                  <a:pt x="1679" y="717"/>
                </a:lnTo>
                <a:lnTo>
                  <a:pt x="1792" y="674"/>
                </a:lnTo>
                <a:lnTo>
                  <a:pt x="1836" y="580"/>
                </a:lnTo>
                <a:lnTo>
                  <a:pt x="1811" y="561"/>
                </a:lnTo>
                <a:lnTo>
                  <a:pt x="1855" y="511"/>
                </a:lnTo>
                <a:lnTo>
                  <a:pt x="1887" y="468"/>
                </a:lnTo>
                <a:lnTo>
                  <a:pt x="1904" y="424"/>
                </a:lnTo>
                <a:lnTo>
                  <a:pt x="1948" y="405"/>
                </a:lnTo>
                <a:lnTo>
                  <a:pt x="2044" y="424"/>
                </a:lnTo>
                <a:lnTo>
                  <a:pt x="2080" y="448"/>
                </a:lnTo>
                <a:lnTo>
                  <a:pt x="2080" y="468"/>
                </a:lnTo>
                <a:lnTo>
                  <a:pt x="2124" y="468"/>
                </a:lnTo>
                <a:lnTo>
                  <a:pt x="2105" y="536"/>
                </a:lnTo>
                <a:lnTo>
                  <a:pt x="2124" y="580"/>
                </a:lnTo>
                <a:lnTo>
                  <a:pt x="2217" y="536"/>
                </a:lnTo>
                <a:lnTo>
                  <a:pt x="2217" y="511"/>
                </a:lnTo>
                <a:lnTo>
                  <a:pt x="2261" y="487"/>
                </a:lnTo>
                <a:lnTo>
                  <a:pt x="2312" y="624"/>
                </a:lnTo>
                <a:lnTo>
                  <a:pt x="2261" y="643"/>
                </a:lnTo>
                <a:lnTo>
                  <a:pt x="2312" y="674"/>
                </a:lnTo>
                <a:lnTo>
                  <a:pt x="2280" y="693"/>
                </a:lnTo>
                <a:lnTo>
                  <a:pt x="2329" y="693"/>
                </a:lnTo>
                <a:lnTo>
                  <a:pt x="2329" y="717"/>
                </a:lnTo>
                <a:lnTo>
                  <a:pt x="2373" y="717"/>
                </a:lnTo>
                <a:lnTo>
                  <a:pt x="2329" y="736"/>
                </a:lnTo>
                <a:lnTo>
                  <a:pt x="2373" y="736"/>
                </a:lnTo>
                <a:lnTo>
                  <a:pt x="2373" y="756"/>
                </a:lnTo>
                <a:lnTo>
                  <a:pt x="2400" y="756"/>
                </a:lnTo>
                <a:lnTo>
                  <a:pt x="2400" y="830"/>
                </a:lnTo>
                <a:lnTo>
                  <a:pt x="2280" y="849"/>
                </a:lnTo>
                <a:lnTo>
                  <a:pt x="2217" y="893"/>
                </a:lnTo>
                <a:lnTo>
                  <a:pt x="2080" y="893"/>
                </a:lnTo>
                <a:lnTo>
                  <a:pt x="1992" y="893"/>
                </a:lnTo>
                <a:lnTo>
                  <a:pt x="1967" y="929"/>
                </a:lnTo>
                <a:lnTo>
                  <a:pt x="1948" y="929"/>
                </a:lnTo>
                <a:lnTo>
                  <a:pt x="1887" y="962"/>
                </a:lnTo>
                <a:lnTo>
                  <a:pt x="1792" y="1024"/>
                </a:lnTo>
                <a:lnTo>
                  <a:pt x="1904" y="962"/>
                </a:lnTo>
                <a:lnTo>
                  <a:pt x="2044" y="929"/>
                </a:lnTo>
                <a:lnTo>
                  <a:pt x="2061" y="962"/>
                </a:lnTo>
                <a:lnTo>
                  <a:pt x="1967" y="981"/>
                </a:lnTo>
                <a:lnTo>
                  <a:pt x="1992" y="1005"/>
                </a:lnTo>
                <a:lnTo>
                  <a:pt x="2019" y="1005"/>
                </a:lnTo>
                <a:lnTo>
                  <a:pt x="1992" y="1049"/>
                </a:lnTo>
                <a:lnTo>
                  <a:pt x="2044" y="1068"/>
                </a:lnTo>
                <a:lnTo>
                  <a:pt x="2105" y="1068"/>
                </a:lnTo>
                <a:lnTo>
                  <a:pt x="2156" y="1024"/>
                </a:lnTo>
                <a:lnTo>
                  <a:pt x="2156" y="1049"/>
                </a:lnTo>
                <a:lnTo>
                  <a:pt x="2156" y="1068"/>
                </a:lnTo>
                <a:lnTo>
                  <a:pt x="2105" y="1085"/>
                </a:lnTo>
                <a:lnTo>
                  <a:pt x="1992" y="1137"/>
                </a:lnTo>
                <a:lnTo>
                  <a:pt x="1923" y="1179"/>
                </a:lnTo>
                <a:lnTo>
                  <a:pt x="1923" y="1137"/>
                </a:lnTo>
                <a:lnTo>
                  <a:pt x="1992" y="1085"/>
                </a:lnTo>
                <a:lnTo>
                  <a:pt x="1967" y="1085"/>
                </a:lnTo>
                <a:lnTo>
                  <a:pt x="1992" y="1085"/>
                </a:lnTo>
                <a:lnTo>
                  <a:pt x="1904" y="1085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8" name="Freeform 248">
            <a:extLst>
              <a:ext uri="{FF2B5EF4-FFF2-40B4-BE49-F238E27FC236}">
                <a16:creationId xmlns:a16="http://schemas.microsoft.com/office/drawing/2014/main" id="{B80C17C2-A6C1-CF40-869D-25F498EC060F}"/>
              </a:ext>
            </a:extLst>
          </p:cNvPr>
          <p:cNvSpPr>
            <a:spLocks/>
          </p:cNvSpPr>
          <p:nvPr/>
        </p:nvSpPr>
        <p:spPr bwMode="auto">
          <a:xfrm>
            <a:off x="1645051" y="3163019"/>
            <a:ext cx="855662" cy="742950"/>
          </a:xfrm>
          <a:custGeom>
            <a:avLst/>
            <a:gdLst>
              <a:gd name="T0" fmla="*/ 2147483647 w 988"/>
              <a:gd name="T1" fmla="*/ 0 h 755"/>
              <a:gd name="T2" fmla="*/ 2147483647 w 988"/>
              <a:gd name="T3" fmla="*/ 2147483647 h 755"/>
              <a:gd name="T4" fmla="*/ 2147483647 w 988"/>
              <a:gd name="T5" fmla="*/ 2147483647 h 755"/>
              <a:gd name="T6" fmla="*/ 2147483647 w 988"/>
              <a:gd name="T7" fmla="*/ 2147483647 h 755"/>
              <a:gd name="T8" fmla="*/ 2147483647 w 988"/>
              <a:gd name="T9" fmla="*/ 2147483647 h 755"/>
              <a:gd name="T10" fmla="*/ 2147483647 w 988"/>
              <a:gd name="T11" fmla="*/ 2147483647 h 755"/>
              <a:gd name="T12" fmla="*/ 2147483647 w 988"/>
              <a:gd name="T13" fmla="*/ 2147483647 h 755"/>
              <a:gd name="T14" fmla="*/ 2147483647 w 988"/>
              <a:gd name="T15" fmla="*/ 2147483647 h 755"/>
              <a:gd name="T16" fmla="*/ 2147483647 w 988"/>
              <a:gd name="T17" fmla="*/ 2147483647 h 755"/>
              <a:gd name="T18" fmla="*/ 2147483647 w 988"/>
              <a:gd name="T19" fmla="*/ 2147483647 h 755"/>
              <a:gd name="T20" fmla="*/ 2147483647 w 988"/>
              <a:gd name="T21" fmla="*/ 2147483647 h 755"/>
              <a:gd name="T22" fmla="*/ 2147483647 w 988"/>
              <a:gd name="T23" fmla="*/ 2147483647 h 755"/>
              <a:gd name="T24" fmla="*/ 2147483647 w 988"/>
              <a:gd name="T25" fmla="*/ 2147483647 h 755"/>
              <a:gd name="T26" fmla="*/ 2147483647 w 988"/>
              <a:gd name="T27" fmla="*/ 2147483647 h 755"/>
              <a:gd name="T28" fmla="*/ 2147483647 w 988"/>
              <a:gd name="T29" fmla="*/ 2147483647 h 755"/>
              <a:gd name="T30" fmla="*/ 2147483647 w 988"/>
              <a:gd name="T31" fmla="*/ 2147483647 h 755"/>
              <a:gd name="T32" fmla="*/ 2147483647 w 988"/>
              <a:gd name="T33" fmla="*/ 2147483647 h 755"/>
              <a:gd name="T34" fmla="*/ 2147483647 w 988"/>
              <a:gd name="T35" fmla="*/ 2147483647 h 755"/>
              <a:gd name="T36" fmla="*/ 2147483647 w 988"/>
              <a:gd name="T37" fmla="*/ 2147483647 h 755"/>
              <a:gd name="T38" fmla="*/ 2147483647 w 988"/>
              <a:gd name="T39" fmla="*/ 2147483647 h 755"/>
              <a:gd name="T40" fmla="*/ 2147483647 w 988"/>
              <a:gd name="T41" fmla="*/ 2147483647 h 755"/>
              <a:gd name="T42" fmla="*/ 2147483647 w 988"/>
              <a:gd name="T43" fmla="*/ 2147483647 h 755"/>
              <a:gd name="T44" fmla="*/ 2147483647 w 988"/>
              <a:gd name="T45" fmla="*/ 2147483647 h 755"/>
              <a:gd name="T46" fmla="*/ 2147483647 w 988"/>
              <a:gd name="T47" fmla="*/ 2147483647 h 755"/>
              <a:gd name="T48" fmla="*/ 2147483647 w 988"/>
              <a:gd name="T49" fmla="*/ 2147483647 h 755"/>
              <a:gd name="T50" fmla="*/ 2147483647 w 988"/>
              <a:gd name="T51" fmla="*/ 2147483647 h 755"/>
              <a:gd name="T52" fmla="*/ 2147483647 w 988"/>
              <a:gd name="T53" fmla="*/ 2147483647 h 755"/>
              <a:gd name="T54" fmla="*/ 2147483647 w 988"/>
              <a:gd name="T55" fmla="*/ 2147483647 h 755"/>
              <a:gd name="T56" fmla="*/ 2147483647 w 988"/>
              <a:gd name="T57" fmla="*/ 2147483647 h 755"/>
              <a:gd name="T58" fmla="*/ 2147483647 w 988"/>
              <a:gd name="T59" fmla="*/ 2147483647 h 755"/>
              <a:gd name="T60" fmla="*/ 2147483647 w 988"/>
              <a:gd name="T61" fmla="*/ 2147483647 h 755"/>
              <a:gd name="T62" fmla="*/ 0 w 988"/>
              <a:gd name="T63" fmla="*/ 2147483647 h 755"/>
              <a:gd name="T64" fmla="*/ 2147483647 w 988"/>
              <a:gd name="T65" fmla="*/ 2147483647 h 755"/>
              <a:gd name="T66" fmla="*/ 0 w 988"/>
              <a:gd name="T67" fmla="*/ 0 h 7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88"/>
              <a:gd name="T103" fmla="*/ 0 h 755"/>
              <a:gd name="T104" fmla="*/ 988 w 988"/>
              <a:gd name="T105" fmla="*/ 755 h 7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88" h="755">
                <a:moveTo>
                  <a:pt x="0" y="0"/>
                </a:moveTo>
                <a:lnTo>
                  <a:pt x="86" y="0"/>
                </a:lnTo>
                <a:lnTo>
                  <a:pt x="199" y="75"/>
                </a:lnTo>
                <a:lnTo>
                  <a:pt x="380" y="42"/>
                </a:lnTo>
                <a:lnTo>
                  <a:pt x="406" y="94"/>
                </a:lnTo>
                <a:lnTo>
                  <a:pt x="406" y="111"/>
                </a:lnTo>
                <a:lnTo>
                  <a:pt x="424" y="155"/>
                </a:lnTo>
                <a:lnTo>
                  <a:pt x="443" y="155"/>
                </a:lnTo>
                <a:lnTo>
                  <a:pt x="467" y="111"/>
                </a:lnTo>
                <a:lnTo>
                  <a:pt x="519" y="137"/>
                </a:lnTo>
                <a:lnTo>
                  <a:pt x="563" y="267"/>
                </a:lnTo>
                <a:lnTo>
                  <a:pt x="624" y="286"/>
                </a:lnTo>
                <a:lnTo>
                  <a:pt x="599" y="361"/>
                </a:lnTo>
                <a:lnTo>
                  <a:pt x="580" y="424"/>
                </a:lnTo>
                <a:lnTo>
                  <a:pt x="624" y="555"/>
                </a:lnTo>
                <a:lnTo>
                  <a:pt x="675" y="599"/>
                </a:lnTo>
                <a:lnTo>
                  <a:pt x="755" y="599"/>
                </a:lnTo>
                <a:lnTo>
                  <a:pt x="780" y="599"/>
                </a:lnTo>
                <a:lnTo>
                  <a:pt x="805" y="599"/>
                </a:lnTo>
                <a:lnTo>
                  <a:pt x="780" y="580"/>
                </a:lnTo>
                <a:lnTo>
                  <a:pt x="831" y="555"/>
                </a:lnTo>
                <a:lnTo>
                  <a:pt x="849" y="486"/>
                </a:lnTo>
                <a:lnTo>
                  <a:pt x="944" y="467"/>
                </a:lnTo>
                <a:lnTo>
                  <a:pt x="988" y="467"/>
                </a:lnTo>
                <a:lnTo>
                  <a:pt x="912" y="599"/>
                </a:lnTo>
                <a:lnTo>
                  <a:pt x="912" y="624"/>
                </a:lnTo>
                <a:lnTo>
                  <a:pt x="892" y="599"/>
                </a:lnTo>
                <a:lnTo>
                  <a:pt x="873" y="624"/>
                </a:lnTo>
                <a:lnTo>
                  <a:pt x="805" y="624"/>
                </a:lnTo>
                <a:lnTo>
                  <a:pt x="780" y="649"/>
                </a:lnTo>
                <a:lnTo>
                  <a:pt x="805" y="692"/>
                </a:lnTo>
                <a:lnTo>
                  <a:pt x="780" y="692"/>
                </a:lnTo>
                <a:lnTo>
                  <a:pt x="736" y="755"/>
                </a:lnTo>
                <a:lnTo>
                  <a:pt x="675" y="692"/>
                </a:lnTo>
                <a:lnTo>
                  <a:pt x="624" y="692"/>
                </a:lnTo>
                <a:lnTo>
                  <a:pt x="580" y="712"/>
                </a:lnTo>
                <a:lnTo>
                  <a:pt x="536" y="692"/>
                </a:lnTo>
                <a:lnTo>
                  <a:pt x="424" y="649"/>
                </a:lnTo>
                <a:lnTo>
                  <a:pt x="406" y="624"/>
                </a:lnTo>
                <a:lnTo>
                  <a:pt x="330" y="599"/>
                </a:lnTo>
                <a:lnTo>
                  <a:pt x="286" y="536"/>
                </a:lnTo>
                <a:lnTo>
                  <a:pt x="267" y="517"/>
                </a:lnTo>
                <a:lnTo>
                  <a:pt x="311" y="467"/>
                </a:lnTo>
                <a:lnTo>
                  <a:pt x="286" y="424"/>
                </a:lnTo>
                <a:lnTo>
                  <a:pt x="218" y="311"/>
                </a:lnTo>
                <a:lnTo>
                  <a:pt x="174" y="286"/>
                </a:lnTo>
                <a:lnTo>
                  <a:pt x="199" y="267"/>
                </a:lnTo>
                <a:lnTo>
                  <a:pt x="155" y="223"/>
                </a:lnTo>
                <a:lnTo>
                  <a:pt x="155" y="198"/>
                </a:lnTo>
                <a:lnTo>
                  <a:pt x="130" y="155"/>
                </a:lnTo>
                <a:lnTo>
                  <a:pt x="113" y="75"/>
                </a:lnTo>
                <a:lnTo>
                  <a:pt x="113" y="42"/>
                </a:lnTo>
                <a:lnTo>
                  <a:pt x="61" y="42"/>
                </a:lnTo>
                <a:lnTo>
                  <a:pt x="42" y="111"/>
                </a:lnTo>
                <a:lnTo>
                  <a:pt x="113" y="267"/>
                </a:lnTo>
                <a:lnTo>
                  <a:pt x="130" y="361"/>
                </a:lnTo>
                <a:lnTo>
                  <a:pt x="155" y="404"/>
                </a:lnTo>
                <a:lnTo>
                  <a:pt x="130" y="424"/>
                </a:lnTo>
                <a:lnTo>
                  <a:pt x="130" y="380"/>
                </a:lnTo>
                <a:lnTo>
                  <a:pt x="61" y="330"/>
                </a:lnTo>
                <a:lnTo>
                  <a:pt x="86" y="286"/>
                </a:lnTo>
                <a:lnTo>
                  <a:pt x="86" y="267"/>
                </a:lnTo>
                <a:lnTo>
                  <a:pt x="18" y="223"/>
                </a:lnTo>
                <a:lnTo>
                  <a:pt x="0" y="198"/>
                </a:lnTo>
                <a:lnTo>
                  <a:pt x="18" y="198"/>
                </a:lnTo>
                <a:lnTo>
                  <a:pt x="42" y="174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6350" cmpd="sng">
            <a:solidFill>
              <a:schemeClr val="tx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239" name="Freeform 251">
            <a:extLst>
              <a:ext uri="{FF2B5EF4-FFF2-40B4-BE49-F238E27FC236}">
                <a16:creationId xmlns:a16="http://schemas.microsoft.com/office/drawing/2014/main" id="{0CC96970-691D-7F4B-A70C-F1583C5EB495}"/>
              </a:ext>
            </a:extLst>
          </p:cNvPr>
          <p:cNvSpPr>
            <a:spLocks/>
          </p:cNvSpPr>
          <p:nvPr/>
        </p:nvSpPr>
        <p:spPr bwMode="auto">
          <a:xfrm>
            <a:off x="1545038" y="2477711"/>
            <a:ext cx="1790700" cy="987425"/>
          </a:xfrm>
          <a:custGeom>
            <a:avLst/>
            <a:gdLst>
              <a:gd name="T0" fmla="*/ 2147483647 w 2062"/>
              <a:gd name="T1" fmla="*/ 2147483647 h 1007"/>
              <a:gd name="T2" fmla="*/ 2147483647 w 2062"/>
              <a:gd name="T3" fmla="*/ 2147483647 h 1007"/>
              <a:gd name="T4" fmla="*/ 2147483647 w 2062"/>
              <a:gd name="T5" fmla="*/ 2147483647 h 1007"/>
              <a:gd name="T6" fmla="*/ 2147483647 w 2062"/>
              <a:gd name="T7" fmla="*/ 2147483647 h 1007"/>
              <a:gd name="T8" fmla="*/ 2147483647 w 2062"/>
              <a:gd name="T9" fmla="*/ 2147483647 h 1007"/>
              <a:gd name="T10" fmla="*/ 2147483647 w 2062"/>
              <a:gd name="T11" fmla="*/ 2147483647 h 1007"/>
              <a:gd name="T12" fmla="*/ 2147483647 w 2062"/>
              <a:gd name="T13" fmla="*/ 2147483647 h 1007"/>
              <a:gd name="T14" fmla="*/ 2147483647 w 2062"/>
              <a:gd name="T15" fmla="*/ 2147483647 h 1007"/>
              <a:gd name="T16" fmla="*/ 2147483647 w 2062"/>
              <a:gd name="T17" fmla="*/ 2147483647 h 1007"/>
              <a:gd name="T18" fmla="*/ 2147483647 w 2062"/>
              <a:gd name="T19" fmla="*/ 2147483647 h 1007"/>
              <a:gd name="T20" fmla="*/ 2147483647 w 2062"/>
              <a:gd name="T21" fmla="*/ 2147483647 h 1007"/>
              <a:gd name="T22" fmla="*/ 2147483647 w 2062"/>
              <a:gd name="T23" fmla="*/ 2147483647 h 1007"/>
              <a:gd name="T24" fmla="*/ 2147483647 w 2062"/>
              <a:gd name="T25" fmla="*/ 2147483647 h 1007"/>
              <a:gd name="T26" fmla="*/ 2147483647 w 2062"/>
              <a:gd name="T27" fmla="*/ 2147483647 h 1007"/>
              <a:gd name="T28" fmla="*/ 2147483647 w 2062"/>
              <a:gd name="T29" fmla="*/ 2147483647 h 1007"/>
              <a:gd name="T30" fmla="*/ 2147483647 w 2062"/>
              <a:gd name="T31" fmla="*/ 2147483647 h 1007"/>
              <a:gd name="T32" fmla="*/ 2147483647 w 2062"/>
              <a:gd name="T33" fmla="*/ 2147483647 h 1007"/>
              <a:gd name="T34" fmla="*/ 2147483647 w 2062"/>
              <a:gd name="T35" fmla="*/ 0 h 1007"/>
              <a:gd name="T36" fmla="*/ 2147483647 w 2062"/>
              <a:gd name="T37" fmla="*/ 2147483647 h 1007"/>
              <a:gd name="T38" fmla="*/ 2147483647 w 2062"/>
              <a:gd name="T39" fmla="*/ 2147483647 h 1007"/>
              <a:gd name="T40" fmla="*/ 2147483647 w 2062"/>
              <a:gd name="T41" fmla="*/ 2147483647 h 1007"/>
              <a:gd name="T42" fmla="*/ 2147483647 w 2062"/>
              <a:gd name="T43" fmla="*/ 2147483647 h 1007"/>
              <a:gd name="T44" fmla="*/ 2147483647 w 2062"/>
              <a:gd name="T45" fmla="*/ 2147483647 h 1007"/>
              <a:gd name="T46" fmla="*/ 2147483647 w 2062"/>
              <a:gd name="T47" fmla="*/ 2147483647 h 1007"/>
              <a:gd name="T48" fmla="*/ 2147483647 w 2062"/>
              <a:gd name="T49" fmla="*/ 2147483647 h 1007"/>
              <a:gd name="T50" fmla="*/ 2147483647 w 2062"/>
              <a:gd name="T51" fmla="*/ 2147483647 h 1007"/>
              <a:gd name="T52" fmla="*/ 2147483647 w 2062"/>
              <a:gd name="T53" fmla="*/ 2147483647 h 1007"/>
              <a:gd name="T54" fmla="*/ 2147483647 w 2062"/>
              <a:gd name="T55" fmla="*/ 2147483647 h 1007"/>
              <a:gd name="T56" fmla="*/ 2147483647 w 2062"/>
              <a:gd name="T57" fmla="*/ 2147483647 h 1007"/>
              <a:gd name="T58" fmla="*/ 2147483647 w 2062"/>
              <a:gd name="T59" fmla="*/ 2147483647 h 1007"/>
              <a:gd name="T60" fmla="*/ 2147483647 w 2062"/>
              <a:gd name="T61" fmla="*/ 2147483647 h 1007"/>
              <a:gd name="T62" fmla="*/ 2147483647 w 2062"/>
              <a:gd name="T63" fmla="*/ 2147483647 h 1007"/>
              <a:gd name="T64" fmla="*/ 2147483647 w 2062"/>
              <a:gd name="T65" fmla="*/ 2147483647 h 1007"/>
              <a:gd name="T66" fmla="*/ 2147483647 w 2062"/>
              <a:gd name="T67" fmla="*/ 2147483647 h 1007"/>
              <a:gd name="T68" fmla="*/ 2147483647 w 2062"/>
              <a:gd name="T69" fmla="*/ 2147483647 h 1007"/>
              <a:gd name="T70" fmla="*/ 2147483647 w 2062"/>
              <a:gd name="T71" fmla="*/ 2147483647 h 1007"/>
              <a:gd name="T72" fmla="*/ 2147483647 w 2062"/>
              <a:gd name="T73" fmla="*/ 2147483647 h 1007"/>
              <a:gd name="T74" fmla="*/ 2147483647 w 2062"/>
              <a:gd name="T75" fmla="*/ 2147483647 h 1007"/>
              <a:gd name="T76" fmla="*/ 2147483647 w 2062"/>
              <a:gd name="T77" fmla="*/ 2147483647 h 1007"/>
              <a:gd name="T78" fmla="*/ 2147483647 w 2062"/>
              <a:gd name="T79" fmla="*/ 2147483647 h 1007"/>
              <a:gd name="T80" fmla="*/ 2147483647 w 2062"/>
              <a:gd name="T81" fmla="*/ 2147483647 h 1007"/>
              <a:gd name="T82" fmla="*/ 2147483647 w 2062"/>
              <a:gd name="T83" fmla="*/ 2147483647 h 1007"/>
              <a:gd name="T84" fmla="*/ 2147483647 w 2062"/>
              <a:gd name="T85" fmla="*/ 2147483647 h 1007"/>
              <a:gd name="T86" fmla="*/ 2147483647 w 2062"/>
              <a:gd name="T87" fmla="*/ 2147483647 h 1007"/>
              <a:gd name="T88" fmla="*/ 2147483647 w 2062"/>
              <a:gd name="T89" fmla="*/ 2147483647 h 1007"/>
              <a:gd name="T90" fmla="*/ 2147483647 w 2062"/>
              <a:gd name="T91" fmla="*/ 2147483647 h 1007"/>
              <a:gd name="T92" fmla="*/ 2147483647 w 2062"/>
              <a:gd name="T93" fmla="*/ 2147483647 h 1007"/>
              <a:gd name="T94" fmla="*/ 2147483647 w 2062"/>
              <a:gd name="T95" fmla="*/ 2147483647 h 1007"/>
              <a:gd name="T96" fmla="*/ 2147483647 w 2062"/>
              <a:gd name="T97" fmla="*/ 2147483647 h 1007"/>
              <a:gd name="T98" fmla="*/ 2147483647 w 2062"/>
              <a:gd name="T99" fmla="*/ 2147483647 h 1007"/>
              <a:gd name="T100" fmla="*/ 2147483647 w 2062"/>
              <a:gd name="T101" fmla="*/ 2147483647 h 1007"/>
              <a:gd name="T102" fmla="*/ 2147483647 w 2062"/>
              <a:gd name="T103" fmla="*/ 2147483647 h 1007"/>
              <a:gd name="T104" fmla="*/ 2147483647 w 2062"/>
              <a:gd name="T105" fmla="*/ 2147483647 h 1007"/>
              <a:gd name="T106" fmla="*/ 2147483647 w 2062"/>
              <a:gd name="T107" fmla="*/ 2147483647 h 1007"/>
              <a:gd name="T108" fmla="*/ 2147483647 w 2062"/>
              <a:gd name="T109" fmla="*/ 2147483647 h 1007"/>
              <a:gd name="T110" fmla="*/ 2147483647 w 2062"/>
              <a:gd name="T111" fmla="*/ 2147483647 h 1007"/>
              <a:gd name="T112" fmla="*/ 2147483647 w 2062"/>
              <a:gd name="T113" fmla="*/ 2147483647 h 1007"/>
              <a:gd name="T114" fmla="*/ 2147483647 w 2062"/>
              <a:gd name="T115" fmla="*/ 2147483647 h 1007"/>
              <a:gd name="T116" fmla="*/ 2147483647 w 2062"/>
              <a:gd name="T117" fmla="*/ 2147483647 h 1007"/>
              <a:gd name="T118" fmla="*/ 2147483647 w 2062"/>
              <a:gd name="T119" fmla="*/ 2147483647 h 1007"/>
              <a:gd name="T120" fmla="*/ 2147483647 w 2062"/>
              <a:gd name="T121" fmla="*/ 2147483647 h 1007"/>
              <a:gd name="T122" fmla="*/ 2147483647 w 2062"/>
              <a:gd name="T123" fmla="*/ 2147483647 h 10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62"/>
              <a:gd name="T187" fmla="*/ 0 h 1007"/>
              <a:gd name="T188" fmla="*/ 2062 w 2062"/>
              <a:gd name="T189" fmla="*/ 1007 h 10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62" h="1007">
                <a:moveTo>
                  <a:pt x="755" y="892"/>
                </a:moveTo>
                <a:lnTo>
                  <a:pt x="736" y="980"/>
                </a:lnTo>
                <a:lnTo>
                  <a:pt x="675" y="963"/>
                </a:lnTo>
                <a:lnTo>
                  <a:pt x="631" y="831"/>
                </a:lnTo>
                <a:lnTo>
                  <a:pt x="579" y="807"/>
                </a:lnTo>
                <a:lnTo>
                  <a:pt x="555" y="851"/>
                </a:lnTo>
                <a:lnTo>
                  <a:pt x="536" y="851"/>
                </a:lnTo>
                <a:lnTo>
                  <a:pt x="518" y="807"/>
                </a:lnTo>
                <a:lnTo>
                  <a:pt x="518" y="788"/>
                </a:lnTo>
                <a:lnTo>
                  <a:pt x="494" y="736"/>
                </a:lnTo>
                <a:lnTo>
                  <a:pt x="311" y="769"/>
                </a:lnTo>
                <a:lnTo>
                  <a:pt x="198" y="694"/>
                </a:lnTo>
                <a:lnTo>
                  <a:pt x="112" y="694"/>
                </a:lnTo>
                <a:lnTo>
                  <a:pt x="112" y="675"/>
                </a:lnTo>
                <a:lnTo>
                  <a:pt x="86" y="650"/>
                </a:lnTo>
                <a:lnTo>
                  <a:pt x="86" y="631"/>
                </a:lnTo>
                <a:lnTo>
                  <a:pt x="17" y="612"/>
                </a:lnTo>
                <a:lnTo>
                  <a:pt x="42" y="580"/>
                </a:lnTo>
                <a:lnTo>
                  <a:pt x="17" y="538"/>
                </a:lnTo>
                <a:lnTo>
                  <a:pt x="17" y="500"/>
                </a:lnTo>
                <a:lnTo>
                  <a:pt x="0" y="475"/>
                </a:lnTo>
                <a:lnTo>
                  <a:pt x="17" y="450"/>
                </a:lnTo>
                <a:lnTo>
                  <a:pt x="0" y="425"/>
                </a:lnTo>
                <a:lnTo>
                  <a:pt x="17" y="406"/>
                </a:lnTo>
                <a:lnTo>
                  <a:pt x="17" y="387"/>
                </a:lnTo>
                <a:lnTo>
                  <a:pt x="42" y="318"/>
                </a:lnTo>
                <a:lnTo>
                  <a:pt x="61" y="269"/>
                </a:lnTo>
                <a:lnTo>
                  <a:pt x="173" y="137"/>
                </a:lnTo>
                <a:lnTo>
                  <a:pt x="198" y="50"/>
                </a:lnTo>
                <a:lnTo>
                  <a:pt x="225" y="30"/>
                </a:lnTo>
                <a:lnTo>
                  <a:pt x="267" y="50"/>
                </a:lnTo>
                <a:lnTo>
                  <a:pt x="242" y="74"/>
                </a:lnTo>
                <a:lnTo>
                  <a:pt x="267" y="74"/>
                </a:lnTo>
                <a:lnTo>
                  <a:pt x="286" y="30"/>
                </a:lnTo>
                <a:lnTo>
                  <a:pt x="286" y="0"/>
                </a:lnTo>
                <a:lnTo>
                  <a:pt x="1180" y="0"/>
                </a:lnTo>
                <a:lnTo>
                  <a:pt x="1212" y="0"/>
                </a:lnTo>
                <a:lnTo>
                  <a:pt x="1229" y="30"/>
                </a:lnTo>
                <a:lnTo>
                  <a:pt x="1369" y="50"/>
                </a:lnTo>
                <a:lnTo>
                  <a:pt x="1342" y="50"/>
                </a:lnTo>
                <a:lnTo>
                  <a:pt x="1256" y="118"/>
                </a:lnTo>
                <a:lnTo>
                  <a:pt x="1292" y="93"/>
                </a:lnTo>
                <a:lnTo>
                  <a:pt x="1292" y="118"/>
                </a:lnTo>
                <a:lnTo>
                  <a:pt x="1412" y="74"/>
                </a:lnTo>
                <a:lnTo>
                  <a:pt x="1369" y="118"/>
                </a:lnTo>
                <a:lnTo>
                  <a:pt x="1412" y="93"/>
                </a:lnTo>
                <a:lnTo>
                  <a:pt x="1412" y="118"/>
                </a:lnTo>
                <a:lnTo>
                  <a:pt x="1498" y="118"/>
                </a:lnTo>
                <a:lnTo>
                  <a:pt x="1481" y="118"/>
                </a:lnTo>
                <a:lnTo>
                  <a:pt x="1498" y="118"/>
                </a:lnTo>
                <a:lnTo>
                  <a:pt x="1498" y="137"/>
                </a:lnTo>
                <a:lnTo>
                  <a:pt x="1412" y="137"/>
                </a:lnTo>
                <a:lnTo>
                  <a:pt x="1342" y="206"/>
                </a:lnTo>
                <a:lnTo>
                  <a:pt x="1386" y="187"/>
                </a:lnTo>
                <a:lnTo>
                  <a:pt x="1317" y="250"/>
                </a:lnTo>
                <a:lnTo>
                  <a:pt x="1292" y="294"/>
                </a:lnTo>
                <a:lnTo>
                  <a:pt x="1292" y="318"/>
                </a:lnTo>
                <a:lnTo>
                  <a:pt x="1317" y="318"/>
                </a:lnTo>
                <a:lnTo>
                  <a:pt x="1342" y="294"/>
                </a:lnTo>
                <a:lnTo>
                  <a:pt x="1386" y="231"/>
                </a:lnTo>
                <a:lnTo>
                  <a:pt x="1412" y="187"/>
                </a:lnTo>
                <a:lnTo>
                  <a:pt x="1481" y="154"/>
                </a:lnTo>
                <a:lnTo>
                  <a:pt x="1498" y="154"/>
                </a:lnTo>
                <a:lnTo>
                  <a:pt x="1498" y="206"/>
                </a:lnTo>
                <a:lnTo>
                  <a:pt x="1481" y="231"/>
                </a:lnTo>
                <a:lnTo>
                  <a:pt x="1498" y="231"/>
                </a:lnTo>
                <a:lnTo>
                  <a:pt x="1498" y="250"/>
                </a:lnTo>
                <a:lnTo>
                  <a:pt x="1454" y="318"/>
                </a:lnTo>
                <a:lnTo>
                  <a:pt x="1498" y="318"/>
                </a:lnTo>
                <a:lnTo>
                  <a:pt x="1637" y="269"/>
                </a:lnTo>
                <a:lnTo>
                  <a:pt x="1618" y="250"/>
                </a:lnTo>
                <a:lnTo>
                  <a:pt x="1723" y="250"/>
                </a:lnTo>
                <a:lnTo>
                  <a:pt x="1750" y="206"/>
                </a:lnTo>
                <a:lnTo>
                  <a:pt x="1794" y="187"/>
                </a:lnTo>
                <a:lnTo>
                  <a:pt x="1906" y="187"/>
                </a:lnTo>
                <a:lnTo>
                  <a:pt x="1948" y="154"/>
                </a:lnTo>
                <a:lnTo>
                  <a:pt x="2011" y="74"/>
                </a:lnTo>
                <a:lnTo>
                  <a:pt x="2062" y="93"/>
                </a:lnTo>
                <a:lnTo>
                  <a:pt x="2043" y="154"/>
                </a:lnTo>
                <a:lnTo>
                  <a:pt x="2062" y="154"/>
                </a:lnTo>
                <a:lnTo>
                  <a:pt x="2043" y="206"/>
                </a:lnTo>
                <a:lnTo>
                  <a:pt x="1992" y="206"/>
                </a:lnTo>
                <a:lnTo>
                  <a:pt x="1923" y="231"/>
                </a:lnTo>
                <a:lnTo>
                  <a:pt x="1879" y="294"/>
                </a:lnTo>
                <a:lnTo>
                  <a:pt x="1879" y="318"/>
                </a:lnTo>
                <a:lnTo>
                  <a:pt x="1906" y="294"/>
                </a:lnTo>
                <a:lnTo>
                  <a:pt x="1906" y="318"/>
                </a:lnTo>
                <a:lnTo>
                  <a:pt x="1855" y="318"/>
                </a:lnTo>
                <a:lnTo>
                  <a:pt x="1855" y="343"/>
                </a:lnTo>
                <a:lnTo>
                  <a:pt x="1750" y="362"/>
                </a:lnTo>
                <a:lnTo>
                  <a:pt x="1723" y="406"/>
                </a:lnTo>
                <a:lnTo>
                  <a:pt x="1698" y="425"/>
                </a:lnTo>
                <a:lnTo>
                  <a:pt x="1679" y="406"/>
                </a:lnTo>
                <a:lnTo>
                  <a:pt x="1679" y="450"/>
                </a:lnTo>
                <a:lnTo>
                  <a:pt x="1654" y="475"/>
                </a:lnTo>
                <a:lnTo>
                  <a:pt x="1654" y="450"/>
                </a:lnTo>
                <a:lnTo>
                  <a:pt x="1637" y="450"/>
                </a:lnTo>
                <a:lnTo>
                  <a:pt x="1637" y="475"/>
                </a:lnTo>
                <a:lnTo>
                  <a:pt x="1618" y="519"/>
                </a:lnTo>
                <a:lnTo>
                  <a:pt x="1637" y="563"/>
                </a:lnTo>
                <a:lnTo>
                  <a:pt x="1618" y="580"/>
                </a:lnTo>
                <a:lnTo>
                  <a:pt x="1412" y="694"/>
                </a:lnTo>
                <a:lnTo>
                  <a:pt x="1369" y="769"/>
                </a:lnTo>
                <a:lnTo>
                  <a:pt x="1369" y="944"/>
                </a:lnTo>
                <a:lnTo>
                  <a:pt x="1369" y="980"/>
                </a:lnTo>
                <a:lnTo>
                  <a:pt x="1342" y="1007"/>
                </a:lnTo>
                <a:lnTo>
                  <a:pt x="1317" y="1007"/>
                </a:lnTo>
                <a:lnTo>
                  <a:pt x="1292" y="944"/>
                </a:lnTo>
                <a:lnTo>
                  <a:pt x="1292" y="851"/>
                </a:lnTo>
                <a:lnTo>
                  <a:pt x="1273" y="807"/>
                </a:lnTo>
                <a:lnTo>
                  <a:pt x="1212" y="831"/>
                </a:lnTo>
                <a:lnTo>
                  <a:pt x="1212" y="807"/>
                </a:lnTo>
                <a:lnTo>
                  <a:pt x="1180" y="788"/>
                </a:lnTo>
                <a:lnTo>
                  <a:pt x="1117" y="788"/>
                </a:lnTo>
                <a:lnTo>
                  <a:pt x="1073" y="807"/>
                </a:lnTo>
                <a:lnTo>
                  <a:pt x="1056" y="831"/>
                </a:lnTo>
                <a:lnTo>
                  <a:pt x="1073" y="851"/>
                </a:lnTo>
                <a:lnTo>
                  <a:pt x="1024" y="851"/>
                </a:lnTo>
                <a:lnTo>
                  <a:pt x="987" y="851"/>
                </a:lnTo>
                <a:lnTo>
                  <a:pt x="987" y="807"/>
                </a:lnTo>
                <a:lnTo>
                  <a:pt x="961" y="831"/>
                </a:lnTo>
                <a:lnTo>
                  <a:pt x="892" y="831"/>
                </a:lnTo>
                <a:lnTo>
                  <a:pt x="867" y="831"/>
                </a:lnTo>
                <a:lnTo>
                  <a:pt x="755" y="892"/>
                </a:lnTo>
                <a:close/>
              </a:path>
            </a:pathLst>
          </a:custGeom>
          <a:solidFill>
            <a:srgbClr val="C0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0" name="Freeform 253">
            <a:extLst>
              <a:ext uri="{FF2B5EF4-FFF2-40B4-BE49-F238E27FC236}">
                <a16:creationId xmlns:a16="http://schemas.microsoft.com/office/drawing/2014/main" id="{EF997DD8-95B4-B04E-BBAB-7377198A8919}"/>
              </a:ext>
            </a:extLst>
          </p:cNvPr>
          <p:cNvSpPr>
            <a:spLocks/>
          </p:cNvSpPr>
          <p:nvPr/>
        </p:nvSpPr>
        <p:spPr bwMode="auto">
          <a:xfrm>
            <a:off x="2264176" y="3752473"/>
            <a:ext cx="133350" cy="176213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0 h 181"/>
              <a:gd name="T10" fmla="*/ 2147483647 w 154"/>
              <a:gd name="T11" fmla="*/ 0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2147483647 h 181"/>
              <a:gd name="T18" fmla="*/ 0 w 154"/>
              <a:gd name="T19" fmla="*/ 2147483647 h 181"/>
              <a:gd name="T20" fmla="*/ 0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81"/>
              <a:gd name="T41" fmla="*/ 154 w 154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81">
                <a:moveTo>
                  <a:pt x="92" y="129"/>
                </a:moveTo>
                <a:lnTo>
                  <a:pt x="154" y="86"/>
                </a:lnTo>
                <a:lnTo>
                  <a:pt x="135" y="86"/>
                </a:lnTo>
                <a:lnTo>
                  <a:pt x="111" y="68"/>
                </a:lnTo>
                <a:lnTo>
                  <a:pt x="135" y="0"/>
                </a:lnTo>
                <a:lnTo>
                  <a:pt x="67" y="0"/>
                </a:lnTo>
                <a:lnTo>
                  <a:pt x="42" y="24"/>
                </a:lnTo>
                <a:lnTo>
                  <a:pt x="67" y="68"/>
                </a:lnTo>
                <a:lnTo>
                  <a:pt x="42" y="68"/>
                </a:lnTo>
                <a:lnTo>
                  <a:pt x="0" y="129"/>
                </a:lnTo>
                <a:lnTo>
                  <a:pt x="0" y="154"/>
                </a:lnTo>
                <a:lnTo>
                  <a:pt x="67" y="181"/>
                </a:lnTo>
                <a:lnTo>
                  <a:pt x="92" y="12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1" name="Freeform 254">
            <a:extLst>
              <a:ext uri="{FF2B5EF4-FFF2-40B4-BE49-F238E27FC236}">
                <a16:creationId xmlns:a16="http://schemas.microsoft.com/office/drawing/2014/main" id="{90C3A5E7-F4BD-0143-A4C0-57708E119965}"/>
              </a:ext>
            </a:extLst>
          </p:cNvPr>
          <p:cNvSpPr>
            <a:spLocks/>
          </p:cNvSpPr>
          <p:nvPr/>
        </p:nvSpPr>
        <p:spPr bwMode="auto">
          <a:xfrm>
            <a:off x="2337201" y="3866773"/>
            <a:ext cx="74612" cy="66675"/>
          </a:xfrm>
          <a:custGeom>
            <a:avLst/>
            <a:gdLst>
              <a:gd name="T0" fmla="*/ 2147483647 w 85"/>
              <a:gd name="T1" fmla="*/ 2147483647 h 69"/>
              <a:gd name="T2" fmla="*/ 2147483647 w 85"/>
              <a:gd name="T3" fmla="*/ 2147483647 h 69"/>
              <a:gd name="T4" fmla="*/ 2147483647 w 85"/>
              <a:gd name="T5" fmla="*/ 2147483647 h 69"/>
              <a:gd name="T6" fmla="*/ 0 w 85"/>
              <a:gd name="T7" fmla="*/ 2147483647 h 69"/>
              <a:gd name="T8" fmla="*/ 2147483647 w 85"/>
              <a:gd name="T9" fmla="*/ 0 h 69"/>
              <a:gd name="T10" fmla="*/ 2147483647 w 85"/>
              <a:gd name="T11" fmla="*/ 2147483647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9"/>
              <a:gd name="T20" fmla="*/ 85 w 85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9">
                <a:moveTo>
                  <a:pt x="85" y="50"/>
                </a:moveTo>
                <a:lnTo>
                  <a:pt x="85" y="69"/>
                </a:lnTo>
                <a:lnTo>
                  <a:pt x="23" y="50"/>
                </a:lnTo>
                <a:lnTo>
                  <a:pt x="0" y="50"/>
                </a:lnTo>
                <a:lnTo>
                  <a:pt x="23" y="0"/>
                </a:lnTo>
                <a:lnTo>
                  <a:pt x="85" y="5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42" name="Freeform 255">
            <a:extLst>
              <a:ext uri="{FF2B5EF4-FFF2-40B4-BE49-F238E27FC236}">
                <a16:creationId xmlns:a16="http://schemas.microsoft.com/office/drawing/2014/main" id="{CA3B3D9C-40E1-2C40-8230-289240D36045}"/>
              </a:ext>
            </a:extLst>
          </p:cNvPr>
          <p:cNvSpPr>
            <a:spLocks/>
          </p:cNvSpPr>
          <p:nvPr/>
        </p:nvSpPr>
        <p:spPr bwMode="auto">
          <a:xfrm>
            <a:off x="2337201" y="3866773"/>
            <a:ext cx="74612" cy="66675"/>
          </a:xfrm>
          <a:custGeom>
            <a:avLst/>
            <a:gdLst>
              <a:gd name="T0" fmla="*/ 2147483647 w 85"/>
              <a:gd name="T1" fmla="*/ 2147483647 h 69"/>
              <a:gd name="T2" fmla="*/ 2147483647 w 85"/>
              <a:gd name="T3" fmla="*/ 2147483647 h 69"/>
              <a:gd name="T4" fmla="*/ 2147483647 w 85"/>
              <a:gd name="T5" fmla="*/ 2147483647 h 69"/>
              <a:gd name="T6" fmla="*/ 0 w 85"/>
              <a:gd name="T7" fmla="*/ 2147483647 h 69"/>
              <a:gd name="T8" fmla="*/ 2147483647 w 85"/>
              <a:gd name="T9" fmla="*/ 0 h 69"/>
              <a:gd name="T10" fmla="*/ 2147483647 w 85"/>
              <a:gd name="T11" fmla="*/ 2147483647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9"/>
              <a:gd name="T20" fmla="*/ 85 w 85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9">
                <a:moveTo>
                  <a:pt x="85" y="50"/>
                </a:moveTo>
                <a:lnTo>
                  <a:pt x="85" y="69"/>
                </a:lnTo>
                <a:lnTo>
                  <a:pt x="23" y="50"/>
                </a:lnTo>
                <a:lnTo>
                  <a:pt x="0" y="50"/>
                </a:lnTo>
                <a:lnTo>
                  <a:pt x="23" y="0"/>
                </a:lnTo>
                <a:lnTo>
                  <a:pt x="85" y="50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3" name="Freeform 256">
            <a:extLst>
              <a:ext uri="{FF2B5EF4-FFF2-40B4-BE49-F238E27FC236}">
                <a16:creationId xmlns:a16="http://schemas.microsoft.com/office/drawing/2014/main" id="{8E42DD84-45B0-3342-9E01-541DABE620C3}"/>
              </a:ext>
            </a:extLst>
          </p:cNvPr>
          <p:cNvSpPr>
            <a:spLocks/>
          </p:cNvSpPr>
          <p:nvPr/>
        </p:nvSpPr>
        <p:spPr bwMode="auto">
          <a:xfrm>
            <a:off x="2672163" y="4150936"/>
            <a:ext cx="79375" cy="85725"/>
          </a:xfrm>
          <a:custGeom>
            <a:avLst/>
            <a:gdLst>
              <a:gd name="T0" fmla="*/ 2147483647 w 94"/>
              <a:gd name="T1" fmla="*/ 2147483647 h 86"/>
              <a:gd name="T2" fmla="*/ 2147483647 w 94"/>
              <a:gd name="T3" fmla="*/ 2147483647 h 86"/>
              <a:gd name="T4" fmla="*/ 2147483647 w 94"/>
              <a:gd name="T5" fmla="*/ 2147483647 h 86"/>
              <a:gd name="T6" fmla="*/ 2147483647 w 94"/>
              <a:gd name="T7" fmla="*/ 2147483647 h 86"/>
              <a:gd name="T8" fmla="*/ 2147483647 w 94"/>
              <a:gd name="T9" fmla="*/ 2147483647 h 86"/>
              <a:gd name="T10" fmla="*/ 0 w 94"/>
              <a:gd name="T11" fmla="*/ 2147483647 h 86"/>
              <a:gd name="T12" fmla="*/ 0 w 94"/>
              <a:gd name="T13" fmla="*/ 0 h 86"/>
              <a:gd name="T14" fmla="*/ 2147483647 w 94"/>
              <a:gd name="T15" fmla="*/ 0 h 86"/>
              <a:gd name="T16" fmla="*/ 2147483647 w 94"/>
              <a:gd name="T17" fmla="*/ 0 h 86"/>
              <a:gd name="T18" fmla="*/ 2147483647 w 94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86"/>
              <a:gd name="T32" fmla="*/ 94 w 94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86">
                <a:moveTo>
                  <a:pt x="94" y="42"/>
                </a:moveTo>
                <a:lnTo>
                  <a:pt x="94" y="67"/>
                </a:lnTo>
                <a:lnTo>
                  <a:pt x="75" y="86"/>
                </a:lnTo>
                <a:lnTo>
                  <a:pt x="50" y="67"/>
                </a:lnTo>
                <a:lnTo>
                  <a:pt x="50" y="42"/>
                </a:lnTo>
                <a:lnTo>
                  <a:pt x="0" y="23"/>
                </a:lnTo>
                <a:lnTo>
                  <a:pt x="0" y="0"/>
                </a:lnTo>
                <a:lnTo>
                  <a:pt x="25" y="0"/>
                </a:lnTo>
                <a:lnTo>
                  <a:pt x="50" y="0"/>
                </a:lnTo>
                <a:lnTo>
                  <a:pt x="94" y="42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44" name="Freeform 257">
            <a:extLst>
              <a:ext uri="{FF2B5EF4-FFF2-40B4-BE49-F238E27FC236}">
                <a16:creationId xmlns:a16="http://schemas.microsoft.com/office/drawing/2014/main" id="{F8AF6E7F-E9AA-3649-BDAD-BDF92426E017}"/>
              </a:ext>
            </a:extLst>
          </p:cNvPr>
          <p:cNvSpPr>
            <a:spLocks/>
          </p:cNvSpPr>
          <p:nvPr/>
        </p:nvSpPr>
        <p:spPr bwMode="auto">
          <a:xfrm>
            <a:off x="2672163" y="4150936"/>
            <a:ext cx="79375" cy="85725"/>
          </a:xfrm>
          <a:custGeom>
            <a:avLst/>
            <a:gdLst>
              <a:gd name="T0" fmla="*/ 2147483647 w 94"/>
              <a:gd name="T1" fmla="*/ 2147483647 h 86"/>
              <a:gd name="T2" fmla="*/ 2147483647 w 94"/>
              <a:gd name="T3" fmla="*/ 2147483647 h 86"/>
              <a:gd name="T4" fmla="*/ 2147483647 w 94"/>
              <a:gd name="T5" fmla="*/ 2147483647 h 86"/>
              <a:gd name="T6" fmla="*/ 2147483647 w 94"/>
              <a:gd name="T7" fmla="*/ 2147483647 h 86"/>
              <a:gd name="T8" fmla="*/ 2147483647 w 94"/>
              <a:gd name="T9" fmla="*/ 2147483647 h 86"/>
              <a:gd name="T10" fmla="*/ 0 w 94"/>
              <a:gd name="T11" fmla="*/ 2147483647 h 86"/>
              <a:gd name="T12" fmla="*/ 0 w 94"/>
              <a:gd name="T13" fmla="*/ 0 h 86"/>
              <a:gd name="T14" fmla="*/ 2147483647 w 94"/>
              <a:gd name="T15" fmla="*/ 0 h 86"/>
              <a:gd name="T16" fmla="*/ 2147483647 w 94"/>
              <a:gd name="T17" fmla="*/ 0 h 86"/>
              <a:gd name="T18" fmla="*/ 2147483647 w 94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86"/>
              <a:gd name="T32" fmla="*/ 94 w 94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86">
                <a:moveTo>
                  <a:pt x="94" y="42"/>
                </a:moveTo>
                <a:lnTo>
                  <a:pt x="94" y="67"/>
                </a:lnTo>
                <a:lnTo>
                  <a:pt x="75" y="86"/>
                </a:lnTo>
                <a:lnTo>
                  <a:pt x="50" y="67"/>
                </a:lnTo>
                <a:lnTo>
                  <a:pt x="50" y="42"/>
                </a:lnTo>
                <a:lnTo>
                  <a:pt x="0" y="23"/>
                </a:lnTo>
                <a:lnTo>
                  <a:pt x="0" y="0"/>
                </a:lnTo>
                <a:lnTo>
                  <a:pt x="25" y="0"/>
                </a:lnTo>
                <a:lnTo>
                  <a:pt x="50" y="0"/>
                </a:lnTo>
                <a:lnTo>
                  <a:pt x="94" y="42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5" name="Freeform 259">
            <a:extLst>
              <a:ext uri="{FF2B5EF4-FFF2-40B4-BE49-F238E27FC236}">
                <a16:creationId xmlns:a16="http://schemas.microsoft.com/office/drawing/2014/main" id="{8F2BA2F2-EC0F-AE45-8311-C28E2A26D2AE}"/>
              </a:ext>
            </a:extLst>
          </p:cNvPr>
          <p:cNvSpPr>
            <a:spLocks/>
          </p:cNvSpPr>
          <p:nvPr/>
        </p:nvSpPr>
        <p:spPr bwMode="auto">
          <a:xfrm>
            <a:off x="2556276" y="4112836"/>
            <a:ext cx="141287" cy="85725"/>
          </a:xfrm>
          <a:custGeom>
            <a:avLst/>
            <a:gdLst>
              <a:gd name="T0" fmla="*/ 2147483647 w 129"/>
              <a:gd name="T1" fmla="*/ 0 h 86"/>
              <a:gd name="T2" fmla="*/ 0 w 129"/>
              <a:gd name="T3" fmla="*/ 2147483647 h 86"/>
              <a:gd name="T4" fmla="*/ 2147483647 w 129"/>
              <a:gd name="T5" fmla="*/ 2147483647 h 86"/>
              <a:gd name="T6" fmla="*/ 2147483647 w 129"/>
              <a:gd name="T7" fmla="*/ 2147483647 h 86"/>
              <a:gd name="T8" fmla="*/ 2147483647 w 129"/>
              <a:gd name="T9" fmla="*/ 2147483647 h 86"/>
              <a:gd name="T10" fmla="*/ 2147483647 w 129"/>
              <a:gd name="T11" fmla="*/ 2147483647 h 86"/>
              <a:gd name="T12" fmla="*/ 2147483647 w 129"/>
              <a:gd name="T13" fmla="*/ 2147483647 h 86"/>
              <a:gd name="T14" fmla="*/ 2147483647 w 129"/>
              <a:gd name="T15" fmla="*/ 0 h 86"/>
              <a:gd name="T16" fmla="*/ 2147483647 w 129"/>
              <a:gd name="T17" fmla="*/ 2147483647 h 86"/>
              <a:gd name="T18" fmla="*/ 2147483647 w 129"/>
              <a:gd name="T19" fmla="*/ 2147483647 h 86"/>
              <a:gd name="T20" fmla="*/ 2147483647 w 129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"/>
              <a:gd name="T34" fmla="*/ 0 h 86"/>
              <a:gd name="T35" fmla="*/ 129 w 12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" h="86">
                <a:moveTo>
                  <a:pt x="17" y="0"/>
                </a:moveTo>
                <a:lnTo>
                  <a:pt x="0" y="42"/>
                </a:lnTo>
                <a:lnTo>
                  <a:pt x="66" y="67"/>
                </a:lnTo>
                <a:lnTo>
                  <a:pt x="91" y="86"/>
                </a:lnTo>
                <a:lnTo>
                  <a:pt x="110" y="86"/>
                </a:lnTo>
                <a:lnTo>
                  <a:pt x="91" y="42"/>
                </a:lnTo>
                <a:lnTo>
                  <a:pt x="129" y="23"/>
                </a:lnTo>
                <a:lnTo>
                  <a:pt x="110" y="0"/>
                </a:lnTo>
                <a:lnTo>
                  <a:pt x="66" y="23"/>
                </a:lnTo>
                <a:lnTo>
                  <a:pt x="47" y="23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6" name="Freeform 261">
            <a:extLst>
              <a:ext uri="{FF2B5EF4-FFF2-40B4-BE49-F238E27FC236}">
                <a16:creationId xmlns:a16="http://schemas.microsoft.com/office/drawing/2014/main" id="{487FDD7C-319B-3C4A-8D71-0159E1770B98}"/>
              </a:ext>
            </a:extLst>
          </p:cNvPr>
          <p:cNvSpPr>
            <a:spLocks/>
          </p:cNvSpPr>
          <p:nvPr/>
        </p:nvSpPr>
        <p:spPr bwMode="auto">
          <a:xfrm>
            <a:off x="2480076" y="4020761"/>
            <a:ext cx="82550" cy="163512"/>
          </a:xfrm>
          <a:custGeom>
            <a:avLst/>
            <a:gdLst>
              <a:gd name="T0" fmla="*/ 2147483647 w 105"/>
              <a:gd name="T1" fmla="*/ 2147483647 h 112"/>
              <a:gd name="T2" fmla="*/ 2147483647 w 105"/>
              <a:gd name="T3" fmla="*/ 2147483647 h 112"/>
              <a:gd name="T4" fmla="*/ 2147483647 w 105"/>
              <a:gd name="T5" fmla="*/ 2147483647 h 112"/>
              <a:gd name="T6" fmla="*/ 2147483647 w 105"/>
              <a:gd name="T7" fmla="*/ 2147483647 h 112"/>
              <a:gd name="T8" fmla="*/ 2147483647 w 105"/>
              <a:gd name="T9" fmla="*/ 2147483647 h 112"/>
              <a:gd name="T10" fmla="*/ 2147483647 w 105"/>
              <a:gd name="T11" fmla="*/ 2147483647 h 112"/>
              <a:gd name="T12" fmla="*/ 0 w 105"/>
              <a:gd name="T13" fmla="*/ 2147483647 h 112"/>
              <a:gd name="T14" fmla="*/ 0 w 105"/>
              <a:gd name="T15" fmla="*/ 0 h 112"/>
              <a:gd name="T16" fmla="*/ 2147483647 w 105"/>
              <a:gd name="T17" fmla="*/ 0 h 112"/>
              <a:gd name="T18" fmla="*/ 2147483647 w 105"/>
              <a:gd name="T19" fmla="*/ 2147483647 h 112"/>
              <a:gd name="T20" fmla="*/ 2147483647 w 105"/>
              <a:gd name="T21" fmla="*/ 2147483647 h 1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"/>
              <a:gd name="T34" fmla="*/ 0 h 112"/>
              <a:gd name="T35" fmla="*/ 105 w 105"/>
              <a:gd name="T36" fmla="*/ 112 h 1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" h="112">
                <a:moveTo>
                  <a:pt x="105" y="68"/>
                </a:moveTo>
                <a:lnTo>
                  <a:pt x="86" y="112"/>
                </a:lnTo>
                <a:lnTo>
                  <a:pt x="67" y="112"/>
                </a:lnTo>
                <a:lnTo>
                  <a:pt x="67" y="93"/>
                </a:lnTo>
                <a:lnTo>
                  <a:pt x="23" y="49"/>
                </a:lnTo>
                <a:lnTo>
                  <a:pt x="23" y="68"/>
                </a:lnTo>
                <a:lnTo>
                  <a:pt x="0" y="49"/>
                </a:lnTo>
                <a:lnTo>
                  <a:pt x="0" y="0"/>
                </a:lnTo>
                <a:lnTo>
                  <a:pt x="67" y="0"/>
                </a:lnTo>
                <a:lnTo>
                  <a:pt x="86" y="49"/>
                </a:lnTo>
                <a:lnTo>
                  <a:pt x="105" y="68"/>
                </a:lnTo>
                <a:close/>
              </a:path>
            </a:pathLst>
          </a:custGeom>
          <a:solidFill>
            <a:srgbClr val="C0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7" name="Freeform 262">
            <a:extLst>
              <a:ext uri="{FF2B5EF4-FFF2-40B4-BE49-F238E27FC236}">
                <a16:creationId xmlns:a16="http://schemas.microsoft.com/office/drawing/2014/main" id="{44CEE0E5-117D-4442-9493-63DF5E71855A}"/>
              </a:ext>
            </a:extLst>
          </p:cNvPr>
          <p:cNvSpPr>
            <a:spLocks/>
          </p:cNvSpPr>
          <p:nvPr/>
        </p:nvSpPr>
        <p:spPr bwMode="auto">
          <a:xfrm>
            <a:off x="2429276" y="3847723"/>
            <a:ext cx="133350" cy="169863"/>
          </a:xfrm>
          <a:custGeom>
            <a:avLst/>
            <a:gdLst>
              <a:gd name="T0" fmla="*/ 2147483647 w 155"/>
              <a:gd name="T1" fmla="*/ 2147483647 h 174"/>
              <a:gd name="T2" fmla="*/ 2147483647 w 155"/>
              <a:gd name="T3" fmla="*/ 2147483647 h 174"/>
              <a:gd name="T4" fmla="*/ 0 w 155"/>
              <a:gd name="T5" fmla="*/ 2147483647 h 174"/>
              <a:gd name="T6" fmla="*/ 0 w 155"/>
              <a:gd name="T7" fmla="*/ 2147483647 h 174"/>
              <a:gd name="T8" fmla="*/ 2147483647 w 155"/>
              <a:gd name="T9" fmla="*/ 2147483647 h 174"/>
              <a:gd name="T10" fmla="*/ 2147483647 w 155"/>
              <a:gd name="T11" fmla="*/ 0 h 174"/>
              <a:gd name="T12" fmla="*/ 2147483647 w 155"/>
              <a:gd name="T13" fmla="*/ 2147483647 h 174"/>
              <a:gd name="T14" fmla="*/ 2147483647 w 155"/>
              <a:gd name="T15" fmla="*/ 2147483647 h 1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"/>
              <a:gd name="T25" fmla="*/ 0 h 174"/>
              <a:gd name="T26" fmla="*/ 155 w 155"/>
              <a:gd name="T27" fmla="*/ 174 h 1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" h="174">
                <a:moveTo>
                  <a:pt x="117" y="174"/>
                </a:moveTo>
                <a:lnTo>
                  <a:pt x="48" y="174"/>
                </a:lnTo>
                <a:lnTo>
                  <a:pt x="0" y="111"/>
                </a:lnTo>
                <a:lnTo>
                  <a:pt x="0" y="86"/>
                </a:lnTo>
                <a:lnTo>
                  <a:pt x="92" y="17"/>
                </a:lnTo>
                <a:lnTo>
                  <a:pt x="155" y="0"/>
                </a:lnTo>
                <a:lnTo>
                  <a:pt x="155" y="42"/>
                </a:lnTo>
                <a:lnTo>
                  <a:pt x="117" y="174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48" name="Freeform 263">
            <a:extLst>
              <a:ext uri="{FF2B5EF4-FFF2-40B4-BE49-F238E27FC236}">
                <a16:creationId xmlns:a16="http://schemas.microsoft.com/office/drawing/2014/main" id="{46C4194B-9C89-F34F-AE82-393D4CD7BB9B}"/>
              </a:ext>
            </a:extLst>
          </p:cNvPr>
          <p:cNvSpPr>
            <a:spLocks/>
          </p:cNvSpPr>
          <p:nvPr/>
        </p:nvSpPr>
        <p:spPr bwMode="auto">
          <a:xfrm>
            <a:off x="2429276" y="3847723"/>
            <a:ext cx="133350" cy="169863"/>
          </a:xfrm>
          <a:custGeom>
            <a:avLst/>
            <a:gdLst>
              <a:gd name="T0" fmla="*/ 2147483647 w 155"/>
              <a:gd name="T1" fmla="*/ 2147483647 h 174"/>
              <a:gd name="T2" fmla="*/ 2147483647 w 155"/>
              <a:gd name="T3" fmla="*/ 2147483647 h 174"/>
              <a:gd name="T4" fmla="*/ 0 w 155"/>
              <a:gd name="T5" fmla="*/ 2147483647 h 174"/>
              <a:gd name="T6" fmla="*/ 0 w 155"/>
              <a:gd name="T7" fmla="*/ 2147483647 h 174"/>
              <a:gd name="T8" fmla="*/ 2147483647 w 155"/>
              <a:gd name="T9" fmla="*/ 2147483647 h 174"/>
              <a:gd name="T10" fmla="*/ 2147483647 w 155"/>
              <a:gd name="T11" fmla="*/ 0 h 174"/>
              <a:gd name="T12" fmla="*/ 2147483647 w 155"/>
              <a:gd name="T13" fmla="*/ 2147483647 h 174"/>
              <a:gd name="T14" fmla="*/ 2147483647 w 155"/>
              <a:gd name="T15" fmla="*/ 2147483647 h 1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"/>
              <a:gd name="T25" fmla="*/ 0 h 174"/>
              <a:gd name="T26" fmla="*/ 155 w 155"/>
              <a:gd name="T27" fmla="*/ 174 h 1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" h="174">
                <a:moveTo>
                  <a:pt x="117" y="174"/>
                </a:moveTo>
                <a:lnTo>
                  <a:pt x="48" y="174"/>
                </a:lnTo>
                <a:lnTo>
                  <a:pt x="0" y="111"/>
                </a:lnTo>
                <a:lnTo>
                  <a:pt x="0" y="86"/>
                </a:lnTo>
                <a:lnTo>
                  <a:pt x="92" y="17"/>
                </a:lnTo>
                <a:lnTo>
                  <a:pt x="155" y="0"/>
                </a:lnTo>
                <a:lnTo>
                  <a:pt x="155" y="42"/>
                </a:lnTo>
                <a:lnTo>
                  <a:pt x="117" y="17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9" name="Freeform 264">
            <a:extLst>
              <a:ext uri="{FF2B5EF4-FFF2-40B4-BE49-F238E27FC236}">
                <a16:creationId xmlns:a16="http://schemas.microsoft.com/office/drawing/2014/main" id="{FC5DC05E-DF0A-E447-9CAA-5B6278462176}"/>
              </a:ext>
            </a:extLst>
          </p:cNvPr>
          <p:cNvSpPr>
            <a:spLocks/>
          </p:cNvSpPr>
          <p:nvPr/>
        </p:nvSpPr>
        <p:spPr bwMode="auto">
          <a:xfrm>
            <a:off x="2357838" y="3823911"/>
            <a:ext cx="204788" cy="109537"/>
          </a:xfrm>
          <a:custGeom>
            <a:avLst/>
            <a:gdLst>
              <a:gd name="T0" fmla="*/ 2147483647 w 237"/>
              <a:gd name="T1" fmla="*/ 0 h 113"/>
              <a:gd name="T2" fmla="*/ 0 w 237"/>
              <a:gd name="T3" fmla="*/ 2147483647 h 113"/>
              <a:gd name="T4" fmla="*/ 2147483647 w 237"/>
              <a:gd name="T5" fmla="*/ 2147483647 h 113"/>
              <a:gd name="T6" fmla="*/ 2147483647 w 237"/>
              <a:gd name="T7" fmla="*/ 2147483647 h 113"/>
              <a:gd name="T8" fmla="*/ 2147483647 w 237"/>
              <a:gd name="T9" fmla="*/ 2147483647 h 113"/>
              <a:gd name="T10" fmla="*/ 2147483647 w 237"/>
              <a:gd name="T11" fmla="*/ 2147483647 h 113"/>
              <a:gd name="T12" fmla="*/ 2147483647 w 237"/>
              <a:gd name="T13" fmla="*/ 0 h 113"/>
              <a:gd name="T14" fmla="*/ 2147483647 w 237"/>
              <a:gd name="T15" fmla="*/ 0 h 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113"/>
              <a:gd name="T26" fmla="*/ 237 w 237"/>
              <a:gd name="T27" fmla="*/ 113 h 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113">
                <a:moveTo>
                  <a:pt x="61" y="0"/>
                </a:moveTo>
                <a:lnTo>
                  <a:pt x="0" y="42"/>
                </a:lnTo>
                <a:lnTo>
                  <a:pt x="61" y="94"/>
                </a:lnTo>
                <a:lnTo>
                  <a:pt x="81" y="113"/>
                </a:lnTo>
                <a:lnTo>
                  <a:pt x="174" y="42"/>
                </a:lnTo>
                <a:lnTo>
                  <a:pt x="237" y="25"/>
                </a:lnTo>
                <a:lnTo>
                  <a:pt x="174" y="0"/>
                </a:lnTo>
                <a:lnTo>
                  <a:pt x="61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50" name="Freeform 265">
            <a:extLst>
              <a:ext uri="{FF2B5EF4-FFF2-40B4-BE49-F238E27FC236}">
                <a16:creationId xmlns:a16="http://schemas.microsoft.com/office/drawing/2014/main" id="{5BB443A2-EE98-BB4F-BEAF-5AD849A3DBA1}"/>
              </a:ext>
            </a:extLst>
          </p:cNvPr>
          <p:cNvSpPr>
            <a:spLocks/>
          </p:cNvSpPr>
          <p:nvPr/>
        </p:nvSpPr>
        <p:spPr bwMode="auto">
          <a:xfrm>
            <a:off x="2357838" y="3823911"/>
            <a:ext cx="204788" cy="109537"/>
          </a:xfrm>
          <a:custGeom>
            <a:avLst/>
            <a:gdLst>
              <a:gd name="T0" fmla="*/ 2147483647 w 237"/>
              <a:gd name="T1" fmla="*/ 0 h 113"/>
              <a:gd name="T2" fmla="*/ 0 w 237"/>
              <a:gd name="T3" fmla="*/ 2147483647 h 113"/>
              <a:gd name="T4" fmla="*/ 2147483647 w 237"/>
              <a:gd name="T5" fmla="*/ 2147483647 h 113"/>
              <a:gd name="T6" fmla="*/ 2147483647 w 237"/>
              <a:gd name="T7" fmla="*/ 2147483647 h 113"/>
              <a:gd name="T8" fmla="*/ 2147483647 w 237"/>
              <a:gd name="T9" fmla="*/ 2147483647 h 113"/>
              <a:gd name="T10" fmla="*/ 2147483647 w 237"/>
              <a:gd name="T11" fmla="*/ 2147483647 h 113"/>
              <a:gd name="T12" fmla="*/ 2147483647 w 237"/>
              <a:gd name="T13" fmla="*/ 0 h 113"/>
              <a:gd name="T14" fmla="*/ 2147483647 w 237"/>
              <a:gd name="T15" fmla="*/ 0 h 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113"/>
              <a:gd name="T26" fmla="*/ 237 w 237"/>
              <a:gd name="T27" fmla="*/ 113 h 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113">
                <a:moveTo>
                  <a:pt x="61" y="0"/>
                </a:moveTo>
                <a:lnTo>
                  <a:pt x="0" y="42"/>
                </a:lnTo>
                <a:lnTo>
                  <a:pt x="61" y="94"/>
                </a:lnTo>
                <a:lnTo>
                  <a:pt x="81" y="113"/>
                </a:lnTo>
                <a:lnTo>
                  <a:pt x="174" y="42"/>
                </a:lnTo>
                <a:lnTo>
                  <a:pt x="237" y="25"/>
                </a:lnTo>
                <a:lnTo>
                  <a:pt x="174" y="0"/>
                </a:lnTo>
                <a:lnTo>
                  <a:pt x="61" y="0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1" name="Freeform 266">
            <a:extLst>
              <a:ext uri="{FF2B5EF4-FFF2-40B4-BE49-F238E27FC236}">
                <a16:creationId xmlns:a16="http://schemas.microsoft.com/office/drawing/2014/main" id="{C5416797-C8D9-F74C-A95A-97DF5D6A5861}"/>
              </a:ext>
            </a:extLst>
          </p:cNvPr>
          <p:cNvSpPr>
            <a:spLocks/>
          </p:cNvSpPr>
          <p:nvPr/>
        </p:nvSpPr>
        <p:spPr bwMode="auto">
          <a:xfrm>
            <a:off x="2954738" y="3717548"/>
            <a:ext cx="111125" cy="109538"/>
          </a:xfrm>
          <a:custGeom>
            <a:avLst/>
            <a:gdLst>
              <a:gd name="T0" fmla="*/ 2147483647 w 130"/>
              <a:gd name="T1" fmla="*/ 0 h 112"/>
              <a:gd name="T2" fmla="*/ 0 w 130"/>
              <a:gd name="T3" fmla="*/ 2147483647 h 112"/>
              <a:gd name="T4" fmla="*/ 2147483647 w 130"/>
              <a:gd name="T5" fmla="*/ 2147483647 h 112"/>
              <a:gd name="T6" fmla="*/ 2147483647 w 130"/>
              <a:gd name="T7" fmla="*/ 2147483647 h 112"/>
              <a:gd name="T8" fmla="*/ 2147483647 w 130"/>
              <a:gd name="T9" fmla="*/ 2147483647 h 112"/>
              <a:gd name="T10" fmla="*/ 2147483647 w 130"/>
              <a:gd name="T11" fmla="*/ 2147483647 h 112"/>
              <a:gd name="T12" fmla="*/ 2147483647 w 130"/>
              <a:gd name="T13" fmla="*/ 2147483647 h 112"/>
              <a:gd name="T14" fmla="*/ 2147483647 w 130"/>
              <a:gd name="T15" fmla="*/ 2147483647 h 112"/>
              <a:gd name="T16" fmla="*/ 2147483647 w 130"/>
              <a:gd name="T17" fmla="*/ 2147483647 h 112"/>
              <a:gd name="T18" fmla="*/ 2147483647 w 130"/>
              <a:gd name="T19" fmla="*/ 2147483647 h 112"/>
              <a:gd name="T20" fmla="*/ 2147483647 w 130"/>
              <a:gd name="T21" fmla="*/ 2147483647 h 112"/>
              <a:gd name="T22" fmla="*/ 2147483647 w 130"/>
              <a:gd name="T23" fmla="*/ 2147483647 h 112"/>
              <a:gd name="T24" fmla="*/ 2147483647 w 130"/>
              <a:gd name="T25" fmla="*/ 2147483647 h 112"/>
              <a:gd name="T26" fmla="*/ 2147483647 w 130"/>
              <a:gd name="T27" fmla="*/ 0 h 1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0"/>
              <a:gd name="T43" fmla="*/ 0 h 112"/>
              <a:gd name="T44" fmla="*/ 130 w 130"/>
              <a:gd name="T45" fmla="*/ 112 h 1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0" h="112">
                <a:moveTo>
                  <a:pt x="17" y="0"/>
                </a:moveTo>
                <a:lnTo>
                  <a:pt x="0" y="86"/>
                </a:lnTo>
                <a:lnTo>
                  <a:pt x="17" y="112"/>
                </a:lnTo>
                <a:lnTo>
                  <a:pt x="36" y="61"/>
                </a:lnTo>
                <a:lnTo>
                  <a:pt x="61" y="61"/>
                </a:lnTo>
                <a:lnTo>
                  <a:pt x="36" y="61"/>
                </a:lnTo>
                <a:lnTo>
                  <a:pt x="105" y="61"/>
                </a:lnTo>
                <a:lnTo>
                  <a:pt x="130" y="86"/>
                </a:lnTo>
                <a:lnTo>
                  <a:pt x="130" y="61"/>
                </a:lnTo>
                <a:lnTo>
                  <a:pt x="130" y="42"/>
                </a:lnTo>
                <a:lnTo>
                  <a:pt x="80" y="42"/>
                </a:lnTo>
                <a:lnTo>
                  <a:pt x="105" y="17"/>
                </a:lnTo>
                <a:lnTo>
                  <a:pt x="8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52" name="Freeform 267">
            <a:extLst>
              <a:ext uri="{FF2B5EF4-FFF2-40B4-BE49-F238E27FC236}">
                <a16:creationId xmlns:a16="http://schemas.microsoft.com/office/drawing/2014/main" id="{BEA4EBEF-A41E-E044-9AD4-00AB85C8A8B6}"/>
              </a:ext>
            </a:extLst>
          </p:cNvPr>
          <p:cNvSpPr>
            <a:spLocks/>
          </p:cNvSpPr>
          <p:nvPr/>
        </p:nvSpPr>
        <p:spPr bwMode="auto">
          <a:xfrm>
            <a:off x="2954738" y="3717548"/>
            <a:ext cx="111125" cy="109538"/>
          </a:xfrm>
          <a:custGeom>
            <a:avLst/>
            <a:gdLst>
              <a:gd name="T0" fmla="*/ 2147483647 w 130"/>
              <a:gd name="T1" fmla="*/ 0 h 112"/>
              <a:gd name="T2" fmla="*/ 0 w 130"/>
              <a:gd name="T3" fmla="*/ 2147483647 h 112"/>
              <a:gd name="T4" fmla="*/ 2147483647 w 130"/>
              <a:gd name="T5" fmla="*/ 2147483647 h 112"/>
              <a:gd name="T6" fmla="*/ 2147483647 w 130"/>
              <a:gd name="T7" fmla="*/ 2147483647 h 112"/>
              <a:gd name="T8" fmla="*/ 2147483647 w 130"/>
              <a:gd name="T9" fmla="*/ 2147483647 h 112"/>
              <a:gd name="T10" fmla="*/ 2147483647 w 130"/>
              <a:gd name="T11" fmla="*/ 2147483647 h 112"/>
              <a:gd name="T12" fmla="*/ 2147483647 w 130"/>
              <a:gd name="T13" fmla="*/ 2147483647 h 112"/>
              <a:gd name="T14" fmla="*/ 2147483647 w 130"/>
              <a:gd name="T15" fmla="*/ 2147483647 h 112"/>
              <a:gd name="T16" fmla="*/ 2147483647 w 130"/>
              <a:gd name="T17" fmla="*/ 2147483647 h 112"/>
              <a:gd name="T18" fmla="*/ 2147483647 w 130"/>
              <a:gd name="T19" fmla="*/ 2147483647 h 112"/>
              <a:gd name="T20" fmla="*/ 2147483647 w 130"/>
              <a:gd name="T21" fmla="*/ 2147483647 h 112"/>
              <a:gd name="T22" fmla="*/ 2147483647 w 130"/>
              <a:gd name="T23" fmla="*/ 2147483647 h 112"/>
              <a:gd name="T24" fmla="*/ 2147483647 w 130"/>
              <a:gd name="T25" fmla="*/ 2147483647 h 112"/>
              <a:gd name="T26" fmla="*/ 2147483647 w 130"/>
              <a:gd name="T27" fmla="*/ 0 h 1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0"/>
              <a:gd name="T43" fmla="*/ 0 h 112"/>
              <a:gd name="T44" fmla="*/ 130 w 130"/>
              <a:gd name="T45" fmla="*/ 112 h 1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0" h="112">
                <a:moveTo>
                  <a:pt x="17" y="0"/>
                </a:moveTo>
                <a:lnTo>
                  <a:pt x="0" y="86"/>
                </a:lnTo>
                <a:lnTo>
                  <a:pt x="17" y="112"/>
                </a:lnTo>
                <a:lnTo>
                  <a:pt x="36" y="61"/>
                </a:lnTo>
                <a:lnTo>
                  <a:pt x="61" y="61"/>
                </a:lnTo>
                <a:lnTo>
                  <a:pt x="36" y="61"/>
                </a:lnTo>
                <a:lnTo>
                  <a:pt x="105" y="61"/>
                </a:lnTo>
                <a:lnTo>
                  <a:pt x="130" y="86"/>
                </a:lnTo>
                <a:lnTo>
                  <a:pt x="130" y="61"/>
                </a:lnTo>
                <a:lnTo>
                  <a:pt x="130" y="42"/>
                </a:lnTo>
                <a:lnTo>
                  <a:pt x="80" y="42"/>
                </a:lnTo>
                <a:lnTo>
                  <a:pt x="105" y="17"/>
                </a:lnTo>
                <a:lnTo>
                  <a:pt x="8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3" name="Freeform 268">
            <a:extLst>
              <a:ext uri="{FF2B5EF4-FFF2-40B4-BE49-F238E27FC236}">
                <a16:creationId xmlns:a16="http://schemas.microsoft.com/office/drawing/2014/main" id="{0660EAA2-250A-1E42-A151-6F7E00E2DA6F}"/>
              </a:ext>
            </a:extLst>
          </p:cNvPr>
          <p:cNvSpPr>
            <a:spLocks/>
          </p:cNvSpPr>
          <p:nvPr/>
        </p:nvSpPr>
        <p:spPr bwMode="auto">
          <a:xfrm>
            <a:off x="2870601" y="3717548"/>
            <a:ext cx="98425" cy="84138"/>
          </a:xfrm>
          <a:custGeom>
            <a:avLst/>
            <a:gdLst>
              <a:gd name="T0" fmla="*/ 2147483647 w 112"/>
              <a:gd name="T1" fmla="*/ 0 h 86"/>
              <a:gd name="T2" fmla="*/ 2147483647 w 112"/>
              <a:gd name="T3" fmla="*/ 2147483647 h 86"/>
              <a:gd name="T4" fmla="*/ 2147483647 w 112"/>
              <a:gd name="T5" fmla="*/ 2147483647 h 86"/>
              <a:gd name="T6" fmla="*/ 0 w 112"/>
              <a:gd name="T7" fmla="*/ 2147483647 h 86"/>
              <a:gd name="T8" fmla="*/ 2147483647 w 112"/>
              <a:gd name="T9" fmla="*/ 2147483647 h 86"/>
              <a:gd name="T10" fmla="*/ 2147483647 w 112"/>
              <a:gd name="T11" fmla="*/ 2147483647 h 86"/>
              <a:gd name="T12" fmla="*/ 2147483647 w 112"/>
              <a:gd name="T13" fmla="*/ 2147483647 h 86"/>
              <a:gd name="T14" fmla="*/ 2147483647 w 112"/>
              <a:gd name="T15" fmla="*/ 2147483647 h 86"/>
              <a:gd name="T16" fmla="*/ 2147483647 w 112"/>
              <a:gd name="T17" fmla="*/ 2147483647 h 86"/>
              <a:gd name="T18" fmla="*/ 2147483647 w 112"/>
              <a:gd name="T19" fmla="*/ 0 h 86"/>
              <a:gd name="T20" fmla="*/ 2147483647 w 112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86"/>
              <a:gd name="T35" fmla="*/ 112 w 112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86">
                <a:moveTo>
                  <a:pt x="112" y="0"/>
                </a:moveTo>
                <a:lnTo>
                  <a:pt x="93" y="86"/>
                </a:lnTo>
                <a:lnTo>
                  <a:pt x="17" y="86"/>
                </a:lnTo>
                <a:lnTo>
                  <a:pt x="0" y="61"/>
                </a:lnTo>
                <a:lnTo>
                  <a:pt x="17" y="61"/>
                </a:lnTo>
                <a:lnTo>
                  <a:pt x="42" y="61"/>
                </a:lnTo>
                <a:lnTo>
                  <a:pt x="93" y="61"/>
                </a:lnTo>
                <a:lnTo>
                  <a:pt x="61" y="17"/>
                </a:lnTo>
                <a:lnTo>
                  <a:pt x="42" y="17"/>
                </a:lnTo>
                <a:lnTo>
                  <a:pt x="61" y="0"/>
                </a:lnTo>
                <a:lnTo>
                  <a:pt x="112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54" name="Freeform 269">
            <a:extLst>
              <a:ext uri="{FF2B5EF4-FFF2-40B4-BE49-F238E27FC236}">
                <a16:creationId xmlns:a16="http://schemas.microsoft.com/office/drawing/2014/main" id="{E3A0E1AB-3621-CC4E-8839-AFD58072EC7F}"/>
              </a:ext>
            </a:extLst>
          </p:cNvPr>
          <p:cNvSpPr>
            <a:spLocks/>
          </p:cNvSpPr>
          <p:nvPr/>
        </p:nvSpPr>
        <p:spPr bwMode="auto">
          <a:xfrm>
            <a:off x="2870601" y="3717548"/>
            <a:ext cx="98425" cy="84138"/>
          </a:xfrm>
          <a:custGeom>
            <a:avLst/>
            <a:gdLst>
              <a:gd name="T0" fmla="*/ 2147483647 w 112"/>
              <a:gd name="T1" fmla="*/ 0 h 86"/>
              <a:gd name="T2" fmla="*/ 2147483647 w 112"/>
              <a:gd name="T3" fmla="*/ 2147483647 h 86"/>
              <a:gd name="T4" fmla="*/ 2147483647 w 112"/>
              <a:gd name="T5" fmla="*/ 2147483647 h 86"/>
              <a:gd name="T6" fmla="*/ 0 w 112"/>
              <a:gd name="T7" fmla="*/ 2147483647 h 86"/>
              <a:gd name="T8" fmla="*/ 2147483647 w 112"/>
              <a:gd name="T9" fmla="*/ 2147483647 h 86"/>
              <a:gd name="T10" fmla="*/ 2147483647 w 112"/>
              <a:gd name="T11" fmla="*/ 2147483647 h 86"/>
              <a:gd name="T12" fmla="*/ 2147483647 w 112"/>
              <a:gd name="T13" fmla="*/ 2147483647 h 86"/>
              <a:gd name="T14" fmla="*/ 2147483647 w 112"/>
              <a:gd name="T15" fmla="*/ 2147483647 h 86"/>
              <a:gd name="T16" fmla="*/ 2147483647 w 112"/>
              <a:gd name="T17" fmla="*/ 2147483647 h 86"/>
              <a:gd name="T18" fmla="*/ 2147483647 w 112"/>
              <a:gd name="T19" fmla="*/ 0 h 86"/>
              <a:gd name="T20" fmla="*/ 2147483647 w 112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86"/>
              <a:gd name="T35" fmla="*/ 112 w 112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86">
                <a:moveTo>
                  <a:pt x="112" y="0"/>
                </a:moveTo>
                <a:lnTo>
                  <a:pt x="93" y="86"/>
                </a:lnTo>
                <a:lnTo>
                  <a:pt x="17" y="86"/>
                </a:lnTo>
                <a:lnTo>
                  <a:pt x="0" y="61"/>
                </a:lnTo>
                <a:lnTo>
                  <a:pt x="17" y="61"/>
                </a:lnTo>
                <a:lnTo>
                  <a:pt x="42" y="61"/>
                </a:lnTo>
                <a:lnTo>
                  <a:pt x="93" y="61"/>
                </a:lnTo>
                <a:lnTo>
                  <a:pt x="61" y="17"/>
                </a:lnTo>
                <a:lnTo>
                  <a:pt x="42" y="17"/>
                </a:lnTo>
                <a:lnTo>
                  <a:pt x="61" y="0"/>
                </a:lnTo>
                <a:lnTo>
                  <a:pt x="112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5" name="Freeform 270">
            <a:extLst>
              <a:ext uri="{FF2B5EF4-FFF2-40B4-BE49-F238E27FC236}">
                <a16:creationId xmlns:a16="http://schemas.microsoft.com/office/drawing/2014/main" id="{ABE7E60D-366F-1F40-B014-AC1E18202C95}"/>
              </a:ext>
            </a:extLst>
          </p:cNvPr>
          <p:cNvSpPr>
            <a:spLocks/>
          </p:cNvSpPr>
          <p:nvPr/>
        </p:nvSpPr>
        <p:spPr bwMode="auto">
          <a:xfrm>
            <a:off x="3473851" y="5795586"/>
            <a:ext cx="150812" cy="193675"/>
          </a:xfrm>
          <a:custGeom>
            <a:avLst/>
            <a:gdLst>
              <a:gd name="T0" fmla="*/ 0 w 173"/>
              <a:gd name="T1" fmla="*/ 2147483647 h 198"/>
              <a:gd name="T2" fmla="*/ 2147483647 w 173"/>
              <a:gd name="T3" fmla="*/ 2147483647 h 198"/>
              <a:gd name="T4" fmla="*/ 2147483647 w 173"/>
              <a:gd name="T5" fmla="*/ 2147483647 h 198"/>
              <a:gd name="T6" fmla="*/ 2147483647 w 173"/>
              <a:gd name="T7" fmla="*/ 2147483647 h 198"/>
              <a:gd name="T8" fmla="*/ 2147483647 w 173"/>
              <a:gd name="T9" fmla="*/ 2147483647 h 198"/>
              <a:gd name="T10" fmla="*/ 2147483647 w 173"/>
              <a:gd name="T11" fmla="*/ 2147483647 h 198"/>
              <a:gd name="T12" fmla="*/ 2147483647 w 173"/>
              <a:gd name="T13" fmla="*/ 2147483647 h 198"/>
              <a:gd name="T14" fmla="*/ 2147483647 w 173"/>
              <a:gd name="T15" fmla="*/ 2147483647 h 198"/>
              <a:gd name="T16" fmla="*/ 2147483647 w 173"/>
              <a:gd name="T17" fmla="*/ 0 h 198"/>
              <a:gd name="T18" fmla="*/ 0 w 173"/>
              <a:gd name="T19" fmla="*/ 0 h 198"/>
              <a:gd name="T20" fmla="*/ 0 w 173"/>
              <a:gd name="T21" fmla="*/ 2147483647 h 1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3"/>
              <a:gd name="T34" fmla="*/ 0 h 198"/>
              <a:gd name="T35" fmla="*/ 173 w 173"/>
              <a:gd name="T36" fmla="*/ 198 h 1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3" h="198">
                <a:moveTo>
                  <a:pt x="0" y="155"/>
                </a:moveTo>
                <a:lnTo>
                  <a:pt x="91" y="198"/>
                </a:lnTo>
                <a:lnTo>
                  <a:pt x="154" y="174"/>
                </a:lnTo>
                <a:lnTo>
                  <a:pt x="173" y="155"/>
                </a:lnTo>
                <a:lnTo>
                  <a:pt x="173" y="111"/>
                </a:lnTo>
                <a:lnTo>
                  <a:pt x="154" y="67"/>
                </a:lnTo>
                <a:lnTo>
                  <a:pt x="61" y="17"/>
                </a:lnTo>
                <a:lnTo>
                  <a:pt x="61" y="50"/>
                </a:lnTo>
                <a:lnTo>
                  <a:pt x="17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6" name="Freeform 271">
            <a:extLst>
              <a:ext uri="{FF2B5EF4-FFF2-40B4-BE49-F238E27FC236}">
                <a16:creationId xmlns:a16="http://schemas.microsoft.com/office/drawing/2014/main" id="{C83BFF94-26A6-2340-B27C-428CC4456D9A}"/>
              </a:ext>
            </a:extLst>
          </p:cNvPr>
          <p:cNvSpPr>
            <a:spLocks/>
          </p:cNvSpPr>
          <p:nvPr/>
        </p:nvSpPr>
        <p:spPr bwMode="auto">
          <a:xfrm>
            <a:off x="3473851" y="5795586"/>
            <a:ext cx="150812" cy="193675"/>
          </a:xfrm>
          <a:custGeom>
            <a:avLst/>
            <a:gdLst>
              <a:gd name="T0" fmla="*/ 0 w 173"/>
              <a:gd name="T1" fmla="*/ 2147483647 h 198"/>
              <a:gd name="T2" fmla="*/ 2147483647 w 173"/>
              <a:gd name="T3" fmla="*/ 2147483647 h 198"/>
              <a:gd name="T4" fmla="*/ 2147483647 w 173"/>
              <a:gd name="T5" fmla="*/ 2147483647 h 198"/>
              <a:gd name="T6" fmla="*/ 2147483647 w 173"/>
              <a:gd name="T7" fmla="*/ 2147483647 h 198"/>
              <a:gd name="T8" fmla="*/ 2147483647 w 173"/>
              <a:gd name="T9" fmla="*/ 2147483647 h 198"/>
              <a:gd name="T10" fmla="*/ 2147483647 w 173"/>
              <a:gd name="T11" fmla="*/ 2147483647 h 198"/>
              <a:gd name="T12" fmla="*/ 2147483647 w 173"/>
              <a:gd name="T13" fmla="*/ 2147483647 h 198"/>
              <a:gd name="T14" fmla="*/ 2147483647 w 173"/>
              <a:gd name="T15" fmla="*/ 2147483647 h 198"/>
              <a:gd name="T16" fmla="*/ 2147483647 w 173"/>
              <a:gd name="T17" fmla="*/ 0 h 198"/>
              <a:gd name="T18" fmla="*/ 0 w 173"/>
              <a:gd name="T19" fmla="*/ 0 h 198"/>
              <a:gd name="T20" fmla="*/ 0 w 173"/>
              <a:gd name="T21" fmla="*/ 2147483647 h 1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3"/>
              <a:gd name="T34" fmla="*/ 0 h 198"/>
              <a:gd name="T35" fmla="*/ 173 w 173"/>
              <a:gd name="T36" fmla="*/ 198 h 1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3" h="198">
                <a:moveTo>
                  <a:pt x="0" y="155"/>
                </a:moveTo>
                <a:lnTo>
                  <a:pt x="91" y="198"/>
                </a:lnTo>
                <a:lnTo>
                  <a:pt x="154" y="174"/>
                </a:lnTo>
                <a:lnTo>
                  <a:pt x="173" y="155"/>
                </a:lnTo>
                <a:lnTo>
                  <a:pt x="173" y="111"/>
                </a:lnTo>
                <a:lnTo>
                  <a:pt x="154" y="67"/>
                </a:lnTo>
                <a:lnTo>
                  <a:pt x="61" y="17"/>
                </a:lnTo>
                <a:lnTo>
                  <a:pt x="61" y="50"/>
                </a:lnTo>
                <a:lnTo>
                  <a:pt x="17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" name="Freeform 272">
            <a:extLst>
              <a:ext uri="{FF2B5EF4-FFF2-40B4-BE49-F238E27FC236}">
                <a16:creationId xmlns:a16="http://schemas.microsoft.com/office/drawing/2014/main" id="{54FDBA71-6409-8946-8EF3-E156BB5A7013}"/>
              </a:ext>
            </a:extLst>
          </p:cNvPr>
          <p:cNvSpPr>
            <a:spLocks/>
          </p:cNvSpPr>
          <p:nvPr/>
        </p:nvSpPr>
        <p:spPr bwMode="auto">
          <a:xfrm>
            <a:off x="2870601" y="4325561"/>
            <a:ext cx="1243012" cy="1620837"/>
          </a:xfrm>
          <a:custGeom>
            <a:avLst/>
            <a:gdLst>
              <a:gd name="T0" fmla="*/ 2147483647 w 1431"/>
              <a:gd name="T1" fmla="*/ 2147483647 h 1650"/>
              <a:gd name="T2" fmla="*/ 2147483647 w 1431"/>
              <a:gd name="T3" fmla="*/ 2147483647 h 1650"/>
              <a:gd name="T4" fmla="*/ 2147483647 w 1431"/>
              <a:gd name="T5" fmla="*/ 2147483647 h 1650"/>
              <a:gd name="T6" fmla="*/ 2147483647 w 1431"/>
              <a:gd name="T7" fmla="*/ 2147483647 h 1650"/>
              <a:gd name="T8" fmla="*/ 2147483647 w 1431"/>
              <a:gd name="T9" fmla="*/ 2147483647 h 1650"/>
              <a:gd name="T10" fmla="*/ 2147483647 w 1431"/>
              <a:gd name="T11" fmla="*/ 2147483647 h 1650"/>
              <a:gd name="T12" fmla="*/ 2147483647 w 1431"/>
              <a:gd name="T13" fmla="*/ 2147483647 h 1650"/>
              <a:gd name="T14" fmla="*/ 2147483647 w 1431"/>
              <a:gd name="T15" fmla="*/ 2147483647 h 1650"/>
              <a:gd name="T16" fmla="*/ 2147483647 w 1431"/>
              <a:gd name="T17" fmla="*/ 2147483647 h 1650"/>
              <a:gd name="T18" fmla="*/ 2147483647 w 1431"/>
              <a:gd name="T19" fmla="*/ 2147483647 h 1650"/>
              <a:gd name="T20" fmla="*/ 2147483647 w 1431"/>
              <a:gd name="T21" fmla="*/ 2147483647 h 1650"/>
              <a:gd name="T22" fmla="*/ 2147483647 w 1431"/>
              <a:gd name="T23" fmla="*/ 2147483647 h 1650"/>
              <a:gd name="T24" fmla="*/ 2147483647 w 1431"/>
              <a:gd name="T25" fmla="*/ 2147483647 h 1650"/>
              <a:gd name="T26" fmla="*/ 2147483647 w 1431"/>
              <a:gd name="T27" fmla="*/ 2147483647 h 1650"/>
              <a:gd name="T28" fmla="*/ 2147483647 w 1431"/>
              <a:gd name="T29" fmla="*/ 2147483647 h 1650"/>
              <a:gd name="T30" fmla="*/ 2147483647 w 1431"/>
              <a:gd name="T31" fmla="*/ 2147483647 h 1650"/>
              <a:gd name="T32" fmla="*/ 2147483647 w 1431"/>
              <a:gd name="T33" fmla="*/ 2147483647 h 1650"/>
              <a:gd name="T34" fmla="*/ 2147483647 w 1431"/>
              <a:gd name="T35" fmla="*/ 2147483647 h 1650"/>
              <a:gd name="T36" fmla="*/ 2147483647 w 1431"/>
              <a:gd name="T37" fmla="*/ 2147483647 h 1650"/>
              <a:gd name="T38" fmla="*/ 2147483647 w 1431"/>
              <a:gd name="T39" fmla="*/ 2147483647 h 1650"/>
              <a:gd name="T40" fmla="*/ 2147483647 w 1431"/>
              <a:gd name="T41" fmla="*/ 2147483647 h 1650"/>
              <a:gd name="T42" fmla="*/ 2147483647 w 1431"/>
              <a:gd name="T43" fmla="*/ 2147483647 h 1650"/>
              <a:gd name="T44" fmla="*/ 2147483647 w 1431"/>
              <a:gd name="T45" fmla="*/ 2147483647 h 1650"/>
              <a:gd name="T46" fmla="*/ 2147483647 w 1431"/>
              <a:gd name="T47" fmla="*/ 2147483647 h 1650"/>
              <a:gd name="T48" fmla="*/ 2147483647 w 1431"/>
              <a:gd name="T49" fmla="*/ 2147483647 h 1650"/>
              <a:gd name="T50" fmla="*/ 2147483647 w 1431"/>
              <a:gd name="T51" fmla="*/ 2147483647 h 1650"/>
              <a:gd name="T52" fmla="*/ 2147483647 w 1431"/>
              <a:gd name="T53" fmla="*/ 2147483647 h 1650"/>
              <a:gd name="T54" fmla="*/ 2147483647 w 1431"/>
              <a:gd name="T55" fmla="*/ 2147483647 h 1650"/>
              <a:gd name="T56" fmla="*/ 2147483647 w 1431"/>
              <a:gd name="T57" fmla="*/ 2147483647 h 1650"/>
              <a:gd name="T58" fmla="*/ 2147483647 w 1431"/>
              <a:gd name="T59" fmla="*/ 2147483647 h 1650"/>
              <a:gd name="T60" fmla="*/ 2147483647 w 1431"/>
              <a:gd name="T61" fmla="*/ 2147483647 h 1650"/>
              <a:gd name="T62" fmla="*/ 2147483647 w 1431"/>
              <a:gd name="T63" fmla="*/ 2147483647 h 1650"/>
              <a:gd name="T64" fmla="*/ 2147483647 w 1431"/>
              <a:gd name="T65" fmla="*/ 2147483647 h 1650"/>
              <a:gd name="T66" fmla="*/ 2147483647 w 1431"/>
              <a:gd name="T67" fmla="*/ 2147483647 h 1650"/>
              <a:gd name="T68" fmla="*/ 2147483647 w 1431"/>
              <a:gd name="T69" fmla="*/ 2147483647 h 1650"/>
              <a:gd name="T70" fmla="*/ 2147483647 w 1431"/>
              <a:gd name="T71" fmla="*/ 2147483647 h 1650"/>
              <a:gd name="T72" fmla="*/ 2147483647 w 1431"/>
              <a:gd name="T73" fmla="*/ 2147483647 h 1650"/>
              <a:gd name="T74" fmla="*/ 2147483647 w 1431"/>
              <a:gd name="T75" fmla="*/ 2147483647 h 1650"/>
              <a:gd name="T76" fmla="*/ 2147483647 w 1431"/>
              <a:gd name="T77" fmla="*/ 2147483647 h 1650"/>
              <a:gd name="T78" fmla="*/ 2147483647 w 1431"/>
              <a:gd name="T79" fmla="*/ 2147483647 h 1650"/>
              <a:gd name="T80" fmla="*/ 2147483647 w 1431"/>
              <a:gd name="T81" fmla="*/ 2147483647 h 1650"/>
              <a:gd name="T82" fmla="*/ 2147483647 w 1431"/>
              <a:gd name="T83" fmla="*/ 2147483647 h 1650"/>
              <a:gd name="T84" fmla="*/ 2147483647 w 1431"/>
              <a:gd name="T85" fmla="*/ 2147483647 h 1650"/>
              <a:gd name="T86" fmla="*/ 2147483647 w 1431"/>
              <a:gd name="T87" fmla="*/ 2147483647 h 1650"/>
              <a:gd name="T88" fmla="*/ 2147483647 w 1431"/>
              <a:gd name="T89" fmla="*/ 2147483647 h 1650"/>
              <a:gd name="T90" fmla="*/ 2147483647 w 1431"/>
              <a:gd name="T91" fmla="*/ 2147483647 h 1650"/>
              <a:gd name="T92" fmla="*/ 2147483647 w 1431"/>
              <a:gd name="T93" fmla="*/ 2147483647 h 1650"/>
              <a:gd name="T94" fmla="*/ 2147483647 w 1431"/>
              <a:gd name="T95" fmla="*/ 2147483647 h 1650"/>
              <a:gd name="T96" fmla="*/ 2147483647 w 1431"/>
              <a:gd name="T97" fmla="*/ 2147483647 h 1650"/>
              <a:gd name="T98" fmla="*/ 2147483647 w 1431"/>
              <a:gd name="T99" fmla="*/ 0 h 1650"/>
              <a:gd name="T100" fmla="*/ 2147483647 w 1431"/>
              <a:gd name="T101" fmla="*/ 2147483647 h 1650"/>
              <a:gd name="T102" fmla="*/ 2147483647 w 1431"/>
              <a:gd name="T103" fmla="*/ 2147483647 h 1650"/>
              <a:gd name="T104" fmla="*/ 2147483647 w 1431"/>
              <a:gd name="T105" fmla="*/ 2147483647 h 1650"/>
              <a:gd name="T106" fmla="*/ 2147483647 w 1431"/>
              <a:gd name="T107" fmla="*/ 2147483647 h 1650"/>
              <a:gd name="T108" fmla="*/ 2147483647 w 1431"/>
              <a:gd name="T109" fmla="*/ 2147483647 h 1650"/>
              <a:gd name="T110" fmla="*/ 2147483647 w 1431"/>
              <a:gd name="T111" fmla="*/ 2147483647 h 16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31"/>
              <a:gd name="T169" fmla="*/ 0 h 1650"/>
              <a:gd name="T170" fmla="*/ 1431 w 1431"/>
              <a:gd name="T171" fmla="*/ 1650 h 16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31" h="1650">
                <a:moveTo>
                  <a:pt x="806" y="42"/>
                </a:moveTo>
                <a:lnTo>
                  <a:pt x="831" y="74"/>
                </a:lnTo>
                <a:lnTo>
                  <a:pt x="850" y="137"/>
                </a:lnTo>
                <a:lnTo>
                  <a:pt x="867" y="154"/>
                </a:lnTo>
                <a:lnTo>
                  <a:pt x="867" y="181"/>
                </a:lnTo>
                <a:lnTo>
                  <a:pt x="831" y="231"/>
                </a:lnTo>
                <a:lnTo>
                  <a:pt x="831" y="267"/>
                </a:lnTo>
                <a:lnTo>
                  <a:pt x="850" y="292"/>
                </a:lnTo>
                <a:lnTo>
                  <a:pt x="850" y="250"/>
                </a:lnTo>
                <a:lnTo>
                  <a:pt x="911" y="231"/>
                </a:lnTo>
                <a:lnTo>
                  <a:pt x="943" y="231"/>
                </a:lnTo>
                <a:lnTo>
                  <a:pt x="911" y="292"/>
                </a:lnTo>
                <a:lnTo>
                  <a:pt x="943" y="250"/>
                </a:lnTo>
                <a:lnTo>
                  <a:pt x="962" y="250"/>
                </a:lnTo>
                <a:lnTo>
                  <a:pt x="1031" y="267"/>
                </a:lnTo>
                <a:lnTo>
                  <a:pt x="1048" y="292"/>
                </a:lnTo>
                <a:lnTo>
                  <a:pt x="1075" y="292"/>
                </a:lnTo>
                <a:lnTo>
                  <a:pt x="1075" y="311"/>
                </a:lnTo>
                <a:lnTo>
                  <a:pt x="1075" y="335"/>
                </a:lnTo>
                <a:lnTo>
                  <a:pt x="1119" y="311"/>
                </a:lnTo>
                <a:lnTo>
                  <a:pt x="1187" y="355"/>
                </a:lnTo>
                <a:lnTo>
                  <a:pt x="1256" y="335"/>
                </a:lnTo>
                <a:lnTo>
                  <a:pt x="1368" y="423"/>
                </a:lnTo>
                <a:lnTo>
                  <a:pt x="1412" y="448"/>
                </a:lnTo>
                <a:lnTo>
                  <a:pt x="1431" y="517"/>
                </a:lnTo>
                <a:lnTo>
                  <a:pt x="1431" y="561"/>
                </a:lnTo>
                <a:lnTo>
                  <a:pt x="1412" y="623"/>
                </a:lnTo>
                <a:lnTo>
                  <a:pt x="1300" y="780"/>
                </a:lnTo>
                <a:lnTo>
                  <a:pt x="1300" y="961"/>
                </a:lnTo>
                <a:lnTo>
                  <a:pt x="1300" y="980"/>
                </a:lnTo>
                <a:lnTo>
                  <a:pt x="1300" y="1049"/>
                </a:lnTo>
                <a:lnTo>
                  <a:pt x="1256" y="1117"/>
                </a:lnTo>
                <a:lnTo>
                  <a:pt x="1256" y="1136"/>
                </a:lnTo>
                <a:lnTo>
                  <a:pt x="1212" y="1161"/>
                </a:lnTo>
                <a:lnTo>
                  <a:pt x="1212" y="1180"/>
                </a:lnTo>
                <a:lnTo>
                  <a:pt x="1119" y="1180"/>
                </a:lnTo>
                <a:lnTo>
                  <a:pt x="1119" y="1205"/>
                </a:lnTo>
                <a:lnTo>
                  <a:pt x="1100" y="1205"/>
                </a:lnTo>
                <a:lnTo>
                  <a:pt x="1100" y="1224"/>
                </a:lnTo>
                <a:lnTo>
                  <a:pt x="1075" y="1224"/>
                </a:lnTo>
                <a:lnTo>
                  <a:pt x="1048" y="1249"/>
                </a:lnTo>
                <a:lnTo>
                  <a:pt x="987" y="1318"/>
                </a:lnTo>
                <a:lnTo>
                  <a:pt x="1004" y="1430"/>
                </a:lnTo>
                <a:lnTo>
                  <a:pt x="962" y="1466"/>
                </a:lnTo>
                <a:lnTo>
                  <a:pt x="943" y="1543"/>
                </a:lnTo>
                <a:lnTo>
                  <a:pt x="892" y="1587"/>
                </a:lnTo>
                <a:lnTo>
                  <a:pt x="867" y="1650"/>
                </a:lnTo>
                <a:lnTo>
                  <a:pt x="867" y="1606"/>
                </a:lnTo>
                <a:lnTo>
                  <a:pt x="850" y="1562"/>
                </a:lnTo>
                <a:lnTo>
                  <a:pt x="755" y="1510"/>
                </a:lnTo>
                <a:lnTo>
                  <a:pt x="755" y="1543"/>
                </a:lnTo>
                <a:lnTo>
                  <a:pt x="711" y="1493"/>
                </a:lnTo>
                <a:lnTo>
                  <a:pt x="694" y="1493"/>
                </a:lnTo>
                <a:lnTo>
                  <a:pt x="787" y="1386"/>
                </a:lnTo>
                <a:lnTo>
                  <a:pt x="806" y="1356"/>
                </a:lnTo>
                <a:lnTo>
                  <a:pt x="787" y="1293"/>
                </a:lnTo>
                <a:lnTo>
                  <a:pt x="755" y="1293"/>
                </a:lnTo>
                <a:lnTo>
                  <a:pt x="755" y="1224"/>
                </a:lnTo>
                <a:lnTo>
                  <a:pt x="711" y="1224"/>
                </a:lnTo>
                <a:lnTo>
                  <a:pt x="711" y="1161"/>
                </a:lnTo>
                <a:lnTo>
                  <a:pt x="694" y="1161"/>
                </a:lnTo>
                <a:lnTo>
                  <a:pt x="623" y="1136"/>
                </a:lnTo>
                <a:lnTo>
                  <a:pt x="598" y="1068"/>
                </a:lnTo>
                <a:lnTo>
                  <a:pt x="623" y="980"/>
                </a:lnTo>
                <a:lnTo>
                  <a:pt x="579" y="936"/>
                </a:lnTo>
                <a:lnTo>
                  <a:pt x="579" y="911"/>
                </a:lnTo>
                <a:lnTo>
                  <a:pt x="518" y="892"/>
                </a:lnTo>
                <a:lnTo>
                  <a:pt x="518" y="873"/>
                </a:lnTo>
                <a:lnTo>
                  <a:pt x="518" y="849"/>
                </a:lnTo>
                <a:lnTo>
                  <a:pt x="486" y="805"/>
                </a:lnTo>
                <a:lnTo>
                  <a:pt x="330" y="736"/>
                </a:lnTo>
                <a:lnTo>
                  <a:pt x="310" y="692"/>
                </a:lnTo>
                <a:lnTo>
                  <a:pt x="310" y="623"/>
                </a:lnTo>
                <a:lnTo>
                  <a:pt x="242" y="623"/>
                </a:lnTo>
                <a:lnTo>
                  <a:pt x="198" y="692"/>
                </a:lnTo>
                <a:lnTo>
                  <a:pt x="154" y="673"/>
                </a:lnTo>
                <a:lnTo>
                  <a:pt x="112" y="673"/>
                </a:lnTo>
                <a:lnTo>
                  <a:pt x="112" y="623"/>
                </a:lnTo>
                <a:lnTo>
                  <a:pt x="61" y="643"/>
                </a:lnTo>
                <a:lnTo>
                  <a:pt x="17" y="604"/>
                </a:lnTo>
                <a:lnTo>
                  <a:pt x="0" y="536"/>
                </a:lnTo>
                <a:lnTo>
                  <a:pt x="17" y="467"/>
                </a:lnTo>
                <a:lnTo>
                  <a:pt x="42" y="423"/>
                </a:lnTo>
                <a:lnTo>
                  <a:pt x="129" y="404"/>
                </a:lnTo>
                <a:lnTo>
                  <a:pt x="129" y="267"/>
                </a:lnTo>
                <a:lnTo>
                  <a:pt x="112" y="198"/>
                </a:lnTo>
                <a:lnTo>
                  <a:pt x="154" y="198"/>
                </a:lnTo>
                <a:lnTo>
                  <a:pt x="129" y="181"/>
                </a:lnTo>
                <a:lnTo>
                  <a:pt x="129" y="154"/>
                </a:lnTo>
                <a:lnTo>
                  <a:pt x="225" y="137"/>
                </a:lnTo>
                <a:lnTo>
                  <a:pt x="242" y="154"/>
                </a:lnTo>
                <a:lnTo>
                  <a:pt x="242" y="181"/>
                </a:lnTo>
                <a:lnTo>
                  <a:pt x="286" y="181"/>
                </a:lnTo>
                <a:lnTo>
                  <a:pt x="354" y="137"/>
                </a:lnTo>
                <a:lnTo>
                  <a:pt x="330" y="110"/>
                </a:lnTo>
                <a:lnTo>
                  <a:pt x="330" y="74"/>
                </a:lnTo>
                <a:lnTo>
                  <a:pt x="310" y="42"/>
                </a:lnTo>
                <a:lnTo>
                  <a:pt x="381" y="74"/>
                </a:lnTo>
                <a:lnTo>
                  <a:pt x="467" y="25"/>
                </a:lnTo>
                <a:lnTo>
                  <a:pt x="467" y="0"/>
                </a:lnTo>
                <a:lnTo>
                  <a:pt x="486" y="0"/>
                </a:lnTo>
                <a:lnTo>
                  <a:pt x="518" y="42"/>
                </a:lnTo>
                <a:lnTo>
                  <a:pt x="486" y="110"/>
                </a:lnTo>
                <a:lnTo>
                  <a:pt x="518" y="154"/>
                </a:lnTo>
                <a:lnTo>
                  <a:pt x="537" y="154"/>
                </a:lnTo>
                <a:lnTo>
                  <a:pt x="598" y="137"/>
                </a:lnTo>
                <a:lnTo>
                  <a:pt x="623" y="137"/>
                </a:lnTo>
                <a:lnTo>
                  <a:pt x="650" y="137"/>
                </a:lnTo>
                <a:lnTo>
                  <a:pt x="650" y="110"/>
                </a:lnTo>
                <a:lnTo>
                  <a:pt x="711" y="137"/>
                </a:lnTo>
                <a:lnTo>
                  <a:pt x="755" y="137"/>
                </a:lnTo>
                <a:lnTo>
                  <a:pt x="806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8" name="Freeform 273">
            <a:extLst>
              <a:ext uri="{FF2B5EF4-FFF2-40B4-BE49-F238E27FC236}">
                <a16:creationId xmlns:a16="http://schemas.microsoft.com/office/drawing/2014/main" id="{69498EDA-4FD1-6C4C-90D9-B6E177A54B14}"/>
              </a:ext>
            </a:extLst>
          </p:cNvPr>
          <p:cNvSpPr>
            <a:spLocks/>
          </p:cNvSpPr>
          <p:nvPr/>
        </p:nvSpPr>
        <p:spPr bwMode="auto">
          <a:xfrm>
            <a:off x="2870601" y="4325561"/>
            <a:ext cx="1243012" cy="1620837"/>
          </a:xfrm>
          <a:custGeom>
            <a:avLst/>
            <a:gdLst>
              <a:gd name="T0" fmla="*/ 2147483647 w 1431"/>
              <a:gd name="T1" fmla="*/ 2147483647 h 1650"/>
              <a:gd name="T2" fmla="*/ 2147483647 w 1431"/>
              <a:gd name="T3" fmla="*/ 2147483647 h 1650"/>
              <a:gd name="T4" fmla="*/ 2147483647 w 1431"/>
              <a:gd name="T5" fmla="*/ 2147483647 h 1650"/>
              <a:gd name="T6" fmla="*/ 2147483647 w 1431"/>
              <a:gd name="T7" fmla="*/ 2147483647 h 1650"/>
              <a:gd name="T8" fmla="*/ 2147483647 w 1431"/>
              <a:gd name="T9" fmla="*/ 2147483647 h 1650"/>
              <a:gd name="T10" fmla="*/ 2147483647 w 1431"/>
              <a:gd name="T11" fmla="*/ 2147483647 h 1650"/>
              <a:gd name="T12" fmla="*/ 2147483647 w 1431"/>
              <a:gd name="T13" fmla="*/ 2147483647 h 1650"/>
              <a:gd name="T14" fmla="*/ 2147483647 w 1431"/>
              <a:gd name="T15" fmla="*/ 2147483647 h 1650"/>
              <a:gd name="T16" fmla="*/ 2147483647 w 1431"/>
              <a:gd name="T17" fmla="*/ 2147483647 h 1650"/>
              <a:gd name="T18" fmla="*/ 2147483647 w 1431"/>
              <a:gd name="T19" fmla="*/ 2147483647 h 1650"/>
              <a:gd name="T20" fmla="*/ 2147483647 w 1431"/>
              <a:gd name="T21" fmla="*/ 2147483647 h 1650"/>
              <a:gd name="T22" fmla="*/ 2147483647 w 1431"/>
              <a:gd name="T23" fmla="*/ 2147483647 h 1650"/>
              <a:gd name="T24" fmla="*/ 2147483647 w 1431"/>
              <a:gd name="T25" fmla="*/ 2147483647 h 1650"/>
              <a:gd name="T26" fmla="*/ 2147483647 w 1431"/>
              <a:gd name="T27" fmla="*/ 2147483647 h 1650"/>
              <a:gd name="T28" fmla="*/ 2147483647 w 1431"/>
              <a:gd name="T29" fmla="*/ 2147483647 h 1650"/>
              <a:gd name="T30" fmla="*/ 2147483647 w 1431"/>
              <a:gd name="T31" fmla="*/ 2147483647 h 1650"/>
              <a:gd name="T32" fmla="*/ 2147483647 w 1431"/>
              <a:gd name="T33" fmla="*/ 2147483647 h 1650"/>
              <a:gd name="T34" fmla="*/ 2147483647 w 1431"/>
              <a:gd name="T35" fmla="*/ 2147483647 h 1650"/>
              <a:gd name="T36" fmla="*/ 2147483647 w 1431"/>
              <a:gd name="T37" fmla="*/ 2147483647 h 1650"/>
              <a:gd name="T38" fmla="*/ 2147483647 w 1431"/>
              <a:gd name="T39" fmla="*/ 2147483647 h 1650"/>
              <a:gd name="T40" fmla="*/ 2147483647 w 1431"/>
              <a:gd name="T41" fmla="*/ 2147483647 h 1650"/>
              <a:gd name="T42" fmla="*/ 2147483647 w 1431"/>
              <a:gd name="T43" fmla="*/ 2147483647 h 1650"/>
              <a:gd name="T44" fmla="*/ 2147483647 w 1431"/>
              <a:gd name="T45" fmla="*/ 2147483647 h 1650"/>
              <a:gd name="T46" fmla="*/ 2147483647 w 1431"/>
              <a:gd name="T47" fmla="*/ 2147483647 h 1650"/>
              <a:gd name="T48" fmla="*/ 2147483647 w 1431"/>
              <a:gd name="T49" fmla="*/ 2147483647 h 1650"/>
              <a:gd name="T50" fmla="*/ 2147483647 w 1431"/>
              <a:gd name="T51" fmla="*/ 2147483647 h 1650"/>
              <a:gd name="T52" fmla="*/ 2147483647 w 1431"/>
              <a:gd name="T53" fmla="*/ 2147483647 h 1650"/>
              <a:gd name="T54" fmla="*/ 2147483647 w 1431"/>
              <a:gd name="T55" fmla="*/ 2147483647 h 1650"/>
              <a:gd name="T56" fmla="*/ 2147483647 w 1431"/>
              <a:gd name="T57" fmla="*/ 2147483647 h 1650"/>
              <a:gd name="T58" fmla="*/ 2147483647 w 1431"/>
              <a:gd name="T59" fmla="*/ 2147483647 h 1650"/>
              <a:gd name="T60" fmla="*/ 2147483647 w 1431"/>
              <a:gd name="T61" fmla="*/ 2147483647 h 1650"/>
              <a:gd name="T62" fmla="*/ 2147483647 w 1431"/>
              <a:gd name="T63" fmla="*/ 2147483647 h 1650"/>
              <a:gd name="T64" fmla="*/ 2147483647 w 1431"/>
              <a:gd name="T65" fmla="*/ 2147483647 h 1650"/>
              <a:gd name="T66" fmla="*/ 2147483647 w 1431"/>
              <a:gd name="T67" fmla="*/ 2147483647 h 1650"/>
              <a:gd name="T68" fmla="*/ 2147483647 w 1431"/>
              <a:gd name="T69" fmla="*/ 2147483647 h 1650"/>
              <a:gd name="T70" fmla="*/ 2147483647 w 1431"/>
              <a:gd name="T71" fmla="*/ 2147483647 h 1650"/>
              <a:gd name="T72" fmla="*/ 2147483647 w 1431"/>
              <a:gd name="T73" fmla="*/ 2147483647 h 1650"/>
              <a:gd name="T74" fmla="*/ 2147483647 w 1431"/>
              <a:gd name="T75" fmla="*/ 2147483647 h 1650"/>
              <a:gd name="T76" fmla="*/ 2147483647 w 1431"/>
              <a:gd name="T77" fmla="*/ 2147483647 h 1650"/>
              <a:gd name="T78" fmla="*/ 2147483647 w 1431"/>
              <a:gd name="T79" fmla="*/ 2147483647 h 1650"/>
              <a:gd name="T80" fmla="*/ 2147483647 w 1431"/>
              <a:gd name="T81" fmla="*/ 2147483647 h 1650"/>
              <a:gd name="T82" fmla="*/ 2147483647 w 1431"/>
              <a:gd name="T83" fmla="*/ 2147483647 h 1650"/>
              <a:gd name="T84" fmla="*/ 2147483647 w 1431"/>
              <a:gd name="T85" fmla="*/ 2147483647 h 1650"/>
              <a:gd name="T86" fmla="*/ 2147483647 w 1431"/>
              <a:gd name="T87" fmla="*/ 2147483647 h 1650"/>
              <a:gd name="T88" fmla="*/ 2147483647 w 1431"/>
              <a:gd name="T89" fmla="*/ 2147483647 h 1650"/>
              <a:gd name="T90" fmla="*/ 2147483647 w 1431"/>
              <a:gd name="T91" fmla="*/ 2147483647 h 1650"/>
              <a:gd name="T92" fmla="*/ 2147483647 w 1431"/>
              <a:gd name="T93" fmla="*/ 2147483647 h 1650"/>
              <a:gd name="T94" fmla="*/ 2147483647 w 1431"/>
              <a:gd name="T95" fmla="*/ 2147483647 h 1650"/>
              <a:gd name="T96" fmla="*/ 2147483647 w 1431"/>
              <a:gd name="T97" fmla="*/ 2147483647 h 1650"/>
              <a:gd name="T98" fmla="*/ 2147483647 w 1431"/>
              <a:gd name="T99" fmla="*/ 0 h 1650"/>
              <a:gd name="T100" fmla="*/ 2147483647 w 1431"/>
              <a:gd name="T101" fmla="*/ 2147483647 h 1650"/>
              <a:gd name="T102" fmla="*/ 2147483647 w 1431"/>
              <a:gd name="T103" fmla="*/ 2147483647 h 1650"/>
              <a:gd name="T104" fmla="*/ 2147483647 w 1431"/>
              <a:gd name="T105" fmla="*/ 2147483647 h 1650"/>
              <a:gd name="T106" fmla="*/ 2147483647 w 1431"/>
              <a:gd name="T107" fmla="*/ 2147483647 h 1650"/>
              <a:gd name="T108" fmla="*/ 2147483647 w 1431"/>
              <a:gd name="T109" fmla="*/ 2147483647 h 1650"/>
              <a:gd name="T110" fmla="*/ 2147483647 w 1431"/>
              <a:gd name="T111" fmla="*/ 2147483647 h 16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31"/>
              <a:gd name="T169" fmla="*/ 0 h 1650"/>
              <a:gd name="T170" fmla="*/ 1431 w 1431"/>
              <a:gd name="T171" fmla="*/ 1650 h 16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31" h="1650">
                <a:moveTo>
                  <a:pt x="806" y="42"/>
                </a:moveTo>
                <a:lnTo>
                  <a:pt x="831" y="74"/>
                </a:lnTo>
                <a:lnTo>
                  <a:pt x="850" y="137"/>
                </a:lnTo>
                <a:lnTo>
                  <a:pt x="867" y="154"/>
                </a:lnTo>
                <a:lnTo>
                  <a:pt x="867" y="181"/>
                </a:lnTo>
                <a:lnTo>
                  <a:pt x="831" y="231"/>
                </a:lnTo>
                <a:lnTo>
                  <a:pt x="831" y="267"/>
                </a:lnTo>
                <a:lnTo>
                  <a:pt x="850" y="292"/>
                </a:lnTo>
                <a:lnTo>
                  <a:pt x="850" y="250"/>
                </a:lnTo>
                <a:lnTo>
                  <a:pt x="911" y="231"/>
                </a:lnTo>
                <a:lnTo>
                  <a:pt x="943" y="231"/>
                </a:lnTo>
                <a:lnTo>
                  <a:pt x="911" y="292"/>
                </a:lnTo>
                <a:lnTo>
                  <a:pt x="943" y="250"/>
                </a:lnTo>
                <a:lnTo>
                  <a:pt x="962" y="250"/>
                </a:lnTo>
                <a:lnTo>
                  <a:pt x="1031" y="267"/>
                </a:lnTo>
                <a:lnTo>
                  <a:pt x="1048" y="292"/>
                </a:lnTo>
                <a:lnTo>
                  <a:pt x="1075" y="292"/>
                </a:lnTo>
                <a:lnTo>
                  <a:pt x="1075" y="311"/>
                </a:lnTo>
                <a:lnTo>
                  <a:pt x="1075" y="335"/>
                </a:lnTo>
                <a:lnTo>
                  <a:pt x="1119" y="311"/>
                </a:lnTo>
                <a:lnTo>
                  <a:pt x="1187" y="355"/>
                </a:lnTo>
                <a:lnTo>
                  <a:pt x="1256" y="335"/>
                </a:lnTo>
                <a:lnTo>
                  <a:pt x="1368" y="423"/>
                </a:lnTo>
                <a:lnTo>
                  <a:pt x="1412" y="448"/>
                </a:lnTo>
                <a:lnTo>
                  <a:pt x="1431" y="517"/>
                </a:lnTo>
                <a:lnTo>
                  <a:pt x="1431" y="561"/>
                </a:lnTo>
                <a:lnTo>
                  <a:pt x="1412" y="623"/>
                </a:lnTo>
                <a:lnTo>
                  <a:pt x="1300" y="780"/>
                </a:lnTo>
                <a:lnTo>
                  <a:pt x="1300" y="961"/>
                </a:lnTo>
                <a:lnTo>
                  <a:pt x="1300" y="980"/>
                </a:lnTo>
                <a:lnTo>
                  <a:pt x="1300" y="1049"/>
                </a:lnTo>
                <a:lnTo>
                  <a:pt x="1256" y="1117"/>
                </a:lnTo>
                <a:lnTo>
                  <a:pt x="1256" y="1136"/>
                </a:lnTo>
                <a:lnTo>
                  <a:pt x="1212" y="1161"/>
                </a:lnTo>
                <a:lnTo>
                  <a:pt x="1212" y="1180"/>
                </a:lnTo>
                <a:lnTo>
                  <a:pt x="1119" y="1180"/>
                </a:lnTo>
                <a:lnTo>
                  <a:pt x="1119" y="1205"/>
                </a:lnTo>
                <a:lnTo>
                  <a:pt x="1100" y="1205"/>
                </a:lnTo>
                <a:lnTo>
                  <a:pt x="1100" y="1224"/>
                </a:lnTo>
                <a:lnTo>
                  <a:pt x="1075" y="1224"/>
                </a:lnTo>
                <a:lnTo>
                  <a:pt x="1048" y="1249"/>
                </a:lnTo>
                <a:lnTo>
                  <a:pt x="987" y="1318"/>
                </a:lnTo>
                <a:lnTo>
                  <a:pt x="1004" y="1430"/>
                </a:lnTo>
                <a:lnTo>
                  <a:pt x="962" y="1466"/>
                </a:lnTo>
                <a:lnTo>
                  <a:pt x="943" y="1543"/>
                </a:lnTo>
                <a:lnTo>
                  <a:pt x="892" y="1587"/>
                </a:lnTo>
                <a:lnTo>
                  <a:pt x="867" y="1650"/>
                </a:lnTo>
                <a:lnTo>
                  <a:pt x="867" y="1606"/>
                </a:lnTo>
                <a:lnTo>
                  <a:pt x="850" y="1562"/>
                </a:lnTo>
                <a:lnTo>
                  <a:pt x="755" y="1510"/>
                </a:lnTo>
                <a:lnTo>
                  <a:pt x="755" y="1543"/>
                </a:lnTo>
                <a:lnTo>
                  <a:pt x="711" y="1493"/>
                </a:lnTo>
                <a:lnTo>
                  <a:pt x="694" y="1493"/>
                </a:lnTo>
                <a:lnTo>
                  <a:pt x="787" y="1386"/>
                </a:lnTo>
                <a:lnTo>
                  <a:pt x="806" y="1356"/>
                </a:lnTo>
                <a:lnTo>
                  <a:pt x="787" y="1293"/>
                </a:lnTo>
                <a:lnTo>
                  <a:pt x="755" y="1293"/>
                </a:lnTo>
                <a:lnTo>
                  <a:pt x="755" y="1224"/>
                </a:lnTo>
                <a:lnTo>
                  <a:pt x="711" y="1224"/>
                </a:lnTo>
                <a:lnTo>
                  <a:pt x="711" y="1161"/>
                </a:lnTo>
                <a:lnTo>
                  <a:pt x="694" y="1161"/>
                </a:lnTo>
                <a:lnTo>
                  <a:pt x="623" y="1136"/>
                </a:lnTo>
                <a:lnTo>
                  <a:pt x="598" y="1068"/>
                </a:lnTo>
                <a:lnTo>
                  <a:pt x="623" y="980"/>
                </a:lnTo>
                <a:lnTo>
                  <a:pt x="579" y="936"/>
                </a:lnTo>
                <a:lnTo>
                  <a:pt x="579" y="911"/>
                </a:lnTo>
                <a:lnTo>
                  <a:pt x="518" y="892"/>
                </a:lnTo>
                <a:lnTo>
                  <a:pt x="518" y="873"/>
                </a:lnTo>
                <a:lnTo>
                  <a:pt x="518" y="849"/>
                </a:lnTo>
                <a:lnTo>
                  <a:pt x="486" y="805"/>
                </a:lnTo>
                <a:lnTo>
                  <a:pt x="330" y="736"/>
                </a:lnTo>
                <a:lnTo>
                  <a:pt x="310" y="692"/>
                </a:lnTo>
                <a:lnTo>
                  <a:pt x="310" y="623"/>
                </a:lnTo>
                <a:lnTo>
                  <a:pt x="242" y="623"/>
                </a:lnTo>
                <a:lnTo>
                  <a:pt x="198" y="692"/>
                </a:lnTo>
                <a:lnTo>
                  <a:pt x="154" y="673"/>
                </a:lnTo>
                <a:lnTo>
                  <a:pt x="112" y="673"/>
                </a:lnTo>
                <a:lnTo>
                  <a:pt x="112" y="623"/>
                </a:lnTo>
                <a:lnTo>
                  <a:pt x="61" y="643"/>
                </a:lnTo>
                <a:lnTo>
                  <a:pt x="17" y="604"/>
                </a:lnTo>
                <a:lnTo>
                  <a:pt x="0" y="536"/>
                </a:lnTo>
                <a:lnTo>
                  <a:pt x="17" y="467"/>
                </a:lnTo>
                <a:lnTo>
                  <a:pt x="42" y="423"/>
                </a:lnTo>
                <a:lnTo>
                  <a:pt x="129" y="404"/>
                </a:lnTo>
                <a:lnTo>
                  <a:pt x="129" y="267"/>
                </a:lnTo>
                <a:lnTo>
                  <a:pt x="112" y="198"/>
                </a:lnTo>
                <a:lnTo>
                  <a:pt x="154" y="198"/>
                </a:lnTo>
                <a:lnTo>
                  <a:pt x="129" y="181"/>
                </a:lnTo>
                <a:lnTo>
                  <a:pt x="129" y="154"/>
                </a:lnTo>
                <a:lnTo>
                  <a:pt x="225" y="137"/>
                </a:lnTo>
                <a:lnTo>
                  <a:pt x="242" y="154"/>
                </a:lnTo>
                <a:lnTo>
                  <a:pt x="242" y="181"/>
                </a:lnTo>
                <a:lnTo>
                  <a:pt x="286" y="181"/>
                </a:lnTo>
                <a:lnTo>
                  <a:pt x="354" y="137"/>
                </a:lnTo>
                <a:lnTo>
                  <a:pt x="330" y="110"/>
                </a:lnTo>
                <a:lnTo>
                  <a:pt x="330" y="74"/>
                </a:lnTo>
                <a:lnTo>
                  <a:pt x="310" y="42"/>
                </a:lnTo>
                <a:lnTo>
                  <a:pt x="381" y="74"/>
                </a:lnTo>
                <a:lnTo>
                  <a:pt x="467" y="25"/>
                </a:lnTo>
                <a:lnTo>
                  <a:pt x="467" y="0"/>
                </a:lnTo>
                <a:lnTo>
                  <a:pt x="486" y="0"/>
                </a:lnTo>
                <a:lnTo>
                  <a:pt x="518" y="42"/>
                </a:lnTo>
                <a:lnTo>
                  <a:pt x="486" y="110"/>
                </a:lnTo>
                <a:lnTo>
                  <a:pt x="518" y="154"/>
                </a:lnTo>
                <a:lnTo>
                  <a:pt x="537" y="154"/>
                </a:lnTo>
                <a:lnTo>
                  <a:pt x="598" y="137"/>
                </a:lnTo>
                <a:lnTo>
                  <a:pt x="623" y="137"/>
                </a:lnTo>
                <a:lnTo>
                  <a:pt x="650" y="137"/>
                </a:lnTo>
                <a:lnTo>
                  <a:pt x="650" y="110"/>
                </a:lnTo>
                <a:lnTo>
                  <a:pt x="711" y="137"/>
                </a:lnTo>
                <a:lnTo>
                  <a:pt x="755" y="137"/>
                </a:lnTo>
                <a:lnTo>
                  <a:pt x="806" y="4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9" name="Freeform 274">
            <a:extLst>
              <a:ext uri="{FF2B5EF4-FFF2-40B4-BE49-F238E27FC236}">
                <a16:creationId xmlns:a16="http://schemas.microsoft.com/office/drawing/2014/main" id="{D37A91FE-3AF3-8349-819F-A0699742F569}"/>
              </a:ext>
            </a:extLst>
          </p:cNvPr>
          <p:cNvSpPr>
            <a:spLocks/>
          </p:cNvSpPr>
          <p:nvPr/>
        </p:nvSpPr>
        <p:spPr bwMode="auto">
          <a:xfrm>
            <a:off x="3391301" y="6716336"/>
            <a:ext cx="134937" cy="103187"/>
          </a:xfrm>
          <a:custGeom>
            <a:avLst/>
            <a:gdLst>
              <a:gd name="T0" fmla="*/ 0 w 155"/>
              <a:gd name="T1" fmla="*/ 0 h 105"/>
              <a:gd name="T2" fmla="*/ 2147483647 w 155"/>
              <a:gd name="T3" fmla="*/ 2147483647 h 105"/>
              <a:gd name="T4" fmla="*/ 2147483647 w 155"/>
              <a:gd name="T5" fmla="*/ 2147483647 h 105"/>
              <a:gd name="T6" fmla="*/ 2147483647 w 155"/>
              <a:gd name="T7" fmla="*/ 2147483647 h 105"/>
              <a:gd name="T8" fmla="*/ 2147483647 w 155"/>
              <a:gd name="T9" fmla="*/ 2147483647 h 105"/>
              <a:gd name="T10" fmla="*/ 0 w 155"/>
              <a:gd name="T11" fmla="*/ 0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05"/>
              <a:gd name="T20" fmla="*/ 155 w 155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05">
                <a:moveTo>
                  <a:pt x="0" y="0"/>
                </a:moveTo>
                <a:lnTo>
                  <a:pt x="73" y="105"/>
                </a:lnTo>
                <a:lnTo>
                  <a:pt x="92" y="105"/>
                </a:lnTo>
                <a:lnTo>
                  <a:pt x="155" y="86"/>
                </a:lnTo>
                <a:lnTo>
                  <a:pt x="48" y="42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0" name="Freeform 275">
            <a:extLst>
              <a:ext uri="{FF2B5EF4-FFF2-40B4-BE49-F238E27FC236}">
                <a16:creationId xmlns:a16="http://schemas.microsoft.com/office/drawing/2014/main" id="{0D3FDC85-B147-F941-8B38-9CFED90C465A}"/>
              </a:ext>
            </a:extLst>
          </p:cNvPr>
          <p:cNvSpPr>
            <a:spLocks/>
          </p:cNvSpPr>
          <p:nvPr/>
        </p:nvSpPr>
        <p:spPr bwMode="auto">
          <a:xfrm>
            <a:off x="3391301" y="6716336"/>
            <a:ext cx="134937" cy="103187"/>
          </a:xfrm>
          <a:custGeom>
            <a:avLst/>
            <a:gdLst>
              <a:gd name="T0" fmla="*/ 0 w 155"/>
              <a:gd name="T1" fmla="*/ 0 h 105"/>
              <a:gd name="T2" fmla="*/ 2147483647 w 155"/>
              <a:gd name="T3" fmla="*/ 2147483647 h 105"/>
              <a:gd name="T4" fmla="*/ 2147483647 w 155"/>
              <a:gd name="T5" fmla="*/ 2147483647 h 105"/>
              <a:gd name="T6" fmla="*/ 2147483647 w 155"/>
              <a:gd name="T7" fmla="*/ 2147483647 h 105"/>
              <a:gd name="T8" fmla="*/ 2147483647 w 155"/>
              <a:gd name="T9" fmla="*/ 2147483647 h 105"/>
              <a:gd name="T10" fmla="*/ 0 w 155"/>
              <a:gd name="T11" fmla="*/ 0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05"/>
              <a:gd name="T20" fmla="*/ 155 w 155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05">
                <a:moveTo>
                  <a:pt x="0" y="0"/>
                </a:moveTo>
                <a:lnTo>
                  <a:pt x="73" y="105"/>
                </a:lnTo>
                <a:lnTo>
                  <a:pt x="92" y="105"/>
                </a:lnTo>
                <a:lnTo>
                  <a:pt x="155" y="86"/>
                </a:lnTo>
                <a:lnTo>
                  <a:pt x="48" y="42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1" name="Freeform 276">
            <a:extLst>
              <a:ext uri="{FF2B5EF4-FFF2-40B4-BE49-F238E27FC236}">
                <a16:creationId xmlns:a16="http://schemas.microsoft.com/office/drawing/2014/main" id="{F0FA2241-89C4-174B-B639-45F2F12FC7A3}"/>
              </a:ext>
            </a:extLst>
          </p:cNvPr>
          <p:cNvSpPr>
            <a:spLocks/>
          </p:cNvSpPr>
          <p:nvPr/>
        </p:nvSpPr>
        <p:spPr bwMode="auto">
          <a:xfrm>
            <a:off x="3275413" y="6748086"/>
            <a:ext cx="179388" cy="101600"/>
          </a:xfrm>
          <a:custGeom>
            <a:avLst/>
            <a:gdLst>
              <a:gd name="T0" fmla="*/ 2147483647 w 206"/>
              <a:gd name="T1" fmla="*/ 0 h 105"/>
              <a:gd name="T2" fmla="*/ 2147483647 w 206"/>
              <a:gd name="T3" fmla="*/ 2147483647 h 105"/>
              <a:gd name="T4" fmla="*/ 2147483647 w 206"/>
              <a:gd name="T5" fmla="*/ 2147483647 h 105"/>
              <a:gd name="T6" fmla="*/ 2147483647 w 206"/>
              <a:gd name="T7" fmla="*/ 2147483647 h 105"/>
              <a:gd name="T8" fmla="*/ 2147483647 w 206"/>
              <a:gd name="T9" fmla="*/ 2147483647 h 105"/>
              <a:gd name="T10" fmla="*/ 2147483647 w 206"/>
              <a:gd name="T11" fmla="*/ 2147483647 h 105"/>
              <a:gd name="T12" fmla="*/ 2147483647 w 206"/>
              <a:gd name="T13" fmla="*/ 2147483647 h 105"/>
              <a:gd name="T14" fmla="*/ 0 w 206"/>
              <a:gd name="T15" fmla="*/ 2147483647 h 105"/>
              <a:gd name="T16" fmla="*/ 0 w 206"/>
              <a:gd name="T17" fmla="*/ 2147483647 h 105"/>
              <a:gd name="T18" fmla="*/ 2147483647 w 206"/>
              <a:gd name="T19" fmla="*/ 2147483647 h 105"/>
              <a:gd name="T20" fmla="*/ 2147483647 w 206"/>
              <a:gd name="T21" fmla="*/ 2147483647 h 105"/>
              <a:gd name="T22" fmla="*/ 2147483647 w 206"/>
              <a:gd name="T23" fmla="*/ 2147483647 h 105"/>
              <a:gd name="T24" fmla="*/ 2147483647 w 206"/>
              <a:gd name="T25" fmla="*/ 2147483647 h 105"/>
              <a:gd name="T26" fmla="*/ 2147483647 w 206"/>
              <a:gd name="T27" fmla="*/ 0 h 105"/>
              <a:gd name="T28" fmla="*/ 2147483647 w 206"/>
              <a:gd name="T29" fmla="*/ 0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6"/>
              <a:gd name="T46" fmla="*/ 0 h 105"/>
              <a:gd name="T47" fmla="*/ 206 w 206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6" h="105">
                <a:moveTo>
                  <a:pt x="129" y="0"/>
                </a:moveTo>
                <a:lnTo>
                  <a:pt x="206" y="105"/>
                </a:lnTo>
                <a:lnTo>
                  <a:pt x="154" y="105"/>
                </a:lnTo>
                <a:lnTo>
                  <a:pt x="154" y="86"/>
                </a:lnTo>
                <a:lnTo>
                  <a:pt x="110" y="86"/>
                </a:lnTo>
                <a:lnTo>
                  <a:pt x="49" y="61"/>
                </a:lnTo>
                <a:lnTo>
                  <a:pt x="17" y="61"/>
                </a:lnTo>
                <a:lnTo>
                  <a:pt x="0" y="42"/>
                </a:lnTo>
                <a:lnTo>
                  <a:pt x="0" y="17"/>
                </a:lnTo>
                <a:lnTo>
                  <a:pt x="110" y="61"/>
                </a:lnTo>
                <a:lnTo>
                  <a:pt x="110" y="42"/>
                </a:lnTo>
                <a:lnTo>
                  <a:pt x="129" y="17"/>
                </a:lnTo>
                <a:lnTo>
                  <a:pt x="110" y="17"/>
                </a:lnTo>
                <a:lnTo>
                  <a:pt x="8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2" name="Freeform 277">
            <a:extLst>
              <a:ext uri="{FF2B5EF4-FFF2-40B4-BE49-F238E27FC236}">
                <a16:creationId xmlns:a16="http://schemas.microsoft.com/office/drawing/2014/main" id="{284540AD-49EF-9346-8E4B-F9C590DB9DF4}"/>
              </a:ext>
            </a:extLst>
          </p:cNvPr>
          <p:cNvSpPr>
            <a:spLocks/>
          </p:cNvSpPr>
          <p:nvPr/>
        </p:nvSpPr>
        <p:spPr bwMode="auto">
          <a:xfrm>
            <a:off x="3275413" y="6748086"/>
            <a:ext cx="179388" cy="101600"/>
          </a:xfrm>
          <a:custGeom>
            <a:avLst/>
            <a:gdLst>
              <a:gd name="T0" fmla="*/ 2147483647 w 206"/>
              <a:gd name="T1" fmla="*/ 0 h 105"/>
              <a:gd name="T2" fmla="*/ 2147483647 w 206"/>
              <a:gd name="T3" fmla="*/ 2147483647 h 105"/>
              <a:gd name="T4" fmla="*/ 2147483647 w 206"/>
              <a:gd name="T5" fmla="*/ 2147483647 h 105"/>
              <a:gd name="T6" fmla="*/ 2147483647 w 206"/>
              <a:gd name="T7" fmla="*/ 2147483647 h 105"/>
              <a:gd name="T8" fmla="*/ 2147483647 w 206"/>
              <a:gd name="T9" fmla="*/ 2147483647 h 105"/>
              <a:gd name="T10" fmla="*/ 2147483647 w 206"/>
              <a:gd name="T11" fmla="*/ 2147483647 h 105"/>
              <a:gd name="T12" fmla="*/ 2147483647 w 206"/>
              <a:gd name="T13" fmla="*/ 2147483647 h 105"/>
              <a:gd name="T14" fmla="*/ 0 w 206"/>
              <a:gd name="T15" fmla="*/ 2147483647 h 105"/>
              <a:gd name="T16" fmla="*/ 0 w 206"/>
              <a:gd name="T17" fmla="*/ 2147483647 h 105"/>
              <a:gd name="T18" fmla="*/ 2147483647 w 206"/>
              <a:gd name="T19" fmla="*/ 2147483647 h 105"/>
              <a:gd name="T20" fmla="*/ 2147483647 w 206"/>
              <a:gd name="T21" fmla="*/ 2147483647 h 105"/>
              <a:gd name="T22" fmla="*/ 2147483647 w 206"/>
              <a:gd name="T23" fmla="*/ 2147483647 h 105"/>
              <a:gd name="T24" fmla="*/ 2147483647 w 206"/>
              <a:gd name="T25" fmla="*/ 2147483647 h 105"/>
              <a:gd name="T26" fmla="*/ 2147483647 w 206"/>
              <a:gd name="T27" fmla="*/ 0 h 105"/>
              <a:gd name="T28" fmla="*/ 2147483647 w 206"/>
              <a:gd name="T29" fmla="*/ 0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6"/>
              <a:gd name="T46" fmla="*/ 0 h 105"/>
              <a:gd name="T47" fmla="*/ 206 w 206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6" h="105">
                <a:moveTo>
                  <a:pt x="129" y="0"/>
                </a:moveTo>
                <a:lnTo>
                  <a:pt x="206" y="105"/>
                </a:lnTo>
                <a:lnTo>
                  <a:pt x="154" y="105"/>
                </a:lnTo>
                <a:lnTo>
                  <a:pt x="154" y="86"/>
                </a:lnTo>
                <a:lnTo>
                  <a:pt x="110" y="86"/>
                </a:lnTo>
                <a:lnTo>
                  <a:pt x="49" y="61"/>
                </a:lnTo>
                <a:lnTo>
                  <a:pt x="17" y="61"/>
                </a:lnTo>
                <a:lnTo>
                  <a:pt x="0" y="42"/>
                </a:lnTo>
                <a:lnTo>
                  <a:pt x="0" y="17"/>
                </a:lnTo>
                <a:lnTo>
                  <a:pt x="110" y="61"/>
                </a:lnTo>
                <a:lnTo>
                  <a:pt x="110" y="42"/>
                </a:lnTo>
                <a:lnTo>
                  <a:pt x="129" y="17"/>
                </a:lnTo>
                <a:lnTo>
                  <a:pt x="110" y="17"/>
                </a:lnTo>
                <a:lnTo>
                  <a:pt x="8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83653D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3" name="Freeform 278">
            <a:extLst>
              <a:ext uri="{FF2B5EF4-FFF2-40B4-BE49-F238E27FC236}">
                <a16:creationId xmlns:a16="http://schemas.microsoft.com/office/drawing/2014/main" id="{B29C74A5-5327-BA40-B053-9F3580E879C4}"/>
              </a:ext>
            </a:extLst>
          </p:cNvPr>
          <p:cNvSpPr>
            <a:spLocks/>
          </p:cNvSpPr>
          <p:nvPr/>
        </p:nvSpPr>
        <p:spPr bwMode="auto">
          <a:xfrm>
            <a:off x="2616601" y="4550986"/>
            <a:ext cx="428625" cy="738187"/>
          </a:xfrm>
          <a:custGeom>
            <a:avLst/>
            <a:gdLst>
              <a:gd name="T0" fmla="*/ 2147483647 w 494"/>
              <a:gd name="T1" fmla="*/ 2147483647 h 749"/>
              <a:gd name="T2" fmla="*/ 2147483647 w 494"/>
              <a:gd name="T3" fmla="*/ 2147483647 h 749"/>
              <a:gd name="T4" fmla="*/ 2147483647 w 494"/>
              <a:gd name="T5" fmla="*/ 2147483647 h 749"/>
              <a:gd name="T6" fmla="*/ 2147483647 w 494"/>
              <a:gd name="T7" fmla="*/ 2147483647 h 749"/>
              <a:gd name="T8" fmla="*/ 2147483647 w 494"/>
              <a:gd name="T9" fmla="*/ 2147483647 h 749"/>
              <a:gd name="T10" fmla="*/ 2147483647 w 494"/>
              <a:gd name="T11" fmla="*/ 2147483647 h 749"/>
              <a:gd name="T12" fmla="*/ 2147483647 w 494"/>
              <a:gd name="T13" fmla="*/ 2147483647 h 749"/>
              <a:gd name="T14" fmla="*/ 2147483647 w 494"/>
              <a:gd name="T15" fmla="*/ 0 h 749"/>
              <a:gd name="T16" fmla="*/ 2147483647 w 494"/>
              <a:gd name="T17" fmla="*/ 0 h 749"/>
              <a:gd name="T18" fmla="*/ 2147483647 w 494"/>
              <a:gd name="T19" fmla="*/ 2147483647 h 749"/>
              <a:gd name="T20" fmla="*/ 2147483647 w 494"/>
              <a:gd name="T21" fmla="*/ 2147483647 h 749"/>
              <a:gd name="T22" fmla="*/ 2147483647 w 494"/>
              <a:gd name="T23" fmla="*/ 2147483647 h 749"/>
              <a:gd name="T24" fmla="*/ 2147483647 w 494"/>
              <a:gd name="T25" fmla="*/ 2147483647 h 749"/>
              <a:gd name="T26" fmla="*/ 2147483647 w 494"/>
              <a:gd name="T27" fmla="*/ 2147483647 h 749"/>
              <a:gd name="T28" fmla="*/ 2147483647 w 494"/>
              <a:gd name="T29" fmla="*/ 2147483647 h 749"/>
              <a:gd name="T30" fmla="*/ 2147483647 w 494"/>
              <a:gd name="T31" fmla="*/ 2147483647 h 749"/>
              <a:gd name="T32" fmla="*/ 2147483647 w 494"/>
              <a:gd name="T33" fmla="*/ 2147483647 h 749"/>
              <a:gd name="T34" fmla="*/ 2147483647 w 494"/>
              <a:gd name="T35" fmla="*/ 2147483647 h 749"/>
              <a:gd name="T36" fmla="*/ 2147483647 w 494"/>
              <a:gd name="T37" fmla="*/ 2147483647 h 749"/>
              <a:gd name="T38" fmla="*/ 2147483647 w 494"/>
              <a:gd name="T39" fmla="*/ 2147483647 h 749"/>
              <a:gd name="T40" fmla="*/ 2147483647 w 494"/>
              <a:gd name="T41" fmla="*/ 2147483647 h 749"/>
              <a:gd name="T42" fmla="*/ 2147483647 w 494"/>
              <a:gd name="T43" fmla="*/ 2147483647 h 749"/>
              <a:gd name="T44" fmla="*/ 2147483647 w 494"/>
              <a:gd name="T45" fmla="*/ 2147483647 h 749"/>
              <a:gd name="T46" fmla="*/ 2147483647 w 494"/>
              <a:gd name="T47" fmla="*/ 2147483647 h 749"/>
              <a:gd name="T48" fmla="*/ 2147483647 w 494"/>
              <a:gd name="T49" fmla="*/ 2147483647 h 749"/>
              <a:gd name="T50" fmla="*/ 2147483647 w 494"/>
              <a:gd name="T51" fmla="*/ 2147483647 h 749"/>
              <a:gd name="T52" fmla="*/ 2147483647 w 494"/>
              <a:gd name="T53" fmla="*/ 2147483647 h 749"/>
              <a:gd name="T54" fmla="*/ 2147483647 w 494"/>
              <a:gd name="T55" fmla="*/ 2147483647 h 749"/>
              <a:gd name="T56" fmla="*/ 2147483647 w 494"/>
              <a:gd name="T57" fmla="*/ 2147483647 h 749"/>
              <a:gd name="T58" fmla="*/ 2147483647 w 494"/>
              <a:gd name="T59" fmla="*/ 2147483647 h 749"/>
              <a:gd name="T60" fmla="*/ 2147483647 w 494"/>
              <a:gd name="T61" fmla="*/ 2147483647 h 749"/>
              <a:gd name="T62" fmla="*/ 0 w 494"/>
              <a:gd name="T63" fmla="*/ 2147483647 h 749"/>
              <a:gd name="T64" fmla="*/ 2147483647 w 494"/>
              <a:gd name="T65" fmla="*/ 2147483647 h 749"/>
              <a:gd name="T66" fmla="*/ 0 w 494"/>
              <a:gd name="T67" fmla="*/ 2147483647 h 749"/>
              <a:gd name="T68" fmla="*/ 2147483647 w 494"/>
              <a:gd name="T69" fmla="*/ 2147483647 h 7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4"/>
              <a:gd name="T106" fmla="*/ 0 h 749"/>
              <a:gd name="T107" fmla="*/ 494 w 494"/>
              <a:gd name="T108" fmla="*/ 749 h 74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4" h="749">
                <a:moveTo>
                  <a:pt x="25" y="124"/>
                </a:moveTo>
                <a:lnTo>
                  <a:pt x="25" y="173"/>
                </a:lnTo>
                <a:lnTo>
                  <a:pt x="61" y="192"/>
                </a:lnTo>
                <a:lnTo>
                  <a:pt x="113" y="124"/>
                </a:lnTo>
                <a:lnTo>
                  <a:pt x="181" y="104"/>
                </a:lnTo>
                <a:lnTo>
                  <a:pt x="199" y="61"/>
                </a:lnTo>
                <a:lnTo>
                  <a:pt x="225" y="36"/>
                </a:lnTo>
                <a:lnTo>
                  <a:pt x="199" y="0"/>
                </a:lnTo>
                <a:lnTo>
                  <a:pt x="225" y="0"/>
                </a:lnTo>
                <a:lnTo>
                  <a:pt x="267" y="36"/>
                </a:lnTo>
                <a:lnTo>
                  <a:pt x="294" y="104"/>
                </a:lnTo>
                <a:lnTo>
                  <a:pt x="387" y="80"/>
                </a:lnTo>
                <a:lnTo>
                  <a:pt x="406" y="104"/>
                </a:lnTo>
                <a:lnTo>
                  <a:pt x="406" y="148"/>
                </a:lnTo>
                <a:lnTo>
                  <a:pt x="423" y="173"/>
                </a:lnTo>
                <a:lnTo>
                  <a:pt x="338" y="192"/>
                </a:lnTo>
                <a:lnTo>
                  <a:pt x="311" y="236"/>
                </a:lnTo>
                <a:lnTo>
                  <a:pt x="294" y="305"/>
                </a:lnTo>
                <a:lnTo>
                  <a:pt x="311" y="373"/>
                </a:lnTo>
                <a:lnTo>
                  <a:pt x="355" y="412"/>
                </a:lnTo>
                <a:lnTo>
                  <a:pt x="406" y="392"/>
                </a:lnTo>
                <a:lnTo>
                  <a:pt x="406" y="442"/>
                </a:lnTo>
                <a:lnTo>
                  <a:pt x="450" y="442"/>
                </a:lnTo>
                <a:lnTo>
                  <a:pt x="467" y="505"/>
                </a:lnTo>
                <a:lnTo>
                  <a:pt x="467" y="661"/>
                </a:lnTo>
                <a:lnTo>
                  <a:pt x="494" y="679"/>
                </a:lnTo>
                <a:lnTo>
                  <a:pt x="467" y="730"/>
                </a:lnTo>
                <a:lnTo>
                  <a:pt x="423" y="749"/>
                </a:lnTo>
                <a:lnTo>
                  <a:pt x="225" y="618"/>
                </a:lnTo>
                <a:lnTo>
                  <a:pt x="86" y="349"/>
                </a:lnTo>
                <a:lnTo>
                  <a:pt x="42" y="286"/>
                </a:lnTo>
                <a:lnTo>
                  <a:pt x="0" y="236"/>
                </a:lnTo>
                <a:lnTo>
                  <a:pt x="25" y="236"/>
                </a:lnTo>
                <a:lnTo>
                  <a:pt x="0" y="173"/>
                </a:lnTo>
                <a:lnTo>
                  <a:pt x="25" y="124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64" name="Freeform 279">
            <a:extLst>
              <a:ext uri="{FF2B5EF4-FFF2-40B4-BE49-F238E27FC236}">
                <a16:creationId xmlns:a16="http://schemas.microsoft.com/office/drawing/2014/main" id="{79C9217E-FC74-B249-BE16-9FE2C31B8C91}"/>
              </a:ext>
            </a:extLst>
          </p:cNvPr>
          <p:cNvSpPr>
            <a:spLocks/>
          </p:cNvSpPr>
          <p:nvPr/>
        </p:nvSpPr>
        <p:spPr bwMode="auto">
          <a:xfrm>
            <a:off x="2616601" y="4550986"/>
            <a:ext cx="428625" cy="738187"/>
          </a:xfrm>
          <a:custGeom>
            <a:avLst/>
            <a:gdLst>
              <a:gd name="T0" fmla="*/ 2147483647 w 494"/>
              <a:gd name="T1" fmla="*/ 2147483647 h 749"/>
              <a:gd name="T2" fmla="*/ 2147483647 w 494"/>
              <a:gd name="T3" fmla="*/ 2147483647 h 749"/>
              <a:gd name="T4" fmla="*/ 2147483647 w 494"/>
              <a:gd name="T5" fmla="*/ 2147483647 h 749"/>
              <a:gd name="T6" fmla="*/ 2147483647 w 494"/>
              <a:gd name="T7" fmla="*/ 2147483647 h 749"/>
              <a:gd name="T8" fmla="*/ 2147483647 w 494"/>
              <a:gd name="T9" fmla="*/ 2147483647 h 749"/>
              <a:gd name="T10" fmla="*/ 2147483647 w 494"/>
              <a:gd name="T11" fmla="*/ 2147483647 h 749"/>
              <a:gd name="T12" fmla="*/ 2147483647 w 494"/>
              <a:gd name="T13" fmla="*/ 2147483647 h 749"/>
              <a:gd name="T14" fmla="*/ 2147483647 w 494"/>
              <a:gd name="T15" fmla="*/ 0 h 749"/>
              <a:gd name="T16" fmla="*/ 2147483647 w 494"/>
              <a:gd name="T17" fmla="*/ 0 h 749"/>
              <a:gd name="T18" fmla="*/ 2147483647 w 494"/>
              <a:gd name="T19" fmla="*/ 2147483647 h 749"/>
              <a:gd name="T20" fmla="*/ 2147483647 w 494"/>
              <a:gd name="T21" fmla="*/ 2147483647 h 749"/>
              <a:gd name="T22" fmla="*/ 2147483647 w 494"/>
              <a:gd name="T23" fmla="*/ 2147483647 h 749"/>
              <a:gd name="T24" fmla="*/ 2147483647 w 494"/>
              <a:gd name="T25" fmla="*/ 2147483647 h 749"/>
              <a:gd name="T26" fmla="*/ 2147483647 w 494"/>
              <a:gd name="T27" fmla="*/ 2147483647 h 749"/>
              <a:gd name="T28" fmla="*/ 2147483647 w 494"/>
              <a:gd name="T29" fmla="*/ 2147483647 h 749"/>
              <a:gd name="T30" fmla="*/ 2147483647 w 494"/>
              <a:gd name="T31" fmla="*/ 2147483647 h 749"/>
              <a:gd name="T32" fmla="*/ 2147483647 w 494"/>
              <a:gd name="T33" fmla="*/ 2147483647 h 749"/>
              <a:gd name="T34" fmla="*/ 2147483647 w 494"/>
              <a:gd name="T35" fmla="*/ 2147483647 h 749"/>
              <a:gd name="T36" fmla="*/ 2147483647 w 494"/>
              <a:gd name="T37" fmla="*/ 2147483647 h 749"/>
              <a:gd name="T38" fmla="*/ 2147483647 w 494"/>
              <a:gd name="T39" fmla="*/ 2147483647 h 749"/>
              <a:gd name="T40" fmla="*/ 2147483647 w 494"/>
              <a:gd name="T41" fmla="*/ 2147483647 h 749"/>
              <a:gd name="T42" fmla="*/ 2147483647 w 494"/>
              <a:gd name="T43" fmla="*/ 2147483647 h 749"/>
              <a:gd name="T44" fmla="*/ 2147483647 w 494"/>
              <a:gd name="T45" fmla="*/ 2147483647 h 749"/>
              <a:gd name="T46" fmla="*/ 2147483647 w 494"/>
              <a:gd name="T47" fmla="*/ 2147483647 h 749"/>
              <a:gd name="T48" fmla="*/ 2147483647 w 494"/>
              <a:gd name="T49" fmla="*/ 2147483647 h 749"/>
              <a:gd name="T50" fmla="*/ 2147483647 w 494"/>
              <a:gd name="T51" fmla="*/ 2147483647 h 749"/>
              <a:gd name="T52" fmla="*/ 2147483647 w 494"/>
              <a:gd name="T53" fmla="*/ 2147483647 h 749"/>
              <a:gd name="T54" fmla="*/ 2147483647 w 494"/>
              <a:gd name="T55" fmla="*/ 2147483647 h 749"/>
              <a:gd name="T56" fmla="*/ 2147483647 w 494"/>
              <a:gd name="T57" fmla="*/ 2147483647 h 749"/>
              <a:gd name="T58" fmla="*/ 2147483647 w 494"/>
              <a:gd name="T59" fmla="*/ 2147483647 h 749"/>
              <a:gd name="T60" fmla="*/ 2147483647 w 494"/>
              <a:gd name="T61" fmla="*/ 2147483647 h 749"/>
              <a:gd name="T62" fmla="*/ 0 w 494"/>
              <a:gd name="T63" fmla="*/ 2147483647 h 749"/>
              <a:gd name="T64" fmla="*/ 2147483647 w 494"/>
              <a:gd name="T65" fmla="*/ 2147483647 h 749"/>
              <a:gd name="T66" fmla="*/ 0 w 494"/>
              <a:gd name="T67" fmla="*/ 2147483647 h 749"/>
              <a:gd name="T68" fmla="*/ 2147483647 w 494"/>
              <a:gd name="T69" fmla="*/ 2147483647 h 7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4"/>
              <a:gd name="T106" fmla="*/ 0 h 749"/>
              <a:gd name="T107" fmla="*/ 494 w 494"/>
              <a:gd name="T108" fmla="*/ 749 h 74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4" h="749">
                <a:moveTo>
                  <a:pt x="25" y="124"/>
                </a:moveTo>
                <a:lnTo>
                  <a:pt x="25" y="173"/>
                </a:lnTo>
                <a:lnTo>
                  <a:pt x="61" y="192"/>
                </a:lnTo>
                <a:lnTo>
                  <a:pt x="113" y="124"/>
                </a:lnTo>
                <a:lnTo>
                  <a:pt x="181" y="104"/>
                </a:lnTo>
                <a:lnTo>
                  <a:pt x="199" y="61"/>
                </a:lnTo>
                <a:lnTo>
                  <a:pt x="225" y="36"/>
                </a:lnTo>
                <a:lnTo>
                  <a:pt x="199" y="0"/>
                </a:lnTo>
                <a:lnTo>
                  <a:pt x="225" y="0"/>
                </a:lnTo>
                <a:lnTo>
                  <a:pt x="267" y="36"/>
                </a:lnTo>
                <a:lnTo>
                  <a:pt x="294" y="104"/>
                </a:lnTo>
                <a:lnTo>
                  <a:pt x="387" y="80"/>
                </a:lnTo>
                <a:lnTo>
                  <a:pt x="406" y="104"/>
                </a:lnTo>
                <a:lnTo>
                  <a:pt x="406" y="148"/>
                </a:lnTo>
                <a:lnTo>
                  <a:pt x="423" y="173"/>
                </a:lnTo>
                <a:lnTo>
                  <a:pt x="338" y="192"/>
                </a:lnTo>
                <a:lnTo>
                  <a:pt x="311" y="236"/>
                </a:lnTo>
                <a:lnTo>
                  <a:pt x="294" y="305"/>
                </a:lnTo>
                <a:lnTo>
                  <a:pt x="311" y="373"/>
                </a:lnTo>
                <a:lnTo>
                  <a:pt x="355" y="412"/>
                </a:lnTo>
                <a:lnTo>
                  <a:pt x="406" y="392"/>
                </a:lnTo>
                <a:lnTo>
                  <a:pt x="406" y="442"/>
                </a:lnTo>
                <a:lnTo>
                  <a:pt x="450" y="442"/>
                </a:lnTo>
                <a:lnTo>
                  <a:pt x="467" y="505"/>
                </a:lnTo>
                <a:lnTo>
                  <a:pt x="467" y="661"/>
                </a:lnTo>
                <a:lnTo>
                  <a:pt x="494" y="679"/>
                </a:lnTo>
                <a:lnTo>
                  <a:pt x="467" y="730"/>
                </a:lnTo>
                <a:lnTo>
                  <a:pt x="423" y="749"/>
                </a:lnTo>
                <a:lnTo>
                  <a:pt x="225" y="618"/>
                </a:lnTo>
                <a:lnTo>
                  <a:pt x="86" y="349"/>
                </a:lnTo>
                <a:lnTo>
                  <a:pt x="42" y="286"/>
                </a:lnTo>
                <a:lnTo>
                  <a:pt x="0" y="236"/>
                </a:lnTo>
                <a:lnTo>
                  <a:pt x="25" y="236"/>
                </a:lnTo>
                <a:lnTo>
                  <a:pt x="0" y="173"/>
                </a:lnTo>
                <a:lnTo>
                  <a:pt x="25" y="12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5" name="Freeform 280">
            <a:extLst>
              <a:ext uri="{FF2B5EF4-FFF2-40B4-BE49-F238E27FC236}">
                <a16:creationId xmlns:a16="http://schemas.microsoft.com/office/drawing/2014/main" id="{0A5B5082-436D-164F-8D58-28B3B7A689F1}"/>
              </a:ext>
            </a:extLst>
          </p:cNvPr>
          <p:cNvSpPr>
            <a:spLocks/>
          </p:cNvSpPr>
          <p:nvPr/>
        </p:nvSpPr>
        <p:spPr bwMode="auto">
          <a:xfrm>
            <a:off x="2616601" y="4477961"/>
            <a:ext cx="195262" cy="266700"/>
          </a:xfrm>
          <a:custGeom>
            <a:avLst/>
            <a:gdLst>
              <a:gd name="T0" fmla="*/ 2147483647 w 225"/>
              <a:gd name="T1" fmla="*/ 2147483647 h 269"/>
              <a:gd name="T2" fmla="*/ 2147483647 w 225"/>
              <a:gd name="T3" fmla="*/ 2147483647 h 269"/>
              <a:gd name="T4" fmla="*/ 0 w 225"/>
              <a:gd name="T5" fmla="*/ 2147483647 h 269"/>
              <a:gd name="T6" fmla="*/ 0 w 225"/>
              <a:gd name="T7" fmla="*/ 2147483647 h 269"/>
              <a:gd name="T8" fmla="*/ 2147483647 w 225"/>
              <a:gd name="T9" fmla="*/ 2147483647 h 269"/>
              <a:gd name="T10" fmla="*/ 2147483647 w 225"/>
              <a:gd name="T11" fmla="*/ 2147483647 h 269"/>
              <a:gd name="T12" fmla="*/ 2147483647 w 225"/>
              <a:gd name="T13" fmla="*/ 2147483647 h 269"/>
              <a:gd name="T14" fmla="*/ 2147483647 w 225"/>
              <a:gd name="T15" fmla="*/ 2147483647 h 269"/>
              <a:gd name="T16" fmla="*/ 2147483647 w 225"/>
              <a:gd name="T17" fmla="*/ 0 h 269"/>
              <a:gd name="T18" fmla="*/ 2147483647 w 225"/>
              <a:gd name="T19" fmla="*/ 2147483647 h 269"/>
              <a:gd name="T20" fmla="*/ 2147483647 w 225"/>
              <a:gd name="T21" fmla="*/ 2147483647 h 269"/>
              <a:gd name="T22" fmla="*/ 2147483647 w 225"/>
              <a:gd name="T23" fmla="*/ 2147483647 h 269"/>
              <a:gd name="T24" fmla="*/ 2147483647 w 225"/>
              <a:gd name="T25" fmla="*/ 2147483647 h 269"/>
              <a:gd name="T26" fmla="*/ 2147483647 w 225"/>
              <a:gd name="T27" fmla="*/ 2147483647 h 269"/>
              <a:gd name="T28" fmla="*/ 2147483647 w 225"/>
              <a:gd name="T29" fmla="*/ 2147483647 h 269"/>
              <a:gd name="T30" fmla="*/ 2147483647 w 225"/>
              <a:gd name="T31" fmla="*/ 2147483647 h 269"/>
              <a:gd name="T32" fmla="*/ 2147483647 w 225"/>
              <a:gd name="T33" fmla="*/ 2147483647 h 269"/>
              <a:gd name="T34" fmla="*/ 2147483647 w 225"/>
              <a:gd name="T35" fmla="*/ 2147483647 h 269"/>
              <a:gd name="T36" fmla="*/ 2147483647 w 225"/>
              <a:gd name="T37" fmla="*/ 2147483647 h 269"/>
              <a:gd name="T38" fmla="*/ 2147483647 w 225"/>
              <a:gd name="T39" fmla="*/ 2147483647 h 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5"/>
              <a:gd name="T61" fmla="*/ 0 h 269"/>
              <a:gd name="T62" fmla="*/ 225 w 225"/>
              <a:gd name="T63" fmla="*/ 269 h 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5" h="269">
                <a:moveTo>
                  <a:pt x="25" y="199"/>
                </a:moveTo>
                <a:lnTo>
                  <a:pt x="42" y="199"/>
                </a:lnTo>
                <a:lnTo>
                  <a:pt x="0" y="155"/>
                </a:lnTo>
                <a:lnTo>
                  <a:pt x="0" y="113"/>
                </a:lnTo>
                <a:lnTo>
                  <a:pt x="25" y="94"/>
                </a:lnTo>
                <a:lnTo>
                  <a:pt x="25" y="75"/>
                </a:lnTo>
                <a:lnTo>
                  <a:pt x="42" y="75"/>
                </a:lnTo>
                <a:lnTo>
                  <a:pt x="42" y="42"/>
                </a:lnTo>
                <a:lnTo>
                  <a:pt x="86" y="0"/>
                </a:lnTo>
                <a:lnTo>
                  <a:pt x="138" y="75"/>
                </a:lnTo>
                <a:lnTo>
                  <a:pt x="199" y="42"/>
                </a:lnTo>
                <a:lnTo>
                  <a:pt x="225" y="75"/>
                </a:lnTo>
                <a:lnTo>
                  <a:pt x="199" y="75"/>
                </a:lnTo>
                <a:lnTo>
                  <a:pt x="225" y="113"/>
                </a:lnTo>
                <a:lnTo>
                  <a:pt x="199" y="138"/>
                </a:lnTo>
                <a:lnTo>
                  <a:pt x="181" y="181"/>
                </a:lnTo>
                <a:lnTo>
                  <a:pt x="113" y="199"/>
                </a:lnTo>
                <a:lnTo>
                  <a:pt x="61" y="269"/>
                </a:lnTo>
                <a:lnTo>
                  <a:pt x="25" y="250"/>
                </a:lnTo>
                <a:lnTo>
                  <a:pt x="25" y="19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66" name="Freeform 281">
            <a:extLst>
              <a:ext uri="{FF2B5EF4-FFF2-40B4-BE49-F238E27FC236}">
                <a16:creationId xmlns:a16="http://schemas.microsoft.com/office/drawing/2014/main" id="{405189D3-2C31-AC44-991C-4F9E0BFD9EA3}"/>
              </a:ext>
            </a:extLst>
          </p:cNvPr>
          <p:cNvSpPr>
            <a:spLocks/>
          </p:cNvSpPr>
          <p:nvPr/>
        </p:nvSpPr>
        <p:spPr bwMode="auto">
          <a:xfrm>
            <a:off x="2616601" y="4477961"/>
            <a:ext cx="195262" cy="266700"/>
          </a:xfrm>
          <a:custGeom>
            <a:avLst/>
            <a:gdLst>
              <a:gd name="T0" fmla="*/ 2147483647 w 225"/>
              <a:gd name="T1" fmla="*/ 2147483647 h 269"/>
              <a:gd name="T2" fmla="*/ 2147483647 w 225"/>
              <a:gd name="T3" fmla="*/ 2147483647 h 269"/>
              <a:gd name="T4" fmla="*/ 0 w 225"/>
              <a:gd name="T5" fmla="*/ 2147483647 h 269"/>
              <a:gd name="T6" fmla="*/ 0 w 225"/>
              <a:gd name="T7" fmla="*/ 2147483647 h 269"/>
              <a:gd name="T8" fmla="*/ 2147483647 w 225"/>
              <a:gd name="T9" fmla="*/ 2147483647 h 269"/>
              <a:gd name="T10" fmla="*/ 2147483647 w 225"/>
              <a:gd name="T11" fmla="*/ 2147483647 h 269"/>
              <a:gd name="T12" fmla="*/ 2147483647 w 225"/>
              <a:gd name="T13" fmla="*/ 2147483647 h 269"/>
              <a:gd name="T14" fmla="*/ 2147483647 w 225"/>
              <a:gd name="T15" fmla="*/ 2147483647 h 269"/>
              <a:gd name="T16" fmla="*/ 2147483647 w 225"/>
              <a:gd name="T17" fmla="*/ 0 h 269"/>
              <a:gd name="T18" fmla="*/ 2147483647 w 225"/>
              <a:gd name="T19" fmla="*/ 2147483647 h 269"/>
              <a:gd name="T20" fmla="*/ 2147483647 w 225"/>
              <a:gd name="T21" fmla="*/ 2147483647 h 269"/>
              <a:gd name="T22" fmla="*/ 2147483647 w 225"/>
              <a:gd name="T23" fmla="*/ 2147483647 h 269"/>
              <a:gd name="T24" fmla="*/ 2147483647 w 225"/>
              <a:gd name="T25" fmla="*/ 2147483647 h 269"/>
              <a:gd name="T26" fmla="*/ 2147483647 w 225"/>
              <a:gd name="T27" fmla="*/ 2147483647 h 269"/>
              <a:gd name="T28" fmla="*/ 2147483647 w 225"/>
              <a:gd name="T29" fmla="*/ 2147483647 h 269"/>
              <a:gd name="T30" fmla="*/ 2147483647 w 225"/>
              <a:gd name="T31" fmla="*/ 2147483647 h 269"/>
              <a:gd name="T32" fmla="*/ 2147483647 w 225"/>
              <a:gd name="T33" fmla="*/ 2147483647 h 269"/>
              <a:gd name="T34" fmla="*/ 2147483647 w 225"/>
              <a:gd name="T35" fmla="*/ 2147483647 h 269"/>
              <a:gd name="T36" fmla="*/ 2147483647 w 225"/>
              <a:gd name="T37" fmla="*/ 2147483647 h 269"/>
              <a:gd name="T38" fmla="*/ 2147483647 w 225"/>
              <a:gd name="T39" fmla="*/ 2147483647 h 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5"/>
              <a:gd name="T61" fmla="*/ 0 h 269"/>
              <a:gd name="T62" fmla="*/ 225 w 225"/>
              <a:gd name="T63" fmla="*/ 269 h 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5" h="269">
                <a:moveTo>
                  <a:pt x="25" y="199"/>
                </a:moveTo>
                <a:lnTo>
                  <a:pt x="42" y="199"/>
                </a:lnTo>
                <a:lnTo>
                  <a:pt x="0" y="155"/>
                </a:lnTo>
                <a:lnTo>
                  <a:pt x="0" y="113"/>
                </a:lnTo>
                <a:lnTo>
                  <a:pt x="25" y="94"/>
                </a:lnTo>
                <a:lnTo>
                  <a:pt x="25" y="75"/>
                </a:lnTo>
                <a:lnTo>
                  <a:pt x="42" y="75"/>
                </a:lnTo>
                <a:lnTo>
                  <a:pt x="42" y="42"/>
                </a:lnTo>
                <a:lnTo>
                  <a:pt x="86" y="0"/>
                </a:lnTo>
                <a:lnTo>
                  <a:pt x="138" y="75"/>
                </a:lnTo>
                <a:lnTo>
                  <a:pt x="199" y="42"/>
                </a:lnTo>
                <a:lnTo>
                  <a:pt x="225" y="75"/>
                </a:lnTo>
                <a:lnTo>
                  <a:pt x="199" y="75"/>
                </a:lnTo>
                <a:lnTo>
                  <a:pt x="225" y="113"/>
                </a:lnTo>
                <a:lnTo>
                  <a:pt x="199" y="138"/>
                </a:lnTo>
                <a:lnTo>
                  <a:pt x="181" y="181"/>
                </a:lnTo>
                <a:lnTo>
                  <a:pt x="113" y="199"/>
                </a:lnTo>
                <a:lnTo>
                  <a:pt x="61" y="269"/>
                </a:lnTo>
                <a:lnTo>
                  <a:pt x="25" y="250"/>
                </a:lnTo>
                <a:lnTo>
                  <a:pt x="25" y="19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7" name="Freeform 282">
            <a:extLst>
              <a:ext uri="{FF2B5EF4-FFF2-40B4-BE49-F238E27FC236}">
                <a16:creationId xmlns:a16="http://schemas.microsoft.com/office/drawing/2014/main" id="{017883CA-6EEE-3F45-B98F-B895978DB503}"/>
              </a:ext>
            </a:extLst>
          </p:cNvPr>
          <p:cNvSpPr>
            <a:spLocks/>
          </p:cNvSpPr>
          <p:nvPr/>
        </p:nvSpPr>
        <p:spPr bwMode="auto">
          <a:xfrm>
            <a:off x="2692801" y="4022348"/>
            <a:ext cx="390525" cy="700088"/>
          </a:xfrm>
          <a:custGeom>
            <a:avLst/>
            <a:gdLst>
              <a:gd name="T0" fmla="*/ 0 w 450"/>
              <a:gd name="T1" fmla="*/ 2147483647 h 711"/>
              <a:gd name="T2" fmla="*/ 2147483647 w 450"/>
              <a:gd name="T3" fmla="*/ 2147483647 h 711"/>
              <a:gd name="T4" fmla="*/ 2147483647 w 450"/>
              <a:gd name="T5" fmla="*/ 2147483647 h 711"/>
              <a:gd name="T6" fmla="*/ 2147483647 w 450"/>
              <a:gd name="T7" fmla="*/ 2147483647 h 711"/>
              <a:gd name="T8" fmla="*/ 2147483647 w 450"/>
              <a:gd name="T9" fmla="*/ 2147483647 h 711"/>
              <a:gd name="T10" fmla="*/ 2147483647 w 450"/>
              <a:gd name="T11" fmla="*/ 2147483647 h 711"/>
              <a:gd name="T12" fmla="*/ 2147483647 w 450"/>
              <a:gd name="T13" fmla="*/ 2147483647 h 711"/>
              <a:gd name="T14" fmla="*/ 2147483647 w 450"/>
              <a:gd name="T15" fmla="*/ 2147483647 h 711"/>
              <a:gd name="T16" fmla="*/ 2147483647 w 450"/>
              <a:gd name="T17" fmla="*/ 2147483647 h 711"/>
              <a:gd name="T18" fmla="*/ 2147483647 w 450"/>
              <a:gd name="T19" fmla="*/ 2147483647 h 711"/>
              <a:gd name="T20" fmla="*/ 2147483647 w 450"/>
              <a:gd name="T21" fmla="*/ 2147483647 h 711"/>
              <a:gd name="T22" fmla="*/ 2147483647 w 450"/>
              <a:gd name="T23" fmla="*/ 2147483647 h 711"/>
              <a:gd name="T24" fmla="*/ 2147483647 w 450"/>
              <a:gd name="T25" fmla="*/ 2147483647 h 711"/>
              <a:gd name="T26" fmla="*/ 2147483647 w 450"/>
              <a:gd name="T27" fmla="*/ 2147483647 h 711"/>
              <a:gd name="T28" fmla="*/ 2147483647 w 450"/>
              <a:gd name="T29" fmla="*/ 2147483647 h 711"/>
              <a:gd name="T30" fmla="*/ 2147483647 w 450"/>
              <a:gd name="T31" fmla="*/ 2147483647 h 711"/>
              <a:gd name="T32" fmla="*/ 2147483647 w 450"/>
              <a:gd name="T33" fmla="*/ 2147483647 h 711"/>
              <a:gd name="T34" fmla="*/ 2147483647 w 450"/>
              <a:gd name="T35" fmla="*/ 2147483647 h 711"/>
              <a:gd name="T36" fmla="*/ 2147483647 w 450"/>
              <a:gd name="T37" fmla="*/ 2147483647 h 711"/>
              <a:gd name="T38" fmla="*/ 2147483647 w 450"/>
              <a:gd name="T39" fmla="*/ 2147483647 h 711"/>
              <a:gd name="T40" fmla="*/ 2147483647 w 450"/>
              <a:gd name="T41" fmla="*/ 2147483647 h 711"/>
              <a:gd name="T42" fmla="*/ 2147483647 w 450"/>
              <a:gd name="T43" fmla="*/ 2147483647 h 711"/>
              <a:gd name="T44" fmla="*/ 2147483647 w 450"/>
              <a:gd name="T45" fmla="*/ 2147483647 h 711"/>
              <a:gd name="T46" fmla="*/ 2147483647 w 450"/>
              <a:gd name="T47" fmla="*/ 2147483647 h 711"/>
              <a:gd name="T48" fmla="*/ 2147483647 w 450"/>
              <a:gd name="T49" fmla="*/ 2147483647 h 711"/>
              <a:gd name="T50" fmla="*/ 2147483647 w 450"/>
              <a:gd name="T51" fmla="*/ 2147483647 h 711"/>
              <a:gd name="T52" fmla="*/ 2147483647 w 450"/>
              <a:gd name="T53" fmla="*/ 2147483647 h 711"/>
              <a:gd name="T54" fmla="*/ 2147483647 w 450"/>
              <a:gd name="T55" fmla="*/ 2147483647 h 711"/>
              <a:gd name="T56" fmla="*/ 2147483647 w 450"/>
              <a:gd name="T57" fmla="*/ 2147483647 h 711"/>
              <a:gd name="T58" fmla="*/ 2147483647 w 450"/>
              <a:gd name="T59" fmla="*/ 2147483647 h 711"/>
              <a:gd name="T60" fmla="*/ 2147483647 w 450"/>
              <a:gd name="T61" fmla="*/ 0 h 711"/>
              <a:gd name="T62" fmla="*/ 2147483647 w 450"/>
              <a:gd name="T63" fmla="*/ 2147483647 h 711"/>
              <a:gd name="T64" fmla="*/ 2147483647 w 450"/>
              <a:gd name="T65" fmla="*/ 2147483647 h 711"/>
              <a:gd name="T66" fmla="*/ 2147483647 w 450"/>
              <a:gd name="T67" fmla="*/ 2147483647 h 711"/>
              <a:gd name="T68" fmla="*/ 2147483647 w 450"/>
              <a:gd name="T69" fmla="*/ 2147483647 h 711"/>
              <a:gd name="T70" fmla="*/ 2147483647 w 450"/>
              <a:gd name="T71" fmla="*/ 2147483647 h 711"/>
              <a:gd name="T72" fmla="*/ 2147483647 w 450"/>
              <a:gd name="T73" fmla="*/ 2147483647 h 711"/>
              <a:gd name="T74" fmla="*/ 2147483647 w 450"/>
              <a:gd name="T75" fmla="*/ 2147483647 h 711"/>
              <a:gd name="T76" fmla="*/ 2147483647 w 450"/>
              <a:gd name="T77" fmla="*/ 2147483647 h 711"/>
              <a:gd name="T78" fmla="*/ 2147483647 w 450"/>
              <a:gd name="T79" fmla="*/ 2147483647 h 711"/>
              <a:gd name="T80" fmla="*/ 2147483647 w 450"/>
              <a:gd name="T81" fmla="*/ 2147483647 h 711"/>
              <a:gd name="T82" fmla="*/ 2147483647 w 450"/>
              <a:gd name="T83" fmla="*/ 2147483647 h 711"/>
              <a:gd name="T84" fmla="*/ 2147483647 w 450"/>
              <a:gd name="T85" fmla="*/ 2147483647 h 711"/>
              <a:gd name="T86" fmla="*/ 2147483647 w 450"/>
              <a:gd name="T87" fmla="*/ 2147483647 h 711"/>
              <a:gd name="T88" fmla="*/ 2147483647 w 450"/>
              <a:gd name="T89" fmla="*/ 2147483647 h 711"/>
              <a:gd name="T90" fmla="*/ 0 w 450"/>
              <a:gd name="T91" fmla="*/ 2147483647 h 7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0"/>
              <a:gd name="T139" fmla="*/ 0 h 711"/>
              <a:gd name="T140" fmla="*/ 450 w 450"/>
              <a:gd name="T141" fmla="*/ 711 h 7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0" h="711">
                <a:moveTo>
                  <a:pt x="0" y="461"/>
                </a:moveTo>
                <a:lnTo>
                  <a:pt x="50" y="536"/>
                </a:lnTo>
                <a:lnTo>
                  <a:pt x="112" y="505"/>
                </a:lnTo>
                <a:lnTo>
                  <a:pt x="137" y="536"/>
                </a:lnTo>
                <a:lnTo>
                  <a:pt x="181" y="574"/>
                </a:lnTo>
                <a:lnTo>
                  <a:pt x="206" y="642"/>
                </a:lnTo>
                <a:lnTo>
                  <a:pt x="299" y="616"/>
                </a:lnTo>
                <a:lnTo>
                  <a:pt x="318" y="642"/>
                </a:lnTo>
                <a:lnTo>
                  <a:pt x="318" y="684"/>
                </a:lnTo>
                <a:lnTo>
                  <a:pt x="337" y="711"/>
                </a:lnTo>
                <a:lnTo>
                  <a:pt x="337" y="574"/>
                </a:lnTo>
                <a:lnTo>
                  <a:pt x="318" y="505"/>
                </a:lnTo>
                <a:lnTo>
                  <a:pt x="362" y="505"/>
                </a:lnTo>
                <a:lnTo>
                  <a:pt x="337" y="486"/>
                </a:lnTo>
                <a:lnTo>
                  <a:pt x="337" y="461"/>
                </a:lnTo>
                <a:lnTo>
                  <a:pt x="431" y="442"/>
                </a:lnTo>
                <a:lnTo>
                  <a:pt x="450" y="461"/>
                </a:lnTo>
                <a:lnTo>
                  <a:pt x="406" y="398"/>
                </a:lnTo>
                <a:lnTo>
                  <a:pt x="431" y="398"/>
                </a:lnTo>
                <a:lnTo>
                  <a:pt x="406" y="330"/>
                </a:lnTo>
                <a:lnTo>
                  <a:pt x="431" y="267"/>
                </a:lnTo>
                <a:lnTo>
                  <a:pt x="362" y="267"/>
                </a:lnTo>
                <a:lnTo>
                  <a:pt x="337" y="242"/>
                </a:lnTo>
                <a:lnTo>
                  <a:pt x="267" y="217"/>
                </a:lnTo>
                <a:lnTo>
                  <a:pt x="250" y="217"/>
                </a:lnTo>
                <a:lnTo>
                  <a:pt x="250" y="198"/>
                </a:lnTo>
                <a:lnTo>
                  <a:pt x="225" y="129"/>
                </a:lnTo>
                <a:lnTo>
                  <a:pt x="250" y="61"/>
                </a:lnTo>
                <a:lnTo>
                  <a:pt x="267" y="42"/>
                </a:lnTo>
                <a:lnTo>
                  <a:pt x="299" y="17"/>
                </a:lnTo>
                <a:lnTo>
                  <a:pt x="299" y="0"/>
                </a:lnTo>
                <a:lnTo>
                  <a:pt x="206" y="61"/>
                </a:lnTo>
                <a:lnTo>
                  <a:pt x="181" y="61"/>
                </a:lnTo>
                <a:lnTo>
                  <a:pt x="137" y="61"/>
                </a:lnTo>
                <a:lnTo>
                  <a:pt x="137" y="129"/>
                </a:lnTo>
                <a:lnTo>
                  <a:pt x="93" y="173"/>
                </a:lnTo>
                <a:lnTo>
                  <a:pt x="93" y="198"/>
                </a:lnTo>
                <a:lnTo>
                  <a:pt x="69" y="173"/>
                </a:lnTo>
                <a:lnTo>
                  <a:pt x="69" y="198"/>
                </a:lnTo>
                <a:lnTo>
                  <a:pt x="50" y="217"/>
                </a:lnTo>
                <a:lnTo>
                  <a:pt x="50" y="242"/>
                </a:lnTo>
                <a:lnTo>
                  <a:pt x="50" y="349"/>
                </a:lnTo>
                <a:lnTo>
                  <a:pt x="69" y="379"/>
                </a:lnTo>
                <a:lnTo>
                  <a:pt x="50" y="417"/>
                </a:lnTo>
                <a:lnTo>
                  <a:pt x="25" y="417"/>
                </a:lnTo>
                <a:lnTo>
                  <a:pt x="0" y="46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68" name="Freeform 283">
            <a:extLst>
              <a:ext uri="{FF2B5EF4-FFF2-40B4-BE49-F238E27FC236}">
                <a16:creationId xmlns:a16="http://schemas.microsoft.com/office/drawing/2014/main" id="{AD906B7B-B731-684B-AF0C-14142960D7F8}"/>
              </a:ext>
            </a:extLst>
          </p:cNvPr>
          <p:cNvSpPr>
            <a:spLocks/>
          </p:cNvSpPr>
          <p:nvPr/>
        </p:nvSpPr>
        <p:spPr bwMode="auto">
          <a:xfrm>
            <a:off x="2692801" y="4022348"/>
            <a:ext cx="390525" cy="700088"/>
          </a:xfrm>
          <a:custGeom>
            <a:avLst/>
            <a:gdLst>
              <a:gd name="T0" fmla="*/ 0 w 450"/>
              <a:gd name="T1" fmla="*/ 2147483647 h 711"/>
              <a:gd name="T2" fmla="*/ 2147483647 w 450"/>
              <a:gd name="T3" fmla="*/ 2147483647 h 711"/>
              <a:gd name="T4" fmla="*/ 2147483647 w 450"/>
              <a:gd name="T5" fmla="*/ 2147483647 h 711"/>
              <a:gd name="T6" fmla="*/ 2147483647 w 450"/>
              <a:gd name="T7" fmla="*/ 2147483647 h 711"/>
              <a:gd name="T8" fmla="*/ 2147483647 w 450"/>
              <a:gd name="T9" fmla="*/ 2147483647 h 711"/>
              <a:gd name="T10" fmla="*/ 2147483647 w 450"/>
              <a:gd name="T11" fmla="*/ 2147483647 h 711"/>
              <a:gd name="T12" fmla="*/ 2147483647 w 450"/>
              <a:gd name="T13" fmla="*/ 2147483647 h 711"/>
              <a:gd name="T14" fmla="*/ 2147483647 w 450"/>
              <a:gd name="T15" fmla="*/ 2147483647 h 711"/>
              <a:gd name="T16" fmla="*/ 2147483647 w 450"/>
              <a:gd name="T17" fmla="*/ 2147483647 h 711"/>
              <a:gd name="T18" fmla="*/ 2147483647 w 450"/>
              <a:gd name="T19" fmla="*/ 2147483647 h 711"/>
              <a:gd name="T20" fmla="*/ 2147483647 w 450"/>
              <a:gd name="T21" fmla="*/ 2147483647 h 711"/>
              <a:gd name="T22" fmla="*/ 2147483647 w 450"/>
              <a:gd name="T23" fmla="*/ 2147483647 h 711"/>
              <a:gd name="T24" fmla="*/ 2147483647 w 450"/>
              <a:gd name="T25" fmla="*/ 2147483647 h 711"/>
              <a:gd name="T26" fmla="*/ 2147483647 w 450"/>
              <a:gd name="T27" fmla="*/ 2147483647 h 711"/>
              <a:gd name="T28" fmla="*/ 2147483647 w 450"/>
              <a:gd name="T29" fmla="*/ 2147483647 h 711"/>
              <a:gd name="T30" fmla="*/ 2147483647 w 450"/>
              <a:gd name="T31" fmla="*/ 2147483647 h 711"/>
              <a:gd name="T32" fmla="*/ 2147483647 w 450"/>
              <a:gd name="T33" fmla="*/ 2147483647 h 711"/>
              <a:gd name="T34" fmla="*/ 2147483647 w 450"/>
              <a:gd name="T35" fmla="*/ 2147483647 h 711"/>
              <a:gd name="T36" fmla="*/ 2147483647 w 450"/>
              <a:gd name="T37" fmla="*/ 2147483647 h 711"/>
              <a:gd name="T38" fmla="*/ 2147483647 w 450"/>
              <a:gd name="T39" fmla="*/ 2147483647 h 711"/>
              <a:gd name="T40" fmla="*/ 2147483647 w 450"/>
              <a:gd name="T41" fmla="*/ 2147483647 h 711"/>
              <a:gd name="T42" fmla="*/ 2147483647 w 450"/>
              <a:gd name="T43" fmla="*/ 2147483647 h 711"/>
              <a:gd name="T44" fmla="*/ 2147483647 w 450"/>
              <a:gd name="T45" fmla="*/ 2147483647 h 711"/>
              <a:gd name="T46" fmla="*/ 2147483647 w 450"/>
              <a:gd name="T47" fmla="*/ 2147483647 h 711"/>
              <a:gd name="T48" fmla="*/ 2147483647 w 450"/>
              <a:gd name="T49" fmla="*/ 2147483647 h 711"/>
              <a:gd name="T50" fmla="*/ 2147483647 w 450"/>
              <a:gd name="T51" fmla="*/ 2147483647 h 711"/>
              <a:gd name="T52" fmla="*/ 2147483647 w 450"/>
              <a:gd name="T53" fmla="*/ 2147483647 h 711"/>
              <a:gd name="T54" fmla="*/ 2147483647 w 450"/>
              <a:gd name="T55" fmla="*/ 2147483647 h 711"/>
              <a:gd name="T56" fmla="*/ 2147483647 w 450"/>
              <a:gd name="T57" fmla="*/ 2147483647 h 711"/>
              <a:gd name="T58" fmla="*/ 2147483647 w 450"/>
              <a:gd name="T59" fmla="*/ 2147483647 h 711"/>
              <a:gd name="T60" fmla="*/ 2147483647 w 450"/>
              <a:gd name="T61" fmla="*/ 0 h 711"/>
              <a:gd name="T62" fmla="*/ 2147483647 w 450"/>
              <a:gd name="T63" fmla="*/ 2147483647 h 711"/>
              <a:gd name="T64" fmla="*/ 2147483647 w 450"/>
              <a:gd name="T65" fmla="*/ 2147483647 h 711"/>
              <a:gd name="T66" fmla="*/ 2147483647 w 450"/>
              <a:gd name="T67" fmla="*/ 2147483647 h 711"/>
              <a:gd name="T68" fmla="*/ 2147483647 w 450"/>
              <a:gd name="T69" fmla="*/ 2147483647 h 711"/>
              <a:gd name="T70" fmla="*/ 2147483647 w 450"/>
              <a:gd name="T71" fmla="*/ 2147483647 h 711"/>
              <a:gd name="T72" fmla="*/ 2147483647 w 450"/>
              <a:gd name="T73" fmla="*/ 2147483647 h 711"/>
              <a:gd name="T74" fmla="*/ 2147483647 w 450"/>
              <a:gd name="T75" fmla="*/ 2147483647 h 711"/>
              <a:gd name="T76" fmla="*/ 2147483647 w 450"/>
              <a:gd name="T77" fmla="*/ 2147483647 h 711"/>
              <a:gd name="T78" fmla="*/ 2147483647 w 450"/>
              <a:gd name="T79" fmla="*/ 2147483647 h 711"/>
              <a:gd name="T80" fmla="*/ 2147483647 w 450"/>
              <a:gd name="T81" fmla="*/ 2147483647 h 711"/>
              <a:gd name="T82" fmla="*/ 2147483647 w 450"/>
              <a:gd name="T83" fmla="*/ 2147483647 h 711"/>
              <a:gd name="T84" fmla="*/ 2147483647 w 450"/>
              <a:gd name="T85" fmla="*/ 2147483647 h 711"/>
              <a:gd name="T86" fmla="*/ 2147483647 w 450"/>
              <a:gd name="T87" fmla="*/ 2147483647 h 711"/>
              <a:gd name="T88" fmla="*/ 2147483647 w 450"/>
              <a:gd name="T89" fmla="*/ 2147483647 h 711"/>
              <a:gd name="T90" fmla="*/ 0 w 450"/>
              <a:gd name="T91" fmla="*/ 2147483647 h 7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0"/>
              <a:gd name="T139" fmla="*/ 0 h 711"/>
              <a:gd name="T140" fmla="*/ 450 w 450"/>
              <a:gd name="T141" fmla="*/ 711 h 7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0" h="711">
                <a:moveTo>
                  <a:pt x="0" y="461"/>
                </a:moveTo>
                <a:lnTo>
                  <a:pt x="50" y="536"/>
                </a:lnTo>
                <a:lnTo>
                  <a:pt x="112" y="505"/>
                </a:lnTo>
                <a:lnTo>
                  <a:pt x="137" y="536"/>
                </a:lnTo>
                <a:lnTo>
                  <a:pt x="181" y="574"/>
                </a:lnTo>
                <a:lnTo>
                  <a:pt x="206" y="642"/>
                </a:lnTo>
                <a:lnTo>
                  <a:pt x="299" y="616"/>
                </a:lnTo>
                <a:lnTo>
                  <a:pt x="318" y="642"/>
                </a:lnTo>
                <a:lnTo>
                  <a:pt x="318" y="684"/>
                </a:lnTo>
                <a:lnTo>
                  <a:pt x="337" y="711"/>
                </a:lnTo>
                <a:lnTo>
                  <a:pt x="337" y="574"/>
                </a:lnTo>
                <a:lnTo>
                  <a:pt x="318" y="505"/>
                </a:lnTo>
                <a:lnTo>
                  <a:pt x="362" y="505"/>
                </a:lnTo>
                <a:lnTo>
                  <a:pt x="337" y="486"/>
                </a:lnTo>
                <a:lnTo>
                  <a:pt x="337" y="461"/>
                </a:lnTo>
                <a:lnTo>
                  <a:pt x="431" y="442"/>
                </a:lnTo>
                <a:lnTo>
                  <a:pt x="450" y="461"/>
                </a:lnTo>
                <a:lnTo>
                  <a:pt x="406" y="398"/>
                </a:lnTo>
                <a:lnTo>
                  <a:pt x="431" y="398"/>
                </a:lnTo>
                <a:lnTo>
                  <a:pt x="406" y="330"/>
                </a:lnTo>
                <a:lnTo>
                  <a:pt x="431" y="267"/>
                </a:lnTo>
                <a:lnTo>
                  <a:pt x="362" y="267"/>
                </a:lnTo>
                <a:lnTo>
                  <a:pt x="337" y="242"/>
                </a:lnTo>
                <a:lnTo>
                  <a:pt x="267" y="217"/>
                </a:lnTo>
                <a:lnTo>
                  <a:pt x="250" y="217"/>
                </a:lnTo>
                <a:lnTo>
                  <a:pt x="250" y="198"/>
                </a:lnTo>
                <a:lnTo>
                  <a:pt x="225" y="129"/>
                </a:lnTo>
                <a:lnTo>
                  <a:pt x="250" y="61"/>
                </a:lnTo>
                <a:lnTo>
                  <a:pt x="267" y="42"/>
                </a:lnTo>
                <a:lnTo>
                  <a:pt x="299" y="17"/>
                </a:lnTo>
                <a:lnTo>
                  <a:pt x="299" y="0"/>
                </a:lnTo>
                <a:lnTo>
                  <a:pt x="206" y="61"/>
                </a:lnTo>
                <a:lnTo>
                  <a:pt x="181" y="61"/>
                </a:lnTo>
                <a:lnTo>
                  <a:pt x="137" y="61"/>
                </a:lnTo>
                <a:lnTo>
                  <a:pt x="137" y="129"/>
                </a:lnTo>
                <a:lnTo>
                  <a:pt x="93" y="173"/>
                </a:lnTo>
                <a:lnTo>
                  <a:pt x="93" y="198"/>
                </a:lnTo>
                <a:lnTo>
                  <a:pt x="69" y="173"/>
                </a:lnTo>
                <a:lnTo>
                  <a:pt x="69" y="198"/>
                </a:lnTo>
                <a:lnTo>
                  <a:pt x="50" y="217"/>
                </a:lnTo>
                <a:lnTo>
                  <a:pt x="50" y="242"/>
                </a:lnTo>
                <a:lnTo>
                  <a:pt x="50" y="349"/>
                </a:lnTo>
                <a:lnTo>
                  <a:pt x="69" y="379"/>
                </a:lnTo>
                <a:lnTo>
                  <a:pt x="50" y="417"/>
                </a:lnTo>
                <a:lnTo>
                  <a:pt x="25" y="417"/>
                </a:lnTo>
                <a:lnTo>
                  <a:pt x="0" y="46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9" name="Freeform 284">
            <a:extLst>
              <a:ext uri="{FF2B5EF4-FFF2-40B4-BE49-F238E27FC236}">
                <a16:creationId xmlns:a16="http://schemas.microsoft.com/office/drawing/2014/main" id="{2B30EEEE-F1B5-EC48-9308-2C6B9014A388}"/>
              </a:ext>
            </a:extLst>
          </p:cNvPr>
          <p:cNvSpPr>
            <a:spLocks/>
          </p:cNvSpPr>
          <p:nvPr/>
        </p:nvSpPr>
        <p:spPr bwMode="auto">
          <a:xfrm>
            <a:off x="2886476" y="4041398"/>
            <a:ext cx="434975" cy="460375"/>
          </a:xfrm>
          <a:custGeom>
            <a:avLst/>
            <a:gdLst>
              <a:gd name="T0" fmla="*/ 2147483647 w 499"/>
              <a:gd name="T1" fmla="*/ 2147483647 h 467"/>
              <a:gd name="T2" fmla="*/ 2147483647 w 499"/>
              <a:gd name="T3" fmla="*/ 2147483647 h 467"/>
              <a:gd name="T4" fmla="*/ 2147483647 w 499"/>
              <a:gd name="T5" fmla="*/ 2147483647 h 467"/>
              <a:gd name="T6" fmla="*/ 2147483647 w 499"/>
              <a:gd name="T7" fmla="*/ 2147483647 h 467"/>
              <a:gd name="T8" fmla="*/ 2147483647 w 499"/>
              <a:gd name="T9" fmla="*/ 2147483647 h 467"/>
              <a:gd name="T10" fmla="*/ 2147483647 w 499"/>
              <a:gd name="T11" fmla="*/ 2147483647 h 467"/>
              <a:gd name="T12" fmla="*/ 2147483647 w 499"/>
              <a:gd name="T13" fmla="*/ 2147483647 h 467"/>
              <a:gd name="T14" fmla="*/ 2147483647 w 499"/>
              <a:gd name="T15" fmla="*/ 2147483647 h 467"/>
              <a:gd name="T16" fmla="*/ 2147483647 w 499"/>
              <a:gd name="T17" fmla="*/ 2147483647 h 467"/>
              <a:gd name="T18" fmla="*/ 2147483647 w 499"/>
              <a:gd name="T19" fmla="*/ 2147483647 h 467"/>
              <a:gd name="T20" fmla="*/ 2147483647 w 499"/>
              <a:gd name="T21" fmla="*/ 2147483647 h 467"/>
              <a:gd name="T22" fmla="*/ 2147483647 w 499"/>
              <a:gd name="T23" fmla="*/ 2147483647 h 467"/>
              <a:gd name="T24" fmla="*/ 2147483647 w 499"/>
              <a:gd name="T25" fmla="*/ 2147483647 h 467"/>
              <a:gd name="T26" fmla="*/ 2147483647 w 499"/>
              <a:gd name="T27" fmla="*/ 0 h 467"/>
              <a:gd name="T28" fmla="*/ 2147483647 w 499"/>
              <a:gd name="T29" fmla="*/ 2147483647 h 467"/>
              <a:gd name="T30" fmla="*/ 2147483647 w 499"/>
              <a:gd name="T31" fmla="*/ 2147483647 h 467"/>
              <a:gd name="T32" fmla="*/ 2147483647 w 499"/>
              <a:gd name="T33" fmla="*/ 2147483647 h 467"/>
              <a:gd name="T34" fmla="*/ 2147483647 w 499"/>
              <a:gd name="T35" fmla="*/ 2147483647 h 467"/>
              <a:gd name="T36" fmla="*/ 2147483647 w 499"/>
              <a:gd name="T37" fmla="*/ 2147483647 h 467"/>
              <a:gd name="T38" fmla="*/ 2147483647 w 499"/>
              <a:gd name="T39" fmla="*/ 2147483647 h 467"/>
              <a:gd name="T40" fmla="*/ 2147483647 w 499"/>
              <a:gd name="T41" fmla="*/ 2147483647 h 467"/>
              <a:gd name="T42" fmla="*/ 2147483647 w 499"/>
              <a:gd name="T43" fmla="*/ 2147483647 h 467"/>
              <a:gd name="T44" fmla="*/ 0 w 499"/>
              <a:gd name="T45" fmla="*/ 2147483647 h 467"/>
              <a:gd name="T46" fmla="*/ 2147483647 w 499"/>
              <a:gd name="T47" fmla="*/ 2147483647 h 467"/>
              <a:gd name="T48" fmla="*/ 2147483647 w 499"/>
              <a:gd name="T49" fmla="*/ 2147483647 h 467"/>
              <a:gd name="T50" fmla="*/ 2147483647 w 499"/>
              <a:gd name="T51" fmla="*/ 2147483647 h 467"/>
              <a:gd name="T52" fmla="*/ 2147483647 w 499"/>
              <a:gd name="T53" fmla="*/ 2147483647 h 467"/>
              <a:gd name="T54" fmla="*/ 2147483647 w 499"/>
              <a:gd name="T55" fmla="*/ 2147483647 h 467"/>
              <a:gd name="T56" fmla="*/ 2147483647 w 499"/>
              <a:gd name="T57" fmla="*/ 2147483647 h 467"/>
              <a:gd name="T58" fmla="*/ 2147483647 w 499"/>
              <a:gd name="T59" fmla="*/ 2147483647 h 467"/>
              <a:gd name="T60" fmla="*/ 2147483647 w 499"/>
              <a:gd name="T61" fmla="*/ 2147483647 h 467"/>
              <a:gd name="T62" fmla="*/ 2147483647 w 499"/>
              <a:gd name="T63" fmla="*/ 2147483647 h 467"/>
              <a:gd name="T64" fmla="*/ 2147483647 w 499"/>
              <a:gd name="T65" fmla="*/ 2147483647 h 467"/>
              <a:gd name="T66" fmla="*/ 2147483647 w 499"/>
              <a:gd name="T67" fmla="*/ 2147483647 h 467"/>
              <a:gd name="T68" fmla="*/ 2147483647 w 499"/>
              <a:gd name="T69" fmla="*/ 2147483647 h 467"/>
              <a:gd name="T70" fmla="*/ 2147483647 w 499"/>
              <a:gd name="T71" fmla="*/ 2147483647 h 467"/>
              <a:gd name="T72" fmla="*/ 2147483647 w 499"/>
              <a:gd name="T73" fmla="*/ 2147483647 h 467"/>
              <a:gd name="T74" fmla="*/ 2147483647 w 499"/>
              <a:gd name="T75" fmla="*/ 2147483647 h 467"/>
              <a:gd name="T76" fmla="*/ 2147483647 w 499"/>
              <a:gd name="T77" fmla="*/ 2147483647 h 467"/>
              <a:gd name="T78" fmla="*/ 2147483647 w 499"/>
              <a:gd name="T79" fmla="*/ 2147483647 h 467"/>
              <a:gd name="T80" fmla="*/ 2147483647 w 499"/>
              <a:gd name="T81" fmla="*/ 2147483647 h 467"/>
              <a:gd name="T82" fmla="*/ 2147483647 w 499"/>
              <a:gd name="T83" fmla="*/ 2147483647 h 467"/>
              <a:gd name="T84" fmla="*/ 2147483647 w 499"/>
              <a:gd name="T85" fmla="*/ 2147483647 h 467"/>
              <a:gd name="T86" fmla="*/ 2147483647 w 499"/>
              <a:gd name="T87" fmla="*/ 2147483647 h 467"/>
              <a:gd name="T88" fmla="*/ 2147483647 w 499"/>
              <a:gd name="T89" fmla="*/ 2147483647 h 467"/>
              <a:gd name="T90" fmla="*/ 2147483647 w 499"/>
              <a:gd name="T91" fmla="*/ 2147483647 h 467"/>
              <a:gd name="T92" fmla="*/ 2147483647 w 499"/>
              <a:gd name="T93" fmla="*/ 2147483647 h 467"/>
              <a:gd name="T94" fmla="*/ 2147483647 w 499"/>
              <a:gd name="T95" fmla="*/ 2147483647 h 4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9"/>
              <a:gd name="T145" fmla="*/ 0 h 467"/>
              <a:gd name="T146" fmla="*/ 499 w 499"/>
              <a:gd name="T147" fmla="*/ 467 h 4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9" h="467">
                <a:moveTo>
                  <a:pt x="499" y="154"/>
                </a:moveTo>
                <a:lnTo>
                  <a:pt x="467" y="154"/>
                </a:lnTo>
                <a:lnTo>
                  <a:pt x="448" y="154"/>
                </a:lnTo>
                <a:lnTo>
                  <a:pt x="448" y="110"/>
                </a:lnTo>
                <a:lnTo>
                  <a:pt x="404" y="93"/>
                </a:lnTo>
                <a:lnTo>
                  <a:pt x="379" y="67"/>
                </a:lnTo>
                <a:lnTo>
                  <a:pt x="404" y="67"/>
                </a:lnTo>
                <a:lnTo>
                  <a:pt x="335" y="67"/>
                </a:lnTo>
                <a:lnTo>
                  <a:pt x="291" y="93"/>
                </a:lnTo>
                <a:lnTo>
                  <a:pt x="250" y="67"/>
                </a:lnTo>
                <a:lnTo>
                  <a:pt x="179" y="67"/>
                </a:lnTo>
                <a:lnTo>
                  <a:pt x="179" y="42"/>
                </a:lnTo>
                <a:lnTo>
                  <a:pt x="137" y="25"/>
                </a:lnTo>
                <a:lnTo>
                  <a:pt x="110" y="0"/>
                </a:lnTo>
                <a:lnTo>
                  <a:pt x="110" y="25"/>
                </a:lnTo>
                <a:lnTo>
                  <a:pt x="74" y="42"/>
                </a:lnTo>
                <a:lnTo>
                  <a:pt x="74" y="110"/>
                </a:lnTo>
                <a:lnTo>
                  <a:pt x="42" y="135"/>
                </a:lnTo>
                <a:lnTo>
                  <a:pt x="42" y="93"/>
                </a:lnTo>
                <a:lnTo>
                  <a:pt x="74" y="67"/>
                </a:lnTo>
                <a:lnTo>
                  <a:pt x="42" y="25"/>
                </a:lnTo>
                <a:lnTo>
                  <a:pt x="25" y="42"/>
                </a:lnTo>
                <a:lnTo>
                  <a:pt x="0" y="110"/>
                </a:lnTo>
                <a:lnTo>
                  <a:pt x="25" y="179"/>
                </a:lnTo>
                <a:lnTo>
                  <a:pt x="25" y="198"/>
                </a:lnTo>
                <a:lnTo>
                  <a:pt x="42" y="198"/>
                </a:lnTo>
                <a:lnTo>
                  <a:pt x="110" y="223"/>
                </a:lnTo>
                <a:lnTo>
                  <a:pt x="137" y="248"/>
                </a:lnTo>
                <a:lnTo>
                  <a:pt x="206" y="248"/>
                </a:lnTo>
                <a:lnTo>
                  <a:pt x="179" y="311"/>
                </a:lnTo>
                <a:lnTo>
                  <a:pt x="206" y="379"/>
                </a:lnTo>
                <a:lnTo>
                  <a:pt x="179" y="379"/>
                </a:lnTo>
                <a:lnTo>
                  <a:pt x="223" y="440"/>
                </a:lnTo>
                <a:lnTo>
                  <a:pt x="223" y="467"/>
                </a:lnTo>
                <a:lnTo>
                  <a:pt x="267" y="467"/>
                </a:lnTo>
                <a:lnTo>
                  <a:pt x="335" y="423"/>
                </a:lnTo>
                <a:lnTo>
                  <a:pt x="311" y="398"/>
                </a:lnTo>
                <a:lnTo>
                  <a:pt x="311" y="360"/>
                </a:lnTo>
                <a:lnTo>
                  <a:pt x="291" y="330"/>
                </a:lnTo>
                <a:lnTo>
                  <a:pt x="360" y="360"/>
                </a:lnTo>
                <a:lnTo>
                  <a:pt x="448" y="311"/>
                </a:lnTo>
                <a:lnTo>
                  <a:pt x="448" y="286"/>
                </a:lnTo>
                <a:lnTo>
                  <a:pt x="423" y="267"/>
                </a:lnTo>
                <a:lnTo>
                  <a:pt x="448" y="223"/>
                </a:lnTo>
                <a:lnTo>
                  <a:pt x="467" y="223"/>
                </a:lnTo>
                <a:lnTo>
                  <a:pt x="448" y="198"/>
                </a:lnTo>
                <a:lnTo>
                  <a:pt x="448" y="179"/>
                </a:lnTo>
                <a:lnTo>
                  <a:pt x="499" y="154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70" name="Freeform 285">
            <a:extLst>
              <a:ext uri="{FF2B5EF4-FFF2-40B4-BE49-F238E27FC236}">
                <a16:creationId xmlns:a16="http://schemas.microsoft.com/office/drawing/2014/main" id="{FCA1440B-09FF-1F41-A33D-FE035E57DD71}"/>
              </a:ext>
            </a:extLst>
          </p:cNvPr>
          <p:cNvSpPr>
            <a:spLocks/>
          </p:cNvSpPr>
          <p:nvPr/>
        </p:nvSpPr>
        <p:spPr bwMode="auto">
          <a:xfrm>
            <a:off x="2886476" y="4041398"/>
            <a:ext cx="434975" cy="460375"/>
          </a:xfrm>
          <a:custGeom>
            <a:avLst/>
            <a:gdLst>
              <a:gd name="T0" fmla="*/ 2147483647 w 499"/>
              <a:gd name="T1" fmla="*/ 2147483647 h 467"/>
              <a:gd name="T2" fmla="*/ 2147483647 w 499"/>
              <a:gd name="T3" fmla="*/ 2147483647 h 467"/>
              <a:gd name="T4" fmla="*/ 2147483647 w 499"/>
              <a:gd name="T5" fmla="*/ 2147483647 h 467"/>
              <a:gd name="T6" fmla="*/ 2147483647 w 499"/>
              <a:gd name="T7" fmla="*/ 2147483647 h 467"/>
              <a:gd name="T8" fmla="*/ 2147483647 w 499"/>
              <a:gd name="T9" fmla="*/ 2147483647 h 467"/>
              <a:gd name="T10" fmla="*/ 2147483647 w 499"/>
              <a:gd name="T11" fmla="*/ 2147483647 h 467"/>
              <a:gd name="T12" fmla="*/ 2147483647 w 499"/>
              <a:gd name="T13" fmla="*/ 2147483647 h 467"/>
              <a:gd name="T14" fmla="*/ 2147483647 w 499"/>
              <a:gd name="T15" fmla="*/ 2147483647 h 467"/>
              <a:gd name="T16" fmla="*/ 2147483647 w 499"/>
              <a:gd name="T17" fmla="*/ 2147483647 h 467"/>
              <a:gd name="T18" fmla="*/ 2147483647 w 499"/>
              <a:gd name="T19" fmla="*/ 2147483647 h 467"/>
              <a:gd name="T20" fmla="*/ 2147483647 w 499"/>
              <a:gd name="T21" fmla="*/ 2147483647 h 467"/>
              <a:gd name="T22" fmla="*/ 2147483647 w 499"/>
              <a:gd name="T23" fmla="*/ 2147483647 h 467"/>
              <a:gd name="T24" fmla="*/ 2147483647 w 499"/>
              <a:gd name="T25" fmla="*/ 2147483647 h 467"/>
              <a:gd name="T26" fmla="*/ 2147483647 w 499"/>
              <a:gd name="T27" fmla="*/ 0 h 467"/>
              <a:gd name="T28" fmla="*/ 2147483647 w 499"/>
              <a:gd name="T29" fmla="*/ 2147483647 h 467"/>
              <a:gd name="T30" fmla="*/ 2147483647 w 499"/>
              <a:gd name="T31" fmla="*/ 2147483647 h 467"/>
              <a:gd name="T32" fmla="*/ 2147483647 w 499"/>
              <a:gd name="T33" fmla="*/ 2147483647 h 467"/>
              <a:gd name="T34" fmla="*/ 2147483647 w 499"/>
              <a:gd name="T35" fmla="*/ 2147483647 h 467"/>
              <a:gd name="T36" fmla="*/ 2147483647 w 499"/>
              <a:gd name="T37" fmla="*/ 2147483647 h 467"/>
              <a:gd name="T38" fmla="*/ 2147483647 w 499"/>
              <a:gd name="T39" fmla="*/ 2147483647 h 467"/>
              <a:gd name="T40" fmla="*/ 2147483647 w 499"/>
              <a:gd name="T41" fmla="*/ 2147483647 h 467"/>
              <a:gd name="T42" fmla="*/ 2147483647 w 499"/>
              <a:gd name="T43" fmla="*/ 2147483647 h 467"/>
              <a:gd name="T44" fmla="*/ 0 w 499"/>
              <a:gd name="T45" fmla="*/ 2147483647 h 467"/>
              <a:gd name="T46" fmla="*/ 2147483647 w 499"/>
              <a:gd name="T47" fmla="*/ 2147483647 h 467"/>
              <a:gd name="T48" fmla="*/ 2147483647 w 499"/>
              <a:gd name="T49" fmla="*/ 2147483647 h 467"/>
              <a:gd name="T50" fmla="*/ 2147483647 w 499"/>
              <a:gd name="T51" fmla="*/ 2147483647 h 467"/>
              <a:gd name="T52" fmla="*/ 2147483647 w 499"/>
              <a:gd name="T53" fmla="*/ 2147483647 h 467"/>
              <a:gd name="T54" fmla="*/ 2147483647 w 499"/>
              <a:gd name="T55" fmla="*/ 2147483647 h 467"/>
              <a:gd name="T56" fmla="*/ 2147483647 w 499"/>
              <a:gd name="T57" fmla="*/ 2147483647 h 467"/>
              <a:gd name="T58" fmla="*/ 2147483647 w 499"/>
              <a:gd name="T59" fmla="*/ 2147483647 h 467"/>
              <a:gd name="T60" fmla="*/ 2147483647 w 499"/>
              <a:gd name="T61" fmla="*/ 2147483647 h 467"/>
              <a:gd name="T62" fmla="*/ 2147483647 w 499"/>
              <a:gd name="T63" fmla="*/ 2147483647 h 467"/>
              <a:gd name="T64" fmla="*/ 2147483647 w 499"/>
              <a:gd name="T65" fmla="*/ 2147483647 h 467"/>
              <a:gd name="T66" fmla="*/ 2147483647 w 499"/>
              <a:gd name="T67" fmla="*/ 2147483647 h 467"/>
              <a:gd name="T68" fmla="*/ 2147483647 w 499"/>
              <a:gd name="T69" fmla="*/ 2147483647 h 467"/>
              <a:gd name="T70" fmla="*/ 2147483647 w 499"/>
              <a:gd name="T71" fmla="*/ 2147483647 h 467"/>
              <a:gd name="T72" fmla="*/ 2147483647 w 499"/>
              <a:gd name="T73" fmla="*/ 2147483647 h 467"/>
              <a:gd name="T74" fmla="*/ 2147483647 w 499"/>
              <a:gd name="T75" fmla="*/ 2147483647 h 467"/>
              <a:gd name="T76" fmla="*/ 2147483647 w 499"/>
              <a:gd name="T77" fmla="*/ 2147483647 h 467"/>
              <a:gd name="T78" fmla="*/ 2147483647 w 499"/>
              <a:gd name="T79" fmla="*/ 2147483647 h 467"/>
              <a:gd name="T80" fmla="*/ 2147483647 w 499"/>
              <a:gd name="T81" fmla="*/ 2147483647 h 467"/>
              <a:gd name="T82" fmla="*/ 2147483647 w 499"/>
              <a:gd name="T83" fmla="*/ 2147483647 h 467"/>
              <a:gd name="T84" fmla="*/ 2147483647 w 499"/>
              <a:gd name="T85" fmla="*/ 2147483647 h 467"/>
              <a:gd name="T86" fmla="*/ 2147483647 w 499"/>
              <a:gd name="T87" fmla="*/ 2147483647 h 467"/>
              <a:gd name="T88" fmla="*/ 2147483647 w 499"/>
              <a:gd name="T89" fmla="*/ 2147483647 h 467"/>
              <a:gd name="T90" fmla="*/ 2147483647 w 499"/>
              <a:gd name="T91" fmla="*/ 2147483647 h 467"/>
              <a:gd name="T92" fmla="*/ 2147483647 w 499"/>
              <a:gd name="T93" fmla="*/ 2147483647 h 467"/>
              <a:gd name="T94" fmla="*/ 2147483647 w 499"/>
              <a:gd name="T95" fmla="*/ 2147483647 h 4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9"/>
              <a:gd name="T145" fmla="*/ 0 h 467"/>
              <a:gd name="T146" fmla="*/ 499 w 499"/>
              <a:gd name="T147" fmla="*/ 467 h 4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9" h="467">
                <a:moveTo>
                  <a:pt x="499" y="154"/>
                </a:moveTo>
                <a:lnTo>
                  <a:pt x="467" y="154"/>
                </a:lnTo>
                <a:lnTo>
                  <a:pt x="448" y="154"/>
                </a:lnTo>
                <a:lnTo>
                  <a:pt x="448" y="110"/>
                </a:lnTo>
                <a:lnTo>
                  <a:pt x="404" y="93"/>
                </a:lnTo>
                <a:lnTo>
                  <a:pt x="379" y="67"/>
                </a:lnTo>
                <a:lnTo>
                  <a:pt x="404" y="67"/>
                </a:lnTo>
                <a:lnTo>
                  <a:pt x="335" y="67"/>
                </a:lnTo>
                <a:lnTo>
                  <a:pt x="291" y="93"/>
                </a:lnTo>
                <a:lnTo>
                  <a:pt x="250" y="67"/>
                </a:lnTo>
                <a:lnTo>
                  <a:pt x="179" y="67"/>
                </a:lnTo>
                <a:lnTo>
                  <a:pt x="179" y="42"/>
                </a:lnTo>
                <a:lnTo>
                  <a:pt x="137" y="25"/>
                </a:lnTo>
                <a:lnTo>
                  <a:pt x="110" y="0"/>
                </a:lnTo>
                <a:lnTo>
                  <a:pt x="110" y="25"/>
                </a:lnTo>
                <a:lnTo>
                  <a:pt x="74" y="42"/>
                </a:lnTo>
                <a:lnTo>
                  <a:pt x="74" y="110"/>
                </a:lnTo>
                <a:lnTo>
                  <a:pt x="42" y="135"/>
                </a:lnTo>
                <a:lnTo>
                  <a:pt x="42" y="93"/>
                </a:lnTo>
                <a:lnTo>
                  <a:pt x="74" y="67"/>
                </a:lnTo>
                <a:lnTo>
                  <a:pt x="42" y="25"/>
                </a:lnTo>
                <a:lnTo>
                  <a:pt x="25" y="42"/>
                </a:lnTo>
                <a:lnTo>
                  <a:pt x="0" y="110"/>
                </a:lnTo>
                <a:lnTo>
                  <a:pt x="25" y="179"/>
                </a:lnTo>
                <a:lnTo>
                  <a:pt x="25" y="198"/>
                </a:lnTo>
                <a:lnTo>
                  <a:pt x="42" y="198"/>
                </a:lnTo>
                <a:lnTo>
                  <a:pt x="110" y="223"/>
                </a:lnTo>
                <a:lnTo>
                  <a:pt x="137" y="248"/>
                </a:lnTo>
                <a:lnTo>
                  <a:pt x="206" y="248"/>
                </a:lnTo>
                <a:lnTo>
                  <a:pt x="179" y="311"/>
                </a:lnTo>
                <a:lnTo>
                  <a:pt x="206" y="379"/>
                </a:lnTo>
                <a:lnTo>
                  <a:pt x="179" y="379"/>
                </a:lnTo>
                <a:lnTo>
                  <a:pt x="223" y="440"/>
                </a:lnTo>
                <a:lnTo>
                  <a:pt x="223" y="467"/>
                </a:lnTo>
                <a:lnTo>
                  <a:pt x="267" y="467"/>
                </a:lnTo>
                <a:lnTo>
                  <a:pt x="335" y="423"/>
                </a:lnTo>
                <a:lnTo>
                  <a:pt x="311" y="398"/>
                </a:lnTo>
                <a:lnTo>
                  <a:pt x="311" y="360"/>
                </a:lnTo>
                <a:lnTo>
                  <a:pt x="291" y="330"/>
                </a:lnTo>
                <a:lnTo>
                  <a:pt x="360" y="360"/>
                </a:lnTo>
                <a:lnTo>
                  <a:pt x="448" y="311"/>
                </a:lnTo>
                <a:lnTo>
                  <a:pt x="448" y="286"/>
                </a:lnTo>
                <a:lnTo>
                  <a:pt x="423" y="267"/>
                </a:lnTo>
                <a:lnTo>
                  <a:pt x="448" y="223"/>
                </a:lnTo>
                <a:lnTo>
                  <a:pt x="467" y="223"/>
                </a:lnTo>
                <a:lnTo>
                  <a:pt x="448" y="198"/>
                </a:lnTo>
                <a:lnTo>
                  <a:pt x="448" y="179"/>
                </a:lnTo>
                <a:lnTo>
                  <a:pt x="499" y="15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1" name="Freeform 286">
            <a:extLst>
              <a:ext uri="{FF2B5EF4-FFF2-40B4-BE49-F238E27FC236}">
                <a16:creationId xmlns:a16="http://schemas.microsoft.com/office/drawing/2014/main" id="{66522742-E6C7-194C-8DB1-E7AAB8413F8F}"/>
              </a:ext>
            </a:extLst>
          </p:cNvPr>
          <p:cNvSpPr>
            <a:spLocks/>
          </p:cNvSpPr>
          <p:nvPr/>
        </p:nvSpPr>
        <p:spPr bwMode="auto">
          <a:xfrm>
            <a:off x="3489726" y="4306511"/>
            <a:ext cx="80962" cy="152400"/>
          </a:xfrm>
          <a:custGeom>
            <a:avLst/>
            <a:gdLst>
              <a:gd name="T0" fmla="*/ 2147483647 w 93"/>
              <a:gd name="T1" fmla="*/ 2147483647 h 154"/>
              <a:gd name="T2" fmla="*/ 0 w 93"/>
              <a:gd name="T3" fmla="*/ 0 h 154"/>
              <a:gd name="T4" fmla="*/ 0 w 93"/>
              <a:gd name="T5" fmla="*/ 2147483647 h 154"/>
              <a:gd name="T6" fmla="*/ 0 w 93"/>
              <a:gd name="T7" fmla="*/ 2147483647 h 154"/>
              <a:gd name="T8" fmla="*/ 0 w 93"/>
              <a:gd name="T9" fmla="*/ 2147483647 h 154"/>
              <a:gd name="T10" fmla="*/ 2147483647 w 93"/>
              <a:gd name="T11" fmla="*/ 2147483647 h 154"/>
              <a:gd name="T12" fmla="*/ 2147483647 w 93"/>
              <a:gd name="T13" fmla="*/ 2147483647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154"/>
              <a:gd name="T23" fmla="*/ 93 w 93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154">
                <a:moveTo>
                  <a:pt x="93" y="61"/>
                </a:moveTo>
                <a:lnTo>
                  <a:pt x="0" y="0"/>
                </a:lnTo>
                <a:lnTo>
                  <a:pt x="0" y="42"/>
                </a:lnTo>
                <a:lnTo>
                  <a:pt x="0" y="91"/>
                </a:lnTo>
                <a:lnTo>
                  <a:pt x="0" y="154"/>
                </a:lnTo>
                <a:lnTo>
                  <a:pt x="42" y="154"/>
                </a:lnTo>
                <a:lnTo>
                  <a:pt x="93" y="6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72" name="Freeform 287">
            <a:extLst>
              <a:ext uri="{FF2B5EF4-FFF2-40B4-BE49-F238E27FC236}">
                <a16:creationId xmlns:a16="http://schemas.microsoft.com/office/drawing/2014/main" id="{715750E1-00A4-5648-BB9C-1D9F178AF495}"/>
              </a:ext>
            </a:extLst>
          </p:cNvPr>
          <p:cNvSpPr>
            <a:spLocks/>
          </p:cNvSpPr>
          <p:nvPr/>
        </p:nvSpPr>
        <p:spPr bwMode="auto">
          <a:xfrm>
            <a:off x="3489726" y="4306511"/>
            <a:ext cx="80962" cy="152400"/>
          </a:xfrm>
          <a:custGeom>
            <a:avLst/>
            <a:gdLst>
              <a:gd name="T0" fmla="*/ 2147483647 w 93"/>
              <a:gd name="T1" fmla="*/ 2147483647 h 154"/>
              <a:gd name="T2" fmla="*/ 0 w 93"/>
              <a:gd name="T3" fmla="*/ 0 h 154"/>
              <a:gd name="T4" fmla="*/ 0 w 93"/>
              <a:gd name="T5" fmla="*/ 2147483647 h 154"/>
              <a:gd name="T6" fmla="*/ 0 w 93"/>
              <a:gd name="T7" fmla="*/ 2147483647 h 154"/>
              <a:gd name="T8" fmla="*/ 0 w 93"/>
              <a:gd name="T9" fmla="*/ 2147483647 h 154"/>
              <a:gd name="T10" fmla="*/ 2147483647 w 93"/>
              <a:gd name="T11" fmla="*/ 2147483647 h 154"/>
              <a:gd name="T12" fmla="*/ 2147483647 w 93"/>
              <a:gd name="T13" fmla="*/ 2147483647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154"/>
              <a:gd name="T23" fmla="*/ 93 w 93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154">
                <a:moveTo>
                  <a:pt x="93" y="61"/>
                </a:moveTo>
                <a:lnTo>
                  <a:pt x="0" y="0"/>
                </a:lnTo>
                <a:lnTo>
                  <a:pt x="0" y="42"/>
                </a:lnTo>
                <a:lnTo>
                  <a:pt x="0" y="91"/>
                </a:lnTo>
                <a:lnTo>
                  <a:pt x="0" y="154"/>
                </a:lnTo>
                <a:lnTo>
                  <a:pt x="42" y="154"/>
                </a:lnTo>
                <a:lnTo>
                  <a:pt x="93" y="6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3" name="Freeform 288">
            <a:extLst>
              <a:ext uri="{FF2B5EF4-FFF2-40B4-BE49-F238E27FC236}">
                <a16:creationId xmlns:a16="http://schemas.microsoft.com/office/drawing/2014/main" id="{79439633-C26E-1847-B690-9F8FD5BAFF57}"/>
              </a:ext>
            </a:extLst>
          </p:cNvPr>
          <p:cNvSpPr>
            <a:spLocks/>
          </p:cNvSpPr>
          <p:nvPr/>
        </p:nvSpPr>
        <p:spPr bwMode="auto">
          <a:xfrm>
            <a:off x="3377013" y="4306511"/>
            <a:ext cx="111125" cy="152400"/>
          </a:xfrm>
          <a:custGeom>
            <a:avLst/>
            <a:gdLst>
              <a:gd name="T0" fmla="*/ 2147483647 w 130"/>
              <a:gd name="T1" fmla="*/ 0 h 154"/>
              <a:gd name="T2" fmla="*/ 2147483647 w 130"/>
              <a:gd name="T3" fmla="*/ 2147483647 h 154"/>
              <a:gd name="T4" fmla="*/ 2147483647 w 130"/>
              <a:gd name="T5" fmla="*/ 2147483647 h 154"/>
              <a:gd name="T6" fmla="*/ 2147483647 w 130"/>
              <a:gd name="T7" fmla="*/ 2147483647 h 154"/>
              <a:gd name="T8" fmla="*/ 2147483647 w 130"/>
              <a:gd name="T9" fmla="*/ 2147483647 h 154"/>
              <a:gd name="T10" fmla="*/ 2147483647 w 130"/>
              <a:gd name="T11" fmla="*/ 2147483647 h 154"/>
              <a:gd name="T12" fmla="*/ 2147483647 w 130"/>
              <a:gd name="T13" fmla="*/ 2147483647 h 154"/>
              <a:gd name="T14" fmla="*/ 0 w 130"/>
              <a:gd name="T15" fmla="*/ 2147483647 h 154"/>
              <a:gd name="T16" fmla="*/ 2147483647 w 130"/>
              <a:gd name="T17" fmla="*/ 0 h 154"/>
              <a:gd name="T18" fmla="*/ 2147483647 w 130"/>
              <a:gd name="T19" fmla="*/ 0 h 154"/>
              <a:gd name="T20" fmla="*/ 2147483647 w 130"/>
              <a:gd name="T21" fmla="*/ 0 h 1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154"/>
              <a:gd name="T35" fmla="*/ 130 w 130"/>
              <a:gd name="T36" fmla="*/ 154 h 1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154">
                <a:moveTo>
                  <a:pt x="130" y="0"/>
                </a:moveTo>
                <a:lnTo>
                  <a:pt x="130" y="42"/>
                </a:lnTo>
                <a:lnTo>
                  <a:pt x="130" y="91"/>
                </a:lnTo>
                <a:lnTo>
                  <a:pt x="130" y="154"/>
                </a:lnTo>
                <a:lnTo>
                  <a:pt x="67" y="129"/>
                </a:lnTo>
                <a:lnTo>
                  <a:pt x="67" y="154"/>
                </a:lnTo>
                <a:lnTo>
                  <a:pt x="42" y="154"/>
                </a:lnTo>
                <a:lnTo>
                  <a:pt x="0" y="61"/>
                </a:lnTo>
                <a:lnTo>
                  <a:pt x="17" y="0"/>
                </a:lnTo>
                <a:lnTo>
                  <a:pt x="111" y="0"/>
                </a:lnTo>
                <a:lnTo>
                  <a:pt x="13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74" name="Freeform 289">
            <a:extLst>
              <a:ext uri="{FF2B5EF4-FFF2-40B4-BE49-F238E27FC236}">
                <a16:creationId xmlns:a16="http://schemas.microsoft.com/office/drawing/2014/main" id="{C25E2C31-B64A-B442-AE17-D748B345619E}"/>
              </a:ext>
            </a:extLst>
          </p:cNvPr>
          <p:cNvSpPr>
            <a:spLocks/>
          </p:cNvSpPr>
          <p:nvPr/>
        </p:nvSpPr>
        <p:spPr bwMode="auto">
          <a:xfrm>
            <a:off x="3377013" y="4306511"/>
            <a:ext cx="111125" cy="152400"/>
          </a:xfrm>
          <a:custGeom>
            <a:avLst/>
            <a:gdLst>
              <a:gd name="T0" fmla="*/ 2147483647 w 130"/>
              <a:gd name="T1" fmla="*/ 0 h 154"/>
              <a:gd name="T2" fmla="*/ 2147483647 w 130"/>
              <a:gd name="T3" fmla="*/ 2147483647 h 154"/>
              <a:gd name="T4" fmla="*/ 2147483647 w 130"/>
              <a:gd name="T5" fmla="*/ 2147483647 h 154"/>
              <a:gd name="T6" fmla="*/ 2147483647 w 130"/>
              <a:gd name="T7" fmla="*/ 2147483647 h 154"/>
              <a:gd name="T8" fmla="*/ 2147483647 w 130"/>
              <a:gd name="T9" fmla="*/ 2147483647 h 154"/>
              <a:gd name="T10" fmla="*/ 2147483647 w 130"/>
              <a:gd name="T11" fmla="*/ 2147483647 h 154"/>
              <a:gd name="T12" fmla="*/ 2147483647 w 130"/>
              <a:gd name="T13" fmla="*/ 2147483647 h 154"/>
              <a:gd name="T14" fmla="*/ 0 w 130"/>
              <a:gd name="T15" fmla="*/ 2147483647 h 154"/>
              <a:gd name="T16" fmla="*/ 2147483647 w 130"/>
              <a:gd name="T17" fmla="*/ 0 h 154"/>
              <a:gd name="T18" fmla="*/ 2147483647 w 130"/>
              <a:gd name="T19" fmla="*/ 0 h 154"/>
              <a:gd name="T20" fmla="*/ 2147483647 w 130"/>
              <a:gd name="T21" fmla="*/ 0 h 1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154"/>
              <a:gd name="T35" fmla="*/ 130 w 130"/>
              <a:gd name="T36" fmla="*/ 154 h 1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154">
                <a:moveTo>
                  <a:pt x="130" y="0"/>
                </a:moveTo>
                <a:lnTo>
                  <a:pt x="130" y="42"/>
                </a:lnTo>
                <a:lnTo>
                  <a:pt x="130" y="91"/>
                </a:lnTo>
                <a:lnTo>
                  <a:pt x="130" y="154"/>
                </a:lnTo>
                <a:lnTo>
                  <a:pt x="67" y="129"/>
                </a:lnTo>
                <a:lnTo>
                  <a:pt x="67" y="154"/>
                </a:lnTo>
                <a:lnTo>
                  <a:pt x="42" y="154"/>
                </a:lnTo>
                <a:lnTo>
                  <a:pt x="0" y="61"/>
                </a:lnTo>
                <a:lnTo>
                  <a:pt x="17" y="0"/>
                </a:lnTo>
                <a:lnTo>
                  <a:pt x="111" y="0"/>
                </a:lnTo>
                <a:lnTo>
                  <a:pt x="13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5" name="Freeform 290">
            <a:extLst>
              <a:ext uri="{FF2B5EF4-FFF2-40B4-BE49-F238E27FC236}">
                <a16:creationId xmlns:a16="http://schemas.microsoft.com/office/drawing/2014/main" id="{1DEA4212-C6FE-9847-A1D2-D7D64CE3AD1A}"/>
              </a:ext>
            </a:extLst>
          </p:cNvPr>
          <p:cNvSpPr>
            <a:spLocks/>
          </p:cNvSpPr>
          <p:nvPr/>
        </p:nvSpPr>
        <p:spPr bwMode="auto">
          <a:xfrm>
            <a:off x="2984901" y="5270123"/>
            <a:ext cx="392112" cy="1487488"/>
          </a:xfrm>
          <a:custGeom>
            <a:avLst/>
            <a:gdLst>
              <a:gd name="T0" fmla="*/ 2147483647 w 450"/>
              <a:gd name="T1" fmla="*/ 2147483647 h 1512"/>
              <a:gd name="T2" fmla="*/ 2147483647 w 450"/>
              <a:gd name="T3" fmla="*/ 2147483647 h 1512"/>
              <a:gd name="T4" fmla="*/ 2147483647 w 450"/>
              <a:gd name="T5" fmla="*/ 2147483647 h 1512"/>
              <a:gd name="T6" fmla="*/ 2147483647 w 450"/>
              <a:gd name="T7" fmla="*/ 2147483647 h 1512"/>
              <a:gd name="T8" fmla="*/ 2147483647 w 450"/>
              <a:gd name="T9" fmla="*/ 2147483647 h 1512"/>
              <a:gd name="T10" fmla="*/ 2147483647 w 450"/>
              <a:gd name="T11" fmla="*/ 2147483647 h 1512"/>
              <a:gd name="T12" fmla="*/ 2147483647 w 450"/>
              <a:gd name="T13" fmla="*/ 2147483647 h 1512"/>
              <a:gd name="T14" fmla="*/ 2147483647 w 450"/>
              <a:gd name="T15" fmla="*/ 2147483647 h 1512"/>
              <a:gd name="T16" fmla="*/ 2147483647 w 450"/>
              <a:gd name="T17" fmla="*/ 2147483647 h 1512"/>
              <a:gd name="T18" fmla="*/ 2147483647 w 450"/>
              <a:gd name="T19" fmla="*/ 2147483647 h 1512"/>
              <a:gd name="T20" fmla="*/ 2147483647 w 450"/>
              <a:gd name="T21" fmla="*/ 2147483647 h 1512"/>
              <a:gd name="T22" fmla="*/ 2147483647 w 450"/>
              <a:gd name="T23" fmla="*/ 2147483647 h 1512"/>
              <a:gd name="T24" fmla="*/ 2147483647 w 450"/>
              <a:gd name="T25" fmla="*/ 2147483647 h 1512"/>
              <a:gd name="T26" fmla="*/ 2147483647 w 450"/>
              <a:gd name="T27" fmla="*/ 2147483647 h 1512"/>
              <a:gd name="T28" fmla="*/ 2147483647 w 450"/>
              <a:gd name="T29" fmla="*/ 2147483647 h 1512"/>
              <a:gd name="T30" fmla="*/ 2147483647 w 450"/>
              <a:gd name="T31" fmla="*/ 2147483647 h 1512"/>
              <a:gd name="T32" fmla="*/ 2147483647 w 450"/>
              <a:gd name="T33" fmla="*/ 2147483647 h 1512"/>
              <a:gd name="T34" fmla="*/ 2147483647 w 450"/>
              <a:gd name="T35" fmla="*/ 2147483647 h 1512"/>
              <a:gd name="T36" fmla="*/ 2147483647 w 450"/>
              <a:gd name="T37" fmla="*/ 2147483647 h 1512"/>
              <a:gd name="T38" fmla="*/ 2147483647 w 450"/>
              <a:gd name="T39" fmla="*/ 2147483647 h 1512"/>
              <a:gd name="T40" fmla="*/ 2147483647 w 450"/>
              <a:gd name="T41" fmla="*/ 2147483647 h 1512"/>
              <a:gd name="T42" fmla="*/ 2147483647 w 450"/>
              <a:gd name="T43" fmla="*/ 2147483647 h 1512"/>
              <a:gd name="T44" fmla="*/ 2147483647 w 450"/>
              <a:gd name="T45" fmla="*/ 2147483647 h 1512"/>
              <a:gd name="T46" fmla="*/ 2147483647 w 450"/>
              <a:gd name="T47" fmla="*/ 2147483647 h 1512"/>
              <a:gd name="T48" fmla="*/ 2147483647 w 450"/>
              <a:gd name="T49" fmla="*/ 2147483647 h 1512"/>
              <a:gd name="T50" fmla="*/ 2147483647 w 450"/>
              <a:gd name="T51" fmla="*/ 2147483647 h 1512"/>
              <a:gd name="T52" fmla="*/ 2147483647 w 450"/>
              <a:gd name="T53" fmla="*/ 2147483647 h 1512"/>
              <a:gd name="T54" fmla="*/ 2147483647 w 450"/>
              <a:gd name="T55" fmla="*/ 2147483647 h 1512"/>
              <a:gd name="T56" fmla="*/ 2147483647 w 450"/>
              <a:gd name="T57" fmla="*/ 2147483647 h 1512"/>
              <a:gd name="T58" fmla="*/ 2147483647 w 450"/>
              <a:gd name="T59" fmla="*/ 2147483647 h 1512"/>
              <a:gd name="T60" fmla="*/ 2147483647 w 450"/>
              <a:gd name="T61" fmla="*/ 2147483647 h 1512"/>
              <a:gd name="T62" fmla="*/ 2147483647 w 450"/>
              <a:gd name="T63" fmla="*/ 2147483647 h 1512"/>
              <a:gd name="T64" fmla="*/ 2147483647 w 450"/>
              <a:gd name="T65" fmla="*/ 2147483647 h 1512"/>
              <a:gd name="T66" fmla="*/ 2147483647 w 450"/>
              <a:gd name="T67" fmla="*/ 2147483647 h 1512"/>
              <a:gd name="T68" fmla="*/ 0 w 450"/>
              <a:gd name="T69" fmla="*/ 2147483647 h 15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0"/>
              <a:gd name="T106" fmla="*/ 0 h 1512"/>
              <a:gd name="T107" fmla="*/ 450 w 450"/>
              <a:gd name="T108" fmla="*/ 1512 h 15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0" h="1512">
                <a:moveTo>
                  <a:pt x="0" y="17"/>
                </a:moveTo>
                <a:lnTo>
                  <a:pt x="42" y="173"/>
                </a:lnTo>
                <a:lnTo>
                  <a:pt x="42" y="217"/>
                </a:lnTo>
                <a:lnTo>
                  <a:pt x="69" y="374"/>
                </a:lnTo>
                <a:lnTo>
                  <a:pt x="42" y="486"/>
                </a:lnTo>
                <a:lnTo>
                  <a:pt x="69" y="530"/>
                </a:lnTo>
                <a:lnTo>
                  <a:pt x="42" y="549"/>
                </a:lnTo>
                <a:lnTo>
                  <a:pt x="94" y="624"/>
                </a:lnTo>
                <a:lnTo>
                  <a:pt x="94" y="687"/>
                </a:lnTo>
                <a:lnTo>
                  <a:pt x="94" y="818"/>
                </a:lnTo>
                <a:lnTo>
                  <a:pt x="69" y="818"/>
                </a:lnTo>
                <a:lnTo>
                  <a:pt x="69" y="837"/>
                </a:lnTo>
                <a:lnTo>
                  <a:pt x="113" y="931"/>
                </a:lnTo>
                <a:lnTo>
                  <a:pt x="113" y="975"/>
                </a:lnTo>
                <a:lnTo>
                  <a:pt x="138" y="1024"/>
                </a:lnTo>
                <a:lnTo>
                  <a:pt x="138" y="994"/>
                </a:lnTo>
                <a:lnTo>
                  <a:pt x="155" y="1024"/>
                </a:lnTo>
                <a:lnTo>
                  <a:pt x="181" y="1106"/>
                </a:lnTo>
                <a:lnTo>
                  <a:pt x="138" y="1106"/>
                </a:lnTo>
                <a:lnTo>
                  <a:pt x="155" y="1181"/>
                </a:lnTo>
                <a:lnTo>
                  <a:pt x="155" y="1200"/>
                </a:lnTo>
                <a:lnTo>
                  <a:pt x="138" y="1224"/>
                </a:lnTo>
                <a:lnTo>
                  <a:pt x="199" y="1224"/>
                </a:lnTo>
                <a:lnTo>
                  <a:pt x="199" y="1287"/>
                </a:lnTo>
                <a:lnTo>
                  <a:pt x="181" y="1261"/>
                </a:lnTo>
                <a:lnTo>
                  <a:pt x="181" y="1287"/>
                </a:lnTo>
                <a:lnTo>
                  <a:pt x="199" y="1356"/>
                </a:lnTo>
                <a:lnTo>
                  <a:pt x="225" y="1356"/>
                </a:lnTo>
                <a:lnTo>
                  <a:pt x="225" y="1373"/>
                </a:lnTo>
                <a:lnTo>
                  <a:pt x="250" y="1356"/>
                </a:lnTo>
                <a:lnTo>
                  <a:pt x="250" y="1373"/>
                </a:lnTo>
                <a:lnTo>
                  <a:pt x="250" y="1417"/>
                </a:lnTo>
                <a:lnTo>
                  <a:pt x="267" y="1417"/>
                </a:lnTo>
                <a:lnTo>
                  <a:pt x="267" y="1400"/>
                </a:lnTo>
                <a:lnTo>
                  <a:pt x="294" y="1417"/>
                </a:lnTo>
                <a:lnTo>
                  <a:pt x="267" y="1417"/>
                </a:lnTo>
                <a:lnTo>
                  <a:pt x="267" y="1436"/>
                </a:lnTo>
                <a:lnTo>
                  <a:pt x="294" y="1468"/>
                </a:lnTo>
                <a:lnTo>
                  <a:pt x="294" y="1436"/>
                </a:lnTo>
                <a:lnTo>
                  <a:pt x="423" y="1512"/>
                </a:lnTo>
                <a:lnTo>
                  <a:pt x="423" y="1468"/>
                </a:lnTo>
                <a:lnTo>
                  <a:pt x="450" y="1468"/>
                </a:lnTo>
                <a:lnTo>
                  <a:pt x="450" y="1436"/>
                </a:lnTo>
                <a:lnTo>
                  <a:pt x="355" y="1436"/>
                </a:lnTo>
                <a:lnTo>
                  <a:pt x="311" y="1373"/>
                </a:lnTo>
                <a:lnTo>
                  <a:pt x="294" y="1373"/>
                </a:lnTo>
                <a:lnTo>
                  <a:pt x="267" y="1356"/>
                </a:lnTo>
                <a:lnTo>
                  <a:pt x="267" y="1224"/>
                </a:lnTo>
                <a:lnTo>
                  <a:pt x="250" y="1131"/>
                </a:lnTo>
                <a:lnTo>
                  <a:pt x="250" y="1156"/>
                </a:lnTo>
                <a:lnTo>
                  <a:pt x="225" y="1131"/>
                </a:lnTo>
                <a:lnTo>
                  <a:pt x="199" y="1068"/>
                </a:lnTo>
                <a:lnTo>
                  <a:pt x="199" y="1024"/>
                </a:lnTo>
                <a:lnTo>
                  <a:pt x="181" y="994"/>
                </a:lnTo>
                <a:lnTo>
                  <a:pt x="181" y="887"/>
                </a:lnTo>
                <a:lnTo>
                  <a:pt x="138" y="818"/>
                </a:lnTo>
                <a:lnTo>
                  <a:pt x="155" y="774"/>
                </a:lnTo>
                <a:lnTo>
                  <a:pt x="138" y="755"/>
                </a:lnTo>
                <a:lnTo>
                  <a:pt x="155" y="687"/>
                </a:lnTo>
                <a:lnTo>
                  <a:pt x="113" y="580"/>
                </a:lnTo>
                <a:lnTo>
                  <a:pt x="113" y="442"/>
                </a:lnTo>
                <a:lnTo>
                  <a:pt x="138" y="374"/>
                </a:lnTo>
                <a:lnTo>
                  <a:pt x="113" y="286"/>
                </a:lnTo>
                <a:lnTo>
                  <a:pt x="155" y="261"/>
                </a:lnTo>
                <a:lnTo>
                  <a:pt x="155" y="217"/>
                </a:lnTo>
                <a:lnTo>
                  <a:pt x="138" y="217"/>
                </a:lnTo>
                <a:lnTo>
                  <a:pt x="94" y="105"/>
                </a:lnTo>
                <a:lnTo>
                  <a:pt x="94" y="61"/>
                </a:lnTo>
                <a:lnTo>
                  <a:pt x="42" y="0"/>
                </a:lnTo>
                <a:lnTo>
                  <a:pt x="0" y="1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6" name="Freeform 291">
            <a:extLst>
              <a:ext uri="{FF2B5EF4-FFF2-40B4-BE49-F238E27FC236}">
                <a16:creationId xmlns:a16="http://schemas.microsoft.com/office/drawing/2014/main" id="{6ED49DFF-0FA1-5D4F-AA5C-423B5B22F522}"/>
              </a:ext>
            </a:extLst>
          </p:cNvPr>
          <p:cNvSpPr>
            <a:spLocks/>
          </p:cNvSpPr>
          <p:nvPr/>
        </p:nvSpPr>
        <p:spPr bwMode="auto">
          <a:xfrm>
            <a:off x="2984901" y="5270123"/>
            <a:ext cx="392112" cy="1487488"/>
          </a:xfrm>
          <a:custGeom>
            <a:avLst/>
            <a:gdLst>
              <a:gd name="T0" fmla="*/ 2147483647 w 450"/>
              <a:gd name="T1" fmla="*/ 2147483647 h 1512"/>
              <a:gd name="T2" fmla="*/ 2147483647 w 450"/>
              <a:gd name="T3" fmla="*/ 2147483647 h 1512"/>
              <a:gd name="T4" fmla="*/ 2147483647 w 450"/>
              <a:gd name="T5" fmla="*/ 2147483647 h 1512"/>
              <a:gd name="T6" fmla="*/ 2147483647 w 450"/>
              <a:gd name="T7" fmla="*/ 2147483647 h 1512"/>
              <a:gd name="T8" fmla="*/ 2147483647 w 450"/>
              <a:gd name="T9" fmla="*/ 2147483647 h 1512"/>
              <a:gd name="T10" fmla="*/ 2147483647 w 450"/>
              <a:gd name="T11" fmla="*/ 2147483647 h 1512"/>
              <a:gd name="T12" fmla="*/ 2147483647 w 450"/>
              <a:gd name="T13" fmla="*/ 2147483647 h 1512"/>
              <a:gd name="T14" fmla="*/ 2147483647 w 450"/>
              <a:gd name="T15" fmla="*/ 2147483647 h 1512"/>
              <a:gd name="T16" fmla="*/ 2147483647 w 450"/>
              <a:gd name="T17" fmla="*/ 2147483647 h 1512"/>
              <a:gd name="T18" fmla="*/ 2147483647 w 450"/>
              <a:gd name="T19" fmla="*/ 2147483647 h 1512"/>
              <a:gd name="T20" fmla="*/ 2147483647 w 450"/>
              <a:gd name="T21" fmla="*/ 2147483647 h 1512"/>
              <a:gd name="T22" fmla="*/ 2147483647 w 450"/>
              <a:gd name="T23" fmla="*/ 2147483647 h 1512"/>
              <a:gd name="T24" fmla="*/ 2147483647 w 450"/>
              <a:gd name="T25" fmla="*/ 2147483647 h 1512"/>
              <a:gd name="T26" fmla="*/ 2147483647 w 450"/>
              <a:gd name="T27" fmla="*/ 2147483647 h 1512"/>
              <a:gd name="T28" fmla="*/ 2147483647 w 450"/>
              <a:gd name="T29" fmla="*/ 2147483647 h 1512"/>
              <a:gd name="T30" fmla="*/ 2147483647 w 450"/>
              <a:gd name="T31" fmla="*/ 2147483647 h 1512"/>
              <a:gd name="T32" fmla="*/ 2147483647 w 450"/>
              <a:gd name="T33" fmla="*/ 2147483647 h 1512"/>
              <a:gd name="T34" fmla="*/ 2147483647 w 450"/>
              <a:gd name="T35" fmla="*/ 2147483647 h 1512"/>
              <a:gd name="T36" fmla="*/ 2147483647 w 450"/>
              <a:gd name="T37" fmla="*/ 2147483647 h 1512"/>
              <a:gd name="T38" fmla="*/ 2147483647 w 450"/>
              <a:gd name="T39" fmla="*/ 2147483647 h 1512"/>
              <a:gd name="T40" fmla="*/ 2147483647 w 450"/>
              <a:gd name="T41" fmla="*/ 2147483647 h 1512"/>
              <a:gd name="T42" fmla="*/ 2147483647 w 450"/>
              <a:gd name="T43" fmla="*/ 2147483647 h 1512"/>
              <a:gd name="T44" fmla="*/ 2147483647 w 450"/>
              <a:gd name="T45" fmla="*/ 2147483647 h 1512"/>
              <a:gd name="T46" fmla="*/ 2147483647 w 450"/>
              <a:gd name="T47" fmla="*/ 2147483647 h 1512"/>
              <a:gd name="T48" fmla="*/ 2147483647 w 450"/>
              <a:gd name="T49" fmla="*/ 2147483647 h 1512"/>
              <a:gd name="T50" fmla="*/ 2147483647 w 450"/>
              <a:gd name="T51" fmla="*/ 2147483647 h 1512"/>
              <a:gd name="T52" fmla="*/ 2147483647 w 450"/>
              <a:gd name="T53" fmla="*/ 2147483647 h 1512"/>
              <a:gd name="T54" fmla="*/ 2147483647 w 450"/>
              <a:gd name="T55" fmla="*/ 2147483647 h 1512"/>
              <a:gd name="T56" fmla="*/ 2147483647 w 450"/>
              <a:gd name="T57" fmla="*/ 2147483647 h 1512"/>
              <a:gd name="T58" fmla="*/ 2147483647 w 450"/>
              <a:gd name="T59" fmla="*/ 2147483647 h 1512"/>
              <a:gd name="T60" fmla="*/ 2147483647 w 450"/>
              <a:gd name="T61" fmla="*/ 2147483647 h 1512"/>
              <a:gd name="T62" fmla="*/ 2147483647 w 450"/>
              <a:gd name="T63" fmla="*/ 2147483647 h 1512"/>
              <a:gd name="T64" fmla="*/ 2147483647 w 450"/>
              <a:gd name="T65" fmla="*/ 2147483647 h 1512"/>
              <a:gd name="T66" fmla="*/ 2147483647 w 450"/>
              <a:gd name="T67" fmla="*/ 2147483647 h 1512"/>
              <a:gd name="T68" fmla="*/ 0 w 450"/>
              <a:gd name="T69" fmla="*/ 2147483647 h 15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0"/>
              <a:gd name="T106" fmla="*/ 0 h 1512"/>
              <a:gd name="T107" fmla="*/ 450 w 450"/>
              <a:gd name="T108" fmla="*/ 1512 h 15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0" h="1512">
                <a:moveTo>
                  <a:pt x="0" y="17"/>
                </a:moveTo>
                <a:lnTo>
                  <a:pt x="42" y="173"/>
                </a:lnTo>
                <a:lnTo>
                  <a:pt x="42" y="217"/>
                </a:lnTo>
                <a:lnTo>
                  <a:pt x="69" y="374"/>
                </a:lnTo>
                <a:lnTo>
                  <a:pt x="42" y="486"/>
                </a:lnTo>
                <a:lnTo>
                  <a:pt x="69" y="530"/>
                </a:lnTo>
                <a:lnTo>
                  <a:pt x="42" y="549"/>
                </a:lnTo>
                <a:lnTo>
                  <a:pt x="94" y="624"/>
                </a:lnTo>
                <a:lnTo>
                  <a:pt x="94" y="687"/>
                </a:lnTo>
                <a:lnTo>
                  <a:pt x="94" y="818"/>
                </a:lnTo>
                <a:lnTo>
                  <a:pt x="69" y="818"/>
                </a:lnTo>
                <a:lnTo>
                  <a:pt x="69" y="837"/>
                </a:lnTo>
                <a:lnTo>
                  <a:pt x="113" y="931"/>
                </a:lnTo>
                <a:lnTo>
                  <a:pt x="113" y="975"/>
                </a:lnTo>
                <a:lnTo>
                  <a:pt x="138" y="1024"/>
                </a:lnTo>
                <a:lnTo>
                  <a:pt x="138" y="994"/>
                </a:lnTo>
                <a:lnTo>
                  <a:pt x="155" y="1024"/>
                </a:lnTo>
                <a:lnTo>
                  <a:pt x="181" y="1106"/>
                </a:lnTo>
                <a:lnTo>
                  <a:pt x="138" y="1106"/>
                </a:lnTo>
                <a:lnTo>
                  <a:pt x="155" y="1181"/>
                </a:lnTo>
                <a:lnTo>
                  <a:pt x="155" y="1200"/>
                </a:lnTo>
                <a:lnTo>
                  <a:pt x="138" y="1224"/>
                </a:lnTo>
                <a:lnTo>
                  <a:pt x="199" y="1224"/>
                </a:lnTo>
                <a:lnTo>
                  <a:pt x="199" y="1287"/>
                </a:lnTo>
                <a:lnTo>
                  <a:pt x="181" y="1261"/>
                </a:lnTo>
                <a:lnTo>
                  <a:pt x="181" y="1287"/>
                </a:lnTo>
                <a:lnTo>
                  <a:pt x="199" y="1356"/>
                </a:lnTo>
                <a:lnTo>
                  <a:pt x="225" y="1356"/>
                </a:lnTo>
                <a:lnTo>
                  <a:pt x="225" y="1373"/>
                </a:lnTo>
                <a:lnTo>
                  <a:pt x="250" y="1356"/>
                </a:lnTo>
                <a:lnTo>
                  <a:pt x="250" y="1373"/>
                </a:lnTo>
                <a:lnTo>
                  <a:pt x="250" y="1417"/>
                </a:lnTo>
                <a:lnTo>
                  <a:pt x="267" y="1417"/>
                </a:lnTo>
                <a:lnTo>
                  <a:pt x="267" y="1400"/>
                </a:lnTo>
                <a:lnTo>
                  <a:pt x="294" y="1417"/>
                </a:lnTo>
                <a:lnTo>
                  <a:pt x="267" y="1417"/>
                </a:lnTo>
                <a:lnTo>
                  <a:pt x="267" y="1436"/>
                </a:lnTo>
                <a:lnTo>
                  <a:pt x="294" y="1468"/>
                </a:lnTo>
                <a:lnTo>
                  <a:pt x="294" y="1436"/>
                </a:lnTo>
                <a:lnTo>
                  <a:pt x="423" y="1512"/>
                </a:lnTo>
                <a:lnTo>
                  <a:pt x="423" y="1468"/>
                </a:lnTo>
                <a:lnTo>
                  <a:pt x="450" y="1468"/>
                </a:lnTo>
                <a:lnTo>
                  <a:pt x="450" y="1436"/>
                </a:lnTo>
                <a:lnTo>
                  <a:pt x="355" y="1436"/>
                </a:lnTo>
                <a:lnTo>
                  <a:pt x="311" y="1373"/>
                </a:lnTo>
                <a:lnTo>
                  <a:pt x="294" y="1373"/>
                </a:lnTo>
                <a:lnTo>
                  <a:pt x="267" y="1356"/>
                </a:lnTo>
                <a:lnTo>
                  <a:pt x="267" y="1224"/>
                </a:lnTo>
                <a:lnTo>
                  <a:pt x="250" y="1131"/>
                </a:lnTo>
                <a:lnTo>
                  <a:pt x="250" y="1156"/>
                </a:lnTo>
                <a:lnTo>
                  <a:pt x="225" y="1131"/>
                </a:lnTo>
                <a:lnTo>
                  <a:pt x="199" y="1068"/>
                </a:lnTo>
                <a:lnTo>
                  <a:pt x="199" y="1024"/>
                </a:lnTo>
                <a:lnTo>
                  <a:pt x="181" y="994"/>
                </a:lnTo>
                <a:lnTo>
                  <a:pt x="181" y="887"/>
                </a:lnTo>
                <a:lnTo>
                  <a:pt x="138" y="818"/>
                </a:lnTo>
                <a:lnTo>
                  <a:pt x="155" y="774"/>
                </a:lnTo>
                <a:lnTo>
                  <a:pt x="138" y="755"/>
                </a:lnTo>
                <a:lnTo>
                  <a:pt x="155" y="687"/>
                </a:lnTo>
                <a:lnTo>
                  <a:pt x="113" y="580"/>
                </a:lnTo>
                <a:lnTo>
                  <a:pt x="113" y="442"/>
                </a:lnTo>
                <a:lnTo>
                  <a:pt x="138" y="374"/>
                </a:lnTo>
                <a:lnTo>
                  <a:pt x="113" y="286"/>
                </a:lnTo>
                <a:lnTo>
                  <a:pt x="155" y="261"/>
                </a:lnTo>
                <a:lnTo>
                  <a:pt x="155" y="217"/>
                </a:lnTo>
                <a:lnTo>
                  <a:pt x="138" y="217"/>
                </a:lnTo>
                <a:lnTo>
                  <a:pt x="94" y="105"/>
                </a:lnTo>
                <a:lnTo>
                  <a:pt x="94" y="61"/>
                </a:lnTo>
                <a:lnTo>
                  <a:pt x="42" y="0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7" name="Freeform 292">
            <a:extLst>
              <a:ext uri="{FF2B5EF4-FFF2-40B4-BE49-F238E27FC236}">
                <a16:creationId xmlns:a16="http://schemas.microsoft.com/office/drawing/2014/main" id="{76FAB088-DFEE-994E-8A3C-9C331CD40282}"/>
              </a:ext>
            </a:extLst>
          </p:cNvPr>
          <p:cNvSpPr>
            <a:spLocks/>
          </p:cNvSpPr>
          <p:nvPr/>
        </p:nvSpPr>
        <p:spPr bwMode="auto">
          <a:xfrm>
            <a:off x="3007126" y="4939923"/>
            <a:ext cx="404812" cy="544513"/>
          </a:xfrm>
          <a:custGeom>
            <a:avLst/>
            <a:gdLst>
              <a:gd name="T0" fmla="*/ 0 w 467"/>
              <a:gd name="T1" fmla="*/ 2147483647 h 555"/>
              <a:gd name="T2" fmla="*/ 2147483647 w 467"/>
              <a:gd name="T3" fmla="*/ 2147483647 h 555"/>
              <a:gd name="T4" fmla="*/ 2147483647 w 467"/>
              <a:gd name="T5" fmla="*/ 2147483647 h 555"/>
              <a:gd name="T6" fmla="*/ 2147483647 w 467"/>
              <a:gd name="T7" fmla="*/ 2147483647 h 555"/>
              <a:gd name="T8" fmla="*/ 2147483647 w 467"/>
              <a:gd name="T9" fmla="*/ 2147483647 h 555"/>
              <a:gd name="T10" fmla="*/ 2147483647 w 467"/>
              <a:gd name="T11" fmla="*/ 2147483647 h 555"/>
              <a:gd name="T12" fmla="*/ 2147483647 w 467"/>
              <a:gd name="T13" fmla="*/ 2147483647 h 555"/>
              <a:gd name="T14" fmla="*/ 2147483647 w 467"/>
              <a:gd name="T15" fmla="*/ 2147483647 h 555"/>
              <a:gd name="T16" fmla="*/ 2147483647 w 467"/>
              <a:gd name="T17" fmla="*/ 2147483647 h 555"/>
              <a:gd name="T18" fmla="*/ 2147483647 w 467"/>
              <a:gd name="T19" fmla="*/ 2147483647 h 555"/>
              <a:gd name="T20" fmla="*/ 2147483647 w 467"/>
              <a:gd name="T21" fmla="*/ 2147483647 h 555"/>
              <a:gd name="T22" fmla="*/ 2147483647 w 467"/>
              <a:gd name="T23" fmla="*/ 2147483647 h 555"/>
              <a:gd name="T24" fmla="*/ 2147483647 w 467"/>
              <a:gd name="T25" fmla="*/ 2147483647 h 555"/>
              <a:gd name="T26" fmla="*/ 2147483647 w 467"/>
              <a:gd name="T27" fmla="*/ 2147483647 h 555"/>
              <a:gd name="T28" fmla="*/ 2147483647 w 467"/>
              <a:gd name="T29" fmla="*/ 2147483647 h 555"/>
              <a:gd name="T30" fmla="*/ 2147483647 w 467"/>
              <a:gd name="T31" fmla="*/ 2147483647 h 555"/>
              <a:gd name="T32" fmla="*/ 2147483647 w 467"/>
              <a:gd name="T33" fmla="*/ 2147483647 h 555"/>
              <a:gd name="T34" fmla="*/ 2147483647 w 467"/>
              <a:gd name="T35" fmla="*/ 2147483647 h 555"/>
              <a:gd name="T36" fmla="*/ 2147483647 w 467"/>
              <a:gd name="T37" fmla="*/ 2147483647 h 555"/>
              <a:gd name="T38" fmla="*/ 2147483647 w 467"/>
              <a:gd name="T39" fmla="*/ 2147483647 h 555"/>
              <a:gd name="T40" fmla="*/ 2147483647 w 467"/>
              <a:gd name="T41" fmla="*/ 2147483647 h 555"/>
              <a:gd name="T42" fmla="*/ 2147483647 w 467"/>
              <a:gd name="T43" fmla="*/ 2147483647 h 555"/>
              <a:gd name="T44" fmla="*/ 2147483647 w 467"/>
              <a:gd name="T45" fmla="*/ 2147483647 h 555"/>
              <a:gd name="T46" fmla="*/ 2147483647 w 467"/>
              <a:gd name="T47" fmla="*/ 2147483647 h 555"/>
              <a:gd name="T48" fmla="*/ 2147483647 w 467"/>
              <a:gd name="T49" fmla="*/ 0 h 555"/>
              <a:gd name="T50" fmla="*/ 2147483647 w 467"/>
              <a:gd name="T51" fmla="*/ 0 h 555"/>
              <a:gd name="T52" fmla="*/ 2147483647 w 467"/>
              <a:gd name="T53" fmla="*/ 2147483647 h 555"/>
              <a:gd name="T54" fmla="*/ 0 w 467"/>
              <a:gd name="T55" fmla="*/ 2147483647 h 5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7"/>
              <a:gd name="T85" fmla="*/ 0 h 555"/>
              <a:gd name="T86" fmla="*/ 467 w 467"/>
              <a:gd name="T87" fmla="*/ 555 h 55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7" h="555">
                <a:moveTo>
                  <a:pt x="0" y="50"/>
                </a:moveTo>
                <a:lnTo>
                  <a:pt x="17" y="111"/>
                </a:lnTo>
                <a:lnTo>
                  <a:pt x="17" y="267"/>
                </a:lnTo>
                <a:lnTo>
                  <a:pt x="42" y="286"/>
                </a:lnTo>
                <a:lnTo>
                  <a:pt x="17" y="336"/>
                </a:lnTo>
                <a:lnTo>
                  <a:pt x="67" y="399"/>
                </a:lnTo>
                <a:lnTo>
                  <a:pt x="67" y="443"/>
                </a:lnTo>
                <a:lnTo>
                  <a:pt x="111" y="555"/>
                </a:lnTo>
                <a:lnTo>
                  <a:pt x="130" y="555"/>
                </a:lnTo>
                <a:lnTo>
                  <a:pt x="174" y="511"/>
                </a:lnTo>
                <a:lnTo>
                  <a:pt x="242" y="536"/>
                </a:lnTo>
                <a:lnTo>
                  <a:pt x="286" y="536"/>
                </a:lnTo>
                <a:lnTo>
                  <a:pt x="311" y="424"/>
                </a:lnTo>
                <a:lnTo>
                  <a:pt x="423" y="399"/>
                </a:lnTo>
                <a:lnTo>
                  <a:pt x="440" y="443"/>
                </a:lnTo>
                <a:lnTo>
                  <a:pt x="467" y="355"/>
                </a:lnTo>
                <a:lnTo>
                  <a:pt x="423" y="311"/>
                </a:lnTo>
                <a:lnTo>
                  <a:pt x="423" y="286"/>
                </a:lnTo>
                <a:lnTo>
                  <a:pt x="360" y="267"/>
                </a:lnTo>
                <a:lnTo>
                  <a:pt x="360" y="248"/>
                </a:lnTo>
                <a:lnTo>
                  <a:pt x="360" y="224"/>
                </a:lnTo>
                <a:lnTo>
                  <a:pt x="330" y="180"/>
                </a:lnTo>
                <a:lnTo>
                  <a:pt x="174" y="111"/>
                </a:lnTo>
                <a:lnTo>
                  <a:pt x="154" y="67"/>
                </a:lnTo>
                <a:lnTo>
                  <a:pt x="154" y="0"/>
                </a:lnTo>
                <a:lnTo>
                  <a:pt x="86" y="0"/>
                </a:lnTo>
                <a:lnTo>
                  <a:pt x="42" y="67"/>
                </a:lnTo>
                <a:lnTo>
                  <a:pt x="0" y="5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78" name="Freeform 293">
            <a:extLst>
              <a:ext uri="{FF2B5EF4-FFF2-40B4-BE49-F238E27FC236}">
                <a16:creationId xmlns:a16="http://schemas.microsoft.com/office/drawing/2014/main" id="{57AD8502-B79A-9A42-8F3D-FD38514E9E26}"/>
              </a:ext>
            </a:extLst>
          </p:cNvPr>
          <p:cNvSpPr>
            <a:spLocks/>
          </p:cNvSpPr>
          <p:nvPr/>
        </p:nvSpPr>
        <p:spPr bwMode="auto">
          <a:xfrm>
            <a:off x="3007126" y="4939923"/>
            <a:ext cx="404812" cy="544513"/>
          </a:xfrm>
          <a:custGeom>
            <a:avLst/>
            <a:gdLst>
              <a:gd name="T0" fmla="*/ 0 w 467"/>
              <a:gd name="T1" fmla="*/ 2147483647 h 555"/>
              <a:gd name="T2" fmla="*/ 2147483647 w 467"/>
              <a:gd name="T3" fmla="*/ 2147483647 h 555"/>
              <a:gd name="T4" fmla="*/ 2147483647 w 467"/>
              <a:gd name="T5" fmla="*/ 2147483647 h 555"/>
              <a:gd name="T6" fmla="*/ 2147483647 w 467"/>
              <a:gd name="T7" fmla="*/ 2147483647 h 555"/>
              <a:gd name="T8" fmla="*/ 2147483647 w 467"/>
              <a:gd name="T9" fmla="*/ 2147483647 h 555"/>
              <a:gd name="T10" fmla="*/ 2147483647 w 467"/>
              <a:gd name="T11" fmla="*/ 2147483647 h 555"/>
              <a:gd name="T12" fmla="*/ 2147483647 w 467"/>
              <a:gd name="T13" fmla="*/ 2147483647 h 555"/>
              <a:gd name="T14" fmla="*/ 2147483647 w 467"/>
              <a:gd name="T15" fmla="*/ 2147483647 h 555"/>
              <a:gd name="T16" fmla="*/ 2147483647 w 467"/>
              <a:gd name="T17" fmla="*/ 2147483647 h 555"/>
              <a:gd name="T18" fmla="*/ 2147483647 w 467"/>
              <a:gd name="T19" fmla="*/ 2147483647 h 555"/>
              <a:gd name="T20" fmla="*/ 2147483647 w 467"/>
              <a:gd name="T21" fmla="*/ 2147483647 h 555"/>
              <a:gd name="T22" fmla="*/ 2147483647 w 467"/>
              <a:gd name="T23" fmla="*/ 2147483647 h 555"/>
              <a:gd name="T24" fmla="*/ 2147483647 w 467"/>
              <a:gd name="T25" fmla="*/ 2147483647 h 555"/>
              <a:gd name="T26" fmla="*/ 2147483647 w 467"/>
              <a:gd name="T27" fmla="*/ 2147483647 h 555"/>
              <a:gd name="T28" fmla="*/ 2147483647 w 467"/>
              <a:gd name="T29" fmla="*/ 2147483647 h 555"/>
              <a:gd name="T30" fmla="*/ 2147483647 w 467"/>
              <a:gd name="T31" fmla="*/ 2147483647 h 555"/>
              <a:gd name="T32" fmla="*/ 2147483647 w 467"/>
              <a:gd name="T33" fmla="*/ 2147483647 h 555"/>
              <a:gd name="T34" fmla="*/ 2147483647 w 467"/>
              <a:gd name="T35" fmla="*/ 2147483647 h 555"/>
              <a:gd name="T36" fmla="*/ 2147483647 w 467"/>
              <a:gd name="T37" fmla="*/ 2147483647 h 555"/>
              <a:gd name="T38" fmla="*/ 2147483647 w 467"/>
              <a:gd name="T39" fmla="*/ 2147483647 h 555"/>
              <a:gd name="T40" fmla="*/ 2147483647 w 467"/>
              <a:gd name="T41" fmla="*/ 2147483647 h 555"/>
              <a:gd name="T42" fmla="*/ 2147483647 w 467"/>
              <a:gd name="T43" fmla="*/ 2147483647 h 555"/>
              <a:gd name="T44" fmla="*/ 2147483647 w 467"/>
              <a:gd name="T45" fmla="*/ 2147483647 h 555"/>
              <a:gd name="T46" fmla="*/ 2147483647 w 467"/>
              <a:gd name="T47" fmla="*/ 2147483647 h 555"/>
              <a:gd name="T48" fmla="*/ 2147483647 w 467"/>
              <a:gd name="T49" fmla="*/ 0 h 555"/>
              <a:gd name="T50" fmla="*/ 2147483647 w 467"/>
              <a:gd name="T51" fmla="*/ 0 h 555"/>
              <a:gd name="T52" fmla="*/ 2147483647 w 467"/>
              <a:gd name="T53" fmla="*/ 2147483647 h 555"/>
              <a:gd name="T54" fmla="*/ 0 w 467"/>
              <a:gd name="T55" fmla="*/ 2147483647 h 5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7"/>
              <a:gd name="T85" fmla="*/ 0 h 555"/>
              <a:gd name="T86" fmla="*/ 467 w 467"/>
              <a:gd name="T87" fmla="*/ 555 h 55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7" h="555">
                <a:moveTo>
                  <a:pt x="0" y="50"/>
                </a:moveTo>
                <a:lnTo>
                  <a:pt x="17" y="111"/>
                </a:lnTo>
                <a:lnTo>
                  <a:pt x="17" y="267"/>
                </a:lnTo>
                <a:lnTo>
                  <a:pt x="42" y="286"/>
                </a:lnTo>
                <a:lnTo>
                  <a:pt x="17" y="336"/>
                </a:lnTo>
                <a:lnTo>
                  <a:pt x="67" y="399"/>
                </a:lnTo>
                <a:lnTo>
                  <a:pt x="67" y="443"/>
                </a:lnTo>
                <a:lnTo>
                  <a:pt x="111" y="555"/>
                </a:lnTo>
                <a:lnTo>
                  <a:pt x="130" y="555"/>
                </a:lnTo>
                <a:lnTo>
                  <a:pt x="174" y="511"/>
                </a:lnTo>
                <a:lnTo>
                  <a:pt x="242" y="536"/>
                </a:lnTo>
                <a:lnTo>
                  <a:pt x="286" y="536"/>
                </a:lnTo>
                <a:lnTo>
                  <a:pt x="311" y="424"/>
                </a:lnTo>
                <a:lnTo>
                  <a:pt x="423" y="399"/>
                </a:lnTo>
                <a:lnTo>
                  <a:pt x="440" y="443"/>
                </a:lnTo>
                <a:lnTo>
                  <a:pt x="467" y="355"/>
                </a:lnTo>
                <a:lnTo>
                  <a:pt x="423" y="311"/>
                </a:lnTo>
                <a:lnTo>
                  <a:pt x="423" y="286"/>
                </a:lnTo>
                <a:lnTo>
                  <a:pt x="360" y="267"/>
                </a:lnTo>
                <a:lnTo>
                  <a:pt x="360" y="248"/>
                </a:lnTo>
                <a:lnTo>
                  <a:pt x="360" y="224"/>
                </a:lnTo>
                <a:lnTo>
                  <a:pt x="330" y="180"/>
                </a:lnTo>
                <a:lnTo>
                  <a:pt x="174" y="111"/>
                </a:lnTo>
                <a:lnTo>
                  <a:pt x="154" y="67"/>
                </a:lnTo>
                <a:lnTo>
                  <a:pt x="154" y="0"/>
                </a:lnTo>
                <a:lnTo>
                  <a:pt x="86" y="0"/>
                </a:lnTo>
                <a:lnTo>
                  <a:pt x="42" y="67"/>
                </a:lnTo>
                <a:lnTo>
                  <a:pt x="0" y="5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9" name="Freeform 294">
            <a:extLst>
              <a:ext uri="{FF2B5EF4-FFF2-40B4-BE49-F238E27FC236}">
                <a16:creationId xmlns:a16="http://schemas.microsoft.com/office/drawing/2014/main" id="{F82A8182-8013-AE40-878B-3BBAE6D8DB28}"/>
              </a:ext>
            </a:extLst>
          </p:cNvPr>
          <p:cNvSpPr>
            <a:spLocks/>
          </p:cNvSpPr>
          <p:nvPr/>
        </p:nvSpPr>
        <p:spPr bwMode="auto">
          <a:xfrm>
            <a:off x="3256363" y="5333623"/>
            <a:ext cx="269875" cy="355600"/>
          </a:xfrm>
          <a:custGeom>
            <a:avLst/>
            <a:gdLst>
              <a:gd name="T0" fmla="*/ 2147483647 w 311"/>
              <a:gd name="T1" fmla="*/ 2147483647 h 362"/>
              <a:gd name="T2" fmla="*/ 2147483647 w 311"/>
              <a:gd name="T3" fmla="*/ 2147483647 h 362"/>
              <a:gd name="T4" fmla="*/ 2147483647 w 311"/>
              <a:gd name="T5" fmla="*/ 2147483647 h 362"/>
              <a:gd name="T6" fmla="*/ 2147483647 w 311"/>
              <a:gd name="T7" fmla="*/ 2147483647 h 362"/>
              <a:gd name="T8" fmla="*/ 2147483647 w 311"/>
              <a:gd name="T9" fmla="*/ 2147483647 h 362"/>
              <a:gd name="T10" fmla="*/ 2147483647 w 311"/>
              <a:gd name="T11" fmla="*/ 2147483647 h 362"/>
              <a:gd name="T12" fmla="*/ 2147483647 w 311"/>
              <a:gd name="T13" fmla="*/ 2147483647 h 362"/>
              <a:gd name="T14" fmla="*/ 2147483647 w 311"/>
              <a:gd name="T15" fmla="*/ 2147483647 h 362"/>
              <a:gd name="T16" fmla="*/ 2147483647 w 311"/>
              <a:gd name="T17" fmla="*/ 2147483647 h 362"/>
              <a:gd name="T18" fmla="*/ 0 w 311"/>
              <a:gd name="T19" fmla="*/ 2147483647 h 362"/>
              <a:gd name="T20" fmla="*/ 2147483647 w 311"/>
              <a:gd name="T21" fmla="*/ 2147483647 h 362"/>
              <a:gd name="T22" fmla="*/ 2147483647 w 311"/>
              <a:gd name="T23" fmla="*/ 0 h 362"/>
              <a:gd name="T24" fmla="*/ 2147483647 w 311"/>
              <a:gd name="T25" fmla="*/ 2147483647 h 362"/>
              <a:gd name="T26" fmla="*/ 2147483647 w 311"/>
              <a:gd name="T27" fmla="*/ 2147483647 h 362"/>
              <a:gd name="T28" fmla="*/ 2147483647 w 311"/>
              <a:gd name="T29" fmla="*/ 2147483647 h 362"/>
              <a:gd name="T30" fmla="*/ 2147483647 w 311"/>
              <a:gd name="T31" fmla="*/ 2147483647 h 362"/>
              <a:gd name="T32" fmla="*/ 2147483647 w 311"/>
              <a:gd name="T33" fmla="*/ 2147483647 h 362"/>
              <a:gd name="T34" fmla="*/ 2147483647 w 311"/>
              <a:gd name="T35" fmla="*/ 2147483647 h 362"/>
              <a:gd name="T36" fmla="*/ 2147483647 w 311"/>
              <a:gd name="T37" fmla="*/ 2147483647 h 3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1"/>
              <a:gd name="T58" fmla="*/ 0 h 362"/>
              <a:gd name="T59" fmla="*/ 311 w 311"/>
              <a:gd name="T60" fmla="*/ 362 h 3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1" h="362">
                <a:moveTo>
                  <a:pt x="311" y="267"/>
                </a:moveTo>
                <a:lnTo>
                  <a:pt x="311" y="311"/>
                </a:lnTo>
                <a:lnTo>
                  <a:pt x="292" y="362"/>
                </a:lnTo>
                <a:lnTo>
                  <a:pt x="267" y="362"/>
                </a:lnTo>
                <a:lnTo>
                  <a:pt x="179" y="330"/>
                </a:lnTo>
                <a:lnTo>
                  <a:pt x="204" y="292"/>
                </a:lnTo>
                <a:lnTo>
                  <a:pt x="204" y="250"/>
                </a:lnTo>
                <a:lnTo>
                  <a:pt x="135" y="223"/>
                </a:lnTo>
                <a:lnTo>
                  <a:pt x="91" y="198"/>
                </a:lnTo>
                <a:lnTo>
                  <a:pt x="0" y="137"/>
                </a:lnTo>
                <a:lnTo>
                  <a:pt x="25" y="25"/>
                </a:lnTo>
                <a:lnTo>
                  <a:pt x="135" y="0"/>
                </a:lnTo>
                <a:lnTo>
                  <a:pt x="154" y="42"/>
                </a:lnTo>
                <a:lnTo>
                  <a:pt x="179" y="110"/>
                </a:lnTo>
                <a:lnTo>
                  <a:pt x="248" y="137"/>
                </a:lnTo>
                <a:lnTo>
                  <a:pt x="267" y="137"/>
                </a:lnTo>
                <a:lnTo>
                  <a:pt x="267" y="198"/>
                </a:lnTo>
                <a:lnTo>
                  <a:pt x="311" y="198"/>
                </a:lnTo>
                <a:lnTo>
                  <a:pt x="311" y="26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0" name="Freeform 295">
            <a:extLst>
              <a:ext uri="{FF2B5EF4-FFF2-40B4-BE49-F238E27FC236}">
                <a16:creationId xmlns:a16="http://schemas.microsoft.com/office/drawing/2014/main" id="{7958FA75-41EB-A242-A699-2277CF62C498}"/>
              </a:ext>
            </a:extLst>
          </p:cNvPr>
          <p:cNvSpPr>
            <a:spLocks/>
          </p:cNvSpPr>
          <p:nvPr/>
        </p:nvSpPr>
        <p:spPr bwMode="auto">
          <a:xfrm>
            <a:off x="3256363" y="5333623"/>
            <a:ext cx="269875" cy="355600"/>
          </a:xfrm>
          <a:custGeom>
            <a:avLst/>
            <a:gdLst>
              <a:gd name="T0" fmla="*/ 2147483647 w 311"/>
              <a:gd name="T1" fmla="*/ 2147483647 h 362"/>
              <a:gd name="T2" fmla="*/ 2147483647 w 311"/>
              <a:gd name="T3" fmla="*/ 2147483647 h 362"/>
              <a:gd name="T4" fmla="*/ 2147483647 w 311"/>
              <a:gd name="T5" fmla="*/ 2147483647 h 362"/>
              <a:gd name="T6" fmla="*/ 2147483647 w 311"/>
              <a:gd name="T7" fmla="*/ 2147483647 h 362"/>
              <a:gd name="T8" fmla="*/ 2147483647 w 311"/>
              <a:gd name="T9" fmla="*/ 2147483647 h 362"/>
              <a:gd name="T10" fmla="*/ 2147483647 w 311"/>
              <a:gd name="T11" fmla="*/ 2147483647 h 362"/>
              <a:gd name="T12" fmla="*/ 2147483647 w 311"/>
              <a:gd name="T13" fmla="*/ 2147483647 h 362"/>
              <a:gd name="T14" fmla="*/ 2147483647 w 311"/>
              <a:gd name="T15" fmla="*/ 2147483647 h 362"/>
              <a:gd name="T16" fmla="*/ 2147483647 w 311"/>
              <a:gd name="T17" fmla="*/ 2147483647 h 362"/>
              <a:gd name="T18" fmla="*/ 0 w 311"/>
              <a:gd name="T19" fmla="*/ 2147483647 h 362"/>
              <a:gd name="T20" fmla="*/ 2147483647 w 311"/>
              <a:gd name="T21" fmla="*/ 2147483647 h 362"/>
              <a:gd name="T22" fmla="*/ 2147483647 w 311"/>
              <a:gd name="T23" fmla="*/ 0 h 362"/>
              <a:gd name="T24" fmla="*/ 2147483647 w 311"/>
              <a:gd name="T25" fmla="*/ 2147483647 h 362"/>
              <a:gd name="T26" fmla="*/ 2147483647 w 311"/>
              <a:gd name="T27" fmla="*/ 2147483647 h 362"/>
              <a:gd name="T28" fmla="*/ 2147483647 w 311"/>
              <a:gd name="T29" fmla="*/ 2147483647 h 362"/>
              <a:gd name="T30" fmla="*/ 2147483647 w 311"/>
              <a:gd name="T31" fmla="*/ 2147483647 h 362"/>
              <a:gd name="T32" fmla="*/ 2147483647 w 311"/>
              <a:gd name="T33" fmla="*/ 2147483647 h 362"/>
              <a:gd name="T34" fmla="*/ 2147483647 w 311"/>
              <a:gd name="T35" fmla="*/ 2147483647 h 362"/>
              <a:gd name="T36" fmla="*/ 2147483647 w 311"/>
              <a:gd name="T37" fmla="*/ 2147483647 h 3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1"/>
              <a:gd name="T58" fmla="*/ 0 h 362"/>
              <a:gd name="T59" fmla="*/ 311 w 311"/>
              <a:gd name="T60" fmla="*/ 362 h 3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1" h="362">
                <a:moveTo>
                  <a:pt x="311" y="267"/>
                </a:moveTo>
                <a:lnTo>
                  <a:pt x="311" y="311"/>
                </a:lnTo>
                <a:lnTo>
                  <a:pt x="292" y="362"/>
                </a:lnTo>
                <a:lnTo>
                  <a:pt x="267" y="362"/>
                </a:lnTo>
                <a:lnTo>
                  <a:pt x="179" y="330"/>
                </a:lnTo>
                <a:lnTo>
                  <a:pt x="204" y="292"/>
                </a:lnTo>
                <a:lnTo>
                  <a:pt x="204" y="250"/>
                </a:lnTo>
                <a:lnTo>
                  <a:pt x="135" y="223"/>
                </a:lnTo>
                <a:lnTo>
                  <a:pt x="91" y="198"/>
                </a:lnTo>
                <a:lnTo>
                  <a:pt x="0" y="137"/>
                </a:lnTo>
                <a:lnTo>
                  <a:pt x="25" y="25"/>
                </a:lnTo>
                <a:lnTo>
                  <a:pt x="135" y="0"/>
                </a:lnTo>
                <a:lnTo>
                  <a:pt x="154" y="42"/>
                </a:lnTo>
                <a:lnTo>
                  <a:pt x="179" y="110"/>
                </a:lnTo>
                <a:lnTo>
                  <a:pt x="248" y="137"/>
                </a:lnTo>
                <a:lnTo>
                  <a:pt x="267" y="137"/>
                </a:lnTo>
                <a:lnTo>
                  <a:pt x="267" y="198"/>
                </a:lnTo>
                <a:lnTo>
                  <a:pt x="311" y="198"/>
                </a:lnTo>
                <a:lnTo>
                  <a:pt x="311" y="26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1" name="Freeform 296">
            <a:extLst>
              <a:ext uri="{FF2B5EF4-FFF2-40B4-BE49-F238E27FC236}">
                <a16:creationId xmlns:a16="http://schemas.microsoft.com/office/drawing/2014/main" id="{983ABD07-4895-DB4D-926F-771161D25E24}"/>
              </a:ext>
            </a:extLst>
          </p:cNvPr>
          <p:cNvSpPr>
            <a:spLocks/>
          </p:cNvSpPr>
          <p:nvPr/>
        </p:nvSpPr>
        <p:spPr bwMode="auto">
          <a:xfrm>
            <a:off x="3083326" y="5443161"/>
            <a:ext cx="487362" cy="1239837"/>
          </a:xfrm>
          <a:custGeom>
            <a:avLst/>
            <a:gdLst>
              <a:gd name="T0" fmla="*/ 2147483647 w 562"/>
              <a:gd name="T1" fmla="*/ 2147483647 h 1263"/>
              <a:gd name="T2" fmla="*/ 2147483647 w 562"/>
              <a:gd name="T3" fmla="*/ 2147483647 h 1263"/>
              <a:gd name="T4" fmla="*/ 2147483647 w 562"/>
              <a:gd name="T5" fmla="*/ 2147483647 h 1263"/>
              <a:gd name="T6" fmla="*/ 2147483647 w 562"/>
              <a:gd name="T7" fmla="*/ 2147483647 h 1263"/>
              <a:gd name="T8" fmla="*/ 2147483647 w 562"/>
              <a:gd name="T9" fmla="*/ 2147483647 h 1263"/>
              <a:gd name="T10" fmla="*/ 2147483647 w 562"/>
              <a:gd name="T11" fmla="*/ 2147483647 h 1263"/>
              <a:gd name="T12" fmla="*/ 2147483647 w 562"/>
              <a:gd name="T13" fmla="*/ 2147483647 h 1263"/>
              <a:gd name="T14" fmla="*/ 2147483647 w 562"/>
              <a:gd name="T15" fmla="*/ 0 h 1263"/>
              <a:gd name="T16" fmla="*/ 2147483647 w 562"/>
              <a:gd name="T17" fmla="*/ 2147483647 h 1263"/>
              <a:gd name="T18" fmla="*/ 2147483647 w 562"/>
              <a:gd name="T19" fmla="*/ 2147483647 h 1263"/>
              <a:gd name="T20" fmla="*/ 0 w 562"/>
              <a:gd name="T21" fmla="*/ 2147483647 h 1263"/>
              <a:gd name="T22" fmla="*/ 2147483647 w 562"/>
              <a:gd name="T23" fmla="*/ 2147483647 h 1263"/>
              <a:gd name="T24" fmla="*/ 2147483647 w 562"/>
              <a:gd name="T25" fmla="*/ 2147483647 h 1263"/>
              <a:gd name="T26" fmla="*/ 2147483647 w 562"/>
              <a:gd name="T27" fmla="*/ 2147483647 h 1263"/>
              <a:gd name="T28" fmla="*/ 2147483647 w 562"/>
              <a:gd name="T29" fmla="*/ 2147483647 h 1263"/>
              <a:gd name="T30" fmla="*/ 2147483647 w 562"/>
              <a:gd name="T31" fmla="*/ 2147483647 h 1263"/>
              <a:gd name="T32" fmla="*/ 2147483647 w 562"/>
              <a:gd name="T33" fmla="*/ 2147483647 h 1263"/>
              <a:gd name="T34" fmla="*/ 2147483647 w 562"/>
              <a:gd name="T35" fmla="*/ 2147483647 h 1263"/>
              <a:gd name="T36" fmla="*/ 2147483647 w 562"/>
              <a:gd name="T37" fmla="*/ 2147483647 h 1263"/>
              <a:gd name="T38" fmla="*/ 2147483647 w 562"/>
              <a:gd name="T39" fmla="*/ 2147483647 h 1263"/>
              <a:gd name="T40" fmla="*/ 2147483647 w 562"/>
              <a:gd name="T41" fmla="*/ 2147483647 h 1263"/>
              <a:gd name="T42" fmla="*/ 2147483647 w 562"/>
              <a:gd name="T43" fmla="*/ 2147483647 h 1263"/>
              <a:gd name="T44" fmla="*/ 2147483647 w 562"/>
              <a:gd name="T45" fmla="*/ 2147483647 h 1263"/>
              <a:gd name="T46" fmla="*/ 2147483647 w 562"/>
              <a:gd name="T47" fmla="*/ 2147483647 h 1263"/>
              <a:gd name="T48" fmla="*/ 2147483647 w 562"/>
              <a:gd name="T49" fmla="*/ 2147483647 h 1263"/>
              <a:gd name="T50" fmla="*/ 2147483647 w 562"/>
              <a:gd name="T51" fmla="*/ 2147483647 h 1263"/>
              <a:gd name="T52" fmla="*/ 2147483647 w 562"/>
              <a:gd name="T53" fmla="*/ 2147483647 h 1263"/>
              <a:gd name="T54" fmla="*/ 2147483647 w 562"/>
              <a:gd name="T55" fmla="*/ 2147483647 h 1263"/>
              <a:gd name="T56" fmla="*/ 2147483647 w 562"/>
              <a:gd name="T57" fmla="*/ 2147483647 h 1263"/>
              <a:gd name="T58" fmla="*/ 2147483647 w 562"/>
              <a:gd name="T59" fmla="*/ 2147483647 h 1263"/>
              <a:gd name="T60" fmla="*/ 2147483647 w 562"/>
              <a:gd name="T61" fmla="*/ 2147483647 h 1263"/>
              <a:gd name="T62" fmla="*/ 2147483647 w 562"/>
              <a:gd name="T63" fmla="*/ 2147483647 h 1263"/>
              <a:gd name="T64" fmla="*/ 2147483647 w 562"/>
              <a:gd name="T65" fmla="*/ 2147483647 h 1263"/>
              <a:gd name="T66" fmla="*/ 2147483647 w 562"/>
              <a:gd name="T67" fmla="*/ 2147483647 h 1263"/>
              <a:gd name="T68" fmla="*/ 2147483647 w 562"/>
              <a:gd name="T69" fmla="*/ 2147483647 h 1263"/>
              <a:gd name="T70" fmla="*/ 2147483647 w 562"/>
              <a:gd name="T71" fmla="*/ 2147483647 h 1263"/>
              <a:gd name="T72" fmla="*/ 2147483647 w 562"/>
              <a:gd name="T73" fmla="*/ 2147483647 h 12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2"/>
              <a:gd name="T112" fmla="*/ 0 h 1263"/>
              <a:gd name="T113" fmla="*/ 562 w 562"/>
              <a:gd name="T114" fmla="*/ 1263 h 12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2" h="1263">
                <a:moveTo>
                  <a:pt x="450" y="355"/>
                </a:moveTo>
                <a:lnTo>
                  <a:pt x="543" y="250"/>
                </a:lnTo>
                <a:lnTo>
                  <a:pt x="562" y="218"/>
                </a:lnTo>
                <a:lnTo>
                  <a:pt x="543" y="155"/>
                </a:lnTo>
                <a:lnTo>
                  <a:pt x="511" y="155"/>
                </a:lnTo>
                <a:lnTo>
                  <a:pt x="511" y="199"/>
                </a:lnTo>
                <a:lnTo>
                  <a:pt x="492" y="250"/>
                </a:lnTo>
                <a:lnTo>
                  <a:pt x="467" y="250"/>
                </a:lnTo>
                <a:lnTo>
                  <a:pt x="379" y="218"/>
                </a:lnTo>
                <a:lnTo>
                  <a:pt x="406" y="182"/>
                </a:lnTo>
                <a:lnTo>
                  <a:pt x="406" y="138"/>
                </a:lnTo>
                <a:lnTo>
                  <a:pt x="337" y="111"/>
                </a:lnTo>
                <a:lnTo>
                  <a:pt x="293" y="86"/>
                </a:lnTo>
                <a:lnTo>
                  <a:pt x="198" y="25"/>
                </a:lnTo>
                <a:lnTo>
                  <a:pt x="154" y="25"/>
                </a:lnTo>
                <a:lnTo>
                  <a:pt x="86" y="0"/>
                </a:lnTo>
                <a:lnTo>
                  <a:pt x="42" y="42"/>
                </a:lnTo>
                <a:lnTo>
                  <a:pt x="42" y="86"/>
                </a:lnTo>
                <a:lnTo>
                  <a:pt x="0" y="111"/>
                </a:lnTo>
                <a:lnTo>
                  <a:pt x="25" y="199"/>
                </a:lnTo>
                <a:lnTo>
                  <a:pt x="0" y="267"/>
                </a:lnTo>
                <a:lnTo>
                  <a:pt x="0" y="407"/>
                </a:lnTo>
                <a:lnTo>
                  <a:pt x="42" y="512"/>
                </a:lnTo>
                <a:lnTo>
                  <a:pt x="25" y="580"/>
                </a:lnTo>
                <a:lnTo>
                  <a:pt x="42" y="599"/>
                </a:lnTo>
                <a:lnTo>
                  <a:pt x="25" y="643"/>
                </a:lnTo>
                <a:lnTo>
                  <a:pt x="68" y="712"/>
                </a:lnTo>
                <a:lnTo>
                  <a:pt x="68" y="819"/>
                </a:lnTo>
                <a:lnTo>
                  <a:pt x="86" y="849"/>
                </a:lnTo>
                <a:lnTo>
                  <a:pt x="86" y="893"/>
                </a:lnTo>
                <a:lnTo>
                  <a:pt x="112" y="956"/>
                </a:lnTo>
                <a:lnTo>
                  <a:pt x="137" y="981"/>
                </a:lnTo>
                <a:lnTo>
                  <a:pt x="137" y="956"/>
                </a:lnTo>
                <a:lnTo>
                  <a:pt x="154" y="1049"/>
                </a:lnTo>
                <a:lnTo>
                  <a:pt x="154" y="1181"/>
                </a:lnTo>
                <a:lnTo>
                  <a:pt x="181" y="1200"/>
                </a:lnTo>
                <a:lnTo>
                  <a:pt x="198" y="1200"/>
                </a:lnTo>
                <a:lnTo>
                  <a:pt x="242" y="1263"/>
                </a:lnTo>
                <a:lnTo>
                  <a:pt x="337" y="1263"/>
                </a:lnTo>
                <a:lnTo>
                  <a:pt x="379" y="1263"/>
                </a:lnTo>
                <a:lnTo>
                  <a:pt x="310" y="1225"/>
                </a:lnTo>
                <a:lnTo>
                  <a:pt x="310" y="1200"/>
                </a:lnTo>
                <a:lnTo>
                  <a:pt x="337" y="1181"/>
                </a:lnTo>
                <a:lnTo>
                  <a:pt x="337" y="1137"/>
                </a:lnTo>
                <a:lnTo>
                  <a:pt x="379" y="1088"/>
                </a:lnTo>
                <a:lnTo>
                  <a:pt x="354" y="1068"/>
                </a:lnTo>
                <a:lnTo>
                  <a:pt x="337" y="1068"/>
                </a:lnTo>
                <a:lnTo>
                  <a:pt x="293" y="1049"/>
                </a:lnTo>
                <a:lnTo>
                  <a:pt x="293" y="1025"/>
                </a:lnTo>
                <a:lnTo>
                  <a:pt x="293" y="981"/>
                </a:lnTo>
                <a:lnTo>
                  <a:pt x="337" y="981"/>
                </a:lnTo>
                <a:lnTo>
                  <a:pt x="337" y="956"/>
                </a:lnTo>
                <a:lnTo>
                  <a:pt x="337" y="912"/>
                </a:lnTo>
                <a:lnTo>
                  <a:pt x="354" y="893"/>
                </a:lnTo>
                <a:lnTo>
                  <a:pt x="337" y="893"/>
                </a:lnTo>
                <a:lnTo>
                  <a:pt x="337" y="868"/>
                </a:lnTo>
                <a:lnTo>
                  <a:pt x="354" y="893"/>
                </a:lnTo>
                <a:lnTo>
                  <a:pt x="379" y="893"/>
                </a:lnTo>
                <a:lnTo>
                  <a:pt x="379" y="868"/>
                </a:lnTo>
                <a:lnTo>
                  <a:pt x="354" y="849"/>
                </a:lnTo>
                <a:lnTo>
                  <a:pt x="337" y="868"/>
                </a:lnTo>
                <a:lnTo>
                  <a:pt x="310" y="849"/>
                </a:lnTo>
                <a:lnTo>
                  <a:pt x="293" y="800"/>
                </a:lnTo>
                <a:lnTo>
                  <a:pt x="337" y="819"/>
                </a:lnTo>
                <a:lnTo>
                  <a:pt x="379" y="800"/>
                </a:lnTo>
                <a:lnTo>
                  <a:pt x="379" y="737"/>
                </a:lnTo>
                <a:lnTo>
                  <a:pt x="431" y="712"/>
                </a:lnTo>
                <a:lnTo>
                  <a:pt x="511" y="693"/>
                </a:lnTo>
                <a:lnTo>
                  <a:pt x="543" y="643"/>
                </a:lnTo>
                <a:lnTo>
                  <a:pt x="543" y="624"/>
                </a:lnTo>
                <a:lnTo>
                  <a:pt x="492" y="599"/>
                </a:lnTo>
                <a:lnTo>
                  <a:pt x="511" y="580"/>
                </a:lnTo>
                <a:lnTo>
                  <a:pt x="450" y="531"/>
                </a:lnTo>
                <a:lnTo>
                  <a:pt x="450" y="512"/>
                </a:lnTo>
                <a:lnTo>
                  <a:pt x="450" y="35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2" name="Freeform 297">
            <a:extLst>
              <a:ext uri="{FF2B5EF4-FFF2-40B4-BE49-F238E27FC236}">
                <a16:creationId xmlns:a16="http://schemas.microsoft.com/office/drawing/2014/main" id="{3C566CF7-7C28-0742-B190-D00BEE63B224}"/>
              </a:ext>
            </a:extLst>
          </p:cNvPr>
          <p:cNvSpPr>
            <a:spLocks/>
          </p:cNvSpPr>
          <p:nvPr/>
        </p:nvSpPr>
        <p:spPr bwMode="auto">
          <a:xfrm>
            <a:off x="3083326" y="5443161"/>
            <a:ext cx="487362" cy="1239837"/>
          </a:xfrm>
          <a:custGeom>
            <a:avLst/>
            <a:gdLst>
              <a:gd name="T0" fmla="*/ 2147483647 w 562"/>
              <a:gd name="T1" fmla="*/ 2147483647 h 1263"/>
              <a:gd name="T2" fmla="*/ 2147483647 w 562"/>
              <a:gd name="T3" fmla="*/ 2147483647 h 1263"/>
              <a:gd name="T4" fmla="*/ 2147483647 w 562"/>
              <a:gd name="T5" fmla="*/ 2147483647 h 1263"/>
              <a:gd name="T6" fmla="*/ 2147483647 w 562"/>
              <a:gd name="T7" fmla="*/ 2147483647 h 1263"/>
              <a:gd name="T8" fmla="*/ 2147483647 w 562"/>
              <a:gd name="T9" fmla="*/ 2147483647 h 1263"/>
              <a:gd name="T10" fmla="*/ 2147483647 w 562"/>
              <a:gd name="T11" fmla="*/ 2147483647 h 1263"/>
              <a:gd name="T12" fmla="*/ 2147483647 w 562"/>
              <a:gd name="T13" fmla="*/ 2147483647 h 1263"/>
              <a:gd name="T14" fmla="*/ 2147483647 w 562"/>
              <a:gd name="T15" fmla="*/ 0 h 1263"/>
              <a:gd name="T16" fmla="*/ 2147483647 w 562"/>
              <a:gd name="T17" fmla="*/ 2147483647 h 1263"/>
              <a:gd name="T18" fmla="*/ 2147483647 w 562"/>
              <a:gd name="T19" fmla="*/ 2147483647 h 1263"/>
              <a:gd name="T20" fmla="*/ 0 w 562"/>
              <a:gd name="T21" fmla="*/ 2147483647 h 1263"/>
              <a:gd name="T22" fmla="*/ 2147483647 w 562"/>
              <a:gd name="T23" fmla="*/ 2147483647 h 1263"/>
              <a:gd name="T24" fmla="*/ 2147483647 w 562"/>
              <a:gd name="T25" fmla="*/ 2147483647 h 1263"/>
              <a:gd name="T26" fmla="*/ 2147483647 w 562"/>
              <a:gd name="T27" fmla="*/ 2147483647 h 1263"/>
              <a:gd name="T28" fmla="*/ 2147483647 w 562"/>
              <a:gd name="T29" fmla="*/ 2147483647 h 1263"/>
              <a:gd name="T30" fmla="*/ 2147483647 w 562"/>
              <a:gd name="T31" fmla="*/ 2147483647 h 1263"/>
              <a:gd name="T32" fmla="*/ 2147483647 w 562"/>
              <a:gd name="T33" fmla="*/ 2147483647 h 1263"/>
              <a:gd name="T34" fmla="*/ 2147483647 w 562"/>
              <a:gd name="T35" fmla="*/ 2147483647 h 1263"/>
              <a:gd name="T36" fmla="*/ 2147483647 w 562"/>
              <a:gd name="T37" fmla="*/ 2147483647 h 1263"/>
              <a:gd name="T38" fmla="*/ 2147483647 w 562"/>
              <a:gd name="T39" fmla="*/ 2147483647 h 1263"/>
              <a:gd name="T40" fmla="*/ 2147483647 w 562"/>
              <a:gd name="T41" fmla="*/ 2147483647 h 1263"/>
              <a:gd name="T42" fmla="*/ 2147483647 w 562"/>
              <a:gd name="T43" fmla="*/ 2147483647 h 1263"/>
              <a:gd name="T44" fmla="*/ 2147483647 w 562"/>
              <a:gd name="T45" fmla="*/ 2147483647 h 1263"/>
              <a:gd name="T46" fmla="*/ 2147483647 w 562"/>
              <a:gd name="T47" fmla="*/ 2147483647 h 1263"/>
              <a:gd name="T48" fmla="*/ 2147483647 w 562"/>
              <a:gd name="T49" fmla="*/ 2147483647 h 1263"/>
              <a:gd name="T50" fmla="*/ 2147483647 w 562"/>
              <a:gd name="T51" fmla="*/ 2147483647 h 1263"/>
              <a:gd name="T52" fmla="*/ 2147483647 w 562"/>
              <a:gd name="T53" fmla="*/ 2147483647 h 1263"/>
              <a:gd name="T54" fmla="*/ 2147483647 w 562"/>
              <a:gd name="T55" fmla="*/ 2147483647 h 1263"/>
              <a:gd name="T56" fmla="*/ 2147483647 w 562"/>
              <a:gd name="T57" fmla="*/ 2147483647 h 1263"/>
              <a:gd name="T58" fmla="*/ 2147483647 w 562"/>
              <a:gd name="T59" fmla="*/ 2147483647 h 1263"/>
              <a:gd name="T60" fmla="*/ 2147483647 w 562"/>
              <a:gd name="T61" fmla="*/ 2147483647 h 1263"/>
              <a:gd name="T62" fmla="*/ 2147483647 w 562"/>
              <a:gd name="T63" fmla="*/ 2147483647 h 1263"/>
              <a:gd name="T64" fmla="*/ 2147483647 w 562"/>
              <a:gd name="T65" fmla="*/ 2147483647 h 1263"/>
              <a:gd name="T66" fmla="*/ 2147483647 w 562"/>
              <a:gd name="T67" fmla="*/ 2147483647 h 1263"/>
              <a:gd name="T68" fmla="*/ 2147483647 w 562"/>
              <a:gd name="T69" fmla="*/ 2147483647 h 1263"/>
              <a:gd name="T70" fmla="*/ 2147483647 w 562"/>
              <a:gd name="T71" fmla="*/ 2147483647 h 1263"/>
              <a:gd name="T72" fmla="*/ 2147483647 w 562"/>
              <a:gd name="T73" fmla="*/ 2147483647 h 12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2"/>
              <a:gd name="T112" fmla="*/ 0 h 1263"/>
              <a:gd name="T113" fmla="*/ 562 w 562"/>
              <a:gd name="T114" fmla="*/ 1263 h 12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2" h="1263">
                <a:moveTo>
                  <a:pt x="450" y="355"/>
                </a:moveTo>
                <a:lnTo>
                  <a:pt x="543" y="250"/>
                </a:lnTo>
                <a:lnTo>
                  <a:pt x="562" y="218"/>
                </a:lnTo>
                <a:lnTo>
                  <a:pt x="543" y="155"/>
                </a:lnTo>
                <a:lnTo>
                  <a:pt x="511" y="155"/>
                </a:lnTo>
                <a:lnTo>
                  <a:pt x="511" y="199"/>
                </a:lnTo>
                <a:lnTo>
                  <a:pt x="492" y="250"/>
                </a:lnTo>
                <a:lnTo>
                  <a:pt x="467" y="250"/>
                </a:lnTo>
                <a:lnTo>
                  <a:pt x="379" y="218"/>
                </a:lnTo>
                <a:lnTo>
                  <a:pt x="406" y="182"/>
                </a:lnTo>
                <a:lnTo>
                  <a:pt x="406" y="138"/>
                </a:lnTo>
                <a:lnTo>
                  <a:pt x="337" y="111"/>
                </a:lnTo>
                <a:lnTo>
                  <a:pt x="293" y="86"/>
                </a:lnTo>
                <a:lnTo>
                  <a:pt x="198" y="25"/>
                </a:lnTo>
                <a:lnTo>
                  <a:pt x="154" y="25"/>
                </a:lnTo>
                <a:lnTo>
                  <a:pt x="86" y="0"/>
                </a:lnTo>
                <a:lnTo>
                  <a:pt x="42" y="42"/>
                </a:lnTo>
                <a:lnTo>
                  <a:pt x="42" y="86"/>
                </a:lnTo>
                <a:lnTo>
                  <a:pt x="0" y="111"/>
                </a:lnTo>
                <a:lnTo>
                  <a:pt x="25" y="199"/>
                </a:lnTo>
                <a:lnTo>
                  <a:pt x="0" y="267"/>
                </a:lnTo>
                <a:lnTo>
                  <a:pt x="0" y="407"/>
                </a:lnTo>
                <a:lnTo>
                  <a:pt x="42" y="512"/>
                </a:lnTo>
                <a:lnTo>
                  <a:pt x="25" y="580"/>
                </a:lnTo>
                <a:lnTo>
                  <a:pt x="42" y="599"/>
                </a:lnTo>
                <a:lnTo>
                  <a:pt x="25" y="643"/>
                </a:lnTo>
                <a:lnTo>
                  <a:pt x="68" y="712"/>
                </a:lnTo>
                <a:lnTo>
                  <a:pt x="68" y="819"/>
                </a:lnTo>
                <a:lnTo>
                  <a:pt x="86" y="849"/>
                </a:lnTo>
                <a:lnTo>
                  <a:pt x="86" y="893"/>
                </a:lnTo>
                <a:lnTo>
                  <a:pt x="112" y="956"/>
                </a:lnTo>
                <a:lnTo>
                  <a:pt x="137" y="981"/>
                </a:lnTo>
                <a:lnTo>
                  <a:pt x="137" y="956"/>
                </a:lnTo>
                <a:lnTo>
                  <a:pt x="154" y="1049"/>
                </a:lnTo>
                <a:lnTo>
                  <a:pt x="154" y="1181"/>
                </a:lnTo>
                <a:lnTo>
                  <a:pt x="181" y="1200"/>
                </a:lnTo>
                <a:lnTo>
                  <a:pt x="198" y="1200"/>
                </a:lnTo>
                <a:lnTo>
                  <a:pt x="242" y="1263"/>
                </a:lnTo>
                <a:lnTo>
                  <a:pt x="337" y="1263"/>
                </a:lnTo>
                <a:lnTo>
                  <a:pt x="379" y="1263"/>
                </a:lnTo>
                <a:lnTo>
                  <a:pt x="310" y="1225"/>
                </a:lnTo>
                <a:lnTo>
                  <a:pt x="310" y="1200"/>
                </a:lnTo>
                <a:lnTo>
                  <a:pt x="337" y="1181"/>
                </a:lnTo>
                <a:lnTo>
                  <a:pt x="337" y="1137"/>
                </a:lnTo>
                <a:lnTo>
                  <a:pt x="379" y="1088"/>
                </a:lnTo>
                <a:lnTo>
                  <a:pt x="354" y="1068"/>
                </a:lnTo>
                <a:lnTo>
                  <a:pt x="337" y="1068"/>
                </a:lnTo>
                <a:lnTo>
                  <a:pt x="293" y="1049"/>
                </a:lnTo>
                <a:lnTo>
                  <a:pt x="293" y="1025"/>
                </a:lnTo>
                <a:lnTo>
                  <a:pt x="293" y="981"/>
                </a:lnTo>
                <a:lnTo>
                  <a:pt x="337" y="981"/>
                </a:lnTo>
                <a:lnTo>
                  <a:pt x="337" y="956"/>
                </a:lnTo>
                <a:lnTo>
                  <a:pt x="337" y="912"/>
                </a:lnTo>
                <a:lnTo>
                  <a:pt x="354" y="893"/>
                </a:lnTo>
                <a:lnTo>
                  <a:pt x="337" y="893"/>
                </a:lnTo>
                <a:lnTo>
                  <a:pt x="337" y="868"/>
                </a:lnTo>
                <a:lnTo>
                  <a:pt x="354" y="893"/>
                </a:lnTo>
                <a:lnTo>
                  <a:pt x="379" y="893"/>
                </a:lnTo>
                <a:lnTo>
                  <a:pt x="379" y="868"/>
                </a:lnTo>
                <a:lnTo>
                  <a:pt x="354" y="849"/>
                </a:lnTo>
                <a:lnTo>
                  <a:pt x="337" y="868"/>
                </a:lnTo>
                <a:lnTo>
                  <a:pt x="310" y="849"/>
                </a:lnTo>
                <a:lnTo>
                  <a:pt x="293" y="800"/>
                </a:lnTo>
                <a:lnTo>
                  <a:pt x="337" y="819"/>
                </a:lnTo>
                <a:lnTo>
                  <a:pt x="379" y="800"/>
                </a:lnTo>
                <a:lnTo>
                  <a:pt x="379" y="737"/>
                </a:lnTo>
                <a:lnTo>
                  <a:pt x="431" y="712"/>
                </a:lnTo>
                <a:lnTo>
                  <a:pt x="511" y="693"/>
                </a:lnTo>
                <a:lnTo>
                  <a:pt x="543" y="643"/>
                </a:lnTo>
                <a:lnTo>
                  <a:pt x="543" y="624"/>
                </a:lnTo>
                <a:lnTo>
                  <a:pt x="492" y="599"/>
                </a:lnTo>
                <a:lnTo>
                  <a:pt x="511" y="580"/>
                </a:lnTo>
                <a:lnTo>
                  <a:pt x="450" y="531"/>
                </a:lnTo>
                <a:lnTo>
                  <a:pt x="450" y="512"/>
                </a:lnTo>
                <a:lnTo>
                  <a:pt x="450" y="355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3" name="Freeform 298">
            <a:extLst>
              <a:ext uri="{FF2B5EF4-FFF2-40B4-BE49-F238E27FC236}">
                <a16:creationId xmlns:a16="http://schemas.microsoft.com/office/drawing/2014/main" id="{44C20CDD-938C-4744-BB90-6EE4188B91FF}"/>
              </a:ext>
            </a:extLst>
          </p:cNvPr>
          <p:cNvSpPr>
            <a:spLocks/>
          </p:cNvSpPr>
          <p:nvPr/>
        </p:nvSpPr>
        <p:spPr bwMode="auto">
          <a:xfrm>
            <a:off x="3256363" y="4196973"/>
            <a:ext cx="155575" cy="279400"/>
          </a:xfrm>
          <a:custGeom>
            <a:avLst/>
            <a:gdLst>
              <a:gd name="T0" fmla="*/ 2147483647 w 181"/>
              <a:gd name="T1" fmla="*/ 0 h 286"/>
              <a:gd name="T2" fmla="*/ 2147483647 w 181"/>
              <a:gd name="T3" fmla="*/ 2147483647 h 286"/>
              <a:gd name="T4" fmla="*/ 2147483647 w 181"/>
              <a:gd name="T5" fmla="*/ 2147483647 h 286"/>
              <a:gd name="T6" fmla="*/ 2147483647 w 181"/>
              <a:gd name="T7" fmla="*/ 2147483647 h 286"/>
              <a:gd name="T8" fmla="*/ 2147483647 w 181"/>
              <a:gd name="T9" fmla="*/ 2147483647 h 286"/>
              <a:gd name="T10" fmla="*/ 2147483647 w 181"/>
              <a:gd name="T11" fmla="*/ 2147483647 h 286"/>
              <a:gd name="T12" fmla="*/ 2147483647 w 181"/>
              <a:gd name="T13" fmla="*/ 2147483647 h 286"/>
              <a:gd name="T14" fmla="*/ 2147483647 w 181"/>
              <a:gd name="T15" fmla="*/ 2147483647 h 286"/>
              <a:gd name="T16" fmla="*/ 2147483647 w 181"/>
              <a:gd name="T17" fmla="*/ 2147483647 h 286"/>
              <a:gd name="T18" fmla="*/ 2147483647 w 181"/>
              <a:gd name="T19" fmla="*/ 2147483647 h 286"/>
              <a:gd name="T20" fmla="*/ 2147483647 w 181"/>
              <a:gd name="T21" fmla="*/ 2147483647 h 286"/>
              <a:gd name="T22" fmla="*/ 2147483647 w 181"/>
              <a:gd name="T23" fmla="*/ 2147483647 h 286"/>
              <a:gd name="T24" fmla="*/ 2147483647 w 181"/>
              <a:gd name="T25" fmla="*/ 2147483647 h 286"/>
              <a:gd name="T26" fmla="*/ 0 w 181"/>
              <a:gd name="T27" fmla="*/ 2147483647 h 286"/>
              <a:gd name="T28" fmla="*/ 2147483647 w 181"/>
              <a:gd name="T29" fmla="*/ 2147483647 h 286"/>
              <a:gd name="T30" fmla="*/ 2147483647 w 181"/>
              <a:gd name="T31" fmla="*/ 2147483647 h 286"/>
              <a:gd name="T32" fmla="*/ 2147483647 w 181"/>
              <a:gd name="T33" fmla="*/ 2147483647 h 286"/>
              <a:gd name="T34" fmla="*/ 2147483647 w 181"/>
              <a:gd name="T35" fmla="*/ 2147483647 h 286"/>
              <a:gd name="T36" fmla="*/ 2147483647 w 181"/>
              <a:gd name="T37" fmla="*/ 0 h 2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1"/>
              <a:gd name="T58" fmla="*/ 0 h 286"/>
              <a:gd name="T59" fmla="*/ 181 w 181"/>
              <a:gd name="T60" fmla="*/ 286 h 2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1" h="286">
                <a:moveTo>
                  <a:pt x="74" y="0"/>
                </a:moveTo>
                <a:lnTo>
                  <a:pt x="110" y="25"/>
                </a:lnTo>
                <a:lnTo>
                  <a:pt x="110" y="67"/>
                </a:lnTo>
                <a:lnTo>
                  <a:pt x="154" y="111"/>
                </a:lnTo>
                <a:lnTo>
                  <a:pt x="137" y="174"/>
                </a:lnTo>
                <a:lnTo>
                  <a:pt x="181" y="267"/>
                </a:lnTo>
                <a:lnTo>
                  <a:pt x="154" y="267"/>
                </a:lnTo>
                <a:lnTo>
                  <a:pt x="93" y="286"/>
                </a:lnTo>
                <a:lnTo>
                  <a:pt x="74" y="286"/>
                </a:lnTo>
                <a:lnTo>
                  <a:pt x="42" y="242"/>
                </a:lnTo>
                <a:lnTo>
                  <a:pt x="74" y="174"/>
                </a:lnTo>
                <a:lnTo>
                  <a:pt x="42" y="130"/>
                </a:lnTo>
                <a:lnTo>
                  <a:pt x="25" y="130"/>
                </a:lnTo>
                <a:lnTo>
                  <a:pt x="0" y="111"/>
                </a:lnTo>
                <a:lnTo>
                  <a:pt x="25" y="67"/>
                </a:lnTo>
                <a:lnTo>
                  <a:pt x="42" y="67"/>
                </a:lnTo>
                <a:lnTo>
                  <a:pt x="25" y="42"/>
                </a:lnTo>
                <a:lnTo>
                  <a:pt x="25" y="25"/>
                </a:lnTo>
                <a:lnTo>
                  <a:pt x="74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84" name="Freeform 299">
            <a:extLst>
              <a:ext uri="{FF2B5EF4-FFF2-40B4-BE49-F238E27FC236}">
                <a16:creationId xmlns:a16="http://schemas.microsoft.com/office/drawing/2014/main" id="{44904C22-9DED-DE45-B657-D70F71147075}"/>
              </a:ext>
            </a:extLst>
          </p:cNvPr>
          <p:cNvSpPr>
            <a:spLocks/>
          </p:cNvSpPr>
          <p:nvPr/>
        </p:nvSpPr>
        <p:spPr bwMode="auto">
          <a:xfrm>
            <a:off x="3256363" y="4196973"/>
            <a:ext cx="155575" cy="279400"/>
          </a:xfrm>
          <a:custGeom>
            <a:avLst/>
            <a:gdLst>
              <a:gd name="T0" fmla="*/ 2147483647 w 181"/>
              <a:gd name="T1" fmla="*/ 0 h 286"/>
              <a:gd name="T2" fmla="*/ 2147483647 w 181"/>
              <a:gd name="T3" fmla="*/ 2147483647 h 286"/>
              <a:gd name="T4" fmla="*/ 2147483647 w 181"/>
              <a:gd name="T5" fmla="*/ 2147483647 h 286"/>
              <a:gd name="T6" fmla="*/ 2147483647 w 181"/>
              <a:gd name="T7" fmla="*/ 2147483647 h 286"/>
              <a:gd name="T8" fmla="*/ 2147483647 w 181"/>
              <a:gd name="T9" fmla="*/ 2147483647 h 286"/>
              <a:gd name="T10" fmla="*/ 2147483647 w 181"/>
              <a:gd name="T11" fmla="*/ 2147483647 h 286"/>
              <a:gd name="T12" fmla="*/ 2147483647 w 181"/>
              <a:gd name="T13" fmla="*/ 2147483647 h 286"/>
              <a:gd name="T14" fmla="*/ 2147483647 w 181"/>
              <a:gd name="T15" fmla="*/ 2147483647 h 286"/>
              <a:gd name="T16" fmla="*/ 2147483647 w 181"/>
              <a:gd name="T17" fmla="*/ 2147483647 h 286"/>
              <a:gd name="T18" fmla="*/ 2147483647 w 181"/>
              <a:gd name="T19" fmla="*/ 2147483647 h 286"/>
              <a:gd name="T20" fmla="*/ 2147483647 w 181"/>
              <a:gd name="T21" fmla="*/ 2147483647 h 286"/>
              <a:gd name="T22" fmla="*/ 2147483647 w 181"/>
              <a:gd name="T23" fmla="*/ 2147483647 h 286"/>
              <a:gd name="T24" fmla="*/ 2147483647 w 181"/>
              <a:gd name="T25" fmla="*/ 2147483647 h 286"/>
              <a:gd name="T26" fmla="*/ 0 w 181"/>
              <a:gd name="T27" fmla="*/ 2147483647 h 286"/>
              <a:gd name="T28" fmla="*/ 2147483647 w 181"/>
              <a:gd name="T29" fmla="*/ 2147483647 h 286"/>
              <a:gd name="T30" fmla="*/ 2147483647 w 181"/>
              <a:gd name="T31" fmla="*/ 2147483647 h 286"/>
              <a:gd name="T32" fmla="*/ 2147483647 w 181"/>
              <a:gd name="T33" fmla="*/ 2147483647 h 286"/>
              <a:gd name="T34" fmla="*/ 2147483647 w 181"/>
              <a:gd name="T35" fmla="*/ 2147483647 h 286"/>
              <a:gd name="T36" fmla="*/ 2147483647 w 181"/>
              <a:gd name="T37" fmla="*/ 0 h 2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1"/>
              <a:gd name="T58" fmla="*/ 0 h 286"/>
              <a:gd name="T59" fmla="*/ 181 w 181"/>
              <a:gd name="T60" fmla="*/ 286 h 2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1" h="286">
                <a:moveTo>
                  <a:pt x="74" y="0"/>
                </a:moveTo>
                <a:lnTo>
                  <a:pt x="110" y="25"/>
                </a:lnTo>
                <a:lnTo>
                  <a:pt x="110" y="67"/>
                </a:lnTo>
                <a:lnTo>
                  <a:pt x="154" y="111"/>
                </a:lnTo>
                <a:lnTo>
                  <a:pt x="137" y="174"/>
                </a:lnTo>
                <a:lnTo>
                  <a:pt x="181" y="267"/>
                </a:lnTo>
                <a:lnTo>
                  <a:pt x="154" y="267"/>
                </a:lnTo>
                <a:lnTo>
                  <a:pt x="93" y="286"/>
                </a:lnTo>
                <a:lnTo>
                  <a:pt x="74" y="286"/>
                </a:lnTo>
                <a:lnTo>
                  <a:pt x="42" y="242"/>
                </a:lnTo>
                <a:lnTo>
                  <a:pt x="74" y="174"/>
                </a:lnTo>
                <a:lnTo>
                  <a:pt x="42" y="130"/>
                </a:lnTo>
                <a:lnTo>
                  <a:pt x="25" y="130"/>
                </a:lnTo>
                <a:lnTo>
                  <a:pt x="0" y="111"/>
                </a:lnTo>
                <a:lnTo>
                  <a:pt x="25" y="67"/>
                </a:lnTo>
                <a:lnTo>
                  <a:pt x="42" y="67"/>
                </a:lnTo>
                <a:lnTo>
                  <a:pt x="25" y="42"/>
                </a:lnTo>
                <a:lnTo>
                  <a:pt x="25" y="25"/>
                </a:lnTo>
                <a:lnTo>
                  <a:pt x="74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5" name="Freeform 300">
            <a:extLst>
              <a:ext uri="{FF2B5EF4-FFF2-40B4-BE49-F238E27FC236}">
                <a16:creationId xmlns:a16="http://schemas.microsoft.com/office/drawing/2014/main" id="{7F3F6DAE-9919-5D4F-B343-1A1906F775EA}"/>
              </a:ext>
            </a:extLst>
          </p:cNvPr>
          <p:cNvSpPr>
            <a:spLocks/>
          </p:cNvSpPr>
          <p:nvPr/>
        </p:nvSpPr>
        <p:spPr bwMode="auto">
          <a:xfrm>
            <a:off x="5567763" y="2163386"/>
            <a:ext cx="80963" cy="115887"/>
          </a:xfrm>
          <a:custGeom>
            <a:avLst/>
            <a:gdLst>
              <a:gd name="T0" fmla="*/ 2147483647 w 93"/>
              <a:gd name="T1" fmla="*/ 2147483647 h 118"/>
              <a:gd name="T2" fmla="*/ 2147483647 w 93"/>
              <a:gd name="T3" fmla="*/ 2147483647 h 118"/>
              <a:gd name="T4" fmla="*/ 0 w 93"/>
              <a:gd name="T5" fmla="*/ 2147483647 h 118"/>
              <a:gd name="T6" fmla="*/ 0 w 93"/>
              <a:gd name="T7" fmla="*/ 2147483647 h 118"/>
              <a:gd name="T8" fmla="*/ 2147483647 w 93"/>
              <a:gd name="T9" fmla="*/ 2147483647 h 118"/>
              <a:gd name="T10" fmla="*/ 2147483647 w 93"/>
              <a:gd name="T11" fmla="*/ 0 h 118"/>
              <a:gd name="T12" fmla="*/ 2147483647 w 93"/>
              <a:gd name="T13" fmla="*/ 2147483647 h 118"/>
              <a:gd name="T14" fmla="*/ 2147483647 w 93"/>
              <a:gd name="T15" fmla="*/ 2147483647 h 118"/>
              <a:gd name="T16" fmla="*/ 2147483647 w 93"/>
              <a:gd name="T17" fmla="*/ 2147483647 h 118"/>
              <a:gd name="T18" fmla="*/ 2147483647 w 93"/>
              <a:gd name="T19" fmla="*/ 2147483647 h 118"/>
              <a:gd name="T20" fmla="*/ 2147483647 w 93"/>
              <a:gd name="T21" fmla="*/ 2147483647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118"/>
              <a:gd name="T35" fmla="*/ 93 w 93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118">
                <a:moveTo>
                  <a:pt x="24" y="118"/>
                </a:moveTo>
                <a:lnTo>
                  <a:pt x="24" y="91"/>
                </a:lnTo>
                <a:lnTo>
                  <a:pt x="0" y="74"/>
                </a:lnTo>
                <a:lnTo>
                  <a:pt x="0" y="42"/>
                </a:lnTo>
                <a:lnTo>
                  <a:pt x="24" y="25"/>
                </a:lnTo>
                <a:lnTo>
                  <a:pt x="66" y="0"/>
                </a:lnTo>
                <a:lnTo>
                  <a:pt x="66" y="42"/>
                </a:lnTo>
                <a:lnTo>
                  <a:pt x="93" y="42"/>
                </a:lnTo>
                <a:lnTo>
                  <a:pt x="66" y="74"/>
                </a:lnTo>
                <a:lnTo>
                  <a:pt x="42" y="118"/>
                </a:lnTo>
                <a:lnTo>
                  <a:pt x="24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6" name="Freeform 301">
            <a:extLst>
              <a:ext uri="{FF2B5EF4-FFF2-40B4-BE49-F238E27FC236}">
                <a16:creationId xmlns:a16="http://schemas.microsoft.com/office/drawing/2014/main" id="{C60D1D0D-A86A-FD4A-81BE-63EE3A835C01}"/>
              </a:ext>
            </a:extLst>
          </p:cNvPr>
          <p:cNvSpPr>
            <a:spLocks/>
          </p:cNvSpPr>
          <p:nvPr/>
        </p:nvSpPr>
        <p:spPr bwMode="auto">
          <a:xfrm>
            <a:off x="5577288" y="2168148"/>
            <a:ext cx="71438" cy="188913"/>
          </a:xfrm>
          <a:custGeom>
            <a:avLst/>
            <a:gdLst>
              <a:gd name="T0" fmla="*/ 2147483647 w 93"/>
              <a:gd name="T1" fmla="*/ 2147483647 h 118"/>
              <a:gd name="T2" fmla="*/ 2147483647 w 93"/>
              <a:gd name="T3" fmla="*/ 2147483647 h 118"/>
              <a:gd name="T4" fmla="*/ 0 w 93"/>
              <a:gd name="T5" fmla="*/ 2147483647 h 118"/>
              <a:gd name="T6" fmla="*/ 0 w 93"/>
              <a:gd name="T7" fmla="*/ 2147483647 h 118"/>
              <a:gd name="T8" fmla="*/ 2147483647 w 93"/>
              <a:gd name="T9" fmla="*/ 2147483647 h 118"/>
              <a:gd name="T10" fmla="*/ 2147483647 w 93"/>
              <a:gd name="T11" fmla="*/ 0 h 118"/>
              <a:gd name="T12" fmla="*/ 2147483647 w 93"/>
              <a:gd name="T13" fmla="*/ 2147483647 h 118"/>
              <a:gd name="T14" fmla="*/ 2147483647 w 93"/>
              <a:gd name="T15" fmla="*/ 2147483647 h 118"/>
              <a:gd name="T16" fmla="*/ 2147483647 w 93"/>
              <a:gd name="T17" fmla="*/ 2147483647 h 118"/>
              <a:gd name="T18" fmla="*/ 2147483647 w 93"/>
              <a:gd name="T19" fmla="*/ 2147483647 h 118"/>
              <a:gd name="T20" fmla="*/ 2147483647 w 93"/>
              <a:gd name="T21" fmla="*/ 2147483647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118"/>
              <a:gd name="T35" fmla="*/ 93 w 93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118">
                <a:moveTo>
                  <a:pt x="24" y="118"/>
                </a:moveTo>
                <a:lnTo>
                  <a:pt x="24" y="91"/>
                </a:lnTo>
                <a:lnTo>
                  <a:pt x="0" y="74"/>
                </a:lnTo>
                <a:lnTo>
                  <a:pt x="0" y="42"/>
                </a:lnTo>
                <a:lnTo>
                  <a:pt x="24" y="25"/>
                </a:lnTo>
                <a:lnTo>
                  <a:pt x="66" y="0"/>
                </a:lnTo>
                <a:lnTo>
                  <a:pt x="66" y="42"/>
                </a:lnTo>
                <a:lnTo>
                  <a:pt x="93" y="42"/>
                </a:lnTo>
                <a:lnTo>
                  <a:pt x="66" y="74"/>
                </a:lnTo>
                <a:lnTo>
                  <a:pt x="42" y="118"/>
                </a:lnTo>
                <a:lnTo>
                  <a:pt x="24" y="118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7" name="Freeform 302">
            <a:extLst>
              <a:ext uri="{FF2B5EF4-FFF2-40B4-BE49-F238E27FC236}">
                <a16:creationId xmlns:a16="http://schemas.microsoft.com/office/drawing/2014/main" id="{89533251-0317-3142-85E6-0CB2FAC2920B}"/>
              </a:ext>
            </a:extLst>
          </p:cNvPr>
          <p:cNvSpPr>
            <a:spLocks/>
          </p:cNvSpPr>
          <p:nvPr/>
        </p:nvSpPr>
        <p:spPr bwMode="auto">
          <a:xfrm>
            <a:off x="5574113" y="2506286"/>
            <a:ext cx="217488" cy="117475"/>
          </a:xfrm>
          <a:custGeom>
            <a:avLst/>
            <a:gdLst>
              <a:gd name="T0" fmla="*/ 0 w 250"/>
              <a:gd name="T1" fmla="*/ 2147483647 h 118"/>
              <a:gd name="T2" fmla="*/ 2147483647 w 250"/>
              <a:gd name="T3" fmla="*/ 2147483647 h 118"/>
              <a:gd name="T4" fmla="*/ 2147483647 w 250"/>
              <a:gd name="T5" fmla="*/ 2147483647 h 118"/>
              <a:gd name="T6" fmla="*/ 2147483647 w 250"/>
              <a:gd name="T7" fmla="*/ 2147483647 h 118"/>
              <a:gd name="T8" fmla="*/ 2147483647 w 250"/>
              <a:gd name="T9" fmla="*/ 2147483647 h 118"/>
              <a:gd name="T10" fmla="*/ 2147483647 w 250"/>
              <a:gd name="T11" fmla="*/ 0 h 118"/>
              <a:gd name="T12" fmla="*/ 2147483647 w 250"/>
              <a:gd name="T13" fmla="*/ 2147483647 h 118"/>
              <a:gd name="T14" fmla="*/ 2147483647 w 250"/>
              <a:gd name="T15" fmla="*/ 2147483647 h 118"/>
              <a:gd name="T16" fmla="*/ 2147483647 w 250"/>
              <a:gd name="T17" fmla="*/ 2147483647 h 118"/>
              <a:gd name="T18" fmla="*/ 2147483647 w 250"/>
              <a:gd name="T19" fmla="*/ 2147483647 h 118"/>
              <a:gd name="T20" fmla="*/ 2147483647 w 250"/>
              <a:gd name="T21" fmla="*/ 2147483647 h 118"/>
              <a:gd name="T22" fmla="*/ 2147483647 w 250"/>
              <a:gd name="T23" fmla="*/ 2147483647 h 118"/>
              <a:gd name="T24" fmla="*/ 2147483647 w 250"/>
              <a:gd name="T25" fmla="*/ 2147483647 h 118"/>
              <a:gd name="T26" fmla="*/ 0 w 250"/>
              <a:gd name="T27" fmla="*/ 2147483647 h 118"/>
              <a:gd name="T28" fmla="*/ 0 w 250"/>
              <a:gd name="T29" fmla="*/ 2147483647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0"/>
              <a:gd name="T46" fmla="*/ 0 h 118"/>
              <a:gd name="T47" fmla="*/ 250 w 250"/>
              <a:gd name="T48" fmla="*/ 118 h 1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0" h="118">
                <a:moveTo>
                  <a:pt x="0" y="74"/>
                </a:moveTo>
                <a:lnTo>
                  <a:pt x="111" y="74"/>
                </a:lnTo>
                <a:lnTo>
                  <a:pt x="94" y="50"/>
                </a:lnTo>
                <a:lnTo>
                  <a:pt x="137" y="30"/>
                </a:lnTo>
                <a:lnTo>
                  <a:pt x="155" y="30"/>
                </a:lnTo>
                <a:lnTo>
                  <a:pt x="179" y="0"/>
                </a:lnTo>
                <a:lnTo>
                  <a:pt x="231" y="30"/>
                </a:lnTo>
                <a:lnTo>
                  <a:pt x="250" y="50"/>
                </a:lnTo>
                <a:lnTo>
                  <a:pt x="206" y="91"/>
                </a:lnTo>
                <a:lnTo>
                  <a:pt x="137" y="118"/>
                </a:lnTo>
                <a:lnTo>
                  <a:pt x="94" y="91"/>
                </a:lnTo>
                <a:lnTo>
                  <a:pt x="75" y="91"/>
                </a:lnTo>
                <a:lnTo>
                  <a:pt x="25" y="91"/>
                </a:lnTo>
                <a:lnTo>
                  <a:pt x="0" y="91"/>
                </a:lnTo>
                <a:lnTo>
                  <a:pt x="0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8" name="Freeform 303">
            <a:extLst>
              <a:ext uri="{FF2B5EF4-FFF2-40B4-BE49-F238E27FC236}">
                <a16:creationId xmlns:a16="http://schemas.microsoft.com/office/drawing/2014/main" id="{86B01BED-6C45-1449-87E7-1B53AF744EA6}"/>
              </a:ext>
            </a:extLst>
          </p:cNvPr>
          <p:cNvSpPr>
            <a:spLocks/>
          </p:cNvSpPr>
          <p:nvPr/>
        </p:nvSpPr>
        <p:spPr bwMode="auto">
          <a:xfrm>
            <a:off x="5574113" y="2506286"/>
            <a:ext cx="217488" cy="117475"/>
          </a:xfrm>
          <a:custGeom>
            <a:avLst/>
            <a:gdLst>
              <a:gd name="T0" fmla="*/ 0 w 250"/>
              <a:gd name="T1" fmla="*/ 2147483647 h 118"/>
              <a:gd name="T2" fmla="*/ 2147483647 w 250"/>
              <a:gd name="T3" fmla="*/ 2147483647 h 118"/>
              <a:gd name="T4" fmla="*/ 2147483647 w 250"/>
              <a:gd name="T5" fmla="*/ 2147483647 h 118"/>
              <a:gd name="T6" fmla="*/ 2147483647 w 250"/>
              <a:gd name="T7" fmla="*/ 2147483647 h 118"/>
              <a:gd name="T8" fmla="*/ 2147483647 w 250"/>
              <a:gd name="T9" fmla="*/ 2147483647 h 118"/>
              <a:gd name="T10" fmla="*/ 2147483647 w 250"/>
              <a:gd name="T11" fmla="*/ 0 h 118"/>
              <a:gd name="T12" fmla="*/ 2147483647 w 250"/>
              <a:gd name="T13" fmla="*/ 2147483647 h 118"/>
              <a:gd name="T14" fmla="*/ 2147483647 w 250"/>
              <a:gd name="T15" fmla="*/ 2147483647 h 118"/>
              <a:gd name="T16" fmla="*/ 2147483647 w 250"/>
              <a:gd name="T17" fmla="*/ 2147483647 h 118"/>
              <a:gd name="T18" fmla="*/ 2147483647 w 250"/>
              <a:gd name="T19" fmla="*/ 2147483647 h 118"/>
              <a:gd name="T20" fmla="*/ 2147483647 w 250"/>
              <a:gd name="T21" fmla="*/ 2147483647 h 118"/>
              <a:gd name="T22" fmla="*/ 2147483647 w 250"/>
              <a:gd name="T23" fmla="*/ 2147483647 h 118"/>
              <a:gd name="T24" fmla="*/ 2147483647 w 250"/>
              <a:gd name="T25" fmla="*/ 2147483647 h 118"/>
              <a:gd name="T26" fmla="*/ 0 w 250"/>
              <a:gd name="T27" fmla="*/ 2147483647 h 118"/>
              <a:gd name="T28" fmla="*/ 0 w 250"/>
              <a:gd name="T29" fmla="*/ 2147483647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0"/>
              <a:gd name="T46" fmla="*/ 0 h 118"/>
              <a:gd name="T47" fmla="*/ 250 w 250"/>
              <a:gd name="T48" fmla="*/ 118 h 1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0" h="118">
                <a:moveTo>
                  <a:pt x="0" y="74"/>
                </a:moveTo>
                <a:lnTo>
                  <a:pt x="111" y="74"/>
                </a:lnTo>
                <a:lnTo>
                  <a:pt x="94" y="50"/>
                </a:lnTo>
                <a:lnTo>
                  <a:pt x="137" y="30"/>
                </a:lnTo>
                <a:lnTo>
                  <a:pt x="155" y="30"/>
                </a:lnTo>
                <a:lnTo>
                  <a:pt x="179" y="0"/>
                </a:lnTo>
                <a:lnTo>
                  <a:pt x="231" y="30"/>
                </a:lnTo>
                <a:lnTo>
                  <a:pt x="250" y="50"/>
                </a:lnTo>
                <a:lnTo>
                  <a:pt x="206" y="91"/>
                </a:lnTo>
                <a:lnTo>
                  <a:pt x="137" y="118"/>
                </a:lnTo>
                <a:lnTo>
                  <a:pt x="94" y="91"/>
                </a:lnTo>
                <a:lnTo>
                  <a:pt x="75" y="91"/>
                </a:lnTo>
                <a:lnTo>
                  <a:pt x="25" y="91"/>
                </a:lnTo>
                <a:lnTo>
                  <a:pt x="0" y="91"/>
                </a:lnTo>
                <a:lnTo>
                  <a:pt x="0" y="74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9" name="Freeform 304">
            <a:extLst>
              <a:ext uri="{FF2B5EF4-FFF2-40B4-BE49-F238E27FC236}">
                <a16:creationId xmlns:a16="http://schemas.microsoft.com/office/drawing/2014/main" id="{9998CD74-74AF-C24D-96DC-6F7082222181}"/>
              </a:ext>
            </a:extLst>
          </p:cNvPr>
          <p:cNvSpPr>
            <a:spLocks/>
          </p:cNvSpPr>
          <p:nvPr/>
        </p:nvSpPr>
        <p:spPr bwMode="auto">
          <a:xfrm>
            <a:off x="5459813" y="2577723"/>
            <a:ext cx="134938" cy="61913"/>
          </a:xfrm>
          <a:custGeom>
            <a:avLst/>
            <a:gdLst>
              <a:gd name="T0" fmla="*/ 2147483647 w 154"/>
              <a:gd name="T1" fmla="*/ 2147483647 h 61"/>
              <a:gd name="T2" fmla="*/ 2147483647 w 154"/>
              <a:gd name="T3" fmla="*/ 2147483647 h 61"/>
              <a:gd name="T4" fmla="*/ 2147483647 w 154"/>
              <a:gd name="T5" fmla="*/ 2147483647 h 61"/>
              <a:gd name="T6" fmla="*/ 2147483647 w 154"/>
              <a:gd name="T7" fmla="*/ 2147483647 h 61"/>
              <a:gd name="T8" fmla="*/ 2147483647 w 154"/>
              <a:gd name="T9" fmla="*/ 2147483647 h 61"/>
              <a:gd name="T10" fmla="*/ 2147483647 w 154"/>
              <a:gd name="T11" fmla="*/ 2147483647 h 61"/>
              <a:gd name="T12" fmla="*/ 2147483647 w 154"/>
              <a:gd name="T13" fmla="*/ 2147483647 h 61"/>
              <a:gd name="T14" fmla="*/ 2147483647 w 154"/>
              <a:gd name="T15" fmla="*/ 0 h 61"/>
              <a:gd name="T16" fmla="*/ 2147483647 w 154"/>
              <a:gd name="T17" fmla="*/ 0 h 61"/>
              <a:gd name="T18" fmla="*/ 2147483647 w 154"/>
              <a:gd name="T19" fmla="*/ 0 h 61"/>
              <a:gd name="T20" fmla="*/ 0 w 154"/>
              <a:gd name="T21" fmla="*/ 2147483647 h 61"/>
              <a:gd name="T22" fmla="*/ 2147483647 w 154"/>
              <a:gd name="T23" fmla="*/ 2147483647 h 61"/>
              <a:gd name="T24" fmla="*/ 2147483647 w 154"/>
              <a:gd name="T25" fmla="*/ 2147483647 h 61"/>
              <a:gd name="T26" fmla="*/ 2147483647 w 154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4"/>
              <a:gd name="T43" fmla="*/ 0 h 61"/>
              <a:gd name="T44" fmla="*/ 154 w 154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4" h="61">
                <a:moveTo>
                  <a:pt x="47" y="61"/>
                </a:moveTo>
                <a:lnTo>
                  <a:pt x="85" y="42"/>
                </a:lnTo>
                <a:lnTo>
                  <a:pt x="110" y="61"/>
                </a:lnTo>
                <a:lnTo>
                  <a:pt x="110" y="42"/>
                </a:lnTo>
                <a:lnTo>
                  <a:pt x="129" y="42"/>
                </a:lnTo>
                <a:lnTo>
                  <a:pt x="154" y="17"/>
                </a:lnTo>
                <a:lnTo>
                  <a:pt x="129" y="17"/>
                </a:lnTo>
                <a:lnTo>
                  <a:pt x="129" y="0"/>
                </a:lnTo>
                <a:lnTo>
                  <a:pt x="66" y="0"/>
                </a:lnTo>
                <a:lnTo>
                  <a:pt x="47" y="0"/>
                </a:lnTo>
                <a:lnTo>
                  <a:pt x="0" y="42"/>
                </a:lnTo>
                <a:lnTo>
                  <a:pt x="17" y="61"/>
                </a:lnTo>
                <a:lnTo>
                  <a:pt x="17" y="42"/>
                </a:lnTo>
                <a:lnTo>
                  <a:pt x="47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0" name="Freeform 305">
            <a:extLst>
              <a:ext uri="{FF2B5EF4-FFF2-40B4-BE49-F238E27FC236}">
                <a16:creationId xmlns:a16="http://schemas.microsoft.com/office/drawing/2014/main" id="{E06A2185-E571-F447-A0F7-445BCEDC3610}"/>
              </a:ext>
            </a:extLst>
          </p:cNvPr>
          <p:cNvSpPr>
            <a:spLocks/>
          </p:cNvSpPr>
          <p:nvPr/>
        </p:nvSpPr>
        <p:spPr bwMode="auto">
          <a:xfrm>
            <a:off x="5459813" y="2577723"/>
            <a:ext cx="134938" cy="61913"/>
          </a:xfrm>
          <a:custGeom>
            <a:avLst/>
            <a:gdLst>
              <a:gd name="T0" fmla="*/ 2147483647 w 154"/>
              <a:gd name="T1" fmla="*/ 2147483647 h 61"/>
              <a:gd name="T2" fmla="*/ 2147483647 w 154"/>
              <a:gd name="T3" fmla="*/ 2147483647 h 61"/>
              <a:gd name="T4" fmla="*/ 2147483647 w 154"/>
              <a:gd name="T5" fmla="*/ 2147483647 h 61"/>
              <a:gd name="T6" fmla="*/ 2147483647 w 154"/>
              <a:gd name="T7" fmla="*/ 2147483647 h 61"/>
              <a:gd name="T8" fmla="*/ 2147483647 w 154"/>
              <a:gd name="T9" fmla="*/ 2147483647 h 61"/>
              <a:gd name="T10" fmla="*/ 2147483647 w 154"/>
              <a:gd name="T11" fmla="*/ 2147483647 h 61"/>
              <a:gd name="T12" fmla="*/ 2147483647 w 154"/>
              <a:gd name="T13" fmla="*/ 2147483647 h 61"/>
              <a:gd name="T14" fmla="*/ 2147483647 w 154"/>
              <a:gd name="T15" fmla="*/ 0 h 61"/>
              <a:gd name="T16" fmla="*/ 2147483647 w 154"/>
              <a:gd name="T17" fmla="*/ 0 h 61"/>
              <a:gd name="T18" fmla="*/ 2147483647 w 154"/>
              <a:gd name="T19" fmla="*/ 0 h 61"/>
              <a:gd name="T20" fmla="*/ 0 w 154"/>
              <a:gd name="T21" fmla="*/ 2147483647 h 61"/>
              <a:gd name="T22" fmla="*/ 2147483647 w 154"/>
              <a:gd name="T23" fmla="*/ 2147483647 h 61"/>
              <a:gd name="T24" fmla="*/ 2147483647 w 154"/>
              <a:gd name="T25" fmla="*/ 2147483647 h 61"/>
              <a:gd name="T26" fmla="*/ 2147483647 w 154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4"/>
              <a:gd name="T43" fmla="*/ 0 h 61"/>
              <a:gd name="T44" fmla="*/ 154 w 154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4" h="61">
                <a:moveTo>
                  <a:pt x="47" y="61"/>
                </a:moveTo>
                <a:lnTo>
                  <a:pt x="85" y="42"/>
                </a:lnTo>
                <a:lnTo>
                  <a:pt x="110" y="61"/>
                </a:lnTo>
                <a:lnTo>
                  <a:pt x="110" y="42"/>
                </a:lnTo>
                <a:lnTo>
                  <a:pt x="129" y="42"/>
                </a:lnTo>
                <a:lnTo>
                  <a:pt x="154" y="17"/>
                </a:lnTo>
                <a:lnTo>
                  <a:pt x="129" y="17"/>
                </a:lnTo>
                <a:lnTo>
                  <a:pt x="129" y="0"/>
                </a:lnTo>
                <a:lnTo>
                  <a:pt x="66" y="0"/>
                </a:lnTo>
                <a:lnTo>
                  <a:pt x="47" y="0"/>
                </a:lnTo>
                <a:lnTo>
                  <a:pt x="0" y="42"/>
                </a:lnTo>
                <a:lnTo>
                  <a:pt x="17" y="61"/>
                </a:lnTo>
                <a:lnTo>
                  <a:pt x="17" y="42"/>
                </a:lnTo>
                <a:lnTo>
                  <a:pt x="47" y="61"/>
                </a:lnTo>
                <a:close/>
              </a:path>
            </a:pathLst>
          </a:custGeom>
          <a:solidFill>
            <a:srgbClr val="C0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1" name="Freeform 306">
            <a:extLst>
              <a:ext uri="{FF2B5EF4-FFF2-40B4-BE49-F238E27FC236}">
                <a16:creationId xmlns:a16="http://schemas.microsoft.com/office/drawing/2014/main" id="{11CE39E7-5409-E04B-B294-BF0473DEC775}"/>
              </a:ext>
            </a:extLst>
          </p:cNvPr>
          <p:cNvSpPr>
            <a:spLocks/>
          </p:cNvSpPr>
          <p:nvPr/>
        </p:nvSpPr>
        <p:spPr bwMode="auto">
          <a:xfrm>
            <a:off x="5872563" y="2769811"/>
            <a:ext cx="39688" cy="134937"/>
          </a:xfrm>
          <a:custGeom>
            <a:avLst/>
            <a:gdLst>
              <a:gd name="T0" fmla="*/ 2147483647 w 48"/>
              <a:gd name="T1" fmla="*/ 2147483647 h 137"/>
              <a:gd name="T2" fmla="*/ 2147483647 w 48"/>
              <a:gd name="T3" fmla="*/ 0 h 137"/>
              <a:gd name="T4" fmla="*/ 0 w 48"/>
              <a:gd name="T5" fmla="*/ 0 h 137"/>
              <a:gd name="T6" fmla="*/ 0 w 48"/>
              <a:gd name="T7" fmla="*/ 2147483647 h 137"/>
              <a:gd name="T8" fmla="*/ 0 w 48"/>
              <a:gd name="T9" fmla="*/ 2147483647 h 137"/>
              <a:gd name="T10" fmla="*/ 2147483647 w 48"/>
              <a:gd name="T11" fmla="*/ 2147483647 h 137"/>
              <a:gd name="T12" fmla="*/ 2147483647 w 48"/>
              <a:gd name="T13" fmla="*/ 2147483647 h 137"/>
              <a:gd name="T14" fmla="*/ 2147483647 w 48"/>
              <a:gd name="T15" fmla="*/ 2147483647 h 1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37"/>
              <a:gd name="T26" fmla="*/ 48 w 48"/>
              <a:gd name="T27" fmla="*/ 137 h 1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37">
                <a:moveTo>
                  <a:pt x="19" y="49"/>
                </a:moveTo>
                <a:lnTo>
                  <a:pt x="19" y="0"/>
                </a:lnTo>
                <a:lnTo>
                  <a:pt x="0" y="0"/>
                </a:lnTo>
                <a:lnTo>
                  <a:pt x="0" y="49"/>
                </a:lnTo>
                <a:lnTo>
                  <a:pt x="0" y="118"/>
                </a:lnTo>
                <a:lnTo>
                  <a:pt x="19" y="137"/>
                </a:lnTo>
                <a:lnTo>
                  <a:pt x="48" y="93"/>
                </a:lnTo>
                <a:lnTo>
                  <a:pt x="19" y="4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92" name="Freeform 307">
            <a:extLst>
              <a:ext uri="{FF2B5EF4-FFF2-40B4-BE49-F238E27FC236}">
                <a16:creationId xmlns:a16="http://schemas.microsoft.com/office/drawing/2014/main" id="{7CC3B0F8-342F-6943-9CCD-FD0010D7ECDB}"/>
              </a:ext>
            </a:extLst>
          </p:cNvPr>
          <p:cNvSpPr>
            <a:spLocks/>
          </p:cNvSpPr>
          <p:nvPr/>
        </p:nvSpPr>
        <p:spPr bwMode="auto">
          <a:xfrm>
            <a:off x="5872563" y="2769811"/>
            <a:ext cx="39688" cy="134937"/>
          </a:xfrm>
          <a:custGeom>
            <a:avLst/>
            <a:gdLst>
              <a:gd name="T0" fmla="*/ 2147483647 w 48"/>
              <a:gd name="T1" fmla="*/ 2147483647 h 137"/>
              <a:gd name="T2" fmla="*/ 2147483647 w 48"/>
              <a:gd name="T3" fmla="*/ 0 h 137"/>
              <a:gd name="T4" fmla="*/ 0 w 48"/>
              <a:gd name="T5" fmla="*/ 0 h 137"/>
              <a:gd name="T6" fmla="*/ 0 w 48"/>
              <a:gd name="T7" fmla="*/ 2147483647 h 137"/>
              <a:gd name="T8" fmla="*/ 0 w 48"/>
              <a:gd name="T9" fmla="*/ 2147483647 h 137"/>
              <a:gd name="T10" fmla="*/ 2147483647 w 48"/>
              <a:gd name="T11" fmla="*/ 2147483647 h 137"/>
              <a:gd name="T12" fmla="*/ 2147483647 w 48"/>
              <a:gd name="T13" fmla="*/ 2147483647 h 137"/>
              <a:gd name="T14" fmla="*/ 2147483647 w 48"/>
              <a:gd name="T15" fmla="*/ 2147483647 h 1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37"/>
              <a:gd name="T26" fmla="*/ 48 w 48"/>
              <a:gd name="T27" fmla="*/ 137 h 1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37">
                <a:moveTo>
                  <a:pt x="19" y="49"/>
                </a:moveTo>
                <a:lnTo>
                  <a:pt x="19" y="0"/>
                </a:lnTo>
                <a:lnTo>
                  <a:pt x="0" y="0"/>
                </a:lnTo>
                <a:lnTo>
                  <a:pt x="0" y="49"/>
                </a:lnTo>
                <a:lnTo>
                  <a:pt x="0" y="118"/>
                </a:lnTo>
                <a:lnTo>
                  <a:pt x="19" y="137"/>
                </a:lnTo>
                <a:lnTo>
                  <a:pt x="48" y="93"/>
                </a:lnTo>
                <a:lnTo>
                  <a:pt x="19" y="4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3" name="Freeform 312">
            <a:extLst>
              <a:ext uri="{FF2B5EF4-FFF2-40B4-BE49-F238E27FC236}">
                <a16:creationId xmlns:a16="http://schemas.microsoft.com/office/drawing/2014/main" id="{BD8F843B-58F7-F74E-81DB-72019F52227E}"/>
              </a:ext>
            </a:extLst>
          </p:cNvPr>
          <p:cNvSpPr>
            <a:spLocks/>
          </p:cNvSpPr>
          <p:nvPr/>
        </p:nvSpPr>
        <p:spPr bwMode="auto">
          <a:xfrm>
            <a:off x="4856563" y="3057148"/>
            <a:ext cx="369888" cy="325438"/>
          </a:xfrm>
          <a:custGeom>
            <a:avLst/>
            <a:gdLst>
              <a:gd name="T0" fmla="*/ 2147483647 w 425"/>
              <a:gd name="T1" fmla="*/ 2147483647 h 329"/>
              <a:gd name="T2" fmla="*/ 2147483647 w 425"/>
              <a:gd name="T3" fmla="*/ 2147483647 h 329"/>
              <a:gd name="T4" fmla="*/ 2147483647 w 425"/>
              <a:gd name="T5" fmla="*/ 2147483647 h 329"/>
              <a:gd name="T6" fmla="*/ 2147483647 w 425"/>
              <a:gd name="T7" fmla="*/ 2147483647 h 329"/>
              <a:gd name="T8" fmla="*/ 2147483647 w 425"/>
              <a:gd name="T9" fmla="*/ 0 h 329"/>
              <a:gd name="T10" fmla="*/ 2147483647 w 425"/>
              <a:gd name="T11" fmla="*/ 0 h 329"/>
              <a:gd name="T12" fmla="*/ 2147483647 w 425"/>
              <a:gd name="T13" fmla="*/ 2147483647 h 329"/>
              <a:gd name="T14" fmla="*/ 2147483647 w 425"/>
              <a:gd name="T15" fmla="*/ 2147483647 h 329"/>
              <a:gd name="T16" fmla="*/ 2147483647 w 425"/>
              <a:gd name="T17" fmla="*/ 2147483647 h 329"/>
              <a:gd name="T18" fmla="*/ 2147483647 w 425"/>
              <a:gd name="T19" fmla="*/ 2147483647 h 329"/>
              <a:gd name="T20" fmla="*/ 2147483647 w 425"/>
              <a:gd name="T21" fmla="*/ 2147483647 h 329"/>
              <a:gd name="T22" fmla="*/ 2147483647 w 425"/>
              <a:gd name="T23" fmla="*/ 2147483647 h 329"/>
              <a:gd name="T24" fmla="*/ 2147483647 w 425"/>
              <a:gd name="T25" fmla="*/ 2147483647 h 329"/>
              <a:gd name="T26" fmla="*/ 0 w 425"/>
              <a:gd name="T27" fmla="*/ 2147483647 h 329"/>
              <a:gd name="T28" fmla="*/ 2147483647 w 425"/>
              <a:gd name="T29" fmla="*/ 2147483647 h 329"/>
              <a:gd name="T30" fmla="*/ 2147483647 w 425"/>
              <a:gd name="T31" fmla="*/ 2147483647 h 329"/>
              <a:gd name="T32" fmla="*/ 2147483647 w 425"/>
              <a:gd name="T33" fmla="*/ 2147483647 h 329"/>
              <a:gd name="T34" fmla="*/ 2147483647 w 425"/>
              <a:gd name="T35" fmla="*/ 2147483647 h 329"/>
              <a:gd name="T36" fmla="*/ 2147483647 w 425"/>
              <a:gd name="T37" fmla="*/ 2147483647 h 329"/>
              <a:gd name="T38" fmla="*/ 2147483647 w 425"/>
              <a:gd name="T39" fmla="*/ 2147483647 h 329"/>
              <a:gd name="T40" fmla="*/ 2147483647 w 425"/>
              <a:gd name="T41" fmla="*/ 2147483647 h 329"/>
              <a:gd name="T42" fmla="*/ 2147483647 w 425"/>
              <a:gd name="T43" fmla="*/ 2147483647 h 3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5"/>
              <a:gd name="T67" fmla="*/ 0 h 329"/>
              <a:gd name="T68" fmla="*/ 425 w 425"/>
              <a:gd name="T69" fmla="*/ 329 h 3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5" h="329">
                <a:moveTo>
                  <a:pt x="425" y="49"/>
                </a:moveTo>
                <a:lnTo>
                  <a:pt x="398" y="17"/>
                </a:lnTo>
                <a:lnTo>
                  <a:pt x="381" y="17"/>
                </a:lnTo>
                <a:lnTo>
                  <a:pt x="305" y="17"/>
                </a:lnTo>
                <a:lnTo>
                  <a:pt x="286" y="0"/>
                </a:lnTo>
                <a:lnTo>
                  <a:pt x="269" y="0"/>
                </a:lnTo>
                <a:lnTo>
                  <a:pt x="242" y="66"/>
                </a:lnTo>
                <a:lnTo>
                  <a:pt x="181" y="110"/>
                </a:lnTo>
                <a:lnTo>
                  <a:pt x="149" y="129"/>
                </a:lnTo>
                <a:lnTo>
                  <a:pt x="130" y="173"/>
                </a:lnTo>
                <a:lnTo>
                  <a:pt x="130" y="223"/>
                </a:lnTo>
                <a:lnTo>
                  <a:pt x="112" y="267"/>
                </a:lnTo>
                <a:lnTo>
                  <a:pt x="69" y="303"/>
                </a:lnTo>
                <a:lnTo>
                  <a:pt x="0" y="329"/>
                </a:lnTo>
                <a:lnTo>
                  <a:pt x="149" y="329"/>
                </a:lnTo>
                <a:lnTo>
                  <a:pt x="149" y="286"/>
                </a:lnTo>
                <a:lnTo>
                  <a:pt x="181" y="267"/>
                </a:lnTo>
                <a:lnTo>
                  <a:pt x="286" y="242"/>
                </a:lnTo>
                <a:lnTo>
                  <a:pt x="337" y="204"/>
                </a:lnTo>
                <a:lnTo>
                  <a:pt x="337" y="173"/>
                </a:lnTo>
                <a:lnTo>
                  <a:pt x="425" y="154"/>
                </a:lnTo>
                <a:lnTo>
                  <a:pt x="425" y="4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94" name="Freeform 313">
            <a:extLst>
              <a:ext uri="{FF2B5EF4-FFF2-40B4-BE49-F238E27FC236}">
                <a16:creationId xmlns:a16="http://schemas.microsoft.com/office/drawing/2014/main" id="{EF03869F-3C3F-374D-932E-9C79078655A3}"/>
              </a:ext>
            </a:extLst>
          </p:cNvPr>
          <p:cNvSpPr>
            <a:spLocks/>
          </p:cNvSpPr>
          <p:nvPr/>
        </p:nvSpPr>
        <p:spPr bwMode="auto">
          <a:xfrm>
            <a:off x="4856563" y="3057148"/>
            <a:ext cx="369888" cy="325438"/>
          </a:xfrm>
          <a:custGeom>
            <a:avLst/>
            <a:gdLst>
              <a:gd name="T0" fmla="*/ 2147483647 w 425"/>
              <a:gd name="T1" fmla="*/ 2147483647 h 329"/>
              <a:gd name="T2" fmla="*/ 2147483647 w 425"/>
              <a:gd name="T3" fmla="*/ 2147483647 h 329"/>
              <a:gd name="T4" fmla="*/ 2147483647 w 425"/>
              <a:gd name="T5" fmla="*/ 2147483647 h 329"/>
              <a:gd name="T6" fmla="*/ 2147483647 w 425"/>
              <a:gd name="T7" fmla="*/ 2147483647 h 329"/>
              <a:gd name="T8" fmla="*/ 2147483647 w 425"/>
              <a:gd name="T9" fmla="*/ 0 h 329"/>
              <a:gd name="T10" fmla="*/ 2147483647 w 425"/>
              <a:gd name="T11" fmla="*/ 0 h 329"/>
              <a:gd name="T12" fmla="*/ 2147483647 w 425"/>
              <a:gd name="T13" fmla="*/ 2147483647 h 329"/>
              <a:gd name="T14" fmla="*/ 2147483647 w 425"/>
              <a:gd name="T15" fmla="*/ 2147483647 h 329"/>
              <a:gd name="T16" fmla="*/ 2147483647 w 425"/>
              <a:gd name="T17" fmla="*/ 2147483647 h 329"/>
              <a:gd name="T18" fmla="*/ 2147483647 w 425"/>
              <a:gd name="T19" fmla="*/ 2147483647 h 329"/>
              <a:gd name="T20" fmla="*/ 2147483647 w 425"/>
              <a:gd name="T21" fmla="*/ 2147483647 h 329"/>
              <a:gd name="T22" fmla="*/ 2147483647 w 425"/>
              <a:gd name="T23" fmla="*/ 2147483647 h 329"/>
              <a:gd name="T24" fmla="*/ 2147483647 w 425"/>
              <a:gd name="T25" fmla="*/ 2147483647 h 329"/>
              <a:gd name="T26" fmla="*/ 0 w 425"/>
              <a:gd name="T27" fmla="*/ 2147483647 h 329"/>
              <a:gd name="T28" fmla="*/ 2147483647 w 425"/>
              <a:gd name="T29" fmla="*/ 2147483647 h 329"/>
              <a:gd name="T30" fmla="*/ 2147483647 w 425"/>
              <a:gd name="T31" fmla="*/ 2147483647 h 329"/>
              <a:gd name="T32" fmla="*/ 2147483647 w 425"/>
              <a:gd name="T33" fmla="*/ 2147483647 h 329"/>
              <a:gd name="T34" fmla="*/ 2147483647 w 425"/>
              <a:gd name="T35" fmla="*/ 2147483647 h 329"/>
              <a:gd name="T36" fmla="*/ 2147483647 w 425"/>
              <a:gd name="T37" fmla="*/ 2147483647 h 329"/>
              <a:gd name="T38" fmla="*/ 2147483647 w 425"/>
              <a:gd name="T39" fmla="*/ 2147483647 h 329"/>
              <a:gd name="T40" fmla="*/ 2147483647 w 425"/>
              <a:gd name="T41" fmla="*/ 2147483647 h 329"/>
              <a:gd name="T42" fmla="*/ 2147483647 w 425"/>
              <a:gd name="T43" fmla="*/ 2147483647 h 3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5"/>
              <a:gd name="T67" fmla="*/ 0 h 329"/>
              <a:gd name="T68" fmla="*/ 425 w 425"/>
              <a:gd name="T69" fmla="*/ 329 h 3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5" h="329">
                <a:moveTo>
                  <a:pt x="425" y="49"/>
                </a:moveTo>
                <a:lnTo>
                  <a:pt x="398" y="17"/>
                </a:lnTo>
                <a:lnTo>
                  <a:pt x="381" y="17"/>
                </a:lnTo>
                <a:lnTo>
                  <a:pt x="305" y="17"/>
                </a:lnTo>
                <a:lnTo>
                  <a:pt x="286" y="0"/>
                </a:lnTo>
                <a:lnTo>
                  <a:pt x="269" y="0"/>
                </a:lnTo>
                <a:lnTo>
                  <a:pt x="242" y="66"/>
                </a:lnTo>
                <a:lnTo>
                  <a:pt x="181" y="110"/>
                </a:lnTo>
                <a:lnTo>
                  <a:pt x="149" y="129"/>
                </a:lnTo>
                <a:lnTo>
                  <a:pt x="130" y="173"/>
                </a:lnTo>
                <a:lnTo>
                  <a:pt x="130" y="223"/>
                </a:lnTo>
                <a:lnTo>
                  <a:pt x="112" y="267"/>
                </a:lnTo>
                <a:lnTo>
                  <a:pt x="69" y="303"/>
                </a:lnTo>
                <a:lnTo>
                  <a:pt x="0" y="329"/>
                </a:lnTo>
                <a:lnTo>
                  <a:pt x="149" y="329"/>
                </a:lnTo>
                <a:lnTo>
                  <a:pt x="149" y="286"/>
                </a:lnTo>
                <a:lnTo>
                  <a:pt x="181" y="267"/>
                </a:lnTo>
                <a:lnTo>
                  <a:pt x="286" y="242"/>
                </a:lnTo>
                <a:lnTo>
                  <a:pt x="337" y="204"/>
                </a:lnTo>
                <a:lnTo>
                  <a:pt x="337" y="173"/>
                </a:lnTo>
                <a:lnTo>
                  <a:pt x="425" y="154"/>
                </a:lnTo>
                <a:lnTo>
                  <a:pt x="425" y="4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5" name="Freeform 314">
            <a:extLst>
              <a:ext uri="{FF2B5EF4-FFF2-40B4-BE49-F238E27FC236}">
                <a16:creationId xmlns:a16="http://schemas.microsoft.com/office/drawing/2014/main" id="{2A2DC50D-93BA-394F-89DB-ADE065ADB39E}"/>
              </a:ext>
            </a:extLst>
          </p:cNvPr>
          <p:cNvSpPr>
            <a:spLocks/>
          </p:cNvSpPr>
          <p:nvPr/>
        </p:nvSpPr>
        <p:spPr bwMode="auto">
          <a:xfrm>
            <a:off x="6594876" y="4041398"/>
            <a:ext cx="323850" cy="571500"/>
          </a:xfrm>
          <a:custGeom>
            <a:avLst/>
            <a:gdLst>
              <a:gd name="T0" fmla="*/ 2147483647 w 374"/>
              <a:gd name="T1" fmla="*/ 2147483647 h 582"/>
              <a:gd name="T2" fmla="*/ 2147483647 w 374"/>
              <a:gd name="T3" fmla="*/ 2147483647 h 582"/>
              <a:gd name="T4" fmla="*/ 2147483647 w 374"/>
              <a:gd name="T5" fmla="*/ 2147483647 h 582"/>
              <a:gd name="T6" fmla="*/ 2147483647 w 374"/>
              <a:gd name="T7" fmla="*/ 2147483647 h 582"/>
              <a:gd name="T8" fmla="*/ 2147483647 w 374"/>
              <a:gd name="T9" fmla="*/ 2147483647 h 582"/>
              <a:gd name="T10" fmla="*/ 2147483647 w 374"/>
              <a:gd name="T11" fmla="*/ 2147483647 h 582"/>
              <a:gd name="T12" fmla="*/ 2147483647 w 374"/>
              <a:gd name="T13" fmla="*/ 2147483647 h 582"/>
              <a:gd name="T14" fmla="*/ 2147483647 w 374"/>
              <a:gd name="T15" fmla="*/ 2147483647 h 582"/>
              <a:gd name="T16" fmla="*/ 2147483647 w 374"/>
              <a:gd name="T17" fmla="*/ 2147483647 h 582"/>
              <a:gd name="T18" fmla="*/ 2147483647 w 374"/>
              <a:gd name="T19" fmla="*/ 2147483647 h 582"/>
              <a:gd name="T20" fmla="*/ 2147483647 w 374"/>
              <a:gd name="T21" fmla="*/ 2147483647 h 582"/>
              <a:gd name="T22" fmla="*/ 2147483647 w 374"/>
              <a:gd name="T23" fmla="*/ 2147483647 h 582"/>
              <a:gd name="T24" fmla="*/ 2147483647 w 374"/>
              <a:gd name="T25" fmla="*/ 2147483647 h 582"/>
              <a:gd name="T26" fmla="*/ 2147483647 w 374"/>
              <a:gd name="T27" fmla="*/ 2147483647 h 582"/>
              <a:gd name="T28" fmla="*/ 2147483647 w 374"/>
              <a:gd name="T29" fmla="*/ 0 h 582"/>
              <a:gd name="T30" fmla="*/ 2147483647 w 374"/>
              <a:gd name="T31" fmla="*/ 2147483647 h 582"/>
              <a:gd name="T32" fmla="*/ 2147483647 w 374"/>
              <a:gd name="T33" fmla="*/ 2147483647 h 582"/>
              <a:gd name="T34" fmla="*/ 2147483647 w 374"/>
              <a:gd name="T35" fmla="*/ 2147483647 h 582"/>
              <a:gd name="T36" fmla="*/ 2147483647 w 374"/>
              <a:gd name="T37" fmla="*/ 2147483647 h 582"/>
              <a:gd name="T38" fmla="*/ 2147483647 w 374"/>
              <a:gd name="T39" fmla="*/ 2147483647 h 582"/>
              <a:gd name="T40" fmla="*/ 2147483647 w 374"/>
              <a:gd name="T41" fmla="*/ 2147483647 h 582"/>
              <a:gd name="T42" fmla="*/ 2147483647 w 374"/>
              <a:gd name="T43" fmla="*/ 2147483647 h 582"/>
              <a:gd name="T44" fmla="*/ 0 w 374"/>
              <a:gd name="T45" fmla="*/ 2147483647 h 582"/>
              <a:gd name="T46" fmla="*/ 0 w 374"/>
              <a:gd name="T47" fmla="*/ 2147483647 h 582"/>
              <a:gd name="T48" fmla="*/ 2147483647 w 374"/>
              <a:gd name="T49" fmla="*/ 2147483647 h 5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4"/>
              <a:gd name="T76" fmla="*/ 0 h 582"/>
              <a:gd name="T77" fmla="*/ 374 w 374"/>
              <a:gd name="T78" fmla="*/ 582 h 5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4" h="582">
                <a:moveTo>
                  <a:pt x="17" y="330"/>
                </a:moveTo>
                <a:lnTo>
                  <a:pt x="80" y="311"/>
                </a:lnTo>
                <a:lnTo>
                  <a:pt x="155" y="286"/>
                </a:lnTo>
                <a:lnTo>
                  <a:pt x="237" y="181"/>
                </a:lnTo>
                <a:lnTo>
                  <a:pt x="218" y="181"/>
                </a:lnTo>
                <a:lnTo>
                  <a:pt x="105" y="137"/>
                </a:lnTo>
                <a:lnTo>
                  <a:pt x="61" y="68"/>
                </a:lnTo>
                <a:lnTo>
                  <a:pt x="61" y="42"/>
                </a:lnTo>
                <a:lnTo>
                  <a:pt x="61" y="25"/>
                </a:lnTo>
                <a:lnTo>
                  <a:pt x="105" y="68"/>
                </a:lnTo>
                <a:lnTo>
                  <a:pt x="124" y="68"/>
                </a:lnTo>
                <a:lnTo>
                  <a:pt x="218" y="42"/>
                </a:lnTo>
                <a:lnTo>
                  <a:pt x="286" y="42"/>
                </a:lnTo>
                <a:lnTo>
                  <a:pt x="330" y="25"/>
                </a:lnTo>
                <a:lnTo>
                  <a:pt x="347" y="0"/>
                </a:lnTo>
                <a:lnTo>
                  <a:pt x="374" y="25"/>
                </a:lnTo>
                <a:lnTo>
                  <a:pt x="347" y="68"/>
                </a:lnTo>
                <a:lnTo>
                  <a:pt x="286" y="269"/>
                </a:lnTo>
                <a:lnTo>
                  <a:pt x="237" y="330"/>
                </a:lnTo>
                <a:lnTo>
                  <a:pt x="198" y="398"/>
                </a:lnTo>
                <a:lnTo>
                  <a:pt x="80" y="486"/>
                </a:lnTo>
                <a:lnTo>
                  <a:pt x="17" y="582"/>
                </a:lnTo>
                <a:lnTo>
                  <a:pt x="0" y="538"/>
                </a:lnTo>
                <a:lnTo>
                  <a:pt x="0" y="398"/>
                </a:lnTo>
                <a:lnTo>
                  <a:pt x="17" y="33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6" name="Freeform 315">
            <a:extLst>
              <a:ext uri="{FF2B5EF4-FFF2-40B4-BE49-F238E27FC236}">
                <a16:creationId xmlns:a16="http://schemas.microsoft.com/office/drawing/2014/main" id="{6C5E894D-6EBC-EF49-A4DE-1BD4CC6147B1}"/>
              </a:ext>
            </a:extLst>
          </p:cNvPr>
          <p:cNvSpPr>
            <a:spLocks/>
          </p:cNvSpPr>
          <p:nvPr/>
        </p:nvSpPr>
        <p:spPr bwMode="auto">
          <a:xfrm>
            <a:off x="6594876" y="4041398"/>
            <a:ext cx="323850" cy="571500"/>
          </a:xfrm>
          <a:custGeom>
            <a:avLst/>
            <a:gdLst>
              <a:gd name="T0" fmla="*/ 2147483647 w 374"/>
              <a:gd name="T1" fmla="*/ 2147483647 h 582"/>
              <a:gd name="T2" fmla="*/ 2147483647 w 374"/>
              <a:gd name="T3" fmla="*/ 2147483647 h 582"/>
              <a:gd name="T4" fmla="*/ 2147483647 w 374"/>
              <a:gd name="T5" fmla="*/ 2147483647 h 582"/>
              <a:gd name="T6" fmla="*/ 2147483647 w 374"/>
              <a:gd name="T7" fmla="*/ 2147483647 h 582"/>
              <a:gd name="T8" fmla="*/ 2147483647 w 374"/>
              <a:gd name="T9" fmla="*/ 2147483647 h 582"/>
              <a:gd name="T10" fmla="*/ 2147483647 w 374"/>
              <a:gd name="T11" fmla="*/ 2147483647 h 582"/>
              <a:gd name="T12" fmla="*/ 2147483647 w 374"/>
              <a:gd name="T13" fmla="*/ 2147483647 h 582"/>
              <a:gd name="T14" fmla="*/ 2147483647 w 374"/>
              <a:gd name="T15" fmla="*/ 2147483647 h 582"/>
              <a:gd name="T16" fmla="*/ 2147483647 w 374"/>
              <a:gd name="T17" fmla="*/ 2147483647 h 582"/>
              <a:gd name="T18" fmla="*/ 2147483647 w 374"/>
              <a:gd name="T19" fmla="*/ 2147483647 h 582"/>
              <a:gd name="T20" fmla="*/ 2147483647 w 374"/>
              <a:gd name="T21" fmla="*/ 2147483647 h 582"/>
              <a:gd name="T22" fmla="*/ 2147483647 w 374"/>
              <a:gd name="T23" fmla="*/ 2147483647 h 582"/>
              <a:gd name="T24" fmla="*/ 2147483647 w 374"/>
              <a:gd name="T25" fmla="*/ 2147483647 h 582"/>
              <a:gd name="T26" fmla="*/ 2147483647 w 374"/>
              <a:gd name="T27" fmla="*/ 2147483647 h 582"/>
              <a:gd name="T28" fmla="*/ 2147483647 w 374"/>
              <a:gd name="T29" fmla="*/ 0 h 582"/>
              <a:gd name="T30" fmla="*/ 2147483647 w 374"/>
              <a:gd name="T31" fmla="*/ 2147483647 h 582"/>
              <a:gd name="T32" fmla="*/ 2147483647 w 374"/>
              <a:gd name="T33" fmla="*/ 2147483647 h 582"/>
              <a:gd name="T34" fmla="*/ 2147483647 w 374"/>
              <a:gd name="T35" fmla="*/ 2147483647 h 582"/>
              <a:gd name="T36" fmla="*/ 2147483647 w 374"/>
              <a:gd name="T37" fmla="*/ 2147483647 h 582"/>
              <a:gd name="T38" fmla="*/ 2147483647 w 374"/>
              <a:gd name="T39" fmla="*/ 2147483647 h 582"/>
              <a:gd name="T40" fmla="*/ 2147483647 w 374"/>
              <a:gd name="T41" fmla="*/ 2147483647 h 582"/>
              <a:gd name="T42" fmla="*/ 2147483647 w 374"/>
              <a:gd name="T43" fmla="*/ 2147483647 h 582"/>
              <a:gd name="T44" fmla="*/ 0 w 374"/>
              <a:gd name="T45" fmla="*/ 2147483647 h 582"/>
              <a:gd name="T46" fmla="*/ 0 w 374"/>
              <a:gd name="T47" fmla="*/ 2147483647 h 582"/>
              <a:gd name="T48" fmla="*/ 2147483647 w 374"/>
              <a:gd name="T49" fmla="*/ 2147483647 h 5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4"/>
              <a:gd name="T76" fmla="*/ 0 h 582"/>
              <a:gd name="T77" fmla="*/ 374 w 374"/>
              <a:gd name="T78" fmla="*/ 582 h 5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4" h="582">
                <a:moveTo>
                  <a:pt x="17" y="330"/>
                </a:moveTo>
                <a:lnTo>
                  <a:pt x="80" y="311"/>
                </a:lnTo>
                <a:lnTo>
                  <a:pt x="155" y="286"/>
                </a:lnTo>
                <a:lnTo>
                  <a:pt x="237" y="181"/>
                </a:lnTo>
                <a:lnTo>
                  <a:pt x="218" y="181"/>
                </a:lnTo>
                <a:lnTo>
                  <a:pt x="105" y="137"/>
                </a:lnTo>
                <a:lnTo>
                  <a:pt x="61" y="68"/>
                </a:lnTo>
                <a:lnTo>
                  <a:pt x="61" y="42"/>
                </a:lnTo>
                <a:lnTo>
                  <a:pt x="61" y="25"/>
                </a:lnTo>
                <a:lnTo>
                  <a:pt x="105" y="68"/>
                </a:lnTo>
                <a:lnTo>
                  <a:pt x="124" y="68"/>
                </a:lnTo>
                <a:lnTo>
                  <a:pt x="218" y="42"/>
                </a:lnTo>
                <a:lnTo>
                  <a:pt x="286" y="42"/>
                </a:lnTo>
                <a:lnTo>
                  <a:pt x="330" y="25"/>
                </a:lnTo>
                <a:lnTo>
                  <a:pt x="347" y="0"/>
                </a:lnTo>
                <a:lnTo>
                  <a:pt x="374" y="25"/>
                </a:lnTo>
                <a:lnTo>
                  <a:pt x="347" y="68"/>
                </a:lnTo>
                <a:lnTo>
                  <a:pt x="286" y="269"/>
                </a:lnTo>
                <a:lnTo>
                  <a:pt x="237" y="330"/>
                </a:lnTo>
                <a:lnTo>
                  <a:pt x="198" y="398"/>
                </a:lnTo>
                <a:lnTo>
                  <a:pt x="80" y="486"/>
                </a:lnTo>
                <a:lnTo>
                  <a:pt x="17" y="582"/>
                </a:lnTo>
                <a:lnTo>
                  <a:pt x="0" y="538"/>
                </a:lnTo>
                <a:lnTo>
                  <a:pt x="0" y="398"/>
                </a:lnTo>
                <a:lnTo>
                  <a:pt x="17" y="33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7" name="Freeform 316">
            <a:extLst>
              <a:ext uri="{FF2B5EF4-FFF2-40B4-BE49-F238E27FC236}">
                <a16:creationId xmlns:a16="http://schemas.microsoft.com/office/drawing/2014/main" id="{39E34591-1B1E-B845-9B0F-D2442C41B018}"/>
              </a:ext>
            </a:extLst>
          </p:cNvPr>
          <p:cNvSpPr>
            <a:spLocks/>
          </p:cNvSpPr>
          <p:nvPr/>
        </p:nvSpPr>
        <p:spPr bwMode="auto">
          <a:xfrm>
            <a:off x="4721626" y="3955673"/>
            <a:ext cx="98425" cy="47625"/>
          </a:xfrm>
          <a:custGeom>
            <a:avLst/>
            <a:gdLst>
              <a:gd name="T0" fmla="*/ 0 w 112"/>
              <a:gd name="T1" fmla="*/ 2147483647 h 48"/>
              <a:gd name="T2" fmla="*/ 0 w 112"/>
              <a:gd name="T3" fmla="*/ 2147483647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2147483647 w 112"/>
              <a:gd name="T11" fmla="*/ 2147483647 h 48"/>
              <a:gd name="T12" fmla="*/ 0 w 11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48"/>
              <a:gd name="T23" fmla="*/ 112 w 1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48">
                <a:moveTo>
                  <a:pt x="0" y="48"/>
                </a:moveTo>
                <a:lnTo>
                  <a:pt x="0" y="27"/>
                </a:lnTo>
                <a:lnTo>
                  <a:pt x="36" y="0"/>
                </a:lnTo>
                <a:lnTo>
                  <a:pt x="112" y="27"/>
                </a:lnTo>
                <a:lnTo>
                  <a:pt x="85" y="48"/>
                </a:lnTo>
                <a:lnTo>
                  <a:pt x="36" y="27"/>
                </a:lnTo>
                <a:lnTo>
                  <a:pt x="0" y="48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98" name="Freeform 317">
            <a:extLst>
              <a:ext uri="{FF2B5EF4-FFF2-40B4-BE49-F238E27FC236}">
                <a16:creationId xmlns:a16="http://schemas.microsoft.com/office/drawing/2014/main" id="{2FE1A885-7B5F-0B43-8E49-CC2B0396EF69}"/>
              </a:ext>
            </a:extLst>
          </p:cNvPr>
          <p:cNvSpPr>
            <a:spLocks/>
          </p:cNvSpPr>
          <p:nvPr/>
        </p:nvSpPr>
        <p:spPr bwMode="auto">
          <a:xfrm>
            <a:off x="4721626" y="3955673"/>
            <a:ext cx="98425" cy="47625"/>
          </a:xfrm>
          <a:custGeom>
            <a:avLst/>
            <a:gdLst>
              <a:gd name="T0" fmla="*/ 0 w 112"/>
              <a:gd name="T1" fmla="*/ 2147483647 h 48"/>
              <a:gd name="T2" fmla="*/ 0 w 112"/>
              <a:gd name="T3" fmla="*/ 2147483647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2147483647 w 112"/>
              <a:gd name="T11" fmla="*/ 2147483647 h 48"/>
              <a:gd name="T12" fmla="*/ 0 w 11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48"/>
              <a:gd name="T23" fmla="*/ 112 w 1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48">
                <a:moveTo>
                  <a:pt x="0" y="48"/>
                </a:moveTo>
                <a:lnTo>
                  <a:pt x="0" y="27"/>
                </a:lnTo>
                <a:lnTo>
                  <a:pt x="36" y="0"/>
                </a:lnTo>
                <a:lnTo>
                  <a:pt x="112" y="27"/>
                </a:lnTo>
                <a:lnTo>
                  <a:pt x="85" y="48"/>
                </a:lnTo>
                <a:lnTo>
                  <a:pt x="36" y="27"/>
                </a:lnTo>
                <a:lnTo>
                  <a:pt x="0" y="4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9" name="Freeform 318">
            <a:extLst>
              <a:ext uri="{FF2B5EF4-FFF2-40B4-BE49-F238E27FC236}">
                <a16:creationId xmlns:a16="http://schemas.microsoft.com/office/drawing/2014/main" id="{1376C255-1E1A-BF49-9053-069C1C3BF797}"/>
              </a:ext>
            </a:extLst>
          </p:cNvPr>
          <p:cNvSpPr>
            <a:spLocks/>
          </p:cNvSpPr>
          <p:nvPr/>
        </p:nvSpPr>
        <p:spPr bwMode="auto">
          <a:xfrm>
            <a:off x="4721626" y="4022348"/>
            <a:ext cx="98425" cy="60325"/>
          </a:xfrm>
          <a:custGeom>
            <a:avLst/>
            <a:gdLst>
              <a:gd name="T0" fmla="*/ 2147483647 w 112"/>
              <a:gd name="T1" fmla="*/ 0 h 61"/>
              <a:gd name="T2" fmla="*/ 0 w 112"/>
              <a:gd name="T3" fmla="*/ 0 h 61"/>
              <a:gd name="T4" fmla="*/ 2147483647 w 112"/>
              <a:gd name="T5" fmla="*/ 2147483647 h 61"/>
              <a:gd name="T6" fmla="*/ 2147483647 w 112"/>
              <a:gd name="T7" fmla="*/ 2147483647 h 61"/>
              <a:gd name="T8" fmla="*/ 2147483647 w 112"/>
              <a:gd name="T9" fmla="*/ 2147483647 h 61"/>
              <a:gd name="T10" fmla="*/ 2147483647 w 112"/>
              <a:gd name="T11" fmla="*/ 2147483647 h 61"/>
              <a:gd name="T12" fmla="*/ 2147483647 w 112"/>
              <a:gd name="T13" fmla="*/ 2147483647 h 61"/>
              <a:gd name="T14" fmla="*/ 2147483647 w 112"/>
              <a:gd name="T15" fmla="*/ 2147483647 h 61"/>
              <a:gd name="T16" fmla="*/ 2147483647 w 112"/>
              <a:gd name="T17" fmla="*/ 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"/>
              <a:gd name="T28" fmla="*/ 0 h 61"/>
              <a:gd name="T29" fmla="*/ 112 w 112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" h="61">
                <a:moveTo>
                  <a:pt x="112" y="0"/>
                </a:moveTo>
                <a:lnTo>
                  <a:pt x="0" y="0"/>
                </a:lnTo>
                <a:lnTo>
                  <a:pt x="17" y="17"/>
                </a:lnTo>
                <a:lnTo>
                  <a:pt x="36" y="17"/>
                </a:lnTo>
                <a:lnTo>
                  <a:pt x="36" y="61"/>
                </a:lnTo>
                <a:lnTo>
                  <a:pt x="68" y="61"/>
                </a:lnTo>
                <a:lnTo>
                  <a:pt x="68" y="42"/>
                </a:lnTo>
                <a:lnTo>
                  <a:pt x="112" y="42"/>
                </a:lnTo>
                <a:lnTo>
                  <a:pt x="112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00" name="Freeform 319">
            <a:extLst>
              <a:ext uri="{FF2B5EF4-FFF2-40B4-BE49-F238E27FC236}">
                <a16:creationId xmlns:a16="http://schemas.microsoft.com/office/drawing/2014/main" id="{9FC7E615-68B0-CF4A-8924-F9AFE822AEF5}"/>
              </a:ext>
            </a:extLst>
          </p:cNvPr>
          <p:cNvSpPr>
            <a:spLocks/>
          </p:cNvSpPr>
          <p:nvPr/>
        </p:nvSpPr>
        <p:spPr bwMode="auto">
          <a:xfrm>
            <a:off x="4721626" y="4022348"/>
            <a:ext cx="98425" cy="60325"/>
          </a:xfrm>
          <a:custGeom>
            <a:avLst/>
            <a:gdLst>
              <a:gd name="T0" fmla="*/ 2147483647 w 112"/>
              <a:gd name="T1" fmla="*/ 0 h 61"/>
              <a:gd name="T2" fmla="*/ 0 w 112"/>
              <a:gd name="T3" fmla="*/ 0 h 61"/>
              <a:gd name="T4" fmla="*/ 2147483647 w 112"/>
              <a:gd name="T5" fmla="*/ 2147483647 h 61"/>
              <a:gd name="T6" fmla="*/ 2147483647 w 112"/>
              <a:gd name="T7" fmla="*/ 2147483647 h 61"/>
              <a:gd name="T8" fmla="*/ 2147483647 w 112"/>
              <a:gd name="T9" fmla="*/ 2147483647 h 61"/>
              <a:gd name="T10" fmla="*/ 2147483647 w 112"/>
              <a:gd name="T11" fmla="*/ 2147483647 h 61"/>
              <a:gd name="T12" fmla="*/ 2147483647 w 112"/>
              <a:gd name="T13" fmla="*/ 2147483647 h 61"/>
              <a:gd name="T14" fmla="*/ 2147483647 w 112"/>
              <a:gd name="T15" fmla="*/ 2147483647 h 61"/>
              <a:gd name="T16" fmla="*/ 2147483647 w 112"/>
              <a:gd name="T17" fmla="*/ 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"/>
              <a:gd name="T28" fmla="*/ 0 h 61"/>
              <a:gd name="T29" fmla="*/ 112 w 112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" h="61">
                <a:moveTo>
                  <a:pt x="112" y="0"/>
                </a:moveTo>
                <a:lnTo>
                  <a:pt x="0" y="0"/>
                </a:lnTo>
                <a:lnTo>
                  <a:pt x="17" y="17"/>
                </a:lnTo>
                <a:lnTo>
                  <a:pt x="36" y="17"/>
                </a:lnTo>
                <a:lnTo>
                  <a:pt x="36" y="61"/>
                </a:lnTo>
                <a:lnTo>
                  <a:pt x="68" y="61"/>
                </a:lnTo>
                <a:lnTo>
                  <a:pt x="68" y="42"/>
                </a:lnTo>
                <a:lnTo>
                  <a:pt x="112" y="42"/>
                </a:lnTo>
                <a:lnTo>
                  <a:pt x="112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1" name="Freeform 320">
            <a:extLst>
              <a:ext uri="{FF2B5EF4-FFF2-40B4-BE49-F238E27FC236}">
                <a16:creationId xmlns:a16="http://schemas.microsoft.com/office/drawing/2014/main" id="{876F194D-CECB-E144-8B31-9AAA1DAF50B4}"/>
              </a:ext>
            </a:extLst>
          </p:cNvPr>
          <p:cNvSpPr>
            <a:spLocks/>
          </p:cNvSpPr>
          <p:nvPr/>
        </p:nvSpPr>
        <p:spPr bwMode="auto">
          <a:xfrm>
            <a:off x="4820051" y="4135061"/>
            <a:ext cx="98425" cy="125412"/>
          </a:xfrm>
          <a:custGeom>
            <a:avLst/>
            <a:gdLst>
              <a:gd name="T0" fmla="*/ 0 w 113"/>
              <a:gd name="T1" fmla="*/ 2147483647 h 130"/>
              <a:gd name="T2" fmla="*/ 2147483647 w 113"/>
              <a:gd name="T3" fmla="*/ 0 h 130"/>
              <a:gd name="T4" fmla="*/ 2147483647 w 113"/>
              <a:gd name="T5" fmla="*/ 0 h 130"/>
              <a:gd name="T6" fmla="*/ 2147483647 w 113"/>
              <a:gd name="T7" fmla="*/ 2147483647 h 130"/>
              <a:gd name="T8" fmla="*/ 2147483647 w 113"/>
              <a:gd name="T9" fmla="*/ 2147483647 h 130"/>
              <a:gd name="T10" fmla="*/ 2147483647 w 113"/>
              <a:gd name="T11" fmla="*/ 2147483647 h 130"/>
              <a:gd name="T12" fmla="*/ 2147483647 w 113"/>
              <a:gd name="T13" fmla="*/ 2147483647 h 130"/>
              <a:gd name="T14" fmla="*/ 0 w 113"/>
              <a:gd name="T15" fmla="*/ 2147483647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"/>
              <a:gd name="T25" fmla="*/ 0 h 130"/>
              <a:gd name="T26" fmla="*/ 113 w 113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" h="130">
                <a:moveTo>
                  <a:pt x="0" y="17"/>
                </a:moveTo>
                <a:lnTo>
                  <a:pt x="42" y="0"/>
                </a:lnTo>
                <a:lnTo>
                  <a:pt x="86" y="0"/>
                </a:lnTo>
                <a:lnTo>
                  <a:pt x="113" y="42"/>
                </a:lnTo>
                <a:lnTo>
                  <a:pt x="113" y="61"/>
                </a:lnTo>
                <a:lnTo>
                  <a:pt x="61" y="130"/>
                </a:lnTo>
                <a:lnTo>
                  <a:pt x="17" y="86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02" name="Freeform 321">
            <a:extLst>
              <a:ext uri="{FF2B5EF4-FFF2-40B4-BE49-F238E27FC236}">
                <a16:creationId xmlns:a16="http://schemas.microsoft.com/office/drawing/2014/main" id="{2768E04B-374F-9543-8D64-077CA70863CF}"/>
              </a:ext>
            </a:extLst>
          </p:cNvPr>
          <p:cNvSpPr>
            <a:spLocks/>
          </p:cNvSpPr>
          <p:nvPr/>
        </p:nvSpPr>
        <p:spPr bwMode="auto">
          <a:xfrm>
            <a:off x="4820051" y="4135061"/>
            <a:ext cx="98425" cy="125412"/>
          </a:xfrm>
          <a:custGeom>
            <a:avLst/>
            <a:gdLst>
              <a:gd name="T0" fmla="*/ 0 w 113"/>
              <a:gd name="T1" fmla="*/ 2147483647 h 130"/>
              <a:gd name="T2" fmla="*/ 2147483647 w 113"/>
              <a:gd name="T3" fmla="*/ 0 h 130"/>
              <a:gd name="T4" fmla="*/ 2147483647 w 113"/>
              <a:gd name="T5" fmla="*/ 0 h 130"/>
              <a:gd name="T6" fmla="*/ 2147483647 w 113"/>
              <a:gd name="T7" fmla="*/ 2147483647 h 130"/>
              <a:gd name="T8" fmla="*/ 2147483647 w 113"/>
              <a:gd name="T9" fmla="*/ 2147483647 h 130"/>
              <a:gd name="T10" fmla="*/ 2147483647 w 113"/>
              <a:gd name="T11" fmla="*/ 2147483647 h 130"/>
              <a:gd name="T12" fmla="*/ 2147483647 w 113"/>
              <a:gd name="T13" fmla="*/ 2147483647 h 130"/>
              <a:gd name="T14" fmla="*/ 0 w 113"/>
              <a:gd name="T15" fmla="*/ 2147483647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"/>
              <a:gd name="T25" fmla="*/ 0 h 130"/>
              <a:gd name="T26" fmla="*/ 113 w 113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" h="130">
                <a:moveTo>
                  <a:pt x="0" y="17"/>
                </a:moveTo>
                <a:lnTo>
                  <a:pt x="42" y="0"/>
                </a:lnTo>
                <a:lnTo>
                  <a:pt x="86" y="0"/>
                </a:lnTo>
                <a:lnTo>
                  <a:pt x="113" y="42"/>
                </a:lnTo>
                <a:lnTo>
                  <a:pt x="113" y="61"/>
                </a:lnTo>
                <a:lnTo>
                  <a:pt x="61" y="130"/>
                </a:lnTo>
                <a:lnTo>
                  <a:pt x="17" y="86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3" name="Freeform 322">
            <a:extLst>
              <a:ext uri="{FF2B5EF4-FFF2-40B4-BE49-F238E27FC236}">
                <a16:creationId xmlns:a16="http://schemas.microsoft.com/office/drawing/2014/main" id="{F807EE43-2472-2249-B729-498ADB9B85B3}"/>
              </a:ext>
            </a:extLst>
          </p:cNvPr>
          <p:cNvSpPr>
            <a:spLocks/>
          </p:cNvSpPr>
          <p:nvPr/>
        </p:nvSpPr>
        <p:spPr bwMode="auto">
          <a:xfrm>
            <a:off x="6198001" y="4631948"/>
            <a:ext cx="60325" cy="92075"/>
          </a:xfrm>
          <a:custGeom>
            <a:avLst/>
            <a:gdLst>
              <a:gd name="T0" fmla="*/ 0 w 68"/>
              <a:gd name="T1" fmla="*/ 2147483647 h 93"/>
              <a:gd name="T2" fmla="*/ 2147483647 w 68"/>
              <a:gd name="T3" fmla="*/ 2147483647 h 93"/>
              <a:gd name="T4" fmla="*/ 2147483647 w 68"/>
              <a:gd name="T5" fmla="*/ 2147483647 h 93"/>
              <a:gd name="T6" fmla="*/ 2147483647 w 68"/>
              <a:gd name="T7" fmla="*/ 2147483647 h 93"/>
              <a:gd name="T8" fmla="*/ 2147483647 w 68"/>
              <a:gd name="T9" fmla="*/ 0 h 93"/>
              <a:gd name="T10" fmla="*/ 0 w 68"/>
              <a:gd name="T11" fmla="*/ 2147483647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93"/>
              <a:gd name="T20" fmla="*/ 68 w 68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93">
                <a:moveTo>
                  <a:pt x="0" y="24"/>
                </a:moveTo>
                <a:lnTo>
                  <a:pt x="30" y="42"/>
                </a:lnTo>
                <a:lnTo>
                  <a:pt x="30" y="93"/>
                </a:lnTo>
                <a:lnTo>
                  <a:pt x="68" y="42"/>
                </a:lnTo>
                <a:lnTo>
                  <a:pt x="68" y="0"/>
                </a:lnTo>
                <a:lnTo>
                  <a:pt x="0" y="24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04" name="Freeform 323">
            <a:extLst>
              <a:ext uri="{FF2B5EF4-FFF2-40B4-BE49-F238E27FC236}">
                <a16:creationId xmlns:a16="http://schemas.microsoft.com/office/drawing/2014/main" id="{7FFDAA30-6E53-564E-B7BB-979994F285EC}"/>
              </a:ext>
            </a:extLst>
          </p:cNvPr>
          <p:cNvSpPr>
            <a:spLocks/>
          </p:cNvSpPr>
          <p:nvPr/>
        </p:nvSpPr>
        <p:spPr bwMode="auto">
          <a:xfrm>
            <a:off x="6198001" y="4631948"/>
            <a:ext cx="60325" cy="92075"/>
          </a:xfrm>
          <a:custGeom>
            <a:avLst/>
            <a:gdLst>
              <a:gd name="T0" fmla="*/ 0 w 68"/>
              <a:gd name="T1" fmla="*/ 2147483647 h 93"/>
              <a:gd name="T2" fmla="*/ 2147483647 w 68"/>
              <a:gd name="T3" fmla="*/ 2147483647 h 93"/>
              <a:gd name="T4" fmla="*/ 2147483647 w 68"/>
              <a:gd name="T5" fmla="*/ 2147483647 h 93"/>
              <a:gd name="T6" fmla="*/ 2147483647 w 68"/>
              <a:gd name="T7" fmla="*/ 2147483647 h 93"/>
              <a:gd name="T8" fmla="*/ 2147483647 w 68"/>
              <a:gd name="T9" fmla="*/ 0 h 93"/>
              <a:gd name="T10" fmla="*/ 0 w 68"/>
              <a:gd name="T11" fmla="*/ 2147483647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93"/>
              <a:gd name="T20" fmla="*/ 68 w 68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93">
                <a:moveTo>
                  <a:pt x="0" y="24"/>
                </a:moveTo>
                <a:lnTo>
                  <a:pt x="30" y="42"/>
                </a:lnTo>
                <a:lnTo>
                  <a:pt x="30" y="93"/>
                </a:lnTo>
                <a:lnTo>
                  <a:pt x="68" y="42"/>
                </a:lnTo>
                <a:lnTo>
                  <a:pt x="68" y="0"/>
                </a:lnTo>
                <a:lnTo>
                  <a:pt x="0" y="2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5" name="Freeform 324">
            <a:extLst>
              <a:ext uri="{FF2B5EF4-FFF2-40B4-BE49-F238E27FC236}">
                <a16:creationId xmlns:a16="http://schemas.microsoft.com/office/drawing/2014/main" id="{980FA914-C5C3-C549-A03B-D4BBFD2AEDC6}"/>
              </a:ext>
            </a:extLst>
          </p:cNvPr>
          <p:cNvSpPr>
            <a:spLocks/>
          </p:cNvSpPr>
          <p:nvPr/>
        </p:nvSpPr>
        <p:spPr bwMode="auto">
          <a:xfrm>
            <a:off x="5888438" y="5290761"/>
            <a:ext cx="306388" cy="366712"/>
          </a:xfrm>
          <a:custGeom>
            <a:avLst/>
            <a:gdLst>
              <a:gd name="T0" fmla="*/ 2147483647 w 355"/>
              <a:gd name="T1" fmla="*/ 0 h 374"/>
              <a:gd name="T2" fmla="*/ 2147483647 w 355"/>
              <a:gd name="T3" fmla="*/ 0 h 374"/>
              <a:gd name="T4" fmla="*/ 2147483647 w 355"/>
              <a:gd name="T5" fmla="*/ 2147483647 h 374"/>
              <a:gd name="T6" fmla="*/ 2147483647 w 355"/>
              <a:gd name="T7" fmla="*/ 0 h 374"/>
              <a:gd name="T8" fmla="*/ 2147483647 w 355"/>
              <a:gd name="T9" fmla="*/ 2147483647 h 374"/>
              <a:gd name="T10" fmla="*/ 2147483647 w 355"/>
              <a:gd name="T11" fmla="*/ 2147483647 h 374"/>
              <a:gd name="T12" fmla="*/ 0 w 355"/>
              <a:gd name="T13" fmla="*/ 2147483647 h 374"/>
              <a:gd name="T14" fmla="*/ 0 w 355"/>
              <a:gd name="T15" fmla="*/ 2147483647 h 374"/>
              <a:gd name="T16" fmla="*/ 2147483647 w 355"/>
              <a:gd name="T17" fmla="*/ 2147483647 h 374"/>
              <a:gd name="T18" fmla="*/ 2147483647 w 355"/>
              <a:gd name="T19" fmla="*/ 2147483647 h 374"/>
              <a:gd name="T20" fmla="*/ 2147483647 w 355"/>
              <a:gd name="T21" fmla="*/ 2147483647 h 374"/>
              <a:gd name="T22" fmla="*/ 2147483647 w 355"/>
              <a:gd name="T23" fmla="*/ 2147483647 h 374"/>
              <a:gd name="T24" fmla="*/ 2147483647 w 355"/>
              <a:gd name="T25" fmla="*/ 2147483647 h 374"/>
              <a:gd name="T26" fmla="*/ 2147483647 w 355"/>
              <a:gd name="T27" fmla="*/ 2147483647 h 374"/>
              <a:gd name="T28" fmla="*/ 2147483647 w 355"/>
              <a:gd name="T29" fmla="*/ 2147483647 h 374"/>
              <a:gd name="T30" fmla="*/ 2147483647 w 355"/>
              <a:gd name="T31" fmla="*/ 2147483647 h 374"/>
              <a:gd name="T32" fmla="*/ 2147483647 w 355"/>
              <a:gd name="T33" fmla="*/ 2147483647 h 374"/>
              <a:gd name="T34" fmla="*/ 2147483647 w 355"/>
              <a:gd name="T35" fmla="*/ 2147483647 h 374"/>
              <a:gd name="T36" fmla="*/ 2147483647 w 355"/>
              <a:gd name="T37" fmla="*/ 2147483647 h 374"/>
              <a:gd name="T38" fmla="*/ 2147483647 w 355"/>
              <a:gd name="T39" fmla="*/ 2147483647 h 374"/>
              <a:gd name="T40" fmla="*/ 2147483647 w 355"/>
              <a:gd name="T41" fmla="*/ 0 h 3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5"/>
              <a:gd name="T64" fmla="*/ 0 h 374"/>
              <a:gd name="T65" fmla="*/ 355 w 355"/>
              <a:gd name="T66" fmla="*/ 374 h 3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5" h="374">
                <a:moveTo>
                  <a:pt x="199" y="0"/>
                </a:moveTo>
                <a:lnTo>
                  <a:pt x="155" y="0"/>
                </a:lnTo>
                <a:lnTo>
                  <a:pt x="136" y="25"/>
                </a:lnTo>
                <a:lnTo>
                  <a:pt x="136" y="0"/>
                </a:lnTo>
                <a:lnTo>
                  <a:pt x="42" y="25"/>
                </a:lnTo>
                <a:lnTo>
                  <a:pt x="42" y="154"/>
                </a:lnTo>
                <a:lnTo>
                  <a:pt x="0" y="179"/>
                </a:lnTo>
                <a:lnTo>
                  <a:pt x="0" y="292"/>
                </a:lnTo>
                <a:lnTo>
                  <a:pt x="42" y="311"/>
                </a:lnTo>
                <a:lnTo>
                  <a:pt x="25" y="355"/>
                </a:lnTo>
                <a:lnTo>
                  <a:pt x="42" y="374"/>
                </a:lnTo>
                <a:lnTo>
                  <a:pt x="86" y="355"/>
                </a:lnTo>
                <a:lnTo>
                  <a:pt x="136" y="311"/>
                </a:lnTo>
                <a:lnTo>
                  <a:pt x="180" y="311"/>
                </a:lnTo>
                <a:lnTo>
                  <a:pt x="199" y="311"/>
                </a:lnTo>
                <a:lnTo>
                  <a:pt x="292" y="223"/>
                </a:lnTo>
                <a:lnTo>
                  <a:pt x="355" y="179"/>
                </a:lnTo>
                <a:lnTo>
                  <a:pt x="311" y="154"/>
                </a:lnTo>
                <a:lnTo>
                  <a:pt x="292" y="105"/>
                </a:lnTo>
                <a:lnTo>
                  <a:pt x="248" y="67"/>
                </a:lnTo>
                <a:lnTo>
                  <a:pt x="199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06" name="Freeform 325">
            <a:extLst>
              <a:ext uri="{FF2B5EF4-FFF2-40B4-BE49-F238E27FC236}">
                <a16:creationId xmlns:a16="http://schemas.microsoft.com/office/drawing/2014/main" id="{70E27CEE-BF73-4D43-83FE-8165304DCB50}"/>
              </a:ext>
            </a:extLst>
          </p:cNvPr>
          <p:cNvSpPr>
            <a:spLocks/>
          </p:cNvSpPr>
          <p:nvPr/>
        </p:nvSpPr>
        <p:spPr bwMode="auto">
          <a:xfrm>
            <a:off x="5888438" y="5290761"/>
            <a:ext cx="306388" cy="366712"/>
          </a:xfrm>
          <a:custGeom>
            <a:avLst/>
            <a:gdLst>
              <a:gd name="T0" fmla="*/ 2147483647 w 355"/>
              <a:gd name="T1" fmla="*/ 0 h 374"/>
              <a:gd name="T2" fmla="*/ 2147483647 w 355"/>
              <a:gd name="T3" fmla="*/ 0 h 374"/>
              <a:gd name="T4" fmla="*/ 2147483647 w 355"/>
              <a:gd name="T5" fmla="*/ 2147483647 h 374"/>
              <a:gd name="T6" fmla="*/ 2147483647 w 355"/>
              <a:gd name="T7" fmla="*/ 0 h 374"/>
              <a:gd name="T8" fmla="*/ 2147483647 w 355"/>
              <a:gd name="T9" fmla="*/ 2147483647 h 374"/>
              <a:gd name="T10" fmla="*/ 2147483647 w 355"/>
              <a:gd name="T11" fmla="*/ 2147483647 h 374"/>
              <a:gd name="T12" fmla="*/ 0 w 355"/>
              <a:gd name="T13" fmla="*/ 2147483647 h 374"/>
              <a:gd name="T14" fmla="*/ 0 w 355"/>
              <a:gd name="T15" fmla="*/ 2147483647 h 374"/>
              <a:gd name="T16" fmla="*/ 2147483647 w 355"/>
              <a:gd name="T17" fmla="*/ 2147483647 h 374"/>
              <a:gd name="T18" fmla="*/ 2147483647 w 355"/>
              <a:gd name="T19" fmla="*/ 2147483647 h 374"/>
              <a:gd name="T20" fmla="*/ 2147483647 w 355"/>
              <a:gd name="T21" fmla="*/ 2147483647 h 374"/>
              <a:gd name="T22" fmla="*/ 2147483647 w 355"/>
              <a:gd name="T23" fmla="*/ 2147483647 h 374"/>
              <a:gd name="T24" fmla="*/ 2147483647 w 355"/>
              <a:gd name="T25" fmla="*/ 2147483647 h 374"/>
              <a:gd name="T26" fmla="*/ 2147483647 w 355"/>
              <a:gd name="T27" fmla="*/ 2147483647 h 374"/>
              <a:gd name="T28" fmla="*/ 2147483647 w 355"/>
              <a:gd name="T29" fmla="*/ 2147483647 h 374"/>
              <a:gd name="T30" fmla="*/ 2147483647 w 355"/>
              <a:gd name="T31" fmla="*/ 2147483647 h 374"/>
              <a:gd name="T32" fmla="*/ 2147483647 w 355"/>
              <a:gd name="T33" fmla="*/ 2147483647 h 374"/>
              <a:gd name="T34" fmla="*/ 2147483647 w 355"/>
              <a:gd name="T35" fmla="*/ 2147483647 h 374"/>
              <a:gd name="T36" fmla="*/ 2147483647 w 355"/>
              <a:gd name="T37" fmla="*/ 2147483647 h 374"/>
              <a:gd name="T38" fmla="*/ 2147483647 w 355"/>
              <a:gd name="T39" fmla="*/ 2147483647 h 374"/>
              <a:gd name="T40" fmla="*/ 2147483647 w 355"/>
              <a:gd name="T41" fmla="*/ 0 h 3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5"/>
              <a:gd name="T64" fmla="*/ 0 h 374"/>
              <a:gd name="T65" fmla="*/ 355 w 355"/>
              <a:gd name="T66" fmla="*/ 374 h 3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5" h="374">
                <a:moveTo>
                  <a:pt x="199" y="0"/>
                </a:moveTo>
                <a:lnTo>
                  <a:pt x="155" y="0"/>
                </a:lnTo>
                <a:lnTo>
                  <a:pt x="136" y="25"/>
                </a:lnTo>
                <a:lnTo>
                  <a:pt x="136" y="0"/>
                </a:lnTo>
                <a:lnTo>
                  <a:pt x="42" y="25"/>
                </a:lnTo>
                <a:lnTo>
                  <a:pt x="42" y="154"/>
                </a:lnTo>
                <a:lnTo>
                  <a:pt x="0" y="179"/>
                </a:lnTo>
                <a:lnTo>
                  <a:pt x="0" y="292"/>
                </a:lnTo>
                <a:lnTo>
                  <a:pt x="42" y="311"/>
                </a:lnTo>
                <a:lnTo>
                  <a:pt x="25" y="355"/>
                </a:lnTo>
                <a:lnTo>
                  <a:pt x="42" y="374"/>
                </a:lnTo>
                <a:lnTo>
                  <a:pt x="86" y="355"/>
                </a:lnTo>
                <a:lnTo>
                  <a:pt x="136" y="311"/>
                </a:lnTo>
                <a:lnTo>
                  <a:pt x="180" y="311"/>
                </a:lnTo>
                <a:lnTo>
                  <a:pt x="199" y="311"/>
                </a:lnTo>
                <a:lnTo>
                  <a:pt x="292" y="223"/>
                </a:lnTo>
                <a:lnTo>
                  <a:pt x="355" y="179"/>
                </a:lnTo>
                <a:lnTo>
                  <a:pt x="311" y="154"/>
                </a:lnTo>
                <a:lnTo>
                  <a:pt x="292" y="105"/>
                </a:lnTo>
                <a:lnTo>
                  <a:pt x="248" y="67"/>
                </a:lnTo>
                <a:lnTo>
                  <a:pt x="199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7" name="Freeform 326">
            <a:extLst>
              <a:ext uri="{FF2B5EF4-FFF2-40B4-BE49-F238E27FC236}">
                <a16:creationId xmlns:a16="http://schemas.microsoft.com/office/drawing/2014/main" id="{0198B239-0166-6741-AB83-8315A4727113}"/>
              </a:ext>
            </a:extLst>
          </p:cNvPr>
          <p:cNvSpPr>
            <a:spLocks/>
          </p:cNvSpPr>
          <p:nvPr/>
        </p:nvSpPr>
        <p:spPr bwMode="auto">
          <a:xfrm>
            <a:off x="3608788" y="6663948"/>
            <a:ext cx="80963" cy="47625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2147483647 h 48"/>
              <a:gd name="T4" fmla="*/ 2147483647 w 93"/>
              <a:gd name="T5" fmla="*/ 0 h 48"/>
              <a:gd name="T6" fmla="*/ 0 w 93"/>
              <a:gd name="T7" fmla="*/ 0 h 48"/>
              <a:gd name="T8" fmla="*/ 2147483647 w 93"/>
              <a:gd name="T9" fmla="*/ 0 h 48"/>
              <a:gd name="T10" fmla="*/ 2147483647 w 93"/>
              <a:gd name="T11" fmla="*/ 0 h 48"/>
              <a:gd name="T12" fmla="*/ 2147483647 w 93"/>
              <a:gd name="T13" fmla="*/ 0 h 48"/>
              <a:gd name="T14" fmla="*/ 2147483647 w 93"/>
              <a:gd name="T15" fmla="*/ 2147483647 h 48"/>
              <a:gd name="T16" fmla="*/ 0 w 93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48"/>
              <a:gd name="T29" fmla="*/ 93 w 9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48">
                <a:moveTo>
                  <a:pt x="0" y="0"/>
                </a:moveTo>
                <a:lnTo>
                  <a:pt x="17" y="48"/>
                </a:lnTo>
                <a:lnTo>
                  <a:pt x="17" y="0"/>
                </a:lnTo>
                <a:lnTo>
                  <a:pt x="0" y="0"/>
                </a:lnTo>
                <a:lnTo>
                  <a:pt x="17" y="0"/>
                </a:lnTo>
                <a:lnTo>
                  <a:pt x="61" y="0"/>
                </a:lnTo>
                <a:lnTo>
                  <a:pt x="93" y="0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8" name="Freeform 327">
            <a:extLst>
              <a:ext uri="{FF2B5EF4-FFF2-40B4-BE49-F238E27FC236}">
                <a16:creationId xmlns:a16="http://schemas.microsoft.com/office/drawing/2014/main" id="{E128F7C0-858D-8D48-8268-D492F79A5B00}"/>
              </a:ext>
            </a:extLst>
          </p:cNvPr>
          <p:cNvSpPr>
            <a:spLocks/>
          </p:cNvSpPr>
          <p:nvPr/>
        </p:nvSpPr>
        <p:spPr bwMode="auto">
          <a:xfrm>
            <a:off x="3608788" y="6663948"/>
            <a:ext cx="80963" cy="47625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2147483647 h 48"/>
              <a:gd name="T4" fmla="*/ 2147483647 w 93"/>
              <a:gd name="T5" fmla="*/ 0 h 48"/>
              <a:gd name="T6" fmla="*/ 0 w 93"/>
              <a:gd name="T7" fmla="*/ 0 h 48"/>
              <a:gd name="T8" fmla="*/ 2147483647 w 93"/>
              <a:gd name="T9" fmla="*/ 0 h 48"/>
              <a:gd name="T10" fmla="*/ 2147483647 w 93"/>
              <a:gd name="T11" fmla="*/ 0 h 48"/>
              <a:gd name="T12" fmla="*/ 2147483647 w 93"/>
              <a:gd name="T13" fmla="*/ 0 h 48"/>
              <a:gd name="T14" fmla="*/ 2147483647 w 93"/>
              <a:gd name="T15" fmla="*/ 2147483647 h 48"/>
              <a:gd name="T16" fmla="*/ 0 w 93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48"/>
              <a:gd name="T29" fmla="*/ 93 w 9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48">
                <a:moveTo>
                  <a:pt x="0" y="0"/>
                </a:moveTo>
                <a:lnTo>
                  <a:pt x="17" y="48"/>
                </a:lnTo>
                <a:lnTo>
                  <a:pt x="17" y="0"/>
                </a:lnTo>
                <a:lnTo>
                  <a:pt x="0" y="0"/>
                </a:lnTo>
                <a:lnTo>
                  <a:pt x="17" y="0"/>
                </a:lnTo>
                <a:lnTo>
                  <a:pt x="61" y="0"/>
                </a:lnTo>
                <a:lnTo>
                  <a:pt x="93" y="0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9" name="Freeform 330">
            <a:extLst>
              <a:ext uri="{FF2B5EF4-FFF2-40B4-BE49-F238E27FC236}">
                <a16:creationId xmlns:a16="http://schemas.microsoft.com/office/drawing/2014/main" id="{16DEDE67-B61C-1D47-B12E-399DF025695C}"/>
              </a:ext>
            </a:extLst>
          </p:cNvPr>
          <p:cNvSpPr>
            <a:spLocks/>
          </p:cNvSpPr>
          <p:nvPr/>
        </p:nvSpPr>
        <p:spPr bwMode="auto">
          <a:xfrm>
            <a:off x="3473851" y="2487236"/>
            <a:ext cx="79375" cy="46037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0 h 48"/>
              <a:gd name="T4" fmla="*/ 2147483647 w 93"/>
              <a:gd name="T5" fmla="*/ 2147483647 h 48"/>
              <a:gd name="T6" fmla="*/ 2147483647 w 93"/>
              <a:gd name="T7" fmla="*/ 2147483647 h 48"/>
              <a:gd name="T8" fmla="*/ 0 w 93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8"/>
              <a:gd name="T17" fmla="*/ 93 w 93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8">
                <a:moveTo>
                  <a:pt x="0" y="0"/>
                </a:moveTo>
                <a:lnTo>
                  <a:pt x="42" y="0"/>
                </a:lnTo>
                <a:lnTo>
                  <a:pt x="93" y="48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10" name="Freeform 331">
            <a:extLst>
              <a:ext uri="{FF2B5EF4-FFF2-40B4-BE49-F238E27FC236}">
                <a16:creationId xmlns:a16="http://schemas.microsoft.com/office/drawing/2014/main" id="{26977E82-F2A2-014A-A905-17EB4BB721BD}"/>
              </a:ext>
            </a:extLst>
          </p:cNvPr>
          <p:cNvSpPr>
            <a:spLocks/>
          </p:cNvSpPr>
          <p:nvPr/>
        </p:nvSpPr>
        <p:spPr bwMode="auto">
          <a:xfrm>
            <a:off x="3473851" y="2487236"/>
            <a:ext cx="79375" cy="46037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0 h 48"/>
              <a:gd name="T4" fmla="*/ 2147483647 w 93"/>
              <a:gd name="T5" fmla="*/ 2147483647 h 48"/>
              <a:gd name="T6" fmla="*/ 2147483647 w 93"/>
              <a:gd name="T7" fmla="*/ 2147483647 h 48"/>
              <a:gd name="T8" fmla="*/ 0 w 93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8"/>
              <a:gd name="T17" fmla="*/ 93 w 93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8">
                <a:moveTo>
                  <a:pt x="0" y="0"/>
                </a:moveTo>
                <a:lnTo>
                  <a:pt x="42" y="0"/>
                </a:lnTo>
                <a:lnTo>
                  <a:pt x="93" y="48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1" name="Freeform 332">
            <a:extLst>
              <a:ext uri="{FF2B5EF4-FFF2-40B4-BE49-F238E27FC236}">
                <a16:creationId xmlns:a16="http://schemas.microsoft.com/office/drawing/2014/main" id="{9E2DC8C0-D8E0-D74C-8136-2BA85E2EDBCB}"/>
              </a:ext>
            </a:extLst>
          </p:cNvPr>
          <p:cNvSpPr>
            <a:spLocks/>
          </p:cNvSpPr>
          <p:nvPr/>
        </p:nvSpPr>
        <p:spPr bwMode="auto">
          <a:xfrm>
            <a:off x="3592913" y="2425323"/>
            <a:ext cx="188913" cy="193675"/>
          </a:xfrm>
          <a:custGeom>
            <a:avLst/>
            <a:gdLst>
              <a:gd name="T0" fmla="*/ 0 w 217"/>
              <a:gd name="T1" fmla="*/ 2147483647 h 198"/>
              <a:gd name="T2" fmla="*/ 2147483647 w 217"/>
              <a:gd name="T3" fmla="*/ 2147483647 h 198"/>
              <a:gd name="T4" fmla="*/ 2147483647 w 217"/>
              <a:gd name="T5" fmla="*/ 0 h 198"/>
              <a:gd name="T6" fmla="*/ 2147483647 w 217"/>
              <a:gd name="T7" fmla="*/ 0 h 198"/>
              <a:gd name="T8" fmla="*/ 2147483647 w 217"/>
              <a:gd name="T9" fmla="*/ 2147483647 h 198"/>
              <a:gd name="T10" fmla="*/ 2147483647 w 217"/>
              <a:gd name="T11" fmla="*/ 2147483647 h 198"/>
              <a:gd name="T12" fmla="*/ 2147483647 w 217"/>
              <a:gd name="T13" fmla="*/ 2147483647 h 198"/>
              <a:gd name="T14" fmla="*/ 2147483647 w 217"/>
              <a:gd name="T15" fmla="*/ 2147483647 h 198"/>
              <a:gd name="T16" fmla="*/ 2147483647 w 217"/>
              <a:gd name="T17" fmla="*/ 2147483647 h 198"/>
              <a:gd name="T18" fmla="*/ 2147483647 w 217"/>
              <a:gd name="T19" fmla="*/ 2147483647 h 198"/>
              <a:gd name="T20" fmla="*/ 2147483647 w 217"/>
              <a:gd name="T21" fmla="*/ 2147483647 h 198"/>
              <a:gd name="T22" fmla="*/ 2147483647 w 217"/>
              <a:gd name="T23" fmla="*/ 2147483647 h 198"/>
              <a:gd name="T24" fmla="*/ 2147483647 w 217"/>
              <a:gd name="T25" fmla="*/ 2147483647 h 198"/>
              <a:gd name="T26" fmla="*/ 2147483647 w 217"/>
              <a:gd name="T27" fmla="*/ 2147483647 h 198"/>
              <a:gd name="T28" fmla="*/ 2147483647 w 217"/>
              <a:gd name="T29" fmla="*/ 2147483647 h 198"/>
              <a:gd name="T30" fmla="*/ 2147483647 w 217"/>
              <a:gd name="T31" fmla="*/ 2147483647 h 198"/>
              <a:gd name="T32" fmla="*/ 2147483647 w 217"/>
              <a:gd name="T33" fmla="*/ 2147483647 h 198"/>
              <a:gd name="T34" fmla="*/ 2147483647 w 217"/>
              <a:gd name="T35" fmla="*/ 2147483647 h 198"/>
              <a:gd name="T36" fmla="*/ 2147483647 w 217"/>
              <a:gd name="T37" fmla="*/ 2147483647 h 198"/>
              <a:gd name="T38" fmla="*/ 2147483647 w 217"/>
              <a:gd name="T39" fmla="*/ 2147483647 h 198"/>
              <a:gd name="T40" fmla="*/ 2147483647 w 217"/>
              <a:gd name="T41" fmla="*/ 2147483647 h 198"/>
              <a:gd name="T42" fmla="*/ 2147483647 w 217"/>
              <a:gd name="T43" fmla="*/ 2147483647 h 198"/>
              <a:gd name="T44" fmla="*/ 2147483647 w 217"/>
              <a:gd name="T45" fmla="*/ 2147483647 h 198"/>
              <a:gd name="T46" fmla="*/ 2147483647 w 217"/>
              <a:gd name="T47" fmla="*/ 2147483647 h 198"/>
              <a:gd name="T48" fmla="*/ 0 w 217"/>
              <a:gd name="T49" fmla="*/ 2147483647 h 198"/>
              <a:gd name="T50" fmla="*/ 0 w 217"/>
              <a:gd name="T51" fmla="*/ 2147483647 h 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"/>
              <a:gd name="T79" fmla="*/ 0 h 198"/>
              <a:gd name="T80" fmla="*/ 217 w 217"/>
              <a:gd name="T81" fmla="*/ 198 h 1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" h="198">
                <a:moveTo>
                  <a:pt x="0" y="130"/>
                </a:moveTo>
                <a:lnTo>
                  <a:pt x="36" y="111"/>
                </a:lnTo>
                <a:lnTo>
                  <a:pt x="154" y="0"/>
                </a:lnTo>
                <a:lnTo>
                  <a:pt x="173" y="0"/>
                </a:lnTo>
                <a:lnTo>
                  <a:pt x="110" y="61"/>
                </a:lnTo>
                <a:lnTo>
                  <a:pt x="154" y="42"/>
                </a:lnTo>
                <a:lnTo>
                  <a:pt x="154" y="61"/>
                </a:lnTo>
                <a:lnTo>
                  <a:pt x="154" y="80"/>
                </a:lnTo>
                <a:lnTo>
                  <a:pt x="217" y="80"/>
                </a:lnTo>
                <a:lnTo>
                  <a:pt x="198" y="111"/>
                </a:lnTo>
                <a:lnTo>
                  <a:pt x="217" y="111"/>
                </a:lnTo>
                <a:lnTo>
                  <a:pt x="173" y="154"/>
                </a:lnTo>
                <a:lnTo>
                  <a:pt x="217" y="130"/>
                </a:lnTo>
                <a:lnTo>
                  <a:pt x="198" y="154"/>
                </a:lnTo>
                <a:lnTo>
                  <a:pt x="217" y="154"/>
                </a:lnTo>
                <a:lnTo>
                  <a:pt x="198" y="198"/>
                </a:lnTo>
                <a:lnTo>
                  <a:pt x="173" y="198"/>
                </a:lnTo>
                <a:lnTo>
                  <a:pt x="173" y="173"/>
                </a:lnTo>
                <a:lnTo>
                  <a:pt x="154" y="173"/>
                </a:lnTo>
                <a:lnTo>
                  <a:pt x="173" y="154"/>
                </a:lnTo>
                <a:lnTo>
                  <a:pt x="154" y="154"/>
                </a:lnTo>
                <a:lnTo>
                  <a:pt x="129" y="173"/>
                </a:lnTo>
                <a:lnTo>
                  <a:pt x="110" y="173"/>
                </a:lnTo>
                <a:lnTo>
                  <a:pt x="129" y="154"/>
                </a:lnTo>
                <a:lnTo>
                  <a:pt x="0" y="154"/>
                </a:lnTo>
                <a:lnTo>
                  <a:pt x="0" y="13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12" name="Freeform 333">
            <a:extLst>
              <a:ext uri="{FF2B5EF4-FFF2-40B4-BE49-F238E27FC236}">
                <a16:creationId xmlns:a16="http://schemas.microsoft.com/office/drawing/2014/main" id="{CA5A5A3A-8353-4141-8CD5-2DEE89798116}"/>
              </a:ext>
            </a:extLst>
          </p:cNvPr>
          <p:cNvSpPr>
            <a:spLocks/>
          </p:cNvSpPr>
          <p:nvPr/>
        </p:nvSpPr>
        <p:spPr bwMode="auto">
          <a:xfrm>
            <a:off x="3592913" y="2425323"/>
            <a:ext cx="188913" cy="193675"/>
          </a:xfrm>
          <a:custGeom>
            <a:avLst/>
            <a:gdLst>
              <a:gd name="T0" fmla="*/ 0 w 217"/>
              <a:gd name="T1" fmla="*/ 2147483647 h 198"/>
              <a:gd name="T2" fmla="*/ 2147483647 w 217"/>
              <a:gd name="T3" fmla="*/ 2147483647 h 198"/>
              <a:gd name="T4" fmla="*/ 2147483647 w 217"/>
              <a:gd name="T5" fmla="*/ 0 h 198"/>
              <a:gd name="T6" fmla="*/ 2147483647 w 217"/>
              <a:gd name="T7" fmla="*/ 0 h 198"/>
              <a:gd name="T8" fmla="*/ 2147483647 w 217"/>
              <a:gd name="T9" fmla="*/ 2147483647 h 198"/>
              <a:gd name="T10" fmla="*/ 2147483647 w 217"/>
              <a:gd name="T11" fmla="*/ 2147483647 h 198"/>
              <a:gd name="T12" fmla="*/ 2147483647 w 217"/>
              <a:gd name="T13" fmla="*/ 2147483647 h 198"/>
              <a:gd name="T14" fmla="*/ 2147483647 w 217"/>
              <a:gd name="T15" fmla="*/ 2147483647 h 198"/>
              <a:gd name="T16" fmla="*/ 2147483647 w 217"/>
              <a:gd name="T17" fmla="*/ 2147483647 h 198"/>
              <a:gd name="T18" fmla="*/ 2147483647 w 217"/>
              <a:gd name="T19" fmla="*/ 2147483647 h 198"/>
              <a:gd name="T20" fmla="*/ 2147483647 w 217"/>
              <a:gd name="T21" fmla="*/ 2147483647 h 198"/>
              <a:gd name="T22" fmla="*/ 2147483647 w 217"/>
              <a:gd name="T23" fmla="*/ 2147483647 h 198"/>
              <a:gd name="T24" fmla="*/ 2147483647 w 217"/>
              <a:gd name="T25" fmla="*/ 2147483647 h 198"/>
              <a:gd name="T26" fmla="*/ 2147483647 w 217"/>
              <a:gd name="T27" fmla="*/ 2147483647 h 198"/>
              <a:gd name="T28" fmla="*/ 2147483647 w 217"/>
              <a:gd name="T29" fmla="*/ 2147483647 h 198"/>
              <a:gd name="T30" fmla="*/ 2147483647 w 217"/>
              <a:gd name="T31" fmla="*/ 2147483647 h 198"/>
              <a:gd name="T32" fmla="*/ 2147483647 w 217"/>
              <a:gd name="T33" fmla="*/ 2147483647 h 198"/>
              <a:gd name="T34" fmla="*/ 2147483647 w 217"/>
              <a:gd name="T35" fmla="*/ 2147483647 h 198"/>
              <a:gd name="T36" fmla="*/ 2147483647 w 217"/>
              <a:gd name="T37" fmla="*/ 2147483647 h 198"/>
              <a:gd name="T38" fmla="*/ 2147483647 w 217"/>
              <a:gd name="T39" fmla="*/ 2147483647 h 198"/>
              <a:gd name="T40" fmla="*/ 2147483647 w 217"/>
              <a:gd name="T41" fmla="*/ 2147483647 h 198"/>
              <a:gd name="T42" fmla="*/ 2147483647 w 217"/>
              <a:gd name="T43" fmla="*/ 2147483647 h 198"/>
              <a:gd name="T44" fmla="*/ 2147483647 w 217"/>
              <a:gd name="T45" fmla="*/ 2147483647 h 198"/>
              <a:gd name="T46" fmla="*/ 2147483647 w 217"/>
              <a:gd name="T47" fmla="*/ 2147483647 h 198"/>
              <a:gd name="T48" fmla="*/ 0 w 217"/>
              <a:gd name="T49" fmla="*/ 2147483647 h 198"/>
              <a:gd name="T50" fmla="*/ 0 w 217"/>
              <a:gd name="T51" fmla="*/ 2147483647 h 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"/>
              <a:gd name="T79" fmla="*/ 0 h 198"/>
              <a:gd name="T80" fmla="*/ 217 w 217"/>
              <a:gd name="T81" fmla="*/ 198 h 1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" h="198">
                <a:moveTo>
                  <a:pt x="0" y="130"/>
                </a:moveTo>
                <a:lnTo>
                  <a:pt x="36" y="111"/>
                </a:lnTo>
                <a:lnTo>
                  <a:pt x="154" y="0"/>
                </a:lnTo>
                <a:lnTo>
                  <a:pt x="173" y="0"/>
                </a:lnTo>
                <a:lnTo>
                  <a:pt x="110" y="61"/>
                </a:lnTo>
                <a:lnTo>
                  <a:pt x="154" y="42"/>
                </a:lnTo>
                <a:lnTo>
                  <a:pt x="154" y="61"/>
                </a:lnTo>
                <a:lnTo>
                  <a:pt x="154" y="80"/>
                </a:lnTo>
                <a:lnTo>
                  <a:pt x="217" y="80"/>
                </a:lnTo>
                <a:lnTo>
                  <a:pt x="198" y="111"/>
                </a:lnTo>
                <a:lnTo>
                  <a:pt x="217" y="111"/>
                </a:lnTo>
                <a:lnTo>
                  <a:pt x="173" y="154"/>
                </a:lnTo>
                <a:lnTo>
                  <a:pt x="217" y="130"/>
                </a:lnTo>
                <a:lnTo>
                  <a:pt x="198" y="154"/>
                </a:lnTo>
                <a:lnTo>
                  <a:pt x="217" y="154"/>
                </a:lnTo>
                <a:lnTo>
                  <a:pt x="198" y="198"/>
                </a:lnTo>
                <a:lnTo>
                  <a:pt x="173" y="198"/>
                </a:lnTo>
                <a:lnTo>
                  <a:pt x="173" y="173"/>
                </a:lnTo>
                <a:lnTo>
                  <a:pt x="154" y="173"/>
                </a:lnTo>
                <a:lnTo>
                  <a:pt x="173" y="154"/>
                </a:lnTo>
                <a:lnTo>
                  <a:pt x="154" y="154"/>
                </a:lnTo>
                <a:lnTo>
                  <a:pt x="129" y="173"/>
                </a:lnTo>
                <a:lnTo>
                  <a:pt x="110" y="173"/>
                </a:lnTo>
                <a:lnTo>
                  <a:pt x="129" y="154"/>
                </a:lnTo>
                <a:lnTo>
                  <a:pt x="0" y="154"/>
                </a:lnTo>
                <a:lnTo>
                  <a:pt x="0" y="13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3" name="Freeform 334">
            <a:extLst>
              <a:ext uri="{FF2B5EF4-FFF2-40B4-BE49-F238E27FC236}">
                <a16:creationId xmlns:a16="http://schemas.microsoft.com/office/drawing/2014/main" id="{82BFD63A-D154-C848-A656-4D865A7BC85D}"/>
              </a:ext>
            </a:extLst>
          </p:cNvPr>
          <p:cNvSpPr>
            <a:spLocks/>
          </p:cNvSpPr>
          <p:nvPr/>
        </p:nvSpPr>
        <p:spPr bwMode="auto">
          <a:xfrm>
            <a:off x="3142063" y="1853823"/>
            <a:ext cx="195263" cy="109538"/>
          </a:xfrm>
          <a:custGeom>
            <a:avLst/>
            <a:gdLst>
              <a:gd name="T0" fmla="*/ 0 w 225"/>
              <a:gd name="T1" fmla="*/ 2147483647 h 113"/>
              <a:gd name="T2" fmla="*/ 2147483647 w 225"/>
              <a:gd name="T3" fmla="*/ 2147483647 h 113"/>
              <a:gd name="T4" fmla="*/ 2147483647 w 225"/>
              <a:gd name="T5" fmla="*/ 2147483647 h 113"/>
              <a:gd name="T6" fmla="*/ 2147483647 w 225"/>
              <a:gd name="T7" fmla="*/ 0 h 113"/>
              <a:gd name="T8" fmla="*/ 2147483647 w 225"/>
              <a:gd name="T9" fmla="*/ 2147483647 h 113"/>
              <a:gd name="T10" fmla="*/ 2147483647 w 225"/>
              <a:gd name="T11" fmla="*/ 2147483647 h 113"/>
              <a:gd name="T12" fmla="*/ 2147483647 w 225"/>
              <a:gd name="T13" fmla="*/ 2147483647 h 113"/>
              <a:gd name="T14" fmla="*/ 2147483647 w 225"/>
              <a:gd name="T15" fmla="*/ 2147483647 h 113"/>
              <a:gd name="T16" fmla="*/ 2147483647 w 225"/>
              <a:gd name="T17" fmla="*/ 2147483647 h 113"/>
              <a:gd name="T18" fmla="*/ 2147483647 w 225"/>
              <a:gd name="T19" fmla="*/ 2147483647 h 113"/>
              <a:gd name="T20" fmla="*/ 2147483647 w 225"/>
              <a:gd name="T21" fmla="*/ 2147483647 h 113"/>
              <a:gd name="T22" fmla="*/ 0 w 225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"/>
              <a:gd name="T37" fmla="*/ 0 h 113"/>
              <a:gd name="T38" fmla="*/ 225 w 225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" h="113">
                <a:moveTo>
                  <a:pt x="0" y="86"/>
                </a:moveTo>
                <a:lnTo>
                  <a:pt x="42" y="86"/>
                </a:lnTo>
                <a:lnTo>
                  <a:pt x="86" y="42"/>
                </a:lnTo>
                <a:lnTo>
                  <a:pt x="130" y="0"/>
                </a:lnTo>
                <a:lnTo>
                  <a:pt x="130" y="25"/>
                </a:lnTo>
                <a:lnTo>
                  <a:pt x="225" y="86"/>
                </a:lnTo>
                <a:lnTo>
                  <a:pt x="174" y="113"/>
                </a:lnTo>
                <a:lnTo>
                  <a:pt x="130" y="86"/>
                </a:lnTo>
                <a:lnTo>
                  <a:pt x="113" y="86"/>
                </a:lnTo>
                <a:lnTo>
                  <a:pt x="42" y="113"/>
                </a:lnTo>
                <a:lnTo>
                  <a:pt x="42" y="86"/>
                </a:lnTo>
                <a:lnTo>
                  <a:pt x="0" y="8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14" name="Freeform 335">
            <a:extLst>
              <a:ext uri="{FF2B5EF4-FFF2-40B4-BE49-F238E27FC236}">
                <a16:creationId xmlns:a16="http://schemas.microsoft.com/office/drawing/2014/main" id="{117921F5-196C-AC4C-BCD3-82F0D20E58C0}"/>
              </a:ext>
            </a:extLst>
          </p:cNvPr>
          <p:cNvSpPr>
            <a:spLocks/>
          </p:cNvSpPr>
          <p:nvPr/>
        </p:nvSpPr>
        <p:spPr bwMode="auto">
          <a:xfrm>
            <a:off x="3142063" y="1853823"/>
            <a:ext cx="195263" cy="109538"/>
          </a:xfrm>
          <a:custGeom>
            <a:avLst/>
            <a:gdLst>
              <a:gd name="T0" fmla="*/ 0 w 225"/>
              <a:gd name="T1" fmla="*/ 2147483647 h 113"/>
              <a:gd name="T2" fmla="*/ 2147483647 w 225"/>
              <a:gd name="T3" fmla="*/ 2147483647 h 113"/>
              <a:gd name="T4" fmla="*/ 2147483647 w 225"/>
              <a:gd name="T5" fmla="*/ 2147483647 h 113"/>
              <a:gd name="T6" fmla="*/ 2147483647 w 225"/>
              <a:gd name="T7" fmla="*/ 0 h 113"/>
              <a:gd name="T8" fmla="*/ 2147483647 w 225"/>
              <a:gd name="T9" fmla="*/ 2147483647 h 113"/>
              <a:gd name="T10" fmla="*/ 2147483647 w 225"/>
              <a:gd name="T11" fmla="*/ 2147483647 h 113"/>
              <a:gd name="T12" fmla="*/ 2147483647 w 225"/>
              <a:gd name="T13" fmla="*/ 2147483647 h 113"/>
              <a:gd name="T14" fmla="*/ 2147483647 w 225"/>
              <a:gd name="T15" fmla="*/ 2147483647 h 113"/>
              <a:gd name="T16" fmla="*/ 2147483647 w 225"/>
              <a:gd name="T17" fmla="*/ 2147483647 h 113"/>
              <a:gd name="T18" fmla="*/ 2147483647 w 225"/>
              <a:gd name="T19" fmla="*/ 2147483647 h 113"/>
              <a:gd name="T20" fmla="*/ 2147483647 w 225"/>
              <a:gd name="T21" fmla="*/ 2147483647 h 113"/>
              <a:gd name="T22" fmla="*/ 0 w 225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"/>
              <a:gd name="T37" fmla="*/ 0 h 113"/>
              <a:gd name="T38" fmla="*/ 225 w 225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" h="113">
                <a:moveTo>
                  <a:pt x="0" y="86"/>
                </a:moveTo>
                <a:lnTo>
                  <a:pt x="42" y="86"/>
                </a:lnTo>
                <a:lnTo>
                  <a:pt x="86" y="42"/>
                </a:lnTo>
                <a:lnTo>
                  <a:pt x="130" y="0"/>
                </a:lnTo>
                <a:lnTo>
                  <a:pt x="130" y="25"/>
                </a:lnTo>
                <a:lnTo>
                  <a:pt x="225" y="86"/>
                </a:lnTo>
                <a:lnTo>
                  <a:pt x="174" y="113"/>
                </a:lnTo>
                <a:lnTo>
                  <a:pt x="130" y="86"/>
                </a:lnTo>
                <a:lnTo>
                  <a:pt x="113" y="86"/>
                </a:lnTo>
                <a:lnTo>
                  <a:pt x="42" y="113"/>
                </a:lnTo>
                <a:lnTo>
                  <a:pt x="42" y="86"/>
                </a:lnTo>
                <a:lnTo>
                  <a:pt x="0" y="86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5" name="Freeform 336">
            <a:extLst>
              <a:ext uri="{FF2B5EF4-FFF2-40B4-BE49-F238E27FC236}">
                <a16:creationId xmlns:a16="http://schemas.microsoft.com/office/drawing/2014/main" id="{1CF3026A-1F39-5842-8A9B-E24E5CF611E9}"/>
              </a:ext>
            </a:extLst>
          </p:cNvPr>
          <p:cNvSpPr>
            <a:spLocks/>
          </p:cNvSpPr>
          <p:nvPr/>
        </p:nvSpPr>
        <p:spPr bwMode="auto">
          <a:xfrm>
            <a:off x="3489726" y="1787148"/>
            <a:ext cx="63500" cy="49213"/>
          </a:xfrm>
          <a:custGeom>
            <a:avLst/>
            <a:gdLst>
              <a:gd name="T0" fmla="*/ 0 w 74"/>
              <a:gd name="T1" fmla="*/ 2147483647 h 49"/>
              <a:gd name="T2" fmla="*/ 2147483647 w 74"/>
              <a:gd name="T3" fmla="*/ 0 h 49"/>
              <a:gd name="T4" fmla="*/ 2147483647 w 74"/>
              <a:gd name="T5" fmla="*/ 0 h 49"/>
              <a:gd name="T6" fmla="*/ 2147483647 w 74"/>
              <a:gd name="T7" fmla="*/ 2147483647 h 49"/>
              <a:gd name="T8" fmla="*/ 0 w 74"/>
              <a:gd name="T9" fmla="*/ 2147483647 h 49"/>
              <a:gd name="T10" fmla="*/ 0 w 74"/>
              <a:gd name="T11" fmla="*/ 2147483647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49"/>
              <a:gd name="T20" fmla="*/ 74 w 74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49">
                <a:moveTo>
                  <a:pt x="0" y="17"/>
                </a:moveTo>
                <a:lnTo>
                  <a:pt x="42" y="0"/>
                </a:lnTo>
                <a:lnTo>
                  <a:pt x="74" y="0"/>
                </a:lnTo>
                <a:lnTo>
                  <a:pt x="24" y="49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16" name="Freeform 337">
            <a:extLst>
              <a:ext uri="{FF2B5EF4-FFF2-40B4-BE49-F238E27FC236}">
                <a16:creationId xmlns:a16="http://schemas.microsoft.com/office/drawing/2014/main" id="{BF991291-A5AA-624C-ACFC-C293500013B9}"/>
              </a:ext>
            </a:extLst>
          </p:cNvPr>
          <p:cNvSpPr>
            <a:spLocks/>
          </p:cNvSpPr>
          <p:nvPr/>
        </p:nvSpPr>
        <p:spPr bwMode="auto">
          <a:xfrm>
            <a:off x="3489726" y="1787148"/>
            <a:ext cx="63500" cy="49213"/>
          </a:xfrm>
          <a:custGeom>
            <a:avLst/>
            <a:gdLst>
              <a:gd name="T0" fmla="*/ 0 w 74"/>
              <a:gd name="T1" fmla="*/ 2147483647 h 49"/>
              <a:gd name="T2" fmla="*/ 2147483647 w 74"/>
              <a:gd name="T3" fmla="*/ 0 h 49"/>
              <a:gd name="T4" fmla="*/ 2147483647 w 74"/>
              <a:gd name="T5" fmla="*/ 0 h 49"/>
              <a:gd name="T6" fmla="*/ 2147483647 w 74"/>
              <a:gd name="T7" fmla="*/ 2147483647 h 49"/>
              <a:gd name="T8" fmla="*/ 0 w 74"/>
              <a:gd name="T9" fmla="*/ 2147483647 h 49"/>
              <a:gd name="T10" fmla="*/ 0 w 74"/>
              <a:gd name="T11" fmla="*/ 2147483647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49"/>
              <a:gd name="T20" fmla="*/ 74 w 74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49">
                <a:moveTo>
                  <a:pt x="0" y="17"/>
                </a:moveTo>
                <a:lnTo>
                  <a:pt x="42" y="0"/>
                </a:lnTo>
                <a:lnTo>
                  <a:pt x="74" y="0"/>
                </a:lnTo>
                <a:lnTo>
                  <a:pt x="24" y="49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C0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7" name="Freeform 338">
            <a:extLst>
              <a:ext uri="{FF2B5EF4-FFF2-40B4-BE49-F238E27FC236}">
                <a16:creationId xmlns:a16="http://schemas.microsoft.com/office/drawing/2014/main" id="{35FDAE18-4D94-D647-B21B-F1C6DF4C01E8}"/>
              </a:ext>
            </a:extLst>
          </p:cNvPr>
          <p:cNvSpPr>
            <a:spLocks/>
          </p:cNvSpPr>
          <p:nvPr/>
        </p:nvSpPr>
        <p:spPr bwMode="auto">
          <a:xfrm>
            <a:off x="3294463" y="1590298"/>
            <a:ext cx="547688" cy="415925"/>
          </a:xfrm>
          <a:custGeom>
            <a:avLst/>
            <a:gdLst>
              <a:gd name="T0" fmla="*/ 0 w 631"/>
              <a:gd name="T1" fmla="*/ 2147483647 h 426"/>
              <a:gd name="T2" fmla="*/ 2147483647 w 631"/>
              <a:gd name="T3" fmla="*/ 2147483647 h 426"/>
              <a:gd name="T4" fmla="*/ 2147483647 w 631"/>
              <a:gd name="T5" fmla="*/ 0 h 426"/>
              <a:gd name="T6" fmla="*/ 2147483647 w 631"/>
              <a:gd name="T7" fmla="*/ 0 h 426"/>
              <a:gd name="T8" fmla="*/ 2147483647 w 631"/>
              <a:gd name="T9" fmla="*/ 0 h 426"/>
              <a:gd name="T10" fmla="*/ 2147483647 w 631"/>
              <a:gd name="T11" fmla="*/ 2147483647 h 426"/>
              <a:gd name="T12" fmla="*/ 2147483647 w 631"/>
              <a:gd name="T13" fmla="*/ 2147483647 h 426"/>
              <a:gd name="T14" fmla="*/ 2147483647 w 631"/>
              <a:gd name="T15" fmla="*/ 2147483647 h 426"/>
              <a:gd name="T16" fmla="*/ 2147483647 w 631"/>
              <a:gd name="T17" fmla="*/ 2147483647 h 426"/>
              <a:gd name="T18" fmla="*/ 2147483647 w 631"/>
              <a:gd name="T19" fmla="*/ 2147483647 h 426"/>
              <a:gd name="T20" fmla="*/ 2147483647 w 631"/>
              <a:gd name="T21" fmla="*/ 2147483647 h 426"/>
              <a:gd name="T22" fmla="*/ 2147483647 w 631"/>
              <a:gd name="T23" fmla="*/ 2147483647 h 426"/>
              <a:gd name="T24" fmla="*/ 2147483647 w 631"/>
              <a:gd name="T25" fmla="*/ 2147483647 h 426"/>
              <a:gd name="T26" fmla="*/ 2147483647 w 631"/>
              <a:gd name="T27" fmla="*/ 2147483647 h 426"/>
              <a:gd name="T28" fmla="*/ 2147483647 w 631"/>
              <a:gd name="T29" fmla="*/ 2147483647 h 426"/>
              <a:gd name="T30" fmla="*/ 2147483647 w 631"/>
              <a:gd name="T31" fmla="*/ 2147483647 h 426"/>
              <a:gd name="T32" fmla="*/ 2147483647 w 631"/>
              <a:gd name="T33" fmla="*/ 2147483647 h 426"/>
              <a:gd name="T34" fmla="*/ 2147483647 w 631"/>
              <a:gd name="T35" fmla="*/ 2147483647 h 426"/>
              <a:gd name="T36" fmla="*/ 2147483647 w 631"/>
              <a:gd name="T37" fmla="*/ 2147483647 h 426"/>
              <a:gd name="T38" fmla="*/ 2147483647 w 631"/>
              <a:gd name="T39" fmla="*/ 2147483647 h 426"/>
              <a:gd name="T40" fmla="*/ 2147483647 w 631"/>
              <a:gd name="T41" fmla="*/ 2147483647 h 426"/>
              <a:gd name="T42" fmla="*/ 2147483647 w 631"/>
              <a:gd name="T43" fmla="*/ 2147483647 h 426"/>
              <a:gd name="T44" fmla="*/ 2147483647 w 631"/>
              <a:gd name="T45" fmla="*/ 2147483647 h 426"/>
              <a:gd name="T46" fmla="*/ 2147483647 w 631"/>
              <a:gd name="T47" fmla="*/ 2147483647 h 426"/>
              <a:gd name="T48" fmla="*/ 2147483647 w 631"/>
              <a:gd name="T49" fmla="*/ 2147483647 h 426"/>
              <a:gd name="T50" fmla="*/ 2147483647 w 631"/>
              <a:gd name="T51" fmla="*/ 2147483647 h 426"/>
              <a:gd name="T52" fmla="*/ 2147483647 w 631"/>
              <a:gd name="T53" fmla="*/ 2147483647 h 426"/>
              <a:gd name="T54" fmla="*/ 2147483647 w 631"/>
              <a:gd name="T55" fmla="*/ 2147483647 h 426"/>
              <a:gd name="T56" fmla="*/ 2147483647 w 631"/>
              <a:gd name="T57" fmla="*/ 2147483647 h 426"/>
              <a:gd name="T58" fmla="*/ 2147483647 w 631"/>
              <a:gd name="T59" fmla="*/ 2147483647 h 426"/>
              <a:gd name="T60" fmla="*/ 2147483647 w 631"/>
              <a:gd name="T61" fmla="*/ 2147483647 h 426"/>
              <a:gd name="T62" fmla="*/ 2147483647 w 631"/>
              <a:gd name="T63" fmla="*/ 2147483647 h 426"/>
              <a:gd name="T64" fmla="*/ 2147483647 w 631"/>
              <a:gd name="T65" fmla="*/ 2147483647 h 426"/>
              <a:gd name="T66" fmla="*/ 2147483647 w 631"/>
              <a:gd name="T67" fmla="*/ 2147483647 h 426"/>
              <a:gd name="T68" fmla="*/ 2147483647 w 631"/>
              <a:gd name="T69" fmla="*/ 2147483647 h 426"/>
              <a:gd name="T70" fmla="*/ 2147483647 w 631"/>
              <a:gd name="T71" fmla="*/ 2147483647 h 426"/>
              <a:gd name="T72" fmla="*/ 2147483647 w 631"/>
              <a:gd name="T73" fmla="*/ 2147483647 h 426"/>
              <a:gd name="T74" fmla="*/ 2147483647 w 631"/>
              <a:gd name="T75" fmla="*/ 2147483647 h 426"/>
              <a:gd name="T76" fmla="*/ 2147483647 w 631"/>
              <a:gd name="T77" fmla="*/ 2147483647 h 426"/>
              <a:gd name="T78" fmla="*/ 2147483647 w 631"/>
              <a:gd name="T79" fmla="*/ 2147483647 h 426"/>
              <a:gd name="T80" fmla="*/ 2147483647 w 631"/>
              <a:gd name="T81" fmla="*/ 2147483647 h 426"/>
              <a:gd name="T82" fmla="*/ 2147483647 w 631"/>
              <a:gd name="T83" fmla="*/ 2147483647 h 426"/>
              <a:gd name="T84" fmla="*/ 2147483647 w 631"/>
              <a:gd name="T85" fmla="*/ 2147483647 h 426"/>
              <a:gd name="T86" fmla="*/ 2147483647 w 631"/>
              <a:gd name="T87" fmla="*/ 2147483647 h 426"/>
              <a:gd name="T88" fmla="*/ 2147483647 w 631"/>
              <a:gd name="T89" fmla="*/ 2147483647 h 426"/>
              <a:gd name="T90" fmla="*/ 2147483647 w 631"/>
              <a:gd name="T91" fmla="*/ 2147483647 h 426"/>
              <a:gd name="T92" fmla="*/ 2147483647 w 631"/>
              <a:gd name="T93" fmla="*/ 2147483647 h 426"/>
              <a:gd name="T94" fmla="*/ 2147483647 w 631"/>
              <a:gd name="T95" fmla="*/ 2147483647 h 426"/>
              <a:gd name="T96" fmla="*/ 2147483647 w 631"/>
              <a:gd name="T97" fmla="*/ 2147483647 h 426"/>
              <a:gd name="T98" fmla="*/ 2147483647 w 631"/>
              <a:gd name="T99" fmla="*/ 2147483647 h 426"/>
              <a:gd name="T100" fmla="*/ 2147483647 w 631"/>
              <a:gd name="T101" fmla="*/ 2147483647 h 426"/>
              <a:gd name="T102" fmla="*/ 2147483647 w 631"/>
              <a:gd name="T103" fmla="*/ 2147483647 h 426"/>
              <a:gd name="T104" fmla="*/ 0 w 631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1"/>
              <a:gd name="T160" fmla="*/ 0 h 426"/>
              <a:gd name="T161" fmla="*/ 631 w 631"/>
              <a:gd name="T162" fmla="*/ 426 h 4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1" h="426">
                <a:moveTo>
                  <a:pt x="0" y="69"/>
                </a:moveTo>
                <a:lnTo>
                  <a:pt x="68" y="25"/>
                </a:lnTo>
                <a:lnTo>
                  <a:pt x="162" y="0"/>
                </a:lnTo>
                <a:lnTo>
                  <a:pt x="223" y="0"/>
                </a:lnTo>
                <a:lnTo>
                  <a:pt x="249" y="0"/>
                </a:lnTo>
                <a:lnTo>
                  <a:pt x="299" y="25"/>
                </a:lnTo>
                <a:lnTo>
                  <a:pt x="249" y="69"/>
                </a:lnTo>
                <a:lnTo>
                  <a:pt x="362" y="42"/>
                </a:lnTo>
                <a:lnTo>
                  <a:pt x="455" y="42"/>
                </a:lnTo>
                <a:lnTo>
                  <a:pt x="423" y="69"/>
                </a:lnTo>
                <a:lnTo>
                  <a:pt x="499" y="94"/>
                </a:lnTo>
                <a:lnTo>
                  <a:pt x="560" y="138"/>
                </a:lnTo>
                <a:lnTo>
                  <a:pt x="560" y="155"/>
                </a:lnTo>
                <a:lnTo>
                  <a:pt x="518" y="181"/>
                </a:lnTo>
                <a:lnTo>
                  <a:pt x="499" y="181"/>
                </a:lnTo>
                <a:lnTo>
                  <a:pt x="518" y="199"/>
                </a:lnTo>
                <a:lnTo>
                  <a:pt x="560" y="199"/>
                </a:lnTo>
                <a:lnTo>
                  <a:pt x="631" y="250"/>
                </a:lnTo>
                <a:lnTo>
                  <a:pt x="543" y="311"/>
                </a:lnTo>
                <a:lnTo>
                  <a:pt x="518" y="311"/>
                </a:lnTo>
                <a:lnTo>
                  <a:pt x="518" y="294"/>
                </a:lnTo>
                <a:lnTo>
                  <a:pt x="474" y="269"/>
                </a:lnTo>
                <a:lnTo>
                  <a:pt x="455" y="294"/>
                </a:lnTo>
                <a:lnTo>
                  <a:pt x="499" y="338"/>
                </a:lnTo>
                <a:lnTo>
                  <a:pt x="474" y="355"/>
                </a:lnTo>
                <a:lnTo>
                  <a:pt x="499" y="382"/>
                </a:lnTo>
                <a:lnTo>
                  <a:pt x="474" y="407"/>
                </a:lnTo>
                <a:lnTo>
                  <a:pt x="423" y="407"/>
                </a:lnTo>
                <a:lnTo>
                  <a:pt x="362" y="355"/>
                </a:lnTo>
                <a:lnTo>
                  <a:pt x="362" y="382"/>
                </a:lnTo>
                <a:lnTo>
                  <a:pt x="406" y="426"/>
                </a:lnTo>
                <a:lnTo>
                  <a:pt x="343" y="426"/>
                </a:lnTo>
                <a:lnTo>
                  <a:pt x="267" y="407"/>
                </a:lnTo>
                <a:lnTo>
                  <a:pt x="267" y="355"/>
                </a:lnTo>
                <a:lnTo>
                  <a:pt x="249" y="355"/>
                </a:lnTo>
                <a:lnTo>
                  <a:pt x="187" y="338"/>
                </a:lnTo>
                <a:lnTo>
                  <a:pt x="110" y="338"/>
                </a:lnTo>
                <a:lnTo>
                  <a:pt x="162" y="294"/>
                </a:lnTo>
                <a:lnTo>
                  <a:pt x="223" y="311"/>
                </a:lnTo>
                <a:lnTo>
                  <a:pt x="267" y="294"/>
                </a:lnTo>
                <a:lnTo>
                  <a:pt x="249" y="269"/>
                </a:lnTo>
                <a:lnTo>
                  <a:pt x="362" y="250"/>
                </a:lnTo>
                <a:lnTo>
                  <a:pt x="362" y="199"/>
                </a:lnTo>
                <a:lnTo>
                  <a:pt x="343" y="181"/>
                </a:lnTo>
                <a:lnTo>
                  <a:pt x="318" y="181"/>
                </a:lnTo>
                <a:lnTo>
                  <a:pt x="267" y="181"/>
                </a:lnTo>
                <a:lnTo>
                  <a:pt x="318" y="155"/>
                </a:lnTo>
                <a:lnTo>
                  <a:pt x="267" y="138"/>
                </a:lnTo>
                <a:lnTo>
                  <a:pt x="206" y="155"/>
                </a:lnTo>
                <a:lnTo>
                  <a:pt x="187" y="138"/>
                </a:lnTo>
                <a:lnTo>
                  <a:pt x="68" y="138"/>
                </a:lnTo>
                <a:lnTo>
                  <a:pt x="30" y="119"/>
                </a:lnTo>
                <a:lnTo>
                  <a:pt x="0" y="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18" name="Freeform 339">
            <a:extLst>
              <a:ext uri="{FF2B5EF4-FFF2-40B4-BE49-F238E27FC236}">
                <a16:creationId xmlns:a16="http://schemas.microsoft.com/office/drawing/2014/main" id="{23BB5A05-4556-5D49-BD0C-2E912E7C24E9}"/>
              </a:ext>
            </a:extLst>
          </p:cNvPr>
          <p:cNvSpPr>
            <a:spLocks/>
          </p:cNvSpPr>
          <p:nvPr/>
        </p:nvSpPr>
        <p:spPr bwMode="auto">
          <a:xfrm>
            <a:off x="3294463" y="1590298"/>
            <a:ext cx="547688" cy="415925"/>
          </a:xfrm>
          <a:custGeom>
            <a:avLst/>
            <a:gdLst>
              <a:gd name="T0" fmla="*/ 0 w 631"/>
              <a:gd name="T1" fmla="*/ 2147483647 h 426"/>
              <a:gd name="T2" fmla="*/ 2147483647 w 631"/>
              <a:gd name="T3" fmla="*/ 2147483647 h 426"/>
              <a:gd name="T4" fmla="*/ 2147483647 w 631"/>
              <a:gd name="T5" fmla="*/ 0 h 426"/>
              <a:gd name="T6" fmla="*/ 2147483647 w 631"/>
              <a:gd name="T7" fmla="*/ 0 h 426"/>
              <a:gd name="T8" fmla="*/ 2147483647 w 631"/>
              <a:gd name="T9" fmla="*/ 0 h 426"/>
              <a:gd name="T10" fmla="*/ 2147483647 w 631"/>
              <a:gd name="T11" fmla="*/ 2147483647 h 426"/>
              <a:gd name="T12" fmla="*/ 2147483647 w 631"/>
              <a:gd name="T13" fmla="*/ 2147483647 h 426"/>
              <a:gd name="T14" fmla="*/ 2147483647 w 631"/>
              <a:gd name="T15" fmla="*/ 2147483647 h 426"/>
              <a:gd name="T16" fmla="*/ 2147483647 w 631"/>
              <a:gd name="T17" fmla="*/ 2147483647 h 426"/>
              <a:gd name="T18" fmla="*/ 2147483647 w 631"/>
              <a:gd name="T19" fmla="*/ 2147483647 h 426"/>
              <a:gd name="T20" fmla="*/ 2147483647 w 631"/>
              <a:gd name="T21" fmla="*/ 2147483647 h 426"/>
              <a:gd name="T22" fmla="*/ 2147483647 w 631"/>
              <a:gd name="T23" fmla="*/ 2147483647 h 426"/>
              <a:gd name="T24" fmla="*/ 2147483647 w 631"/>
              <a:gd name="T25" fmla="*/ 2147483647 h 426"/>
              <a:gd name="T26" fmla="*/ 2147483647 w 631"/>
              <a:gd name="T27" fmla="*/ 2147483647 h 426"/>
              <a:gd name="T28" fmla="*/ 2147483647 w 631"/>
              <a:gd name="T29" fmla="*/ 2147483647 h 426"/>
              <a:gd name="T30" fmla="*/ 2147483647 w 631"/>
              <a:gd name="T31" fmla="*/ 2147483647 h 426"/>
              <a:gd name="T32" fmla="*/ 2147483647 w 631"/>
              <a:gd name="T33" fmla="*/ 2147483647 h 426"/>
              <a:gd name="T34" fmla="*/ 2147483647 w 631"/>
              <a:gd name="T35" fmla="*/ 2147483647 h 426"/>
              <a:gd name="T36" fmla="*/ 2147483647 w 631"/>
              <a:gd name="T37" fmla="*/ 2147483647 h 426"/>
              <a:gd name="T38" fmla="*/ 2147483647 w 631"/>
              <a:gd name="T39" fmla="*/ 2147483647 h 426"/>
              <a:gd name="T40" fmla="*/ 2147483647 w 631"/>
              <a:gd name="T41" fmla="*/ 2147483647 h 426"/>
              <a:gd name="T42" fmla="*/ 2147483647 w 631"/>
              <a:gd name="T43" fmla="*/ 2147483647 h 426"/>
              <a:gd name="T44" fmla="*/ 2147483647 w 631"/>
              <a:gd name="T45" fmla="*/ 2147483647 h 426"/>
              <a:gd name="T46" fmla="*/ 2147483647 w 631"/>
              <a:gd name="T47" fmla="*/ 2147483647 h 426"/>
              <a:gd name="T48" fmla="*/ 2147483647 w 631"/>
              <a:gd name="T49" fmla="*/ 2147483647 h 426"/>
              <a:gd name="T50" fmla="*/ 2147483647 w 631"/>
              <a:gd name="T51" fmla="*/ 2147483647 h 426"/>
              <a:gd name="T52" fmla="*/ 2147483647 w 631"/>
              <a:gd name="T53" fmla="*/ 2147483647 h 426"/>
              <a:gd name="T54" fmla="*/ 2147483647 w 631"/>
              <a:gd name="T55" fmla="*/ 2147483647 h 426"/>
              <a:gd name="T56" fmla="*/ 2147483647 w 631"/>
              <a:gd name="T57" fmla="*/ 2147483647 h 426"/>
              <a:gd name="T58" fmla="*/ 2147483647 w 631"/>
              <a:gd name="T59" fmla="*/ 2147483647 h 426"/>
              <a:gd name="T60" fmla="*/ 2147483647 w 631"/>
              <a:gd name="T61" fmla="*/ 2147483647 h 426"/>
              <a:gd name="T62" fmla="*/ 2147483647 w 631"/>
              <a:gd name="T63" fmla="*/ 2147483647 h 426"/>
              <a:gd name="T64" fmla="*/ 2147483647 w 631"/>
              <a:gd name="T65" fmla="*/ 2147483647 h 426"/>
              <a:gd name="T66" fmla="*/ 2147483647 w 631"/>
              <a:gd name="T67" fmla="*/ 2147483647 h 426"/>
              <a:gd name="T68" fmla="*/ 2147483647 w 631"/>
              <a:gd name="T69" fmla="*/ 2147483647 h 426"/>
              <a:gd name="T70" fmla="*/ 2147483647 w 631"/>
              <a:gd name="T71" fmla="*/ 2147483647 h 426"/>
              <a:gd name="T72" fmla="*/ 2147483647 w 631"/>
              <a:gd name="T73" fmla="*/ 2147483647 h 426"/>
              <a:gd name="T74" fmla="*/ 2147483647 w 631"/>
              <a:gd name="T75" fmla="*/ 2147483647 h 426"/>
              <a:gd name="T76" fmla="*/ 2147483647 w 631"/>
              <a:gd name="T77" fmla="*/ 2147483647 h 426"/>
              <a:gd name="T78" fmla="*/ 2147483647 w 631"/>
              <a:gd name="T79" fmla="*/ 2147483647 h 426"/>
              <a:gd name="T80" fmla="*/ 2147483647 w 631"/>
              <a:gd name="T81" fmla="*/ 2147483647 h 426"/>
              <a:gd name="T82" fmla="*/ 2147483647 w 631"/>
              <a:gd name="T83" fmla="*/ 2147483647 h 426"/>
              <a:gd name="T84" fmla="*/ 2147483647 w 631"/>
              <a:gd name="T85" fmla="*/ 2147483647 h 426"/>
              <a:gd name="T86" fmla="*/ 2147483647 w 631"/>
              <a:gd name="T87" fmla="*/ 2147483647 h 426"/>
              <a:gd name="T88" fmla="*/ 2147483647 w 631"/>
              <a:gd name="T89" fmla="*/ 2147483647 h 426"/>
              <a:gd name="T90" fmla="*/ 2147483647 w 631"/>
              <a:gd name="T91" fmla="*/ 2147483647 h 426"/>
              <a:gd name="T92" fmla="*/ 2147483647 w 631"/>
              <a:gd name="T93" fmla="*/ 2147483647 h 426"/>
              <a:gd name="T94" fmla="*/ 2147483647 w 631"/>
              <a:gd name="T95" fmla="*/ 2147483647 h 426"/>
              <a:gd name="T96" fmla="*/ 2147483647 w 631"/>
              <a:gd name="T97" fmla="*/ 2147483647 h 426"/>
              <a:gd name="T98" fmla="*/ 2147483647 w 631"/>
              <a:gd name="T99" fmla="*/ 2147483647 h 426"/>
              <a:gd name="T100" fmla="*/ 2147483647 w 631"/>
              <a:gd name="T101" fmla="*/ 2147483647 h 426"/>
              <a:gd name="T102" fmla="*/ 2147483647 w 631"/>
              <a:gd name="T103" fmla="*/ 2147483647 h 426"/>
              <a:gd name="T104" fmla="*/ 0 w 631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1"/>
              <a:gd name="T160" fmla="*/ 0 h 426"/>
              <a:gd name="T161" fmla="*/ 631 w 631"/>
              <a:gd name="T162" fmla="*/ 426 h 4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1" h="426">
                <a:moveTo>
                  <a:pt x="0" y="69"/>
                </a:moveTo>
                <a:lnTo>
                  <a:pt x="68" y="25"/>
                </a:lnTo>
                <a:lnTo>
                  <a:pt x="162" y="0"/>
                </a:lnTo>
                <a:lnTo>
                  <a:pt x="223" y="0"/>
                </a:lnTo>
                <a:lnTo>
                  <a:pt x="249" y="0"/>
                </a:lnTo>
                <a:lnTo>
                  <a:pt x="299" y="25"/>
                </a:lnTo>
                <a:lnTo>
                  <a:pt x="249" y="69"/>
                </a:lnTo>
                <a:lnTo>
                  <a:pt x="362" y="42"/>
                </a:lnTo>
                <a:lnTo>
                  <a:pt x="455" y="42"/>
                </a:lnTo>
                <a:lnTo>
                  <a:pt x="423" y="69"/>
                </a:lnTo>
                <a:lnTo>
                  <a:pt x="499" y="94"/>
                </a:lnTo>
                <a:lnTo>
                  <a:pt x="560" y="138"/>
                </a:lnTo>
                <a:lnTo>
                  <a:pt x="560" y="155"/>
                </a:lnTo>
                <a:lnTo>
                  <a:pt x="518" y="181"/>
                </a:lnTo>
                <a:lnTo>
                  <a:pt x="499" y="181"/>
                </a:lnTo>
                <a:lnTo>
                  <a:pt x="518" y="199"/>
                </a:lnTo>
                <a:lnTo>
                  <a:pt x="560" y="199"/>
                </a:lnTo>
                <a:lnTo>
                  <a:pt x="631" y="250"/>
                </a:lnTo>
                <a:lnTo>
                  <a:pt x="543" y="311"/>
                </a:lnTo>
                <a:lnTo>
                  <a:pt x="518" y="311"/>
                </a:lnTo>
                <a:lnTo>
                  <a:pt x="518" y="294"/>
                </a:lnTo>
                <a:lnTo>
                  <a:pt x="474" y="269"/>
                </a:lnTo>
                <a:lnTo>
                  <a:pt x="455" y="294"/>
                </a:lnTo>
                <a:lnTo>
                  <a:pt x="499" y="338"/>
                </a:lnTo>
                <a:lnTo>
                  <a:pt x="474" y="355"/>
                </a:lnTo>
                <a:lnTo>
                  <a:pt x="499" y="382"/>
                </a:lnTo>
                <a:lnTo>
                  <a:pt x="474" y="407"/>
                </a:lnTo>
                <a:lnTo>
                  <a:pt x="423" y="407"/>
                </a:lnTo>
                <a:lnTo>
                  <a:pt x="362" y="355"/>
                </a:lnTo>
                <a:lnTo>
                  <a:pt x="362" y="382"/>
                </a:lnTo>
                <a:lnTo>
                  <a:pt x="406" y="426"/>
                </a:lnTo>
                <a:lnTo>
                  <a:pt x="343" y="426"/>
                </a:lnTo>
                <a:lnTo>
                  <a:pt x="267" y="407"/>
                </a:lnTo>
                <a:lnTo>
                  <a:pt x="267" y="355"/>
                </a:lnTo>
                <a:lnTo>
                  <a:pt x="249" y="355"/>
                </a:lnTo>
                <a:lnTo>
                  <a:pt x="187" y="338"/>
                </a:lnTo>
                <a:lnTo>
                  <a:pt x="110" y="338"/>
                </a:lnTo>
                <a:lnTo>
                  <a:pt x="162" y="294"/>
                </a:lnTo>
                <a:lnTo>
                  <a:pt x="223" y="311"/>
                </a:lnTo>
                <a:lnTo>
                  <a:pt x="267" y="294"/>
                </a:lnTo>
                <a:lnTo>
                  <a:pt x="249" y="269"/>
                </a:lnTo>
                <a:lnTo>
                  <a:pt x="362" y="250"/>
                </a:lnTo>
                <a:lnTo>
                  <a:pt x="362" y="199"/>
                </a:lnTo>
                <a:lnTo>
                  <a:pt x="343" y="181"/>
                </a:lnTo>
                <a:lnTo>
                  <a:pt x="318" y="181"/>
                </a:lnTo>
                <a:lnTo>
                  <a:pt x="267" y="181"/>
                </a:lnTo>
                <a:lnTo>
                  <a:pt x="318" y="155"/>
                </a:lnTo>
                <a:lnTo>
                  <a:pt x="267" y="138"/>
                </a:lnTo>
                <a:lnTo>
                  <a:pt x="206" y="155"/>
                </a:lnTo>
                <a:lnTo>
                  <a:pt x="187" y="138"/>
                </a:lnTo>
                <a:lnTo>
                  <a:pt x="68" y="138"/>
                </a:lnTo>
                <a:lnTo>
                  <a:pt x="30" y="119"/>
                </a:lnTo>
                <a:lnTo>
                  <a:pt x="0" y="69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9" name="Freeform 340">
            <a:extLst>
              <a:ext uri="{FF2B5EF4-FFF2-40B4-BE49-F238E27FC236}">
                <a16:creationId xmlns:a16="http://schemas.microsoft.com/office/drawing/2014/main" id="{79B886FE-59E5-6D44-AFCA-B2FCA0C7BC6F}"/>
              </a:ext>
            </a:extLst>
          </p:cNvPr>
          <p:cNvSpPr>
            <a:spLocks/>
          </p:cNvSpPr>
          <p:nvPr/>
        </p:nvSpPr>
        <p:spPr bwMode="auto">
          <a:xfrm>
            <a:off x="3554813" y="1590298"/>
            <a:ext cx="92075" cy="46038"/>
          </a:xfrm>
          <a:custGeom>
            <a:avLst/>
            <a:gdLst>
              <a:gd name="T0" fmla="*/ 2147483647 w 105"/>
              <a:gd name="T1" fmla="*/ 0 h 48"/>
              <a:gd name="T2" fmla="*/ 2147483647 w 105"/>
              <a:gd name="T3" fmla="*/ 2147483647 h 48"/>
              <a:gd name="T4" fmla="*/ 2147483647 w 105"/>
              <a:gd name="T5" fmla="*/ 2147483647 h 48"/>
              <a:gd name="T6" fmla="*/ 2147483647 w 105"/>
              <a:gd name="T7" fmla="*/ 2147483647 h 48"/>
              <a:gd name="T8" fmla="*/ 0 w 105"/>
              <a:gd name="T9" fmla="*/ 2147483647 h 48"/>
              <a:gd name="T10" fmla="*/ 2147483647 w 105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17" y="0"/>
                </a:moveTo>
                <a:lnTo>
                  <a:pt x="105" y="27"/>
                </a:lnTo>
                <a:lnTo>
                  <a:pt x="80" y="48"/>
                </a:lnTo>
                <a:lnTo>
                  <a:pt x="17" y="48"/>
                </a:lnTo>
                <a:lnTo>
                  <a:pt x="0" y="27"/>
                </a:lnTo>
                <a:lnTo>
                  <a:pt x="1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0" name="Freeform 341">
            <a:extLst>
              <a:ext uri="{FF2B5EF4-FFF2-40B4-BE49-F238E27FC236}">
                <a16:creationId xmlns:a16="http://schemas.microsoft.com/office/drawing/2014/main" id="{05CA9CF9-C113-D541-9E6C-3D425173A58E}"/>
              </a:ext>
            </a:extLst>
          </p:cNvPr>
          <p:cNvSpPr>
            <a:spLocks/>
          </p:cNvSpPr>
          <p:nvPr/>
        </p:nvSpPr>
        <p:spPr bwMode="auto">
          <a:xfrm>
            <a:off x="3554813" y="1590298"/>
            <a:ext cx="92075" cy="46038"/>
          </a:xfrm>
          <a:custGeom>
            <a:avLst/>
            <a:gdLst>
              <a:gd name="T0" fmla="*/ 2147483647 w 105"/>
              <a:gd name="T1" fmla="*/ 0 h 48"/>
              <a:gd name="T2" fmla="*/ 2147483647 w 105"/>
              <a:gd name="T3" fmla="*/ 2147483647 h 48"/>
              <a:gd name="T4" fmla="*/ 2147483647 w 105"/>
              <a:gd name="T5" fmla="*/ 2147483647 h 48"/>
              <a:gd name="T6" fmla="*/ 2147483647 w 105"/>
              <a:gd name="T7" fmla="*/ 2147483647 h 48"/>
              <a:gd name="T8" fmla="*/ 0 w 105"/>
              <a:gd name="T9" fmla="*/ 2147483647 h 48"/>
              <a:gd name="T10" fmla="*/ 2147483647 w 105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17" y="0"/>
                </a:moveTo>
                <a:lnTo>
                  <a:pt x="105" y="27"/>
                </a:lnTo>
                <a:lnTo>
                  <a:pt x="80" y="48"/>
                </a:lnTo>
                <a:lnTo>
                  <a:pt x="17" y="48"/>
                </a:lnTo>
                <a:lnTo>
                  <a:pt x="0" y="27"/>
                </a:lnTo>
                <a:lnTo>
                  <a:pt x="17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1" name="Freeform 342">
            <a:extLst>
              <a:ext uri="{FF2B5EF4-FFF2-40B4-BE49-F238E27FC236}">
                <a16:creationId xmlns:a16="http://schemas.microsoft.com/office/drawing/2014/main" id="{7EAAE2E8-D6F0-4B48-9796-4444D5DB9AA3}"/>
              </a:ext>
            </a:extLst>
          </p:cNvPr>
          <p:cNvSpPr>
            <a:spLocks/>
          </p:cNvSpPr>
          <p:nvPr/>
        </p:nvSpPr>
        <p:spPr bwMode="auto">
          <a:xfrm>
            <a:off x="3323038" y="1504573"/>
            <a:ext cx="301625" cy="65088"/>
          </a:xfrm>
          <a:custGeom>
            <a:avLst/>
            <a:gdLst>
              <a:gd name="T0" fmla="*/ 2147483647 w 349"/>
              <a:gd name="T1" fmla="*/ 0 h 68"/>
              <a:gd name="T2" fmla="*/ 2147483647 w 349"/>
              <a:gd name="T3" fmla="*/ 0 h 68"/>
              <a:gd name="T4" fmla="*/ 2147483647 w 349"/>
              <a:gd name="T5" fmla="*/ 2147483647 h 68"/>
              <a:gd name="T6" fmla="*/ 2147483647 w 349"/>
              <a:gd name="T7" fmla="*/ 2147483647 h 68"/>
              <a:gd name="T8" fmla="*/ 2147483647 w 349"/>
              <a:gd name="T9" fmla="*/ 2147483647 h 68"/>
              <a:gd name="T10" fmla="*/ 2147483647 w 349"/>
              <a:gd name="T11" fmla="*/ 2147483647 h 68"/>
              <a:gd name="T12" fmla="*/ 2147483647 w 349"/>
              <a:gd name="T13" fmla="*/ 2147483647 h 68"/>
              <a:gd name="T14" fmla="*/ 2147483647 w 349"/>
              <a:gd name="T15" fmla="*/ 2147483647 h 68"/>
              <a:gd name="T16" fmla="*/ 2147483647 w 349"/>
              <a:gd name="T17" fmla="*/ 2147483647 h 68"/>
              <a:gd name="T18" fmla="*/ 2147483647 w 349"/>
              <a:gd name="T19" fmla="*/ 2147483647 h 68"/>
              <a:gd name="T20" fmla="*/ 2147483647 w 349"/>
              <a:gd name="T21" fmla="*/ 2147483647 h 68"/>
              <a:gd name="T22" fmla="*/ 2147483647 w 349"/>
              <a:gd name="T23" fmla="*/ 2147483647 h 68"/>
              <a:gd name="T24" fmla="*/ 2147483647 w 349"/>
              <a:gd name="T25" fmla="*/ 2147483647 h 68"/>
              <a:gd name="T26" fmla="*/ 0 w 349"/>
              <a:gd name="T27" fmla="*/ 0 h 68"/>
              <a:gd name="T28" fmla="*/ 2147483647 w 349"/>
              <a:gd name="T29" fmla="*/ 0 h 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9"/>
              <a:gd name="T46" fmla="*/ 0 h 68"/>
              <a:gd name="T47" fmla="*/ 349 w 349"/>
              <a:gd name="T48" fmla="*/ 68 h 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9" h="68">
                <a:moveTo>
                  <a:pt x="17" y="0"/>
                </a:moveTo>
                <a:lnTo>
                  <a:pt x="130" y="0"/>
                </a:lnTo>
                <a:lnTo>
                  <a:pt x="130" y="24"/>
                </a:lnTo>
                <a:lnTo>
                  <a:pt x="155" y="24"/>
                </a:lnTo>
                <a:lnTo>
                  <a:pt x="349" y="49"/>
                </a:lnTo>
                <a:lnTo>
                  <a:pt x="311" y="68"/>
                </a:lnTo>
                <a:lnTo>
                  <a:pt x="267" y="68"/>
                </a:lnTo>
                <a:lnTo>
                  <a:pt x="236" y="68"/>
                </a:lnTo>
                <a:lnTo>
                  <a:pt x="193" y="68"/>
                </a:lnTo>
                <a:lnTo>
                  <a:pt x="61" y="68"/>
                </a:lnTo>
                <a:lnTo>
                  <a:pt x="36" y="68"/>
                </a:lnTo>
                <a:lnTo>
                  <a:pt x="80" y="24"/>
                </a:lnTo>
                <a:lnTo>
                  <a:pt x="17" y="24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2" name="Freeform 343">
            <a:extLst>
              <a:ext uri="{FF2B5EF4-FFF2-40B4-BE49-F238E27FC236}">
                <a16:creationId xmlns:a16="http://schemas.microsoft.com/office/drawing/2014/main" id="{E17AC7EA-3F82-8745-A0E2-9833074A5950}"/>
              </a:ext>
            </a:extLst>
          </p:cNvPr>
          <p:cNvSpPr>
            <a:spLocks/>
          </p:cNvSpPr>
          <p:nvPr/>
        </p:nvSpPr>
        <p:spPr bwMode="auto">
          <a:xfrm>
            <a:off x="3323038" y="1504573"/>
            <a:ext cx="301625" cy="65088"/>
          </a:xfrm>
          <a:custGeom>
            <a:avLst/>
            <a:gdLst>
              <a:gd name="T0" fmla="*/ 2147483647 w 349"/>
              <a:gd name="T1" fmla="*/ 0 h 68"/>
              <a:gd name="T2" fmla="*/ 2147483647 w 349"/>
              <a:gd name="T3" fmla="*/ 0 h 68"/>
              <a:gd name="T4" fmla="*/ 2147483647 w 349"/>
              <a:gd name="T5" fmla="*/ 2147483647 h 68"/>
              <a:gd name="T6" fmla="*/ 2147483647 w 349"/>
              <a:gd name="T7" fmla="*/ 2147483647 h 68"/>
              <a:gd name="T8" fmla="*/ 2147483647 w 349"/>
              <a:gd name="T9" fmla="*/ 2147483647 h 68"/>
              <a:gd name="T10" fmla="*/ 2147483647 w 349"/>
              <a:gd name="T11" fmla="*/ 2147483647 h 68"/>
              <a:gd name="T12" fmla="*/ 2147483647 w 349"/>
              <a:gd name="T13" fmla="*/ 2147483647 h 68"/>
              <a:gd name="T14" fmla="*/ 2147483647 w 349"/>
              <a:gd name="T15" fmla="*/ 2147483647 h 68"/>
              <a:gd name="T16" fmla="*/ 2147483647 w 349"/>
              <a:gd name="T17" fmla="*/ 2147483647 h 68"/>
              <a:gd name="T18" fmla="*/ 2147483647 w 349"/>
              <a:gd name="T19" fmla="*/ 2147483647 h 68"/>
              <a:gd name="T20" fmla="*/ 2147483647 w 349"/>
              <a:gd name="T21" fmla="*/ 2147483647 h 68"/>
              <a:gd name="T22" fmla="*/ 2147483647 w 349"/>
              <a:gd name="T23" fmla="*/ 2147483647 h 68"/>
              <a:gd name="T24" fmla="*/ 2147483647 w 349"/>
              <a:gd name="T25" fmla="*/ 2147483647 h 68"/>
              <a:gd name="T26" fmla="*/ 0 w 349"/>
              <a:gd name="T27" fmla="*/ 0 h 68"/>
              <a:gd name="T28" fmla="*/ 2147483647 w 349"/>
              <a:gd name="T29" fmla="*/ 0 h 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9"/>
              <a:gd name="T46" fmla="*/ 0 h 68"/>
              <a:gd name="T47" fmla="*/ 349 w 349"/>
              <a:gd name="T48" fmla="*/ 68 h 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9" h="68">
                <a:moveTo>
                  <a:pt x="17" y="0"/>
                </a:moveTo>
                <a:lnTo>
                  <a:pt x="130" y="0"/>
                </a:lnTo>
                <a:lnTo>
                  <a:pt x="130" y="24"/>
                </a:lnTo>
                <a:lnTo>
                  <a:pt x="155" y="24"/>
                </a:lnTo>
                <a:lnTo>
                  <a:pt x="349" y="49"/>
                </a:lnTo>
                <a:lnTo>
                  <a:pt x="311" y="68"/>
                </a:lnTo>
                <a:lnTo>
                  <a:pt x="267" y="68"/>
                </a:lnTo>
                <a:lnTo>
                  <a:pt x="236" y="68"/>
                </a:lnTo>
                <a:lnTo>
                  <a:pt x="193" y="68"/>
                </a:lnTo>
                <a:lnTo>
                  <a:pt x="61" y="68"/>
                </a:lnTo>
                <a:lnTo>
                  <a:pt x="36" y="68"/>
                </a:lnTo>
                <a:lnTo>
                  <a:pt x="80" y="24"/>
                </a:lnTo>
                <a:lnTo>
                  <a:pt x="17" y="24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3" name="Freeform 344">
            <a:extLst>
              <a:ext uri="{FF2B5EF4-FFF2-40B4-BE49-F238E27FC236}">
                <a16:creationId xmlns:a16="http://schemas.microsoft.com/office/drawing/2014/main" id="{A1B50771-8985-C140-AFE8-2FCF4F02B299}"/>
              </a:ext>
            </a:extLst>
          </p:cNvPr>
          <p:cNvSpPr>
            <a:spLocks/>
          </p:cNvSpPr>
          <p:nvPr/>
        </p:nvSpPr>
        <p:spPr bwMode="auto">
          <a:xfrm>
            <a:off x="3457976" y="1369636"/>
            <a:ext cx="166687" cy="90487"/>
          </a:xfrm>
          <a:custGeom>
            <a:avLst/>
            <a:gdLst>
              <a:gd name="T0" fmla="*/ 2147483647 w 193"/>
              <a:gd name="T1" fmla="*/ 2147483647 h 94"/>
              <a:gd name="T2" fmla="*/ 2147483647 w 193"/>
              <a:gd name="T3" fmla="*/ 0 h 94"/>
              <a:gd name="T4" fmla="*/ 2147483647 w 193"/>
              <a:gd name="T5" fmla="*/ 0 h 94"/>
              <a:gd name="T6" fmla="*/ 2147483647 w 193"/>
              <a:gd name="T7" fmla="*/ 2147483647 h 94"/>
              <a:gd name="T8" fmla="*/ 2147483647 w 193"/>
              <a:gd name="T9" fmla="*/ 2147483647 h 94"/>
              <a:gd name="T10" fmla="*/ 2147483647 w 193"/>
              <a:gd name="T11" fmla="*/ 2147483647 h 94"/>
              <a:gd name="T12" fmla="*/ 2147483647 w 193"/>
              <a:gd name="T13" fmla="*/ 2147483647 h 94"/>
              <a:gd name="T14" fmla="*/ 0 w 193"/>
              <a:gd name="T15" fmla="*/ 2147483647 h 94"/>
              <a:gd name="T16" fmla="*/ 0 w 193"/>
              <a:gd name="T17" fmla="*/ 2147483647 h 94"/>
              <a:gd name="T18" fmla="*/ 2147483647 w 193"/>
              <a:gd name="T19" fmla="*/ 2147483647 h 94"/>
              <a:gd name="T20" fmla="*/ 2147483647 w 193"/>
              <a:gd name="T21" fmla="*/ 2147483647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3"/>
              <a:gd name="T34" fmla="*/ 0 h 94"/>
              <a:gd name="T35" fmla="*/ 193 w 193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3" h="94">
                <a:moveTo>
                  <a:pt x="18" y="31"/>
                </a:moveTo>
                <a:lnTo>
                  <a:pt x="80" y="0"/>
                </a:lnTo>
                <a:lnTo>
                  <a:pt x="130" y="0"/>
                </a:lnTo>
                <a:lnTo>
                  <a:pt x="155" y="31"/>
                </a:lnTo>
                <a:lnTo>
                  <a:pt x="193" y="31"/>
                </a:lnTo>
                <a:lnTo>
                  <a:pt x="174" y="50"/>
                </a:lnTo>
                <a:lnTo>
                  <a:pt x="61" y="94"/>
                </a:lnTo>
                <a:lnTo>
                  <a:pt x="0" y="94"/>
                </a:lnTo>
                <a:lnTo>
                  <a:pt x="0" y="75"/>
                </a:lnTo>
                <a:lnTo>
                  <a:pt x="18" y="50"/>
                </a:lnTo>
                <a:lnTo>
                  <a:pt x="18" y="31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4" name="Freeform 345">
            <a:extLst>
              <a:ext uri="{FF2B5EF4-FFF2-40B4-BE49-F238E27FC236}">
                <a16:creationId xmlns:a16="http://schemas.microsoft.com/office/drawing/2014/main" id="{B776E651-E93D-DA45-AA59-009FDA5539D4}"/>
              </a:ext>
            </a:extLst>
          </p:cNvPr>
          <p:cNvSpPr>
            <a:spLocks/>
          </p:cNvSpPr>
          <p:nvPr/>
        </p:nvSpPr>
        <p:spPr bwMode="auto">
          <a:xfrm>
            <a:off x="3457976" y="1369636"/>
            <a:ext cx="166687" cy="90487"/>
          </a:xfrm>
          <a:custGeom>
            <a:avLst/>
            <a:gdLst>
              <a:gd name="T0" fmla="*/ 2147483647 w 193"/>
              <a:gd name="T1" fmla="*/ 2147483647 h 94"/>
              <a:gd name="T2" fmla="*/ 2147483647 w 193"/>
              <a:gd name="T3" fmla="*/ 0 h 94"/>
              <a:gd name="T4" fmla="*/ 2147483647 w 193"/>
              <a:gd name="T5" fmla="*/ 0 h 94"/>
              <a:gd name="T6" fmla="*/ 2147483647 w 193"/>
              <a:gd name="T7" fmla="*/ 2147483647 h 94"/>
              <a:gd name="T8" fmla="*/ 2147483647 w 193"/>
              <a:gd name="T9" fmla="*/ 2147483647 h 94"/>
              <a:gd name="T10" fmla="*/ 2147483647 w 193"/>
              <a:gd name="T11" fmla="*/ 2147483647 h 94"/>
              <a:gd name="T12" fmla="*/ 2147483647 w 193"/>
              <a:gd name="T13" fmla="*/ 2147483647 h 94"/>
              <a:gd name="T14" fmla="*/ 0 w 193"/>
              <a:gd name="T15" fmla="*/ 2147483647 h 94"/>
              <a:gd name="T16" fmla="*/ 0 w 193"/>
              <a:gd name="T17" fmla="*/ 2147483647 h 94"/>
              <a:gd name="T18" fmla="*/ 2147483647 w 193"/>
              <a:gd name="T19" fmla="*/ 2147483647 h 94"/>
              <a:gd name="T20" fmla="*/ 2147483647 w 193"/>
              <a:gd name="T21" fmla="*/ 2147483647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3"/>
              <a:gd name="T34" fmla="*/ 0 h 94"/>
              <a:gd name="T35" fmla="*/ 193 w 193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3" h="94">
                <a:moveTo>
                  <a:pt x="18" y="31"/>
                </a:moveTo>
                <a:lnTo>
                  <a:pt x="80" y="0"/>
                </a:lnTo>
                <a:lnTo>
                  <a:pt x="130" y="0"/>
                </a:lnTo>
                <a:lnTo>
                  <a:pt x="155" y="31"/>
                </a:lnTo>
                <a:lnTo>
                  <a:pt x="193" y="31"/>
                </a:lnTo>
                <a:lnTo>
                  <a:pt x="174" y="50"/>
                </a:lnTo>
                <a:lnTo>
                  <a:pt x="61" y="94"/>
                </a:lnTo>
                <a:lnTo>
                  <a:pt x="0" y="94"/>
                </a:lnTo>
                <a:lnTo>
                  <a:pt x="0" y="75"/>
                </a:lnTo>
                <a:lnTo>
                  <a:pt x="18" y="50"/>
                </a:lnTo>
                <a:lnTo>
                  <a:pt x="18" y="31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5" name="Freeform 346">
            <a:extLst>
              <a:ext uri="{FF2B5EF4-FFF2-40B4-BE49-F238E27FC236}">
                <a16:creationId xmlns:a16="http://schemas.microsoft.com/office/drawing/2014/main" id="{C79DCFAF-9FFF-5945-A497-3FC113552E65}"/>
              </a:ext>
            </a:extLst>
          </p:cNvPr>
          <p:cNvSpPr>
            <a:spLocks/>
          </p:cNvSpPr>
          <p:nvPr/>
        </p:nvSpPr>
        <p:spPr bwMode="auto">
          <a:xfrm>
            <a:off x="3457976" y="1333123"/>
            <a:ext cx="754062" cy="193675"/>
          </a:xfrm>
          <a:custGeom>
            <a:avLst/>
            <a:gdLst>
              <a:gd name="T0" fmla="*/ 2147483647 w 868"/>
              <a:gd name="T1" fmla="*/ 2147483647 h 198"/>
              <a:gd name="T2" fmla="*/ 2147483647 w 868"/>
              <a:gd name="T3" fmla="*/ 0 h 198"/>
              <a:gd name="T4" fmla="*/ 2147483647 w 868"/>
              <a:gd name="T5" fmla="*/ 0 h 198"/>
              <a:gd name="T6" fmla="*/ 2147483647 w 868"/>
              <a:gd name="T7" fmla="*/ 2147483647 h 198"/>
              <a:gd name="T8" fmla="*/ 2147483647 w 868"/>
              <a:gd name="T9" fmla="*/ 2147483647 h 198"/>
              <a:gd name="T10" fmla="*/ 2147483647 w 868"/>
              <a:gd name="T11" fmla="*/ 2147483647 h 198"/>
              <a:gd name="T12" fmla="*/ 2147483647 w 868"/>
              <a:gd name="T13" fmla="*/ 2147483647 h 198"/>
              <a:gd name="T14" fmla="*/ 2147483647 w 868"/>
              <a:gd name="T15" fmla="*/ 2147483647 h 198"/>
              <a:gd name="T16" fmla="*/ 2147483647 w 868"/>
              <a:gd name="T17" fmla="*/ 2147483647 h 198"/>
              <a:gd name="T18" fmla="*/ 2147483647 w 868"/>
              <a:gd name="T19" fmla="*/ 2147483647 h 198"/>
              <a:gd name="T20" fmla="*/ 2147483647 w 868"/>
              <a:gd name="T21" fmla="*/ 2147483647 h 198"/>
              <a:gd name="T22" fmla="*/ 2147483647 w 868"/>
              <a:gd name="T23" fmla="*/ 2147483647 h 198"/>
              <a:gd name="T24" fmla="*/ 0 w 868"/>
              <a:gd name="T25" fmla="*/ 2147483647 h 198"/>
              <a:gd name="T26" fmla="*/ 2147483647 w 868"/>
              <a:gd name="T27" fmla="*/ 2147483647 h 198"/>
              <a:gd name="T28" fmla="*/ 2147483647 w 868"/>
              <a:gd name="T29" fmla="*/ 2147483647 h 198"/>
              <a:gd name="T30" fmla="*/ 2147483647 w 868"/>
              <a:gd name="T31" fmla="*/ 2147483647 h 198"/>
              <a:gd name="T32" fmla="*/ 2147483647 w 868"/>
              <a:gd name="T33" fmla="*/ 2147483647 h 198"/>
              <a:gd name="T34" fmla="*/ 2147483647 w 868"/>
              <a:gd name="T35" fmla="*/ 2147483647 h 198"/>
              <a:gd name="T36" fmla="*/ 2147483647 w 868"/>
              <a:gd name="T37" fmla="*/ 2147483647 h 198"/>
              <a:gd name="T38" fmla="*/ 2147483647 w 868"/>
              <a:gd name="T39" fmla="*/ 2147483647 h 198"/>
              <a:gd name="T40" fmla="*/ 2147483647 w 868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8"/>
              <a:gd name="T64" fmla="*/ 0 h 198"/>
              <a:gd name="T65" fmla="*/ 868 w 868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8" h="198">
                <a:moveTo>
                  <a:pt x="174" y="36"/>
                </a:moveTo>
                <a:lnTo>
                  <a:pt x="536" y="0"/>
                </a:lnTo>
                <a:lnTo>
                  <a:pt x="692" y="0"/>
                </a:lnTo>
                <a:lnTo>
                  <a:pt x="868" y="17"/>
                </a:lnTo>
                <a:lnTo>
                  <a:pt x="486" y="86"/>
                </a:lnTo>
                <a:lnTo>
                  <a:pt x="399" y="130"/>
                </a:lnTo>
                <a:lnTo>
                  <a:pt x="330" y="130"/>
                </a:lnTo>
                <a:lnTo>
                  <a:pt x="330" y="149"/>
                </a:lnTo>
                <a:lnTo>
                  <a:pt x="286" y="149"/>
                </a:lnTo>
                <a:lnTo>
                  <a:pt x="311" y="174"/>
                </a:lnTo>
                <a:lnTo>
                  <a:pt x="193" y="198"/>
                </a:lnTo>
                <a:lnTo>
                  <a:pt x="193" y="174"/>
                </a:lnTo>
                <a:lnTo>
                  <a:pt x="0" y="174"/>
                </a:lnTo>
                <a:lnTo>
                  <a:pt x="18" y="174"/>
                </a:lnTo>
                <a:lnTo>
                  <a:pt x="80" y="130"/>
                </a:lnTo>
                <a:lnTo>
                  <a:pt x="218" y="111"/>
                </a:lnTo>
                <a:lnTo>
                  <a:pt x="218" y="86"/>
                </a:lnTo>
                <a:lnTo>
                  <a:pt x="193" y="86"/>
                </a:lnTo>
                <a:lnTo>
                  <a:pt x="237" y="67"/>
                </a:lnTo>
                <a:lnTo>
                  <a:pt x="193" y="67"/>
                </a:lnTo>
                <a:lnTo>
                  <a:pt x="174" y="36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6" name="Freeform 347">
            <a:extLst>
              <a:ext uri="{FF2B5EF4-FFF2-40B4-BE49-F238E27FC236}">
                <a16:creationId xmlns:a16="http://schemas.microsoft.com/office/drawing/2014/main" id="{0012967C-562F-FC4C-BDF3-28EA8F964C66}"/>
              </a:ext>
            </a:extLst>
          </p:cNvPr>
          <p:cNvSpPr>
            <a:spLocks/>
          </p:cNvSpPr>
          <p:nvPr/>
        </p:nvSpPr>
        <p:spPr bwMode="auto">
          <a:xfrm>
            <a:off x="3457976" y="1333123"/>
            <a:ext cx="754062" cy="193675"/>
          </a:xfrm>
          <a:custGeom>
            <a:avLst/>
            <a:gdLst>
              <a:gd name="T0" fmla="*/ 2147483647 w 868"/>
              <a:gd name="T1" fmla="*/ 2147483647 h 198"/>
              <a:gd name="T2" fmla="*/ 2147483647 w 868"/>
              <a:gd name="T3" fmla="*/ 0 h 198"/>
              <a:gd name="T4" fmla="*/ 2147483647 w 868"/>
              <a:gd name="T5" fmla="*/ 0 h 198"/>
              <a:gd name="T6" fmla="*/ 2147483647 w 868"/>
              <a:gd name="T7" fmla="*/ 2147483647 h 198"/>
              <a:gd name="T8" fmla="*/ 2147483647 w 868"/>
              <a:gd name="T9" fmla="*/ 2147483647 h 198"/>
              <a:gd name="T10" fmla="*/ 2147483647 w 868"/>
              <a:gd name="T11" fmla="*/ 2147483647 h 198"/>
              <a:gd name="T12" fmla="*/ 2147483647 w 868"/>
              <a:gd name="T13" fmla="*/ 2147483647 h 198"/>
              <a:gd name="T14" fmla="*/ 2147483647 w 868"/>
              <a:gd name="T15" fmla="*/ 2147483647 h 198"/>
              <a:gd name="T16" fmla="*/ 2147483647 w 868"/>
              <a:gd name="T17" fmla="*/ 2147483647 h 198"/>
              <a:gd name="T18" fmla="*/ 2147483647 w 868"/>
              <a:gd name="T19" fmla="*/ 2147483647 h 198"/>
              <a:gd name="T20" fmla="*/ 2147483647 w 868"/>
              <a:gd name="T21" fmla="*/ 2147483647 h 198"/>
              <a:gd name="T22" fmla="*/ 2147483647 w 868"/>
              <a:gd name="T23" fmla="*/ 2147483647 h 198"/>
              <a:gd name="T24" fmla="*/ 0 w 868"/>
              <a:gd name="T25" fmla="*/ 2147483647 h 198"/>
              <a:gd name="T26" fmla="*/ 2147483647 w 868"/>
              <a:gd name="T27" fmla="*/ 2147483647 h 198"/>
              <a:gd name="T28" fmla="*/ 2147483647 w 868"/>
              <a:gd name="T29" fmla="*/ 2147483647 h 198"/>
              <a:gd name="T30" fmla="*/ 2147483647 w 868"/>
              <a:gd name="T31" fmla="*/ 2147483647 h 198"/>
              <a:gd name="T32" fmla="*/ 2147483647 w 868"/>
              <a:gd name="T33" fmla="*/ 2147483647 h 198"/>
              <a:gd name="T34" fmla="*/ 2147483647 w 868"/>
              <a:gd name="T35" fmla="*/ 2147483647 h 198"/>
              <a:gd name="T36" fmla="*/ 2147483647 w 868"/>
              <a:gd name="T37" fmla="*/ 2147483647 h 198"/>
              <a:gd name="T38" fmla="*/ 2147483647 w 868"/>
              <a:gd name="T39" fmla="*/ 2147483647 h 198"/>
              <a:gd name="T40" fmla="*/ 2147483647 w 868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8"/>
              <a:gd name="T64" fmla="*/ 0 h 198"/>
              <a:gd name="T65" fmla="*/ 868 w 868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8" h="198">
                <a:moveTo>
                  <a:pt x="174" y="36"/>
                </a:moveTo>
                <a:lnTo>
                  <a:pt x="536" y="0"/>
                </a:lnTo>
                <a:lnTo>
                  <a:pt x="692" y="0"/>
                </a:lnTo>
                <a:lnTo>
                  <a:pt x="868" y="17"/>
                </a:lnTo>
                <a:lnTo>
                  <a:pt x="486" y="86"/>
                </a:lnTo>
                <a:lnTo>
                  <a:pt x="399" y="130"/>
                </a:lnTo>
                <a:lnTo>
                  <a:pt x="330" y="130"/>
                </a:lnTo>
                <a:lnTo>
                  <a:pt x="330" y="149"/>
                </a:lnTo>
                <a:lnTo>
                  <a:pt x="286" y="149"/>
                </a:lnTo>
                <a:lnTo>
                  <a:pt x="311" y="174"/>
                </a:lnTo>
                <a:lnTo>
                  <a:pt x="193" y="198"/>
                </a:lnTo>
                <a:lnTo>
                  <a:pt x="193" y="174"/>
                </a:lnTo>
                <a:lnTo>
                  <a:pt x="0" y="174"/>
                </a:lnTo>
                <a:lnTo>
                  <a:pt x="18" y="174"/>
                </a:lnTo>
                <a:lnTo>
                  <a:pt x="80" y="130"/>
                </a:lnTo>
                <a:lnTo>
                  <a:pt x="218" y="111"/>
                </a:lnTo>
                <a:lnTo>
                  <a:pt x="218" y="86"/>
                </a:lnTo>
                <a:lnTo>
                  <a:pt x="193" y="86"/>
                </a:lnTo>
                <a:lnTo>
                  <a:pt x="237" y="67"/>
                </a:lnTo>
                <a:lnTo>
                  <a:pt x="193" y="67"/>
                </a:lnTo>
                <a:lnTo>
                  <a:pt x="174" y="36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7" name="Freeform 348">
            <a:extLst>
              <a:ext uri="{FF2B5EF4-FFF2-40B4-BE49-F238E27FC236}">
                <a16:creationId xmlns:a16="http://schemas.microsoft.com/office/drawing/2014/main" id="{57D59999-81C7-DA43-99C5-C2240A033670}"/>
              </a:ext>
            </a:extLst>
          </p:cNvPr>
          <p:cNvSpPr>
            <a:spLocks/>
          </p:cNvSpPr>
          <p:nvPr/>
        </p:nvSpPr>
        <p:spPr bwMode="auto">
          <a:xfrm>
            <a:off x="3202388" y="1442661"/>
            <a:ext cx="187325" cy="49212"/>
          </a:xfrm>
          <a:custGeom>
            <a:avLst/>
            <a:gdLst>
              <a:gd name="T0" fmla="*/ 0 w 217"/>
              <a:gd name="T1" fmla="*/ 0 h 47"/>
              <a:gd name="T2" fmla="*/ 2147483647 w 217"/>
              <a:gd name="T3" fmla="*/ 0 h 47"/>
              <a:gd name="T4" fmla="*/ 2147483647 w 217"/>
              <a:gd name="T5" fmla="*/ 0 h 47"/>
              <a:gd name="T6" fmla="*/ 2147483647 w 217"/>
              <a:gd name="T7" fmla="*/ 2147483647 h 47"/>
              <a:gd name="T8" fmla="*/ 2147483647 w 217"/>
              <a:gd name="T9" fmla="*/ 2147483647 h 47"/>
              <a:gd name="T10" fmla="*/ 2147483647 w 217"/>
              <a:gd name="T11" fmla="*/ 0 h 47"/>
              <a:gd name="T12" fmla="*/ 2147483647 w 217"/>
              <a:gd name="T13" fmla="*/ 2147483647 h 47"/>
              <a:gd name="T14" fmla="*/ 2147483647 w 217"/>
              <a:gd name="T15" fmla="*/ 2147483647 h 47"/>
              <a:gd name="T16" fmla="*/ 2147483647 w 217"/>
              <a:gd name="T17" fmla="*/ 2147483647 h 47"/>
              <a:gd name="T18" fmla="*/ 2147483647 w 217"/>
              <a:gd name="T19" fmla="*/ 2147483647 h 47"/>
              <a:gd name="T20" fmla="*/ 0 w 217"/>
              <a:gd name="T21" fmla="*/ 0 h 47"/>
              <a:gd name="T22" fmla="*/ 2147483647 w 217"/>
              <a:gd name="T23" fmla="*/ 0 h 47"/>
              <a:gd name="T24" fmla="*/ 0 w 217"/>
              <a:gd name="T25" fmla="*/ 0 h 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47"/>
              <a:gd name="T41" fmla="*/ 217 w 217"/>
              <a:gd name="T42" fmla="*/ 47 h 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47">
                <a:moveTo>
                  <a:pt x="0" y="0"/>
                </a:moveTo>
                <a:lnTo>
                  <a:pt x="105" y="0"/>
                </a:lnTo>
                <a:lnTo>
                  <a:pt x="135" y="0"/>
                </a:lnTo>
                <a:lnTo>
                  <a:pt x="105" y="22"/>
                </a:lnTo>
                <a:lnTo>
                  <a:pt x="135" y="22"/>
                </a:lnTo>
                <a:lnTo>
                  <a:pt x="173" y="0"/>
                </a:lnTo>
                <a:lnTo>
                  <a:pt x="217" y="22"/>
                </a:lnTo>
                <a:lnTo>
                  <a:pt x="86" y="47"/>
                </a:lnTo>
                <a:lnTo>
                  <a:pt x="86" y="22"/>
                </a:lnTo>
                <a:lnTo>
                  <a:pt x="17" y="22"/>
                </a:lnTo>
                <a:lnTo>
                  <a:pt x="0" y="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8" name="Freeform 349">
            <a:extLst>
              <a:ext uri="{FF2B5EF4-FFF2-40B4-BE49-F238E27FC236}">
                <a16:creationId xmlns:a16="http://schemas.microsoft.com/office/drawing/2014/main" id="{66D91CB4-DB90-3541-AE15-EB3A4000F432}"/>
              </a:ext>
            </a:extLst>
          </p:cNvPr>
          <p:cNvSpPr>
            <a:spLocks/>
          </p:cNvSpPr>
          <p:nvPr/>
        </p:nvSpPr>
        <p:spPr bwMode="auto">
          <a:xfrm>
            <a:off x="3202388" y="1442661"/>
            <a:ext cx="187325" cy="49212"/>
          </a:xfrm>
          <a:custGeom>
            <a:avLst/>
            <a:gdLst>
              <a:gd name="T0" fmla="*/ 0 w 217"/>
              <a:gd name="T1" fmla="*/ 0 h 47"/>
              <a:gd name="T2" fmla="*/ 2147483647 w 217"/>
              <a:gd name="T3" fmla="*/ 0 h 47"/>
              <a:gd name="T4" fmla="*/ 2147483647 w 217"/>
              <a:gd name="T5" fmla="*/ 0 h 47"/>
              <a:gd name="T6" fmla="*/ 2147483647 w 217"/>
              <a:gd name="T7" fmla="*/ 2147483647 h 47"/>
              <a:gd name="T8" fmla="*/ 2147483647 w 217"/>
              <a:gd name="T9" fmla="*/ 2147483647 h 47"/>
              <a:gd name="T10" fmla="*/ 2147483647 w 217"/>
              <a:gd name="T11" fmla="*/ 0 h 47"/>
              <a:gd name="T12" fmla="*/ 2147483647 w 217"/>
              <a:gd name="T13" fmla="*/ 2147483647 h 47"/>
              <a:gd name="T14" fmla="*/ 2147483647 w 217"/>
              <a:gd name="T15" fmla="*/ 2147483647 h 47"/>
              <a:gd name="T16" fmla="*/ 2147483647 w 217"/>
              <a:gd name="T17" fmla="*/ 2147483647 h 47"/>
              <a:gd name="T18" fmla="*/ 2147483647 w 217"/>
              <a:gd name="T19" fmla="*/ 2147483647 h 47"/>
              <a:gd name="T20" fmla="*/ 0 w 217"/>
              <a:gd name="T21" fmla="*/ 0 h 47"/>
              <a:gd name="T22" fmla="*/ 2147483647 w 217"/>
              <a:gd name="T23" fmla="*/ 0 h 47"/>
              <a:gd name="T24" fmla="*/ 0 w 217"/>
              <a:gd name="T25" fmla="*/ 0 h 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47"/>
              <a:gd name="T41" fmla="*/ 217 w 217"/>
              <a:gd name="T42" fmla="*/ 47 h 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47">
                <a:moveTo>
                  <a:pt x="0" y="0"/>
                </a:moveTo>
                <a:lnTo>
                  <a:pt x="105" y="0"/>
                </a:lnTo>
                <a:lnTo>
                  <a:pt x="135" y="0"/>
                </a:lnTo>
                <a:lnTo>
                  <a:pt x="105" y="22"/>
                </a:lnTo>
                <a:lnTo>
                  <a:pt x="135" y="22"/>
                </a:lnTo>
                <a:lnTo>
                  <a:pt x="173" y="0"/>
                </a:lnTo>
                <a:lnTo>
                  <a:pt x="217" y="22"/>
                </a:lnTo>
                <a:lnTo>
                  <a:pt x="86" y="47"/>
                </a:lnTo>
                <a:lnTo>
                  <a:pt x="86" y="22"/>
                </a:lnTo>
                <a:lnTo>
                  <a:pt x="17" y="22"/>
                </a:lnTo>
                <a:lnTo>
                  <a:pt x="0" y="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9" name="Freeform 350">
            <a:extLst>
              <a:ext uri="{FF2B5EF4-FFF2-40B4-BE49-F238E27FC236}">
                <a16:creationId xmlns:a16="http://schemas.microsoft.com/office/drawing/2014/main" id="{096A9AE7-94EB-EA44-A886-87F437054529}"/>
              </a:ext>
            </a:extLst>
          </p:cNvPr>
          <p:cNvSpPr>
            <a:spLocks/>
          </p:cNvSpPr>
          <p:nvPr/>
        </p:nvSpPr>
        <p:spPr bwMode="auto">
          <a:xfrm>
            <a:off x="3337326" y="1460123"/>
            <a:ext cx="98425" cy="47625"/>
          </a:xfrm>
          <a:custGeom>
            <a:avLst/>
            <a:gdLst>
              <a:gd name="T0" fmla="*/ 0 w 113"/>
              <a:gd name="T1" fmla="*/ 2147483647 h 47"/>
              <a:gd name="T2" fmla="*/ 2147483647 w 113"/>
              <a:gd name="T3" fmla="*/ 0 h 47"/>
              <a:gd name="T4" fmla="*/ 2147483647 w 113"/>
              <a:gd name="T5" fmla="*/ 2147483647 h 47"/>
              <a:gd name="T6" fmla="*/ 0 w 113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47"/>
              <a:gd name="T14" fmla="*/ 113 w 113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47">
                <a:moveTo>
                  <a:pt x="0" y="47"/>
                </a:moveTo>
                <a:lnTo>
                  <a:pt x="113" y="0"/>
                </a:lnTo>
                <a:lnTo>
                  <a:pt x="86" y="47"/>
                </a:lnTo>
                <a:lnTo>
                  <a:pt x="0" y="47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30" name="Freeform 351">
            <a:extLst>
              <a:ext uri="{FF2B5EF4-FFF2-40B4-BE49-F238E27FC236}">
                <a16:creationId xmlns:a16="http://schemas.microsoft.com/office/drawing/2014/main" id="{74E8B985-039A-1547-A334-73771D549061}"/>
              </a:ext>
            </a:extLst>
          </p:cNvPr>
          <p:cNvSpPr>
            <a:spLocks/>
          </p:cNvSpPr>
          <p:nvPr/>
        </p:nvSpPr>
        <p:spPr bwMode="auto">
          <a:xfrm>
            <a:off x="3337326" y="1460123"/>
            <a:ext cx="98425" cy="47625"/>
          </a:xfrm>
          <a:custGeom>
            <a:avLst/>
            <a:gdLst>
              <a:gd name="T0" fmla="*/ 0 w 113"/>
              <a:gd name="T1" fmla="*/ 2147483647 h 47"/>
              <a:gd name="T2" fmla="*/ 2147483647 w 113"/>
              <a:gd name="T3" fmla="*/ 0 h 47"/>
              <a:gd name="T4" fmla="*/ 2147483647 w 113"/>
              <a:gd name="T5" fmla="*/ 2147483647 h 47"/>
              <a:gd name="T6" fmla="*/ 0 w 113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47"/>
              <a:gd name="T14" fmla="*/ 113 w 113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47">
                <a:moveTo>
                  <a:pt x="0" y="47"/>
                </a:moveTo>
                <a:lnTo>
                  <a:pt x="113" y="0"/>
                </a:lnTo>
                <a:lnTo>
                  <a:pt x="86" y="47"/>
                </a:lnTo>
                <a:lnTo>
                  <a:pt x="0" y="47"/>
                </a:lnTo>
                <a:close/>
              </a:path>
            </a:pathLst>
          </a:custGeom>
          <a:solidFill>
            <a:srgbClr val="B3CA68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1" name="Freeform 352">
            <a:extLst>
              <a:ext uri="{FF2B5EF4-FFF2-40B4-BE49-F238E27FC236}">
                <a16:creationId xmlns:a16="http://schemas.microsoft.com/office/drawing/2014/main" id="{F5D20D86-DF48-004E-ABDD-E0C7FCB45258}"/>
              </a:ext>
            </a:extLst>
          </p:cNvPr>
          <p:cNvSpPr>
            <a:spLocks/>
          </p:cNvSpPr>
          <p:nvPr/>
        </p:nvSpPr>
        <p:spPr bwMode="auto">
          <a:xfrm>
            <a:off x="3121426" y="1504573"/>
            <a:ext cx="155575" cy="49213"/>
          </a:xfrm>
          <a:custGeom>
            <a:avLst/>
            <a:gdLst>
              <a:gd name="T0" fmla="*/ 0 w 181"/>
              <a:gd name="T1" fmla="*/ 0 h 49"/>
              <a:gd name="T2" fmla="*/ 2147483647 w 181"/>
              <a:gd name="T3" fmla="*/ 0 h 49"/>
              <a:gd name="T4" fmla="*/ 2147483647 w 181"/>
              <a:gd name="T5" fmla="*/ 2147483647 h 49"/>
              <a:gd name="T6" fmla="*/ 2147483647 w 181"/>
              <a:gd name="T7" fmla="*/ 0 h 49"/>
              <a:gd name="T8" fmla="*/ 2147483647 w 181"/>
              <a:gd name="T9" fmla="*/ 0 h 49"/>
              <a:gd name="T10" fmla="*/ 2147483647 w 181"/>
              <a:gd name="T11" fmla="*/ 2147483647 h 49"/>
              <a:gd name="T12" fmla="*/ 2147483647 w 181"/>
              <a:gd name="T13" fmla="*/ 2147483647 h 49"/>
              <a:gd name="T14" fmla="*/ 0 w 181"/>
              <a:gd name="T15" fmla="*/ 2147483647 h 49"/>
              <a:gd name="T16" fmla="*/ 0 w 181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49"/>
              <a:gd name="T29" fmla="*/ 181 w 18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49">
                <a:moveTo>
                  <a:pt x="0" y="0"/>
                </a:moveTo>
                <a:lnTo>
                  <a:pt x="42" y="0"/>
                </a:lnTo>
                <a:lnTo>
                  <a:pt x="68" y="24"/>
                </a:lnTo>
                <a:lnTo>
                  <a:pt x="110" y="0"/>
                </a:lnTo>
                <a:lnTo>
                  <a:pt x="181" y="0"/>
                </a:lnTo>
                <a:lnTo>
                  <a:pt x="110" y="49"/>
                </a:lnTo>
                <a:lnTo>
                  <a:pt x="42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32" name="Freeform 353">
            <a:extLst>
              <a:ext uri="{FF2B5EF4-FFF2-40B4-BE49-F238E27FC236}">
                <a16:creationId xmlns:a16="http://schemas.microsoft.com/office/drawing/2014/main" id="{01721BF8-49C6-2343-A52E-FBE826466AED}"/>
              </a:ext>
            </a:extLst>
          </p:cNvPr>
          <p:cNvSpPr>
            <a:spLocks/>
          </p:cNvSpPr>
          <p:nvPr/>
        </p:nvSpPr>
        <p:spPr bwMode="auto">
          <a:xfrm>
            <a:off x="3121426" y="1504573"/>
            <a:ext cx="155575" cy="49213"/>
          </a:xfrm>
          <a:custGeom>
            <a:avLst/>
            <a:gdLst>
              <a:gd name="T0" fmla="*/ 0 w 181"/>
              <a:gd name="T1" fmla="*/ 0 h 49"/>
              <a:gd name="T2" fmla="*/ 2147483647 w 181"/>
              <a:gd name="T3" fmla="*/ 0 h 49"/>
              <a:gd name="T4" fmla="*/ 2147483647 w 181"/>
              <a:gd name="T5" fmla="*/ 2147483647 h 49"/>
              <a:gd name="T6" fmla="*/ 2147483647 w 181"/>
              <a:gd name="T7" fmla="*/ 0 h 49"/>
              <a:gd name="T8" fmla="*/ 2147483647 w 181"/>
              <a:gd name="T9" fmla="*/ 0 h 49"/>
              <a:gd name="T10" fmla="*/ 2147483647 w 181"/>
              <a:gd name="T11" fmla="*/ 2147483647 h 49"/>
              <a:gd name="T12" fmla="*/ 2147483647 w 181"/>
              <a:gd name="T13" fmla="*/ 2147483647 h 49"/>
              <a:gd name="T14" fmla="*/ 0 w 181"/>
              <a:gd name="T15" fmla="*/ 2147483647 h 49"/>
              <a:gd name="T16" fmla="*/ 0 w 181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49"/>
              <a:gd name="T29" fmla="*/ 181 w 18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49">
                <a:moveTo>
                  <a:pt x="0" y="0"/>
                </a:moveTo>
                <a:lnTo>
                  <a:pt x="42" y="0"/>
                </a:lnTo>
                <a:lnTo>
                  <a:pt x="68" y="24"/>
                </a:lnTo>
                <a:lnTo>
                  <a:pt x="110" y="0"/>
                </a:lnTo>
                <a:lnTo>
                  <a:pt x="181" y="0"/>
                </a:lnTo>
                <a:lnTo>
                  <a:pt x="110" y="49"/>
                </a:lnTo>
                <a:lnTo>
                  <a:pt x="42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3" name="Freeform 354">
            <a:extLst>
              <a:ext uri="{FF2B5EF4-FFF2-40B4-BE49-F238E27FC236}">
                <a16:creationId xmlns:a16="http://schemas.microsoft.com/office/drawing/2014/main" id="{D94DE73F-CDE6-5847-BB29-B6387F5EC0F3}"/>
              </a:ext>
            </a:extLst>
          </p:cNvPr>
          <p:cNvSpPr>
            <a:spLocks/>
          </p:cNvSpPr>
          <p:nvPr/>
        </p:nvSpPr>
        <p:spPr bwMode="auto">
          <a:xfrm>
            <a:off x="3045226" y="1590298"/>
            <a:ext cx="157162" cy="92075"/>
          </a:xfrm>
          <a:custGeom>
            <a:avLst/>
            <a:gdLst>
              <a:gd name="T0" fmla="*/ 0 w 181"/>
              <a:gd name="T1" fmla="*/ 2147483647 h 94"/>
              <a:gd name="T2" fmla="*/ 2147483647 w 181"/>
              <a:gd name="T3" fmla="*/ 2147483647 h 94"/>
              <a:gd name="T4" fmla="*/ 2147483647 w 181"/>
              <a:gd name="T5" fmla="*/ 0 h 94"/>
              <a:gd name="T6" fmla="*/ 2147483647 w 181"/>
              <a:gd name="T7" fmla="*/ 0 h 94"/>
              <a:gd name="T8" fmla="*/ 2147483647 w 181"/>
              <a:gd name="T9" fmla="*/ 2147483647 h 94"/>
              <a:gd name="T10" fmla="*/ 2147483647 w 181"/>
              <a:gd name="T11" fmla="*/ 2147483647 h 94"/>
              <a:gd name="T12" fmla="*/ 2147483647 w 181"/>
              <a:gd name="T13" fmla="*/ 2147483647 h 94"/>
              <a:gd name="T14" fmla="*/ 2147483647 w 181"/>
              <a:gd name="T15" fmla="*/ 2147483647 h 94"/>
              <a:gd name="T16" fmla="*/ 0 w 181"/>
              <a:gd name="T17" fmla="*/ 2147483647 h 94"/>
              <a:gd name="T18" fmla="*/ 0 w 181"/>
              <a:gd name="T19" fmla="*/ 2147483647 h 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"/>
              <a:gd name="T31" fmla="*/ 0 h 94"/>
              <a:gd name="T32" fmla="*/ 181 w 181"/>
              <a:gd name="T33" fmla="*/ 94 h 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" h="94">
                <a:moveTo>
                  <a:pt x="0" y="42"/>
                </a:moveTo>
                <a:lnTo>
                  <a:pt x="69" y="25"/>
                </a:lnTo>
                <a:lnTo>
                  <a:pt x="69" y="0"/>
                </a:lnTo>
                <a:lnTo>
                  <a:pt x="181" y="0"/>
                </a:lnTo>
                <a:lnTo>
                  <a:pt x="154" y="25"/>
                </a:lnTo>
                <a:lnTo>
                  <a:pt x="130" y="67"/>
                </a:lnTo>
                <a:lnTo>
                  <a:pt x="42" y="94"/>
                </a:lnTo>
                <a:lnTo>
                  <a:pt x="25" y="67"/>
                </a:lnTo>
                <a:lnTo>
                  <a:pt x="0" y="67"/>
                </a:lnTo>
                <a:lnTo>
                  <a:pt x="0" y="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34" name="Freeform 355">
            <a:extLst>
              <a:ext uri="{FF2B5EF4-FFF2-40B4-BE49-F238E27FC236}">
                <a16:creationId xmlns:a16="http://schemas.microsoft.com/office/drawing/2014/main" id="{A576C296-9F4D-8A46-9454-04044F7D604C}"/>
              </a:ext>
            </a:extLst>
          </p:cNvPr>
          <p:cNvSpPr>
            <a:spLocks/>
          </p:cNvSpPr>
          <p:nvPr/>
        </p:nvSpPr>
        <p:spPr bwMode="auto">
          <a:xfrm>
            <a:off x="3045226" y="1590298"/>
            <a:ext cx="157162" cy="92075"/>
          </a:xfrm>
          <a:custGeom>
            <a:avLst/>
            <a:gdLst>
              <a:gd name="T0" fmla="*/ 0 w 181"/>
              <a:gd name="T1" fmla="*/ 2147483647 h 94"/>
              <a:gd name="T2" fmla="*/ 2147483647 w 181"/>
              <a:gd name="T3" fmla="*/ 2147483647 h 94"/>
              <a:gd name="T4" fmla="*/ 2147483647 w 181"/>
              <a:gd name="T5" fmla="*/ 0 h 94"/>
              <a:gd name="T6" fmla="*/ 2147483647 w 181"/>
              <a:gd name="T7" fmla="*/ 0 h 94"/>
              <a:gd name="T8" fmla="*/ 2147483647 w 181"/>
              <a:gd name="T9" fmla="*/ 2147483647 h 94"/>
              <a:gd name="T10" fmla="*/ 2147483647 w 181"/>
              <a:gd name="T11" fmla="*/ 2147483647 h 94"/>
              <a:gd name="T12" fmla="*/ 2147483647 w 181"/>
              <a:gd name="T13" fmla="*/ 2147483647 h 94"/>
              <a:gd name="T14" fmla="*/ 2147483647 w 181"/>
              <a:gd name="T15" fmla="*/ 2147483647 h 94"/>
              <a:gd name="T16" fmla="*/ 0 w 181"/>
              <a:gd name="T17" fmla="*/ 2147483647 h 94"/>
              <a:gd name="T18" fmla="*/ 0 w 181"/>
              <a:gd name="T19" fmla="*/ 2147483647 h 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"/>
              <a:gd name="T31" fmla="*/ 0 h 94"/>
              <a:gd name="T32" fmla="*/ 181 w 181"/>
              <a:gd name="T33" fmla="*/ 94 h 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" h="94">
                <a:moveTo>
                  <a:pt x="0" y="42"/>
                </a:moveTo>
                <a:lnTo>
                  <a:pt x="69" y="25"/>
                </a:lnTo>
                <a:lnTo>
                  <a:pt x="69" y="0"/>
                </a:lnTo>
                <a:lnTo>
                  <a:pt x="181" y="0"/>
                </a:lnTo>
                <a:lnTo>
                  <a:pt x="154" y="25"/>
                </a:lnTo>
                <a:lnTo>
                  <a:pt x="130" y="67"/>
                </a:lnTo>
                <a:lnTo>
                  <a:pt x="42" y="94"/>
                </a:lnTo>
                <a:lnTo>
                  <a:pt x="25" y="67"/>
                </a:lnTo>
                <a:lnTo>
                  <a:pt x="0" y="67"/>
                </a:lnTo>
                <a:lnTo>
                  <a:pt x="0" y="42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5" name="Freeform 356">
            <a:extLst>
              <a:ext uri="{FF2B5EF4-FFF2-40B4-BE49-F238E27FC236}">
                <a16:creationId xmlns:a16="http://schemas.microsoft.com/office/drawing/2014/main" id="{5858A71B-9DF6-A84A-9148-4C3A27319E79}"/>
              </a:ext>
            </a:extLst>
          </p:cNvPr>
          <p:cNvSpPr>
            <a:spLocks/>
          </p:cNvSpPr>
          <p:nvPr/>
        </p:nvSpPr>
        <p:spPr bwMode="auto">
          <a:xfrm>
            <a:off x="2699151" y="1483936"/>
            <a:ext cx="209550" cy="50800"/>
          </a:xfrm>
          <a:custGeom>
            <a:avLst/>
            <a:gdLst>
              <a:gd name="T0" fmla="*/ 0 w 242"/>
              <a:gd name="T1" fmla="*/ 2147483647 h 50"/>
              <a:gd name="T2" fmla="*/ 2147483647 w 242"/>
              <a:gd name="T3" fmla="*/ 0 h 50"/>
              <a:gd name="T4" fmla="*/ 2147483647 w 242"/>
              <a:gd name="T5" fmla="*/ 0 h 50"/>
              <a:gd name="T6" fmla="*/ 2147483647 w 242"/>
              <a:gd name="T7" fmla="*/ 2147483647 h 50"/>
              <a:gd name="T8" fmla="*/ 2147483647 w 242"/>
              <a:gd name="T9" fmla="*/ 2147483647 h 50"/>
              <a:gd name="T10" fmla="*/ 2147483647 w 242"/>
              <a:gd name="T11" fmla="*/ 2147483647 h 50"/>
              <a:gd name="T12" fmla="*/ 0 w 242"/>
              <a:gd name="T13" fmla="*/ 2147483647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50"/>
              <a:gd name="T23" fmla="*/ 242 w 242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50">
                <a:moveTo>
                  <a:pt x="0" y="50"/>
                </a:moveTo>
                <a:lnTo>
                  <a:pt x="154" y="0"/>
                </a:lnTo>
                <a:lnTo>
                  <a:pt x="242" y="0"/>
                </a:lnTo>
                <a:lnTo>
                  <a:pt x="154" y="50"/>
                </a:lnTo>
                <a:lnTo>
                  <a:pt x="135" y="25"/>
                </a:lnTo>
                <a:lnTo>
                  <a:pt x="66" y="50"/>
                </a:lnTo>
                <a:lnTo>
                  <a:pt x="0" y="50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36" name="Freeform 357">
            <a:extLst>
              <a:ext uri="{FF2B5EF4-FFF2-40B4-BE49-F238E27FC236}">
                <a16:creationId xmlns:a16="http://schemas.microsoft.com/office/drawing/2014/main" id="{E6E6BC57-8333-9548-8CFB-5602E663E22A}"/>
              </a:ext>
            </a:extLst>
          </p:cNvPr>
          <p:cNvSpPr>
            <a:spLocks/>
          </p:cNvSpPr>
          <p:nvPr/>
        </p:nvSpPr>
        <p:spPr bwMode="auto">
          <a:xfrm>
            <a:off x="2699151" y="1483936"/>
            <a:ext cx="209550" cy="50800"/>
          </a:xfrm>
          <a:custGeom>
            <a:avLst/>
            <a:gdLst>
              <a:gd name="T0" fmla="*/ 0 w 242"/>
              <a:gd name="T1" fmla="*/ 2147483647 h 50"/>
              <a:gd name="T2" fmla="*/ 2147483647 w 242"/>
              <a:gd name="T3" fmla="*/ 0 h 50"/>
              <a:gd name="T4" fmla="*/ 2147483647 w 242"/>
              <a:gd name="T5" fmla="*/ 0 h 50"/>
              <a:gd name="T6" fmla="*/ 2147483647 w 242"/>
              <a:gd name="T7" fmla="*/ 2147483647 h 50"/>
              <a:gd name="T8" fmla="*/ 2147483647 w 242"/>
              <a:gd name="T9" fmla="*/ 2147483647 h 50"/>
              <a:gd name="T10" fmla="*/ 2147483647 w 242"/>
              <a:gd name="T11" fmla="*/ 2147483647 h 50"/>
              <a:gd name="T12" fmla="*/ 0 w 242"/>
              <a:gd name="T13" fmla="*/ 2147483647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50"/>
              <a:gd name="T23" fmla="*/ 242 w 242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50">
                <a:moveTo>
                  <a:pt x="0" y="50"/>
                </a:moveTo>
                <a:lnTo>
                  <a:pt x="154" y="0"/>
                </a:lnTo>
                <a:lnTo>
                  <a:pt x="242" y="0"/>
                </a:lnTo>
                <a:lnTo>
                  <a:pt x="154" y="50"/>
                </a:lnTo>
                <a:lnTo>
                  <a:pt x="135" y="25"/>
                </a:lnTo>
                <a:lnTo>
                  <a:pt x="66" y="50"/>
                </a:lnTo>
                <a:lnTo>
                  <a:pt x="0" y="5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7" name="Freeform 358">
            <a:extLst>
              <a:ext uri="{FF2B5EF4-FFF2-40B4-BE49-F238E27FC236}">
                <a16:creationId xmlns:a16="http://schemas.microsoft.com/office/drawing/2014/main" id="{9D38B687-59E9-2242-83D9-65085605C884}"/>
              </a:ext>
            </a:extLst>
          </p:cNvPr>
          <p:cNvSpPr>
            <a:spLocks/>
          </p:cNvSpPr>
          <p:nvPr/>
        </p:nvSpPr>
        <p:spPr bwMode="auto">
          <a:xfrm>
            <a:off x="2789638" y="1504573"/>
            <a:ext cx="293688" cy="65088"/>
          </a:xfrm>
          <a:custGeom>
            <a:avLst/>
            <a:gdLst>
              <a:gd name="T0" fmla="*/ 0 w 338"/>
              <a:gd name="T1" fmla="*/ 2147483647 h 68"/>
              <a:gd name="T2" fmla="*/ 2147483647 w 338"/>
              <a:gd name="T3" fmla="*/ 0 h 68"/>
              <a:gd name="T4" fmla="*/ 2147483647 w 338"/>
              <a:gd name="T5" fmla="*/ 2147483647 h 68"/>
              <a:gd name="T6" fmla="*/ 2147483647 w 338"/>
              <a:gd name="T7" fmla="*/ 2147483647 h 68"/>
              <a:gd name="T8" fmla="*/ 2147483647 w 338"/>
              <a:gd name="T9" fmla="*/ 2147483647 h 68"/>
              <a:gd name="T10" fmla="*/ 2147483647 w 338"/>
              <a:gd name="T11" fmla="*/ 2147483647 h 68"/>
              <a:gd name="T12" fmla="*/ 2147483647 w 338"/>
              <a:gd name="T13" fmla="*/ 2147483647 h 68"/>
              <a:gd name="T14" fmla="*/ 2147483647 w 338"/>
              <a:gd name="T15" fmla="*/ 2147483647 h 68"/>
              <a:gd name="T16" fmla="*/ 2147483647 w 338"/>
              <a:gd name="T17" fmla="*/ 0 h 68"/>
              <a:gd name="T18" fmla="*/ 2147483647 w 338"/>
              <a:gd name="T19" fmla="*/ 2147483647 h 68"/>
              <a:gd name="T20" fmla="*/ 2147483647 w 338"/>
              <a:gd name="T21" fmla="*/ 2147483647 h 68"/>
              <a:gd name="T22" fmla="*/ 2147483647 w 338"/>
              <a:gd name="T23" fmla="*/ 2147483647 h 68"/>
              <a:gd name="T24" fmla="*/ 2147483647 w 338"/>
              <a:gd name="T25" fmla="*/ 2147483647 h 68"/>
              <a:gd name="T26" fmla="*/ 2147483647 w 338"/>
              <a:gd name="T27" fmla="*/ 2147483647 h 68"/>
              <a:gd name="T28" fmla="*/ 2147483647 w 338"/>
              <a:gd name="T29" fmla="*/ 2147483647 h 68"/>
              <a:gd name="T30" fmla="*/ 0 w 338"/>
              <a:gd name="T31" fmla="*/ 2147483647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8"/>
              <a:gd name="T49" fmla="*/ 0 h 68"/>
              <a:gd name="T50" fmla="*/ 338 w 338"/>
              <a:gd name="T51" fmla="*/ 68 h 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8" h="68">
                <a:moveTo>
                  <a:pt x="0" y="49"/>
                </a:moveTo>
                <a:lnTo>
                  <a:pt x="113" y="0"/>
                </a:lnTo>
                <a:lnTo>
                  <a:pt x="187" y="24"/>
                </a:lnTo>
                <a:lnTo>
                  <a:pt x="187" y="49"/>
                </a:lnTo>
                <a:lnTo>
                  <a:pt x="225" y="49"/>
                </a:lnTo>
                <a:lnTo>
                  <a:pt x="225" y="24"/>
                </a:lnTo>
                <a:lnTo>
                  <a:pt x="250" y="24"/>
                </a:lnTo>
                <a:lnTo>
                  <a:pt x="225" y="24"/>
                </a:lnTo>
                <a:lnTo>
                  <a:pt x="294" y="0"/>
                </a:lnTo>
                <a:lnTo>
                  <a:pt x="294" y="24"/>
                </a:lnTo>
                <a:lnTo>
                  <a:pt x="338" y="24"/>
                </a:lnTo>
                <a:lnTo>
                  <a:pt x="294" y="49"/>
                </a:lnTo>
                <a:lnTo>
                  <a:pt x="113" y="68"/>
                </a:lnTo>
                <a:lnTo>
                  <a:pt x="94" y="49"/>
                </a:lnTo>
                <a:lnTo>
                  <a:pt x="69" y="49"/>
                </a:lnTo>
                <a:lnTo>
                  <a:pt x="0" y="4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38" name="Freeform 359">
            <a:extLst>
              <a:ext uri="{FF2B5EF4-FFF2-40B4-BE49-F238E27FC236}">
                <a16:creationId xmlns:a16="http://schemas.microsoft.com/office/drawing/2014/main" id="{39E10712-91A2-C543-99F6-B3F3B36101E5}"/>
              </a:ext>
            </a:extLst>
          </p:cNvPr>
          <p:cNvSpPr>
            <a:spLocks/>
          </p:cNvSpPr>
          <p:nvPr/>
        </p:nvSpPr>
        <p:spPr bwMode="auto">
          <a:xfrm>
            <a:off x="2789638" y="1504573"/>
            <a:ext cx="293688" cy="65088"/>
          </a:xfrm>
          <a:custGeom>
            <a:avLst/>
            <a:gdLst>
              <a:gd name="T0" fmla="*/ 0 w 338"/>
              <a:gd name="T1" fmla="*/ 2147483647 h 68"/>
              <a:gd name="T2" fmla="*/ 2147483647 w 338"/>
              <a:gd name="T3" fmla="*/ 0 h 68"/>
              <a:gd name="T4" fmla="*/ 2147483647 w 338"/>
              <a:gd name="T5" fmla="*/ 2147483647 h 68"/>
              <a:gd name="T6" fmla="*/ 2147483647 w 338"/>
              <a:gd name="T7" fmla="*/ 2147483647 h 68"/>
              <a:gd name="T8" fmla="*/ 2147483647 w 338"/>
              <a:gd name="T9" fmla="*/ 2147483647 h 68"/>
              <a:gd name="T10" fmla="*/ 2147483647 w 338"/>
              <a:gd name="T11" fmla="*/ 2147483647 h 68"/>
              <a:gd name="T12" fmla="*/ 2147483647 w 338"/>
              <a:gd name="T13" fmla="*/ 2147483647 h 68"/>
              <a:gd name="T14" fmla="*/ 2147483647 w 338"/>
              <a:gd name="T15" fmla="*/ 2147483647 h 68"/>
              <a:gd name="T16" fmla="*/ 2147483647 w 338"/>
              <a:gd name="T17" fmla="*/ 0 h 68"/>
              <a:gd name="T18" fmla="*/ 2147483647 w 338"/>
              <a:gd name="T19" fmla="*/ 2147483647 h 68"/>
              <a:gd name="T20" fmla="*/ 2147483647 w 338"/>
              <a:gd name="T21" fmla="*/ 2147483647 h 68"/>
              <a:gd name="T22" fmla="*/ 2147483647 w 338"/>
              <a:gd name="T23" fmla="*/ 2147483647 h 68"/>
              <a:gd name="T24" fmla="*/ 2147483647 w 338"/>
              <a:gd name="T25" fmla="*/ 2147483647 h 68"/>
              <a:gd name="T26" fmla="*/ 2147483647 w 338"/>
              <a:gd name="T27" fmla="*/ 2147483647 h 68"/>
              <a:gd name="T28" fmla="*/ 2147483647 w 338"/>
              <a:gd name="T29" fmla="*/ 2147483647 h 68"/>
              <a:gd name="T30" fmla="*/ 0 w 338"/>
              <a:gd name="T31" fmla="*/ 2147483647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8"/>
              <a:gd name="T49" fmla="*/ 0 h 68"/>
              <a:gd name="T50" fmla="*/ 338 w 338"/>
              <a:gd name="T51" fmla="*/ 68 h 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8" h="68">
                <a:moveTo>
                  <a:pt x="0" y="49"/>
                </a:moveTo>
                <a:lnTo>
                  <a:pt x="113" y="0"/>
                </a:lnTo>
                <a:lnTo>
                  <a:pt x="187" y="24"/>
                </a:lnTo>
                <a:lnTo>
                  <a:pt x="187" y="49"/>
                </a:lnTo>
                <a:lnTo>
                  <a:pt x="225" y="49"/>
                </a:lnTo>
                <a:lnTo>
                  <a:pt x="225" y="24"/>
                </a:lnTo>
                <a:lnTo>
                  <a:pt x="250" y="24"/>
                </a:lnTo>
                <a:lnTo>
                  <a:pt x="225" y="24"/>
                </a:lnTo>
                <a:lnTo>
                  <a:pt x="294" y="0"/>
                </a:lnTo>
                <a:lnTo>
                  <a:pt x="294" y="24"/>
                </a:lnTo>
                <a:lnTo>
                  <a:pt x="338" y="24"/>
                </a:lnTo>
                <a:lnTo>
                  <a:pt x="294" y="49"/>
                </a:lnTo>
                <a:lnTo>
                  <a:pt x="113" y="68"/>
                </a:lnTo>
                <a:lnTo>
                  <a:pt x="94" y="49"/>
                </a:lnTo>
                <a:lnTo>
                  <a:pt x="69" y="49"/>
                </a:lnTo>
                <a:lnTo>
                  <a:pt x="0" y="49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9" name="Freeform 360">
            <a:extLst>
              <a:ext uri="{FF2B5EF4-FFF2-40B4-BE49-F238E27FC236}">
                <a16:creationId xmlns:a16="http://schemas.microsoft.com/office/drawing/2014/main" id="{C4073DC4-FC74-F141-933D-8A2C4B70C3DA}"/>
              </a:ext>
            </a:extLst>
          </p:cNvPr>
          <p:cNvSpPr>
            <a:spLocks/>
          </p:cNvSpPr>
          <p:nvPr/>
        </p:nvSpPr>
        <p:spPr bwMode="auto">
          <a:xfrm>
            <a:off x="2616601" y="1590298"/>
            <a:ext cx="404812" cy="177800"/>
          </a:xfrm>
          <a:custGeom>
            <a:avLst/>
            <a:gdLst>
              <a:gd name="T0" fmla="*/ 2147483647 w 467"/>
              <a:gd name="T1" fmla="*/ 2147483647 h 181"/>
              <a:gd name="T2" fmla="*/ 2147483647 w 467"/>
              <a:gd name="T3" fmla="*/ 2147483647 h 181"/>
              <a:gd name="T4" fmla="*/ 2147483647 w 467"/>
              <a:gd name="T5" fmla="*/ 2147483647 h 181"/>
              <a:gd name="T6" fmla="*/ 2147483647 w 467"/>
              <a:gd name="T7" fmla="*/ 2147483647 h 181"/>
              <a:gd name="T8" fmla="*/ 2147483647 w 467"/>
              <a:gd name="T9" fmla="*/ 2147483647 h 181"/>
              <a:gd name="T10" fmla="*/ 2147483647 w 467"/>
              <a:gd name="T11" fmla="*/ 2147483647 h 181"/>
              <a:gd name="T12" fmla="*/ 2147483647 w 467"/>
              <a:gd name="T13" fmla="*/ 2147483647 h 181"/>
              <a:gd name="T14" fmla="*/ 2147483647 w 467"/>
              <a:gd name="T15" fmla="*/ 0 h 181"/>
              <a:gd name="T16" fmla="*/ 2147483647 w 467"/>
              <a:gd name="T17" fmla="*/ 2147483647 h 181"/>
              <a:gd name="T18" fmla="*/ 2147483647 w 467"/>
              <a:gd name="T19" fmla="*/ 2147483647 h 181"/>
              <a:gd name="T20" fmla="*/ 2147483647 w 467"/>
              <a:gd name="T21" fmla="*/ 2147483647 h 181"/>
              <a:gd name="T22" fmla="*/ 2147483647 w 467"/>
              <a:gd name="T23" fmla="*/ 2147483647 h 181"/>
              <a:gd name="T24" fmla="*/ 2147483647 w 467"/>
              <a:gd name="T25" fmla="*/ 2147483647 h 181"/>
              <a:gd name="T26" fmla="*/ 2147483647 w 467"/>
              <a:gd name="T27" fmla="*/ 2147483647 h 181"/>
              <a:gd name="T28" fmla="*/ 2147483647 w 467"/>
              <a:gd name="T29" fmla="*/ 2147483647 h 181"/>
              <a:gd name="T30" fmla="*/ 2147483647 w 467"/>
              <a:gd name="T31" fmla="*/ 2147483647 h 181"/>
              <a:gd name="T32" fmla="*/ 2147483647 w 467"/>
              <a:gd name="T33" fmla="*/ 2147483647 h 181"/>
              <a:gd name="T34" fmla="*/ 2147483647 w 467"/>
              <a:gd name="T35" fmla="*/ 2147483647 h 181"/>
              <a:gd name="T36" fmla="*/ 2147483647 w 467"/>
              <a:gd name="T37" fmla="*/ 2147483647 h 181"/>
              <a:gd name="T38" fmla="*/ 0 w 467"/>
              <a:gd name="T39" fmla="*/ 2147483647 h 181"/>
              <a:gd name="T40" fmla="*/ 2147483647 w 467"/>
              <a:gd name="T41" fmla="*/ 2147483647 h 181"/>
              <a:gd name="T42" fmla="*/ 2147483647 w 467"/>
              <a:gd name="T43" fmla="*/ 2147483647 h 181"/>
              <a:gd name="T44" fmla="*/ 2147483647 w 467"/>
              <a:gd name="T45" fmla="*/ 2147483647 h 181"/>
              <a:gd name="T46" fmla="*/ 2147483647 w 467"/>
              <a:gd name="T47" fmla="*/ 2147483647 h 1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67"/>
              <a:gd name="T73" fmla="*/ 0 h 181"/>
              <a:gd name="T74" fmla="*/ 467 w 467"/>
              <a:gd name="T75" fmla="*/ 181 h 1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67" h="181">
                <a:moveTo>
                  <a:pt x="25" y="94"/>
                </a:moveTo>
                <a:lnTo>
                  <a:pt x="86" y="42"/>
                </a:lnTo>
                <a:lnTo>
                  <a:pt x="199" y="25"/>
                </a:lnTo>
                <a:lnTo>
                  <a:pt x="223" y="25"/>
                </a:lnTo>
                <a:lnTo>
                  <a:pt x="223" y="42"/>
                </a:lnTo>
                <a:lnTo>
                  <a:pt x="267" y="25"/>
                </a:lnTo>
                <a:lnTo>
                  <a:pt x="355" y="42"/>
                </a:lnTo>
                <a:lnTo>
                  <a:pt x="423" y="0"/>
                </a:lnTo>
                <a:lnTo>
                  <a:pt x="467" y="25"/>
                </a:lnTo>
                <a:lnTo>
                  <a:pt x="404" y="42"/>
                </a:lnTo>
                <a:lnTo>
                  <a:pt x="404" y="94"/>
                </a:lnTo>
                <a:lnTo>
                  <a:pt x="385" y="94"/>
                </a:lnTo>
                <a:lnTo>
                  <a:pt x="385" y="119"/>
                </a:lnTo>
                <a:lnTo>
                  <a:pt x="448" y="138"/>
                </a:lnTo>
                <a:lnTo>
                  <a:pt x="355" y="181"/>
                </a:lnTo>
                <a:lnTo>
                  <a:pt x="311" y="181"/>
                </a:lnTo>
                <a:lnTo>
                  <a:pt x="267" y="155"/>
                </a:lnTo>
                <a:lnTo>
                  <a:pt x="42" y="181"/>
                </a:lnTo>
                <a:lnTo>
                  <a:pt x="61" y="155"/>
                </a:lnTo>
                <a:lnTo>
                  <a:pt x="0" y="155"/>
                </a:lnTo>
                <a:lnTo>
                  <a:pt x="25" y="138"/>
                </a:lnTo>
                <a:lnTo>
                  <a:pt x="136" y="119"/>
                </a:lnTo>
                <a:lnTo>
                  <a:pt x="25" y="119"/>
                </a:lnTo>
                <a:lnTo>
                  <a:pt x="25" y="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0" name="Freeform 361">
            <a:extLst>
              <a:ext uri="{FF2B5EF4-FFF2-40B4-BE49-F238E27FC236}">
                <a16:creationId xmlns:a16="http://schemas.microsoft.com/office/drawing/2014/main" id="{A171814B-39E2-2540-80DD-FDE47F26B962}"/>
              </a:ext>
            </a:extLst>
          </p:cNvPr>
          <p:cNvSpPr>
            <a:spLocks/>
          </p:cNvSpPr>
          <p:nvPr/>
        </p:nvSpPr>
        <p:spPr bwMode="auto">
          <a:xfrm>
            <a:off x="2616601" y="1590298"/>
            <a:ext cx="404812" cy="177800"/>
          </a:xfrm>
          <a:custGeom>
            <a:avLst/>
            <a:gdLst>
              <a:gd name="T0" fmla="*/ 2147483647 w 467"/>
              <a:gd name="T1" fmla="*/ 2147483647 h 181"/>
              <a:gd name="T2" fmla="*/ 2147483647 w 467"/>
              <a:gd name="T3" fmla="*/ 2147483647 h 181"/>
              <a:gd name="T4" fmla="*/ 2147483647 w 467"/>
              <a:gd name="T5" fmla="*/ 2147483647 h 181"/>
              <a:gd name="T6" fmla="*/ 2147483647 w 467"/>
              <a:gd name="T7" fmla="*/ 2147483647 h 181"/>
              <a:gd name="T8" fmla="*/ 2147483647 w 467"/>
              <a:gd name="T9" fmla="*/ 2147483647 h 181"/>
              <a:gd name="T10" fmla="*/ 2147483647 w 467"/>
              <a:gd name="T11" fmla="*/ 2147483647 h 181"/>
              <a:gd name="T12" fmla="*/ 2147483647 w 467"/>
              <a:gd name="T13" fmla="*/ 2147483647 h 181"/>
              <a:gd name="T14" fmla="*/ 2147483647 w 467"/>
              <a:gd name="T15" fmla="*/ 0 h 181"/>
              <a:gd name="T16" fmla="*/ 2147483647 w 467"/>
              <a:gd name="T17" fmla="*/ 2147483647 h 181"/>
              <a:gd name="T18" fmla="*/ 2147483647 w 467"/>
              <a:gd name="T19" fmla="*/ 2147483647 h 181"/>
              <a:gd name="T20" fmla="*/ 2147483647 w 467"/>
              <a:gd name="T21" fmla="*/ 2147483647 h 181"/>
              <a:gd name="T22" fmla="*/ 2147483647 w 467"/>
              <a:gd name="T23" fmla="*/ 2147483647 h 181"/>
              <a:gd name="T24" fmla="*/ 2147483647 w 467"/>
              <a:gd name="T25" fmla="*/ 2147483647 h 181"/>
              <a:gd name="T26" fmla="*/ 2147483647 w 467"/>
              <a:gd name="T27" fmla="*/ 2147483647 h 181"/>
              <a:gd name="T28" fmla="*/ 2147483647 w 467"/>
              <a:gd name="T29" fmla="*/ 2147483647 h 181"/>
              <a:gd name="T30" fmla="*/ 2147483647 w 467"/>
              <a:gd name="T31" fmla="*/ 2147483647 h 181"/>
              <a:gd name="T32" fmla="*/ 2147483647 w 467"/>
              <a:gd name="T33" fmla="*/ 2147483647 h 181"/>
              <a:gd name="T34" fmla="*/ 2147483647 w 467"/>
              <a:gd name="T35" fmla="*/ 2147483647 h 181"/>
              <a:gd name="T36" fmla="*/ 2147483647 w 467"/>
              <a:gd name="T37" fmla="*/ 2147483647 h 181"/>
              <a:gd name="T38" fmla="*/ 0 w 467"/>
              <a:gd name="T39" fmla="*/ 2147483647 h 181"/>
              <a:gd name="T40" fmla="*/ 2147483647 w 467"/>
              <a:gd name="T41" fmla="*/ 2147483647 h 181"/>
              <a:gd name="T42" fmla="*/ 2147483647 w 467"/>
              <a:gd name="T43" fmla="*/ 2147483647 h 181"/>
              <a:gd name="T44" fmla="*/ 2147483647 w 467"/>
              <a:gd name="T45" fmla="*/ 2147483647 h 181"/>
              <a:gd name="T46" fmla="*/ 2147483647 w 467"/>
              <a:gd name="T47" fmla="*/ 2147483647 h 1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67"/>
              <a:gd name="T73" fmla="*/ 0 h 181"/>
              <a:gd name="T74" fmla="*/ 467 w 467"/>
              <a:gd name="T75" fmla="*/ 181 h 1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67" h="181">
                <a:moveTo>
                  <a:pt x="25" y="94"/>
                </a:moveTo>
                <a:lnTo>
                  <a:pt x="86" y="42"/>
                </a:lnTo>
                <a:lnTo>
                  <a:pt x="199" y="25"/>
                </a:lnTo>
                <a:lnTo>
                  <a:pt x="223" y="25"/>
                </a:lnTo>
                <a:lnTo>
                  <a:pt x="223" y="42"/>
                </a:lnTo>
                <a:lnTo>
                  <a:pt x="267" y="25"/>
                </a:lnTo>
                <a:lnTo>
                  <a:pt x="355" y="42"/>
                </a:lnTo>
                <a:lnTo>
                  <a:pt x="423" y="0"/>
                </a:lnTo>
                <a:lnTo>
                  <a:pt x="467" y="25"/>
                </a:lnTo>
                <a:lnTo>
                  <a:pt x="404" y="42"/>
                </a:lnTo>
                <a:lnTo>
                  <a:pt x="404" y="94"/>
                </a:lnTo>
                <a:lnTo>
                  <a:pt x="385" y="94"/>
                </a:lnTo>
                <a:lnTo>
                  <a:pt x="385" y="119"/>
                </a:lnTo>
                <a:lnTo>
                  <a:pt x="448" y="138"/>
                </a:lnTo>
                <a:lnTo>
                  <a:pt x="355" y="181"/>
                </a:lnTo>
                <a:lnTo>
                  <a:pt x="311" y="181"/>
                </a:lnTo>
                <a:lnTo>
                  <a:pt x="267" y="155"/>
                </a:lnTo>
                <a:lnTo>
                  <a:pt x="42" y="181"/>
                </a:lnTo>
                <a:lnTo>
                  <a:pt x="61" y="155"/>
                </a:lnTo>
                <a:lnTo>
                  <a:pt x="0" y="155"/>
                </a:lnTo>
                <a:lnTo>
                  <a:pt x="25" y="138"/>
                </a:lnTo>
                <a:lnTo>
                  <a:pt x="136" y="119"/>
                </a:lnTo>
                <a:lnTo>
                  <a:pt x="25" y="119"/>
                </a:lnTo>
                <a:lnTo>
                  <a:pt x="25" y="94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1" name="Freeform 362">
            <a:extLst>
              <a:ext uri="{FF2B5EF4-FFF2-40B4-BE49-F238E27FC236}">
                <a16:creationId xmlns:a16="http://schemas.microsoft.com/office/drawing/2014/main" id="{73C03B9C-9D7B-2F48-806F-DF30174DCDD7}"/>
              </a:ext>
            </a:extLst>
          </p:cNvPr>
          <p:cNvSpPr>
            <a:spLocks/>
          </p:cNvSpPr>
          <p:nvPr/>
        </p:nvSpPr>
        <p:spPr bwMode="auto">
          <a:xfrm>
            <a:off x="2500713" y="1574423"/>
            <a:ext cx="287338" cy="109538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2147483647 h 113"/>
              <a:gd name="T4" fmla="*/ 2147483647 w 330"/>
              <a:gd name="T5" fmla="*/ 2147483647 h 113"/>
              <a:gd name="T6" fmla="*/ 2147483647 w 330"/>
              <a:gd name="T7" fmla="*/ 0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0 w 330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0"/>
              <a:gd name="T34" fmla="*/ 0 h 113"/>
              <a:gd name="T35" fmla="*/ 330 w 330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0" h="113">
                <a:moveTo>
                  <a:pt x="0" y="86"/>
                </a:moveTo>
                <a:lnTo>
                  <a:pt x="110" y="42"/>
                </a:lnTo>
                <a:lnTo>
                  <a:pt x="110" y="17"/>
                </a:lnTo>
                <a:lnTo>
                  <a:pt x="217" y="0"/>
                </a:lnTo>
                <a:lnTo>
                  <a:pt x="310" y="17"/>
                </a:lnTo>
                <a:lnTo>
                  <a:pt x="330" y="42"/>
                </a:lnTo>
                <a:lnTo>
                  <a:pt x="173" y="61"/>
                </a:lnTo>
                <a:lnTo>
                  <a:pt x="80" y="113"/>
                </a:lnTo>
                <a:lnTo>
                  <a:pt x="17" y="113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2" name="Freeform 363">
            <a:extLst>
              <a:ext uri="{FF2B5EF4-FFF2-40B4-BE49-F238E27FC236}">
                <a16:creationId xmlns:a16="http://schemas.microsoft.com/office/drawing/2014/main" id="{B8ACD0B7-6756-444D-8EF5-8E262E37E6FD}"/>
              </a:ext>
            </a:extLst>
          </p:cNvPr>
          <p:cNvSpPr>
            <a:spLocks/>
          </p:cNvSpPr>
          <p:nvPr/>
        </p:nvSpPr>
        <p:spPr bwMode="auto">
          <a:xfrm>
            <a:off x="2500713" y="1574423"/>
            <a:ext cx="287338" cy="109538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2147483647 h 113"/>
              <a:gd name="T4" fmla="*/ 2147483647 w 330"/>
              <a:gd name="T5" fmla="*/ 2147483647 h 113"/>
              <a:gd name="T6" fmla="*/ 2147483647 w 330"/>
              <a:gd name="T7" fmla="*/ 0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0 w 330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0"/>
              <a:gd name="T34" fmla="*/ 0 h 113"/>
              <a:gd name="T35" fmla="*/ 330 w 330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0" h="113">
                <a:moveTo>
                  <a:pt x="0" y="86"/>
                </a:moveTo>
                <a:lnTo>
                  <a:pt x="110" y="42"/>
                </a:lnTo>
                <a:lnTo>
                  <a:pt x="110" y="17"/>
                </a:lnTo>
                <a:lnTo>
                  <a:pt x="217" y="0"/>
                </a:lnTo>
                <a:lnTo>
                  <a:pt x="310" y="17"/>
                </a:lnTo>
                <a:lnTo>
                  <a:pt x="330" y="42"/>
                </a:lnTo>
                <a:lnTo>
                  <a:pt x="173" y="61"/>
                </a:lnTo>
                <a:lnTo>
                  <a:pt x="80" y="113"/>
                </a:lnTo>
                <a:lnTo>
                  <a:pt x="17" y="113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3" name="Freeform 364">
            <a:extLst>
              <a:ext uri="{FF2B5EF4-FFF2-40B4-BE49-F238E27FC236}">
                <a16:creationId xmlns:a16="http://schemas.microsoft.com/office/drawing/2014/main" id="{D9514547-1772-014C-9C37-4C2762B04D08}"/>
              </a:ext>
            </a:extLst>
          </p:cNvPr>
          <p:cNvSpPr>
            <a:spLocks/>
          </p:cNvSpPr>
          <p:nvPr/>
        </p:nvSpPr>
        <p:spPr bwMode="auto">
          <a:xfrm>
            <a:off x="10055626" y="1941136"/>
            <a:ext cx="98425" cy="46037"/>
          </a:xfrm>
          <a:custGeom>
            <a:avLst/>
            <a:gdLst>
              <a:gd name="T0" fmla="*/ 0 w 112"/>
              <a:gd name="T1" fmla="*/ 0 h 48"/>
              <a:gd name="T2" fmla="*/ 2147483647 w 112"/>
              <a:gd name="T3" fmla="*/ 2147483647 h 48"/>
              <a:gd name="T4" fmla="*/ 2147483647 w 112"/>
              <a:gd name="T5" fmla="*/ 2147483647 h 48"/>
              <a:gd name="T6" fmla="*/ 2147483647 w 112"/>
              <a:gd name="T7" fmla="*/ 2147483647 h 48"/>
              <a:gd name="T8" fmla="*/ 0 w 11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48"/>
              <a:gd name="T17" fmla="*/ 112 w 11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48">
                <a:moveTo>
                  <a:pt x="0" y="0"/>
                </a:moveTo>
                <a:lnTo>
                  <a:pt x="112" y="48"/>
                </a:lnTo>
                <a:lnTo>
                  <a:pt x="93" y="48"/>
                </a:lnTo>
                <a:lnTo>
                  <a:pt x="17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4" name="Freeform 365">
            <a:extLst>
              <a:ext uri="{FF2B5EF4-FFF2-40B4-BE49-F238E27FC236}">
                <a16:creationId xmlns:a16="http://schemas.microsoft.com/office/drawing/2014/main" id="{649A2161-E723-954D-BB18-26D247BEEE6A}"/>
              </a:ext>
            </a:extLst>
          </p:cNvPr>
          <p:cNvSpPr>
            <a:spLocks/>
          </p:cNvSpPr>
          <p:nvPr/>
        </p:nvSpPr>
        <p:spPr bwMode="auto">
          <a:xfrm>
            <a:off x="10055626" y="1941136"/>
            <a:ext cx="98425" cy="46037"/>
          </a:xfrm>
          <a:custGeom>
            <a:avLst/>
            <a:gdLst>
              <a:gd name="T0" fmla="*/ 0 w 112"/>
              <a:gd name="T1" fmla="*/ 0 h 48"/>
              <a:gd name="T2" fmla="*/ 2147483647 w 112"/>
              <a:gd name="T3" fmla="*/ 2147483647 h 48"/>
              <a:gd name="T4" fmla="*/ 2147483647 w 112"/>
              <a:gd name="T5" fmla="*/ 2147483647 h 48"/>
              <a:gd name="T6" fmla="*/ 2147483647 w 112"/>
              <a:gd name="T7" fmla="*/ 2147483647 h 48"/>
              <a:gd name="T8" fmla="*/ 0 w 11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48"/>
              <a:gd name="T17" fmla="*/ 112 w 11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48">
                <a:moveTo>
                  <a:pt x="0" y="0"/>
                </a:moveTo>
                <a:lnTo>
                  <a:pt x="112" y="48"/>
                </a:lnTo>
                <a:lnTo>
                  <a:pt x="93" y="48"/>
                </a:lnTo>
                <a:lnTo>
                  <a:pt x="17" y="48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5" name="Freeform 371">
            <a:extLst>
              <a:ext uri="{FF2B5EF4-FFF2-40B4-BE49-F238E27FC236}">
                <a16:creationId xmlns:a16="http://schemas.microsoft.com/office/drawing/2014/main" id="{4C5DD94C-C9E2-AA44-9418-488957CAC059}"/>
              </a:ext>
            </a:extLst>
          </p:cNvPr>
          <p:cNvSpPr>
            <a:spLocks/>
          </p:cNvSpPr>
          <p:nvPr/>
        </p:nvSpPr>
        <p:spPr bwMode="auto">
          <a:xfrm>
            <a:off x="1616476" y="2312611"/>
            <a:ext cx="52387" cy="90487"/>
          </a:xfrm>
          <a:custGeom>
            <a:avLst/>
            <a:gdLst>
              <a:gd name="T0" fmla="*/ 2147483647 w 61"/>
              <a:gd name="T1" fmla="*/ 0 h 94"/>
              <a:gd name="T2" fmla="*/ 2147483647 w 61"/>
              <a:gd name="T3" fmla="*/ 0 h 94"/>
              <a:gd name="T4" fmla="*/ 2147483647 w 61"/>
              <a:gd name="T5" fmla="*/ 2147483647 h 94"/>
              <a:gd name="T6" fmla="*/ 2147483647 w 61"/>
              <a:gd name="T7" fmla="*/ 2147483647 h 94"/>
              <a:gd name="T8" fmla="*/ 0 w 61"/>
              <a:gd name="T9" fmla="*/ 2147483647 h 94"/>
              <a:gd name="T10" fmla="*/ 0 w 61"/>
              <a:gd name="T11" fmla="*/ 2147483647 h 94"/>
              <a:gd name="T12" fmla="*/ 2147483647 w 61"/>
              <a:gd name="T13" fmla="*/ 0 h 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94"/>
              <a:gd name="T23" fmla="*/ 61 w 61"/>
              <a:gd name="T24" fmla="*/ 94 h 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94">
                <a:moveTo>
                  <a:pt x="18" y="0"/>
                </a:moveTo>
                <a:lnTo>
                  <a:pt x="61" y="0"/>
                </a:lnTo>
                <a:lnTo>
                  <a:pt x="18" y="61"/>
                </a:lnTo>
                <a:lnTo>
                  <a:pt x="18" y="94"/>
                </a:lnTo>
                <a:lnTo>
                  <a:pt x="0" y="61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6" name="Freeform 372">
            <a:extLst>
              <a:ext uri="{FF2B5EF4-FFF2-40B4-BE49-F238E27FC236}">
                <a16:creationId xmlns:a16="http://schemas.microsoft.com/office/drawing/2014/main" id="{7007BFAF-3749-BA4A-95BA-A1A3727857EF}"/>
              </a:ext>
            </a:extLst>
          </p:cNvPr>
          <p:cNvSpPr>
            <a:spLocks/>
          </p:cNvSpPr>
          <p:nvPr/>
        </p:nvSpPr>
        <p:spPr bwMode="auto">
          <a:xfrm>
            <a:off x="1699026" y="2442786"/>
            <a:ext cx="82550" cy="112712"/>
          </a:xfrm>
          <a:custGeom>
            <a:avLst/>
            <a:gdLst>
              <a:gd name="T0" fmla="*/ 0 w 94"/>
              <a:gd name="T1" fmla="*/ 0 h 113"/>
              <a:gd name="T2" fmla="*/ 2147483647 w 94"/>
              <a:gd name="T3" fmla="*/ 2147483647 h 113"/>
              <a:gd name="T4" fmla="*/ 2147483647 w 94"/>
              <a:gd name="T5" fmla="*/ 2147483647 h 113"/>
              <a:gd name="T6" fmla="*/ 2147483647 w 94"/>
              <a:gd name="T7" fmla="*/ 2147483647 h 113"/>
              <a:gd name="T8" fmla="*/ 2147483647 w 94"/>
              <a:gd name="T9" fmla="*/ 2147483647 h 113"/>
              <a:gd name="T10" fmla="*/ 2147483647 w 94"/>
              <a:gd name="T11" fmla="*/ 2147483647 h 113"/>
              <a:gd name="T12" fmla="*/ 2147483647 w 94"/>
              <a:gd name="T13" fmla="*/ 2147483647 h 113"/>
              <a:gd name="T14" fmla="*/ 2147483647 w 94"/>
              <a:gd name="T15" fmla="*/ 2147483647 h 113"/>
              <a:gd name="T16" fmla="*/ 0 w 94"/>
              <a:gd name="T17" fmla="*/ 2147483647 h 113"/>
              <a:gd name="T18" fmla="*/ 0 w 94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13"/>
              <a:gd name="T32" fmla="*/ 94 w 94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13">
                <a:moveTo>
                  <a:pt x="0" y="0"/>
                </a:moveTo>
                <a:lnTo>
                  <a:pt x="67" y="25"/>
                </a:lnTo>
                <a:lnTo>
                  <a:pt x="94" y="93"/>
                </a:lnTo>
                <a:lnTo>
                  <a:pt x="67" y="113"/>
                </a:lnTo>
                <a:lnTo>
                  <a:pt x="50" y="93"/>
                </a:lnTo>
                <a:lnTo>
                  <a:pt x="50" y="61"/>
                </a:lnTo>
                <a:lnTo>
                  <a:pt x="25" y="61"/>
                </a:lnTo>
                <a:lnTo>
                  <a:pt x="25" y="42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7" name="Freeform 373">
            <a:extLst>
              <a:ext uri="{FF2B5EF4-FFF2-40B4-BE49-F238E27FC236}">
                <a16:creationId xmlns:a16="http://schemas.microsoft.com/office/drawing/2014/main" id="{E8AFC701-5143-C043-904C-0B47DA2D3321}"/>
              </a:ext>
            </a:extLst>
          </p:cNvPr>
          <p:cNvSpPr>
            <a:spLocks/>
          </p:cNvSpPr>
          <p:nvPr/>
        </p:nvSpPr>
        <p:spPr bwMode="auto">
          <a:xfrm>
            <a:off x="1699026" y="2442786"/>
            <a:ext cx="82550" cy="112712"/>
          </a:xfrm>
          <a:custGeom>
            <a:avLst/>
            <a:gdLst>
              <a:gd name="T0" fmla="*/ 0 w 94"/>
              <a:gd name="T1" fmla="*/ 0 h 113"/>
              <a:gd name="T2" fmla="*/ 2147483647 w 94"/>
              <a:gd name="T3" fmla="*/ 2147483647 h 113"/>
              <a:gd name="T4" fmla="*/ 2147483647 w 94"/>
              <a:gd name="T5" fmla="*/ 2147483647 h 113"/>
              <a:gd name="T6" fmla="*/ 2147483647 w 94"/>
              <a:gd name="T7" fmla="*/ 2147483647 h 113"/>
              <a:gd name="T8" fmla="*/ 2147483647 w 94"/>
              <a:gd name="T9" fmla="*/ 2147483647 h 113"/>
              <a:gd name="T10" fmla="*/ 2147483647 w 94"/>
              <a:gd name="T11" fmla="*/ 2147483647 h 113"/>
              <a:gd name="T12" fmla="*/ 2147483647 w 94"/>
              <a:gd name="T13" fmla="*/ 2147483647 h 113"/>
              <a:gd name="T14" fmla="*/ 2147483647 w 94"/>
              <a:gd name="T15" fmla="*/ 2147483647 h 113"/>
              <a:gd name="T16" fmla="*/ 0 w 94"/>
              <a:gd name="T17" fmla="*/ 2147483647 h 113"/>
              <a:gd name="T18" fmla="*/ 0 w 94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13"/>
              <a:gd name="T32" fmla="*/ 94 w 94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13">
                <a:moveTo>
                  <a:pt x="0" y="0"/>
                </a:moveTo>
                <a:lnTo>
                  <a:pt x="67" y="25"/>
                </a:lnTo>
                <a:lnTo>
                  <a:pt x="94" y="93"/>
                </a:lnTo>
                <a:lnTo>
                  <a:pt x="67" y="113"/>
                </a:lnTo>
                <a:lnTo>
                  <a:pt x="50" y="93"/>
                </a:lnTo>
                <a:lnTo>
                  <a:pt x="50" y="61"/>
                </a:lnTo>
                <a:lnTo>
                  <a:pt x="25" y="61"/>
                </a:lnTo>
                <a:lnTo>
                  <a:pt x="25" y="42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8" name="Freeform 374">
            <a:extLst>
              <a:ext uri="{FF2B5EF4-FFF2-40B4-BE49-F238E27FC236}">
                <a16:creationId xmlns:a16="http://schemas.microsoft.com/office/drawing/2014/main" id="{26D5D04D-5ABC-6A4A-9D0B-615C5D6E0CA7}"/>
              </a:ext>
            </a:extLst>
          </p:cNvPr>
          <p:cNvSpPr>
            <a:spLocks/>
          </p:cNvSpPr>
          <p:nvPr/>
        </p:nvSpPr>
        <p:spPr bwMode="auto">
          <a:xfrm>
            <a:off x="3865963" y="1309311"/>
            <a:ext cx="1301750" cy="784225"/>
          </a:xfrm>
          <a:custGeom>
            <a:avLst/>
            <a:gdLst>
              <a:gd name="T0" fmla="*/ 2147483647 w 1500"/>
              <a:gd name="T1" fmla="*/ 2147483647 h 799"/>
              <a:gd name="T2" fmla="*/ 2147483647 w 1500"/>
              <a:gd name="T3" fmla="*/ 2147483647 h 799"/>
              <a:gd name="T4" fmla="*/ 2147483647 w 1500"/>
              <a:gd name="T5" fmla="*/ 2147483647 h 799"/>
              <a:gd name="T6" fmla="*/ 2147483647 w 1500"/>
              <a:gd name="T7" fmla="*/ 2147483647 h 799"/>
              <a:gd name="T8" fmla="*/ 2147483647 w 1500"/>
              <a:gd name="T9" fmla="*/ 2147483647 h 799"/>
              <a:gd name="T10" fmla="*/ 2147483647 w 1500"/>
              <a:gd name="T11" fmla="*/ 0 h 799"/>
              <a:gd name="T12" fmla="*/ 2147483647 w 1500"/>
              <a:gd name="T13" fmla="*/ 2147483647 h 799"/>
              <a:gd name="T14" fmla="*/ 2147483647 w 1500"/>
              <a:gd name="T15" fmla="*/ 2147483647 h 799"/>
              <a:gd name="T16" fmla="*/ 2147483647 w 1500"/>
              <a:gd name="T17" fmla="*/ 2147483647 h 799"/>
              <a:gd name="T18" fmla="*/ 2147483647 w 1500"/>
              <a:gd name="T19" fmla="*/ 2147483647 h 799"/>
              <a:gd name="T20" fmla="*/ 2147483647 w 1500"/>
              <a:gd name="T21" fmla="*/ 2147483647 h 799"/>
              <a:gd name="T22" fmla="*/ 2147483647 w 1500"/>
              <a:gd name="T23" fmla="*/ 2147483647 h 799"/>
              <a:gd name="T24" fmla="*/ 2147483647 w 1500"/>
              <a:gd name="T25" fmla="*/ 2147483647 h 799"/>
              <a:gd name="T26" fmla="*/ 2147483647 w 1500"/>
              <a:gd name="T27" fmla="*/ 2147483647 h 799"/>
              <a:gd name="T28" fmla="*/ 2147483647 w 1500"/>
              <a:gd name="T29" fmla="*/ 2147483647 h 799"/>
              <a:gd name="T30" fmla="*/ 2147483647 w 1500"/>
              <a:gd name="T31" fmla="*/ 2147483647 h 799"/>
              <a:gd name="T32" fmla="*/ 2147483647 w 1500"/>
              <a:gd name="T33" fmla="*/ 2147483647 h 799"/>
              <a:gd name="T34" fmla="*/ 2147483647 w 1500"/>
              <a:gd name="T35" fmla="*/ 2147483647 h 799"/>
              <a:gd name="T36" fmla="*/ 2147483647 w 1500"/>
              <a:gd name="T37" fmla="*/ 2147483647 h 799"/>
              <a:gd name="T38" fmla="*/ 2147483647 w 1500"/>
              <a:gd name="T39" fmla="*/ 2147483647 h 799"/>
              <a:gd name="T40" fmla="*/ 2147483647 w 1500"/>
              <a:gd name="T41" fmla="*/ 2147483647 h 799"/>
              <a:gd name="T42" fmla="*/ 2147483647 w 1500"/>
              <a:gd name="T43" fmla="*/ 2147483647 h 799"/>
              <a:gd name="T44" fmla="*/ 2147483647 w 1500"/>
              <a:gd name="T45" fmla="*/ 2147483647 h 799"/>
              <a:gd name="T46" fmla="*/ 2147483647 w 1500"/>
              <a:gd name="T47" fmla="*/ 2147483647 h 799"/>
              <a:gd name="T48" fmla="*/ 2147483647 w 1500"/>
              <a:gd name="T49" fmla="*/ 2147483647 h 799"/>
              <a:gd name="T50" fmla="*/ 2147483647 w 1500"/>
              <a:gd name="T51" fmla="*/ 2147483647 h 799"/>
              <a:gd name="T52" fmla="*/ 2147483647 w 1500"/>
              <a:gd name="T53" fmla="*/ 2147483647 h 799"/>
              <a:gd name="T54" fmla="*/ 2147483647 w 1500"/>
              <a:gd name="T55" fmla="*/ 2147483647 h 799"/>
              <a:gd name="T56" fmla="*/ 2147483647 w 1500"/>
              <a:gd name="T57" fmla="*/ 2147483647 h 799"/>
              <a:gd name="T58" fmla="*/ 2147483647 w 1500"/>
              <a:gd name="T59" fmla="*/ 2147483647 h 799"/>
              <a:gd name="T60" fmla="*/ 2147483647 w 1500"/>
              <a:gd name="T61" fmla="*/ 2147483647 h 799"/>
              <a:gd name="T62" fmla="*/ 2147483647 w 1500"/>
              <a:gd name="T63" fmla="*/ 2147483647 h 799"/>
              <a:gd name="T64" fmla="*/ 2147483647 w 1500"/>
              <a:gd name="T65" fmla="*/ 2147483647 h 799"/>
              <a:gd name="T66" fmla="*/ 2147483647 w 1500"/>
              <a:gd name="T67" fmla="*/ 2147483647 h 799"/>
              <a:gd name="T68" fmla="*/ 2147483647 w 1500"/>
              <a:gd name="T69" fmla="*/ 2147483647 h 799"/>
              <a:gd name="T70" fmla="*/ 2147483647 w 1500"/>
              <a:gd name="T71" fmla="*/ 2147483647 h 799"/>
              <a:gd name="T72" fmla="*/ 2147483647 w 1500"/>
              <a:gd name="T73" fmla="*/ 2147483647 h 799"/>
              <a:gd name="T74" fmla="*/ 2147483647 w 1500"/>
              <a:gd name="T75" fmla="*/ 2147483647 h 799"/>
              <a:gd name="T76" fmla="*/ 2147483647 w 1500"/>
              <a:gd name="T77" fmla="*/ 2147483647 h 799"/>
              <a:gd name="T78" fmla="*/ 0 w 1500"/>
              <a:gd name="T79" fmla="*/ 2147483647 h 799"/>
              <a:gd name="T80" fmla="*/ 2147483647 w 1500"/>
              <a:gd name="T81" fmla="*/ 2147483647 h 7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00"/>
              <a:gd name="T124" fmla="*/ 0 h 799"/>
              <a:gd name="T125" fmla="*/ 1500 w 1500"/>
              <a:gd name="T126" fmla="*/ 799 h 7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00" h="799">
                <a:moveTo>
                  <a:pt x="0" y="155"/>
                </a:moveTo>
                <a:lnTo>
                  <a:pt x="17" y="138"/>
                </a:lnTo>
                <a:lnTo>
                  <a:pt x="206" y="138"/>
                </a:lnTo>
                <a:lnTo>
                  <a:pt x="242" y="111"/>
                </a:lnTo>
                <a:lnTo>
                  <a:pt x="242" y="94"/>
                </a:lnTo>
                <a:lnTo>
                  <a:pt x="174" y="94"/>
                </a:lnTo>
                <a:lnTo>
                  <a:pt x="311" y="61"/>
                </a:lnTo>
                <a:lnTo>
                  <a:pt x="382" y="61"/>
                </a:lnTo>
                <a:lnTo>
                  <a:pt x="362" y="42"/>
                </a:lnTo>
                <a:lnTo>
                  <a:pt x="599" y="42"/>
                </a:lnTo>
                <a:lnTo>
                  <a:pt x="807" y="25"/>
                </a:lnTo>
                <a:lnTo>
                  <a:pt x="1161" y="0"/>
                </a:lnTo>
                <a:lnTo>
                  <a:pt x="1325" y="25"/>
                </a:lnTo>
                <a:lnTo>
                  <a:pt x="1274" y="42"/>
                </a:lnTo>
                <a:lnTo>
                  <a:pt x="1386" y="42"/>
                </a:lnTo>
                <a:lnTo>
                  <a:pt x="1500" y="61"/>
                </a:lnTo>
                <a:lnTo>
                  <a:pt x="1386" y="94"/>
                </a:lnTo>
                <a:lnTo>
                  <a:pt x="1293" y="138"/>
                </a:lnTo>
                <a:lnTo>
                  <a:pt x="1293" y="155"/>
                </a:lnTo>
                <a:lnTo>
                  <a:pt x="1274" y="155"/>
                </a:lnTo>
                <a:lnTo>
                  <a:pt x="1293" y="174"/>
                </a:lnTo>
                <a:lnTo>
                  <a:pt x="1293" y="199"/>
                </a:lnTo>
                <a:lnTo>
                  <a:pt x="1213" y="199"/>
                </a:lnTo>
                <a:lnTo>
                  <a:pt x="1213" y="223"/>
                </a:lnTo>
                <a:lnTo>
                  <a:pt x="1256" y="223"/>
                </a:lnTo>
                <a:lnTo>
                  <a:pt x="1230" y="267"/>
                </a:lnTo>
                <a:lnTo>
                  <a:pt x="1256" y="267"/>
                </a:lnTo>
                <a:lnTo>
                  <a:pt x="1230" y="286"/>
                </a:lnTo>
                <a:lnTo>
                  <a:pt x="1213" y="311"/>
                </a:lnTo>
                <a:lnTo>
                  <a:pt x="1144" y="311"/>
                </a:lnTo>
                <a:lnTo>
                  <a:pt x="1161" y="330"/>
                </a:lnTo>
                <a:lnTo>
                  <a:pt x="1144" y="355"/>
                </a:lnTo>
                <a:lnTo>
                  <a:pt x="1144" y="380"/>
                </a:lnTo>
                <a:lnTo>
                  <a:pt x="1144" y="405"/>
                </a:lnTo>
                <a:lnTo>
                  <a:pt x="1075" y="380"/>
                </a:lnTo>
                <a:lnTo>
                  <a:pt x="1056" y="380"/>
                </a:lnTo>
                <a:lnTo>
                  <a:pt x="1056" y="405"/>
                </a:lnTo>
                <a:lnTo>
                  <a:pt x="1117" y="424"/>
                </a:lnTo>
                <a:lnTo>
                  <a:pt x="1100" y="424"/>
                </a:lnTo>
                <a:lnTo>
                  <a:pt x="988" y="467"/>
                </a:lnTo>
                <a:lnTo>
                  <a:pt x="831" y="487"/>
                </a:lnTo>
                <a:lnTo>
                  <a:pt x="692" y="580"/>
                </a:lnTo>
                <a:lnTo>
                  <a:pt x="580" y="580"/>
                </a:lnTo>
                <a:lnTo>
                  <a:pt x="555" y="599"/>
                </a:lnTo>
                <a:lnTo>
                  <a:pt x="538" y="599"/>
                </a:lnTo>
                <a:lnTo>
                  <a:pt x="538" y="624"/>
                </a:lnTo>
                <a:lnTo>
                  <a:pt x="519" y="668"/>
                </a:lnTo>
                <a:lnTo>
                  <a:pt x="443" y="693"/>
                </a:lnTo>
                <a:lnTo>
                  <a:pt x="443" y="712"/>
                </a:lnTo>
                <a:lnTo>
                  <a:pt x="382" y="799"/>
                </a:lnTo>
                <a:lnTo>
                  <a:pt x="362" y="799"/>
                </a:lnTo>
                <a:lnTo>
                  <a:pt x="269" y="755"/>
                </a:lnTo>
                <a:lnTo>
                  <a:pt x="242" y="736"/>
                </a:lnTo>
                <a:lnTo>
                  <a:pt x="225" y="668"/>
                </a:lnTo>
                <a:lnTo>
                  <a:pt x="225" y="643"/>
                </a:lnTo>
                <a:lnTo>
                  <a:pt x="206" y="624"/>
                </a:lnTo>
                <a:lnTo>
                  <a:pt x="225" y="580"/>
                </a:lnTo>
                <a:lnTo>
                  <a:pt x="206" y="580"/>
                </a:lnTo>
                <a:lnTo>
                  <a:pt x="242" y="487"/>
                </a:lnTo>
                <a:lnTo>
                  <a:pt x="269" y="467"/>
                </a:lnTo>
                <a:lnTo>
                  <a:pt x="311" y="467"/>
                </a:lnTo>
                <a:lnTo>
                  <a:pt x="330" y="443"/>
                </a:lnTo>
                <a:lnTo>
                  <a:pt x="330" y="424"/>
                </a:lnTo>
                <a:lnTo>
                  <a:pt x="269" y="443"/>
                </a:lnTo>
                <a:lnTo>
                  <a:pt x="225" y="443"/>
                </a:lnTo>
                <a:lnTo>
                  <a:pt x="269" y="405"/>
                </a:lnTo>
                <a:lnTo>
                  <a:pt x="362" y="405"/>
                </a:lnTo>
                <a:lnTo>
                  <a:pt x="311" y="380"/>
                </a:lnTo>
                <a:lnTo>
                  <a:pt x="311" y="355"/>
                </a:lnTo>
                <a:lnTo>
                  <a:pt x="286" y="380"/>
                </a:lnTo>
                <a:lnTo>
                  <a:pt x="242" y="355"/>
                </a:lnTo>
                <a:lnTo>
                  <a:pt x="269" y="355"/>
                </a:lnTo>
                <a:lnTo>
                  <a:pt x="269" y="330"/>
                </a:lnTo>
                <a:lnTo>
                  <a:pt x="286" y="311"/>
                </a:lnTo>
                <a:lnTo>
                  <a:pt x="286" y="267"/>
                </a:lnTo>
                <a:lnTo>
                  <a:pt x="269" y="248"/>
                </a:lnTo>
                <a:lnTo>
                  <a:pt x="286" y="223"/>
                </a:lnTo>
                <a:lnTo>
                  <a:pt x="206" y="223"/>
                </a:lnTo>
                <a:lnTo>
                  <a:pt x="42" y="223"/>
                </a:lnTo>
                <a:lnTo>
                  <a:pt x="0" y="199"/>
                </a:lnTo>
                <a:lnTo>
                  <a:pt x="42" y="174"/>
                </a:lnTo>
                <a:lnTo>
                  <a:pt x="42" y="155"/>
                </a:lnTo>
                <a:lnTo>
                  <a:pt x="0" y="155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9" name="Freeform 375">
            <a:extLst>
              <a:ext uri="{FF2B5EF4-FFF2-40B4-BE49-F238E27FC236}">
                <a16:creationId xmlns:a16="http://schemas.microsoft.com/office/drawing/2014/main" id="{0F18BAF5-BDBB-CC48-B394-AD84F954EC78}"/>
              </a:ext>
            </a:extLst>
          </p:cNvPr>
          <p:cNvSpPr>
            <a:spLocks/>
          </p:cNvSpPr>
          <p:nvPr/>
        </p:nvSpPr>
        <p:spPr bwMode="auto">
          <a:xfrm>
            <a:off x="3865963" y="1304548"/>
            <a:ext cx="1301750" cy="782638"/>
          </a:xfrm>
          <a:custGeom>
            <a:avLst/>
            <a:gdLst>
              <a:gd name="T0" fmla="*/ 2147483647 w 1500"/>
              <a:gd name="T1" fmla="*/ 2147483647 h 799"/>
              <a:gd name="T2" fmla="*/ 2147483647 w 1500"/>
              <a:gd name="T3" fmla="*/ 2147483647 h 799"/>
              <a:gd name="T4" fmla="*/ 2147483647 w 1500"/>
              <a:gd name="T5" fmla="*/ 2147483647 h 799"/>
              <a:gd name="T6" fmla="*/ 2147483647 w 1500"/>
              <a:gd name="T7" fmla="*/ 2147483647 h 799"/>
              <a:gd name="T8" fmla="*/ 2147483647 w 1500"/>
              <a:gd name="T9" fmla="*/ 2147483647 h 799"/>
              <a:gd name="T10" fmla="*/ 2147483647 w 1500"/>
              <a:gd name="T11" fmla="*/ 0 h 799"/>
              <a:gd name="T12" fmla="*/ 2147483647 w 1500"/>
              <a:gd name="T13" fmla="*/ 2147483647 h 799"/>
              <a:gd name="T14" fmla="*/ 2147483647 w 1500"/>
              <a:gd name="T15" fmla="*/ 2147483647 h 799"/>
              <a:gd name="T16" fmla="*/ 2147483647 w 1500"/>
              <a:gd name="T17" fmla="*/ 2147483647 h 799"/>
              <a:gd name="T18" fmla="*/ 2147483647 w 1500"/>
              <a:gd name="T19" fmla="*/ 2147483647 h 799"/>
              <a:gd name="T20" fmla="*/ 2147483647 w 1500"/>
              <a:gd name="T21" fmla="*/ 2147483647 h 799"/>
              <a:gd name="T22" fmla="*/ 2147483647 w 1500"/>
              <a:gd name="T23" fmla="*/ 2147483647 h 799"/>
              <a:gd name="T24" fmla="*/ 2147483647 w 1500"/>
              <a:gd name="T25" fmla="*/ 2147483647 h 799"/>
              <a:gd name="T26" fmla="*/ 2147483647 w 1500"/>
              <a:gd name="T27" fmla="*/ 2147483647 h 799"/>
              <a:gd name="T28" fmla="*/ 2147483647 w 1500"/>
              <a:gd name="T29" fmla="*/ 2147483647 h 799"/>
              <a:gd name="T30" fmla="*/ 2147483647 w 1500"/>
              <a:gd name="T31" fmla="*/ 2147483647 h 799"/>
              <a:gd name="T32" fmla="*/ 2147483647 w 1500"/>
              <a:gd name="T33" fmla="*/ 2147483647 h 799"/>
              <a:gd name="T34" fmla="*/ 2147483647 w 1500"/>
              <a:gd name="T35" fmla="*/ 2147483647 h 799"/>
              <a:gd name="T36" fmla="*/ 2147483647 w 1500"/>
              <a:gd name="T37" fmla="*/ 2147483647 h 799"/>
              <a:gd name="T38" fmla="*/ 2147483647 w 1500"/>
              <a:gd name="T39" fmla="*/ 2147483647 h 799"/>
              <a:gd name="T40" fmla="*/ 2147483647 w 1500"/>
              <a:gd name="T41" fmla="*/ 2147483647 h 799"/>
              <a:gd name="T42" fmla="*/ 2147483647 w 1500"/>
              <a:gd name="T43" fmla="*/ 2147483647 h 799"/>
              <a:gd name="T44" fmla="*/ 2147483647 w 1500"/>
              <a:gd name="T45" fmla="*/ 2147483647 h 799"/>
              <a:gd name="T46" fmla="*/ 2147483647 w 1500"/>
              <a:gd name="T47" fmla="*/ 2147483647 h 799"/>
              <a:gd name="T48" fmla="*/ 2147483647 w 1500"/>
              <a:gd name="T49" fmla="*/ 2147483647 h 799"/>
              <a:gd name="T50" fmla="*/ 2147483647 w 1500"/>
              <a:gd name="T51" fmla="*/ 2147483647 h 799"/>
              <a:gd name="T52" fmla="*/ 2147483647 w 1500"/>
              <a:gd name="T53" fmla="*/ 2147483647 h 799"/>
              <a:gd name="T54" fmla="*/ 2147483647 w 1500"/>
              <a:gd name="T55" fmla="*/ 2147483647 h 799"/>
              <a:gd name="T56" fmla="*/ 2147483647 w 1500"/>
              <a:gd name="T57" fmla="*/ 2147483647 h 799"/>
              <a:gd name="T58" fmla="*/ 2147483647 w 1500"/>
              <a:gd name="T59" fmla="*/ 2147483647 h 799"/>
              <a:gd name="T60" fmla="*/ 2147483647 w 1500"/>
              <a:gd name="T61" fmla="*/ 2147483647 h 799"/>
              <a:gd name="T62" fmla="*/ 2147483647 w 1500"/>
              <a:gd name="T63" fmla="*/ 2147483647 h 799"/>
              <a:gd name="T64" fmla="*/ 2147483647 w 1500"/>
              <a:gd name="T65" fmla="*/ 2147483647 h 799"/>
              <a:gd name="T66" fmla="*/ 2147483647 w 1500"/>
              <a:gd name="T67" fmla="*/ 2147483647 h 799"/>
              <a:gd name="T68" fmla="*/ 2147483647 w 1500"/>
              <a:gd name="T69" fmla="*/ 2147483647 h 799"/>
              <a:gd name="T70" fmla="*/ 2147483647 w 1500"/>
              <a:gd name="T71" fmla="*/ 2147483647 h 799"/>
              <a:gd name="T72" fmla="*/ 2147483647 w 1500"/>
              <a:gd name="T73" fmla="*/ 2147483647 h 799"/>
              <a:gd name="T74" fmla="*/ 2147483647 w 1500"/>
              <a:gd name="T75" fmla="*/ 2147483647 h 799"/>
              <a:gd name="T76" fmla="*/ 2147483647 w 1500"/>
              <a:gd name="T77" fmla="*/ 2147483647 h 799"/>
              <a:gd name="T78" fmla="*/ 0 w 1500"/>
              <a:gd name="T79" fmla="*/ 2147483647 h 799"/>
              <a:gd name="T80" fmla="*/ 2147483647 w 1500"/>
              <a:gd name="T81" fmla="*/ 2147483647 h 7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00"/>
              <a:gd name="T124" fmla="*/ 0 h 799"/>
              <a:gd name="T125" fmla="*/ 1500 w 1500"/>
              <a:gd name="T126" fmla="*/ 799 h 7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00" h="799">
                <a:moveTo>
                  <a:pt x="0" y="155"/>
                </a:moveTo>
                <a:lnTo>
                  <a:pt x="17" y="138"/>
                </a:lnTo>
                <a:lnTo>
                  <a:pt x="206" y="138"/>
                </a:lnTo>
                <a:lnTo>
                  <a:pt x="242" y="111"/>
                </a:lnTo>
                <a:lnTo>
                  <a:pt x="242" y="94"/>
                </a:lnTo>
                <a:lnTo>
                  <a:pt x="174" y="94"/>
                </a:lnTo>
                <a:lnTo>
                  <a:pt x="311" y="61"/>
                </a:lnTo>
                <a:lnTo>
                  <a:pt x="382" y="61"/>
                </a:lnTo>
                <a:lnTo>
                  <a:pt x="362" y="42"/>
                </a:lnTo>
                <a:lnTo>
                  <a:pt x="599" y="42"/>
                </a:lnTo>
                <a:lnTo>
                  <a:pt x="807" y="25"/>
                </a:lnTo>
                <a:lnTo>
                  <a:pt x="1161" y="0"/>
                </a:lnTo>
                <a:lnTo>
                  <a:pt x="1325" y="25"/>
                </a:lnTo>
                <a:lnTo>
                  <a:pt x="1274" y="42"/>
                </a:lnTo>
                <a:lnTo>
                  <a:pt x="1386" y="42"/>
                </a:lnTo>
                <a:lnTo>
                  <a:pt x="1500" y="61"/>
                </a:lnTo>
                <a:lnTo>
                  <a:pt x="1386" y="94"/>
                </a:lnTo>
                <a:lnTo>
                  <a:pt x="1293" y="138"/>
                </a:lnTo>
                <a:lnTo>
                  <a:pt x="1293" y="155"/>
                </a:lnTo>
                <a:lnTo>
                  <a:pt x="1274" y="155"/>
                </a:lnTo>
                <a:lnTo>
                  <a:pt x="1293" y="174"/>
                </a:lnTo>
                <a:lnTo>
                  <a:pt x="1293" y="199"/>
                </a:lnTo>
                <a:lnTo>
                  <a:pt x="1213" y="199"/>
                </a:lnTo>
                <a:lnTo>
                  <a:pt x="1213" y="223"/>
                </a:lnTo>
                <a:lnTo>
                  <a:pt x="1256" y="223"/>
                </a:lnTo>
                <a:lnTo>
                  <a:pt x="1230" y="267"/>
                </a:lnTo>
                <a:lnTo>
                  <a:pt x="1256" y="267"/>
                </a:lnTo>
                <a:lnTo>
                  <a:pt x="1230" y="286"/>
                </a:lnTo>
                <a:lnTo>
                  <a:pt x="1213" y="311"/>
                </a:lnTo>
                <a:lnTo>
                  <a:pt x="1144" y="311"/>
                </a:lnTo>
                <a:lnTo>
                  <a:pt x="1161" y="330"/>
                </a:lnTo>
                <a:lnTo>
                  <a:pt x="1144" y="355"/>
                </a:lnTo>
                <a:lnTo>
                  <a:pt x="1144" y="380"/>
                </a:lnTo>
                <a:lnTo>
                  <a:pt x="1144" y="405"/>
                </a:lnTo>
                <a:lnTo>
                  <a:pt x="1075" y="380"/>
                </a:lnTo>
                <a:lnTo>
                  <a:pt x="1056" y="380"/>
                </a:lnTo>
                <a:lnTo>
                  <a:pt x="1056" y="405"/>
                </a:lnTo>
                <a:lnTo>
                  <a:pt x="1117" y="424"/>
                </a:lnTo>
                <a:lnTo>
                  <a:pt x="1100" y="424"/>
                </a:lnTo>
                <a:lnTo>
                  <a:pt x="988" y="467"/>
                </a:lnTo>
                <a:lnTo>
                  <a:pt x="831" y="487"/>
                </a:lnTo>
                <a:lnTo>
                  <a:pt x="692" y="580"/>
                </a:lnTo>
                <a:lnTo>
                  <a:pt x="580" y="580"/>
                </a:lnTo>
                <a:lnTo>
                  <a:pt x="555" y="599"/>
                </a:lnTo>
                <a:lnTo>
                  <a:pt x="538" y="599"/>
                </a:lnTo>
                <a:lnTo>
                  <a:pt x="538" y="624"/>
                </a:lnTo>
                <a:lnTo>
                  <a:pt x="519" y="668"/>
                </a:lnTo>
                <a:lnTo>
                  <a:pt x="443" y="693"/>
                </a:lnTo>
                <a:lnTo>
                  <a:pt x="443" y="712"/>
                </a:lnTo>
                <a:lnTo>
                  <a:pt x="382" y="799"/>
                </a:lnTo>
                <a:lnTo>
                  <a:pt x="362" y="799"/>
                </a:lnTo>
                <a:lnTo>
                  <a:pt x="269" y="755"/>
                </a:lnTo>
                <a:lnTo>
                  <a:pt x="242" y="736"/>
                </a:lnTo>
                <a:lnTo>
                  <a:pt x="225" y="668"/>
                </a:lnTo>
                <a:lnTo>
                  <a:pt x="225" y="643"/>
                </a:lnTo>
                <a:lnTo>
                  <a:pt x="206" y="624"/>
                </a:lnTo>
                <a:lnTo>
                  <a:pt x="225" y="580"/>
                </a:lnTo>
                <a:lnTo>
                  <a:pt x="206" y="580"/>
                </a:lnTo>
                <a:lnTo>
                  <a:pt x="242" y="487"/>
                </a:lnTo>
                <a:lnTo>
                  <a:pt x="269" y="467"/>
                </a:lnTo>
                <a:lnTo>
                  <a:pt x="311" y="467"/>
                </a:lnTo>
                <a:lnTo>
                  <a:pt x="330" y="443"/>
                </a:lnTo>
                <a:lnTo>
                  <a:pt x="330" y="424"/>
                </a:lnTo>
                <a:lnTo>
                  <a:pt x="269" y="443"/>
                </a:lnTo>
                <a:lnTo>
                  <a:pt x="225" y="443"/>
                </a:lnTo>
                <a:lnTo>
                  <a:pt x="269" y="405"/>
                </a:lnTo>
                <a:lnTo>
                  <a:pt x="362" y="405"/>
                </a:lnTo>
                <a:lnTo>
                  <a:pt x="311" y="380"/>
                </a:lnTo>
                <a:lnTo>
                  <a:pt x="311" y="355"/>
                </a:lnTo>
                <a:lnTo>
                  <a:pt x="286" y="380"/>
                </a:lnTo>
                <a:lnTo>
                  <a:pt x="242" y="355"/>
                </a:lnTo>
                <a:lnTo>
                  <a:pt x="269" y="355"/>
                </a:lnTo>
                <a:lnTo>
                  <a:pt x="269" y="330"/>
                </a:lnTo>
                <a:lnTo>
                  <a:pt x="286" y="311"/>
                </a:lnTo>
                <a:lnTo>
                  <a:pt x="286" y="267"/>
                </a:lnTo>
                <a:lnTo>
                  <a:pt x="269" y="248"/>
                </a:lnTo>
                <a:lnTo>
                  <a:pt x="286" y="223"/>
                </a:lnTo>
                <a:lnTo>
                  <a:pt x="206" y="223"/>
                </a:lnTo>
                <a:lnTo>
                  <a:pt x="42" y="223"/>
                </a:lnTo>
                <a:lnTo>
                  <a:pt x="0" y="199"/>
                </a:lnTo>
                <a:lnTo>
                  <a:pt x="42" y="174"/>
                </a:lnTo>
                <a:lnTo>
                  <a:pt x="42" y="155"/>
                </a:lnTo>
                <a:lnTo>
                  <a:pt x="0" y="15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0" name="Freeform 376">
            <a:extLst>
              <a:ext uri="{FF2B5EF4-FFF2-40B4-BE49-F238E27FC236}">
                <a16:creationId xmlns:a16="http://schemas.microsoft.com/office/drawing/2014/main" id="{248BD10B-29F6-C543-A91D-67DB82173D0C}"/>
              </a:ext>
            </a:extLst>
          </p:cNvPr>
          <p:cNvSpPr>
            <a:spLocks/>
          </p:cNvSpPr>
          <p:nvPr/>
        </p:nvSpPr>
        <p:spPr bwMode="auto">
          <a:xfrm>
            <a:off x="4739088" y="1853823"/>
            <a:ext cx="276225" cy="109538"/>
          </a:xfrm>
          <a:custGeom>
            <a:avLst/>
            <a:gdLst>
              <a:gd name="T0" fmla="*/ 0 w 318"/>
              <a:gd name="T1" fmla="*/ 2147483647 h 113"/>
              <a:gd name="T2" fmla="*/ 2147483647 w 318"/>
              <a:gd name="T3" fmla="*/ 0 h 113"/>
              <a:gd name="T4" fmla="*/ 2147483647 w 318"/>
              <a:gd name="T5" fmla="*/ 2147483647 h 113"/>
              <a:gd name="T6" fmla="*/ 2147483647 w 318"/>
              <a:gd name="T7" fmla="*/ 2147483647 h 113"/>
              <a:gd name="T8" fmla="*/ 2147483647 w 318"/>
              <a:gd name="T9" fmla="*/ 0 h 113"/>
              <a:gd name="T10" fmla="*/ 2147483647 w 318"/>
              <a:gd name="T11" fmla="*/ 2147483647 h 113"/>
              <a:gd name="T12" fmla="*/ 2147483647 w 318"/>
              <a:gd name="T13" fmla="*/ 2147483647 h 113"/>
              <a:gd name="T14" fmla="*/ 2147483647 w 318"/>
              <a:gd name="T15" fmla="*/ 0 h 113"/>
              <a:gd name="T16" fmla="*/ 2147483647 w 318"/>
              <a:gd name="T17" fmla="*/ 0 h 113"/>
              <a:gd name="T18" fmla="*/ 2147483647 w 318"/>
              <a:gd name="T19" fmla="*/ 2147483647 h 113"/>
              <a:gd name="T20" fmla="*/ 2147483647 w 318"/>
              <a:gd name="T21" fmla="*/ 2147483647 h 113"/>
              <a:gd name="T22" fmla="*/ 2147483647 w 318"/>
              <a:gd name="T23" fmla="*/ 2147483647 h 113"/>
              <a:gd name="T24" fmla="*/ 2147483647 w 318"/>
              <a:gd name="T25" fmla="*/ 2147483647 h 113"/>
              <a:gd name="T26" fmla="*/ 2147483647 w 318"/>
              <a:gd name="T27" fmla="*/ 2147483647 h 113"/>
              <a:gd name="T28" fmla="*/ 2147483647 w 318"/>
              <a:gd name="T29" fmla="*/ 2147483647 h 113"/>
              <a:gd name="T30" fmla="*/ 2147483647 w 318"/>
              <a:gd name="T31" fmla="*/ 2147483647 h 113"/>
              <a:gd name="T32" fmla="*/ 0 w 318"/>
              <a:gd name="T33" fmla="*/ 2147483647 h 113"/>
              <a:gd name="T34" fmla="*/ 2147483647 w 318"/>
              <a:gd name="T35" fmla="*/ 2147483647 h 113"/>
              <a:gd name="T36" fmla="*/ 0 w 318"/>
              <a:gd name="T37" fmla="*/ 2147483647 h 1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8"/>
              <a:gd name="T58" fmla="*/ 0 h 113"/>
              <a:gd name="T59" fmla="*/ 318 w 318"/>
              <a:gd name="T60" fmla="*/ 113 h 1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8" h="113">
                <a:moveTo>
                  <a:pt x="0" y="25"/>
                </a:moveTo>
                <a:lnTo>
                  <a:pt x="49" y="0"/>
                </a:lnTo>
                <a:lnTo>
                  <a:pt x="93" y="25"/>
                </a:lnTo>
                <a:lnTo>
                  <a:pt x="93" y="42"/>
                </a:lnTo>
                <a:lnTo>
                  <a:pt x="137" y="0"/>
                </a:lnTo>
                <a:lnTo>
                  <a:pt x="137" y="25"/>
                </a:lnTo>
                <a:lnTo>
                  <a:pt x="206" y="25"/>
                </a:lnTo>
                <a:lnTo>
                  <a:pt x="247" y="0"/>
                </a:lnTo>
                <a:lnTo>
                  <a:pt x="286" y="0"/>
                </a:lnTo>
                <a:lnTo>
                  <a:pt x="286" y="25"/>
                </a:lnTo>
                <a:lnTo>
                  <a:pt x="318" y="25"/>
                </a:lnTo>
                <a:lnTo>
                  <a:pt x="286" y="42"/>
                </a:lnTo>
                <a:lnTo>
                  <a:pt x="267" y="69"/>
                </a:lnTo>
                <a:lnTo>
                  <a:pt x="137" y="113"/>
                </a:lnTo>
                <a:lnTo>
                  <a:pt x="17" y="86"/>
                </a:lnTo>
                <a:lnTo>
                  <a:pt x="68" y="69"/>
                </a:lnTo>
                <a:lnTo>
                  <a:pt x="0" y="69"/>
                </a:lnTo>
                <a:lnTo>
                  <a:pt x="68" y="42"/>
                </a:lnTo>
                <a:lnTo>
                  <a:pt x="0" y="25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1" name="Freeform 377">
            <a:extLst>
              <a:ext uri="{FF2B5EF4-FFF2-40B4-BE49-F238E27FC236}">
                <a16:creationId xmlns:a16="http://schemas.microsoft.com/office/drawing/2014/main" id="{8586EA90-5014-AA41-B687-6D77AA230401}"/>
              </a:ext>
            </a:extLst>
          </p:cNvPr>
          <p:cNvSpPr>
            <a:spLocks/>
          </p:cNvSpPr>
          <p:nvPr/>
        </p:nvSpPr>
        <p:spPr bwMode="auto">
          <a:xfrm>
            <a:off x="4739088" y="1853823"/>
            <a:ext cx="276225" cy="109538"/>
          </a:xfrm>
          <a:custGeom>
            <a:avLst/>
            <a:gdLst>
              <a:gd name="T0" fmla="*/ 0 w 318"/>
              <a:gd name="T1" fmla="*/ 2147483647 h 113"/>
              <a:gd name="T2" fmla="*/ 2147483647 w 318"/>
              <a:gd name="T3" fmla="*/ 0 h 113"/>
              <a:gd name="T4" fmla="*/ 2147483647 w 318"/>
              <a:gd name="T5" fmla="*/ 2147483647 h 113"/>
              <a:gd name="T6" fmla="*/ 2147483647 w 318"/>
              <a:gd name="T7" fmla="*/ 2147483647 h 113"/>
              <a:gd name="T8" fmla="*/ 2147483647 w 318"/>
              <a:gd name="T9" fmla="*/ 0 h 113"/>
              <a:gd name="T10" fmla="*/ 2147483647 w 318"/>
              <a:gd name="T11" fmla="*/ 2147483647 h 113"/>
              <a:gd name="T12" fmla="*/ 2147483647 w 318"/>
              <a:gd name="T13" fmla="*/ 2147483647 h 113"/>
              <a:gd name="T14" fmla="*/ 2147483647 w 318"/>
              <a:gd name="T15" fmla="*/ 0 h 113"/>
              <a:gd name="T16" fmla="*/ 2147483647 w 318"/>
              <a:gd name="T17" fmla="*/ 0 h 113"/>
              <a:gd name="T18" fmla="*/ 2147483647 w 318"/>
              <a:gd name="T19" fmla="*/ 2147483647 h 113"/>
              <a:gd name="T20" fmla="*/ 2147483647 w 318"/>
              <a:gd name="T21" fmla="*/ 2147483647 h 113"/>
              <a:gd name="T22" fmla="*/ 2147483647 w 318"/>
              <a:gd name="T23" fmla="*/ 2147483647 h 113"/>
              <a:gd name="T24" fmla="*/ 2147483647 w 318"/>
              <a:gd name="T25" fmla="*/ 2147483647 h 113"/>
              <a:gd name="T26" fmla="*/ 2147483647 w 318"/>
              <a:gd name="T27" fmla="*/ 2147483647 h 113"/>
              <a:gd name="T28" fmla="*/ 2147483647 w 318"/>
              <a:gd name="T29" fmla="*/ 2147483647 h 113"/>
              <a:gd name="T30" fmla="*/ 2147483647 w 318"/>
              <a:gd name="T31" fmla="*/ 2147483647 h 113"/>
              <a:gd name="T32" fmla="*/ 0 w 318"/>
              <a:gd name="T33" fmla="*/ 2147483647 h 113"/>
              <a:gd name="T34" fmla="*/ 2147483647 w 318"/>
              <a:gd name="T35" fmla="*/ 2147483647 h 113"/>
              <a:gd name="T36" fmla="*/ 0 w 318"/>
              <a:gd name="T37" fmla="*/ 2147483647 h 1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8"/>
              <a:gd name="T58" fmla="*/ 0 h 113"/>
              <a:gd name="T59" fmla="*/ 318 w 318"/>
              <a:gd name="T60" fmla="*/ 113 h 1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8" h="113">
                <a:moveTo>
                  <a:pt x="0" y="25"/>
                </a:moveTo>
                <a:lnTo>
                  <a:pt x="49" y="0"/>
                </a:lnTo>
                <a:lnTo>
                  <a:pt x="93" y="25"/>
                </a:lnTo>
                <a:lnTo>
                  <a:pt x="93" y="42"/>
                </a:lnTo>
                <a:lnTo>
                  <a:pt x="137" y="0"/>
                </a:lnTo>
                <a:lnTo>
                  <a:pt x="137" y="25"/>
                </a:lnTo>
                <a:lnTo>
                  <a:pt x="206" y="25"/>
                </a:lnTo>
                <a:lnTo>
                  <a:pt x="247" y="0"/>
                </a:lnTo>
                <a:lnTo>
                  <a:pt x="286" y="0"/>
                </a:lnTo>
                <a:lnTo>
                  <a:pt x="286" y="25"/>
                </a:lnTo>
                <a:lnTo>
                  <a:pt x="318" y="25"/>
                </a:lnTo>
                <a:lnTo>
                  <a:pt x="286" y="42"/>
                </a:lnTo>
                <a:lnTo>
                  <a:pt x="267" y="69"/>
                </a:lnTo>
                <a:lnTo>
                  <a:pt x="137" y="113"/>
                </a:lnTo>
                <a:lnTo>
                  <a:pt x="17" y="86"/>
                </a:lnTo>
                <a:lnTo>
                  <a:pt x="68" y="69"/>
                </a:lnTo>
                <a:lnTo>
                  <a:pt x="0" y="69"/>
                </a:lnTo>
                <a:lnTo>
                  <a:pt x="68" y="42"/>
                </a:lnTo>
                <a:lnTo>
                  <a:pt x="0" y="25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2" name="Freeform 378">
            <a:extLst>
              <a:ext uri="{FF2B5EF4-FFF2-40B4-BE49-F238E27FC236}">
                <a16:creationId xmlns:a16="http://schemas.microsoft.com/office/drawing/2014/main" id="{B521EBC1-2765-A84A-83D4-D19680ABD773}"/>
              </a:ext>
            </a:extLst>
          </p:cNvPr>
          <p:cNvSpPr>
            <a:spLocks/>
          </p:cNvSpPr>
          <p:nvPr/>
        </p:nvSpPr>
        <p:spPr bwMode="auto">
          <a:xfrm>
            <a:off x="6648851" y="5049461"/>
            <a:ext cx="231775" cy="544512"/>
          </a:xfrm>
          <a:custGeom>
            <a:avLst/>
            <a:gdLst>
              <a:gd name="T0" fmla="*/ 0 w 269"/>
              <a:gd name="T1" fmla="*/ 2147483647 h 555"/>
              <a:gd name="T2" fmla="*/ 2147483647 w 269"/>
              <a:gd name="T3" fmla="*/ 2147483647 h 555"/>
              <a:gd name="T4" fmla="*/ 2147483647 w 269"/>
              <a:gd name="T5" fmla="*/ 2147483647 h 555"/>
              <a:gd name="T6" fmla="*/ 2147483647 w 269"/>
              <a:gd name="T7" fmla="*/ 2147483647 h 555"/>
              <a:gd name="T8" fmla="*/ 2147483647 w 269"/>
              <a:gd name="T9" fmla="*/ 2147483647 h 555"/>
              <a:gd name="T10" fmla="*/ 2147483647 w 269"/>
              <a:gd name="T11" fmla="*/ 2147483647 h 555"/>
              <a:gd name="T12" fmla="*/ 2147483647 w 269"/>
              <a:gd name="T13" fmla="*/ 2147483647 h 555"/>
              <a:gd name="T14" fmla="*/ 2147483647 w 269"/>
              <a:gd name="T15" fmla="*/ 0 h 555"/>
              <a:gd name="T16" fmla="*/ 2147483647 w 269"/>
              <a:gd name="T17" fmla="*/ 2147483647 h 555"/>
              <a:gd name="T18" fmla="*/ 2147483647 w 269"/>
              <a:gd name="T19" fmla="*/ 2147483647 h 555"/>
              <a:gd name="T20" fmla="*/ 2147483647 w 269"/>
              <a:gd name="T21" fmla="*/ 2147483647 h 555"/>
              <a:gd name="T22" fmla="*/ 2147483647 w 269"/>
              <a:gd name="T23" fmla="*/ 2147483647 h 555"/>
              <a:gd name="T24" fmla="*/ 2147483647 w 269"/>
              <a:gd name="T25" fmla="*/ 2147483647 h 555"/>
              <a:gd name="T26" fmla="*/ 2147483647 w 269"/>
              <a:gd name="T27" fmla="*/ 2147483647 h 555"/>
              <a:gd name="T28" fmla="*/ 2147483647 w 269"/>
              <a:gd name="T29" fmla="*/ 2147483647 h 555"/>
              <a:gd name="T30" fmla="*/ 2147483647 w 269"/>
              <a:gd name="T31" fmla="*/ 2147483647 h 555"/>
              <a:gd name="T32" fmla="*/ 2147483647 w 269"/>
              <a:gd name="T33" fmla="*/ 2147483647 h 555"/>
              <a:gd name="T34" fmla="*/ 0 w 269"/>
              <a:gd name="T35" fmla="*/ 2147483647 h 555"/>
              <a:gd name="T36" fmla="*/ 0 w 269"/>
              <a:gd name="T37" fmla="*/ 2147483647 h 5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9"/>
              <a:gd name="T58" fmla="*/ 0 h 555"/>
              <a:gd name="T59" fmla="*/ 269 w 269"/>
              <a:gd name="T60" fmla="*/ 555 h 5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9" h="555">
                <a:moveTo>
                  <a:pt x="0" y="398"/>
                </a:moveTo>
                <a:lnTo>
                  <a:pt x="42" y="330"/>
                </a:lnTo>
                <a:lnTo>
                  <a:pt x="17" y="223"/>
                </a:lnTo>
                <a:lnTo>
                  <a:pt x="42" y="154"/>
                </a:lnTo>
                <a:lnTo>
                  <a:pt x="174" y="111"/>
                </a:lnTo>
                <a:lnTo>
                  <a:pt x="174" y="67"/>
                </a:lnTo>
                <a:lnTo>
                  <a:pt x="198" y="42"/>
                </a:lnTo>
                <a:lnTo>
                  <a:pt x="225" y="0"/>
                </a:lnTo>
                <a:lnTo>
                  <a:pt x="250" y="17"/>
                </a:lnTo>
                <a:lnTo>
                  <a:pt x="269" y="135"/>
                </a:lnTo>
                <a:lnTo>
                  <a:pt x="250" y="154"/>
                </a:lnTo>
                <a:lnTo>
                  <a:pt x="250" y="135"/>
                </a:lnTo>
                <a:lnTo>
                  <a:pt x="225" y="267"/>
                </a:lnTo>
                <a:lnTo>
                  <a:pt x="137" y="536"/>
                </a:lnTo>
                <a:lnTo>
                  <a:pt x="113" y="536"/>
                </a:lnTo>
                <a:lnTo>
                  <a:pt x="42" y="555"/>
                </a:lnTo>
                <a:lnTo>
                  <a:pt x="17" y="555"/>
                </a:lnTo>
                <a:lnTo>
                  <a:pt x="0" y="511"/>
                </a:lnTo>
                <a:lnTo>
                  <a:pt x="0" y="39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3" name="Freeform 379">
            <a:extLst>
              <a:ext uri="{FF2B5EF4-FFF2-40B4-BE49-F238E27FC236}">
                <a16:creationId xmlns:a16="http://schemas.microsoft.com/office/drawing/2014/main" id="{81F3D6FF-C594-4147-AF38-C9E23997EA7F}"/>
              </a:ext>
            </a:extLst>
          </p:cNvPr>
          <p:cNvSpPr>
            <a:spLocks/>
          </p:cNvSpPr>
          <p:nvPr/>
        </p:nvSpPr>
        <p:spPr bwMode="auto">
          <a:xfrm>
            <a:off x="6648851" y="5049461"/>
            <a:ext cx="231775" cy="544512"/>
          </a:xfrm>
          <a:custGeom>
            <a:avLst/>
            <a:gdLst>
              <a:gd name="T0" fmla="*/ 0 w 269"/>
              <a:gd name="T1" fmla="*/ 2147483647 h 555"/>
              <a:gd name="T2" fmla="*/ 2147483647 w 269"/>
              <a:gd name="T3" fmla="*/ 2147483647 h 555"/>
              <a:gd name="T4" fmla="*/ 2147483647 w 269"/>
              <a:gd name="T5" fmla="*/ 2147483647 h 555"/>
              <a:gd name="T6" fmla="*/ 2147483647 w 269"/>
              <a:gd name="T7" fmla="*/ 2147483647 h 555"/>
              <a:gd name="T8" fmla="*/ 2147483647 w 269"/>
              <a:gd name="T9" fmla="*/ 2147483647 h 555"/>
              <a:gd name="T10" fmla="*/ 2147483647 w 269"/>
              <a:gd name="T11" fmla="*/ 2147483647 h 555"/>
              <a:gd name="T12" fmla="*/ 2147483647 w 269"/>
              <a:gd name="T13" fmla="*/ 2147483647 h 555"/>
              <a:gd name="T14" fmla="*/ 2147483647 w 269"/>
              <a:gd name="T15" fmla="*/ 0 h 555"/>
              <a:gd name="T16" fmla="*/ 2147483647 w 269"/>
              <a:gd name="T17" fmla="*/ 2147483647 h 555"/>
              <a:gd name="T18" fmla="*/ 2147483647 w 269"/>
              <a:gd name="T19" fmla="*/ 2147483647 h 555"/>
              <a:gd name="T20" fmla="*/ 2147483647 w 269"/>
              <a:gd name="T21" fmla="*/ 2147483647 h 555"/>
              <a:gd name="T22" fmla="*/ 2147483647 w 269"/>
              <a:gd name="T23" fmla="*/ 2147483647 h 555"/>
              <a:gd name="T24" fmla="*/ 2147483647 w 269"/>
              <a:gd name="T25" fmla="*/ 2147483647 h 555"/>
              <a:gd name="T26" fmla="*/ 2147483647 w 269"/>
              <a:gd name="T27" fmla="*/ 2147483647 h 555"/>
              <a:gd name="T28" fmla="*/ 2147483647 w 269"/>
              <a:gd name="T29" fmla="*/ 2147483647 h 555"/>
              <a:gd name="T30" fmla="*/ 2147483647 w 269"/>
              <a:gd name="T31" fmla="*/ 2147483647 h 555"/>
              <a:gd name="T32" fmla="*/ 2147483647 w 269"/>
              <a:gd name="T33" fmla="*/ 2147483647 h 555"/>
              <a:gd name="T34" fmla="*/ 0 w 269"/>
              <a:gd name="T35" fmla="*/ 2147483647 h 555"/>
              <a:gd name="T36" fmla="*/ 0 w 269"/>
              <a:gd name="T37" fmla="*/ 2147483647 h 5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9"/>
              <a:gd name="T58" fmla="*/ 0 h 555"/>
              <a:gd name="T59" fmla="*/ 269 w 269"/>
              <a:gd name="T60" fmla="*/ 555 h 5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9" h="555">
                <a:moveTo>
                  <a:pt x="0" y="398"/>
                </a:moveTo>
                <a:lnTo>
                  <a:pt x="42" y="330"/>
                </a:lnTo>
                <a:lnTo>
                  <a:pt x="17" y="223"/>
                </a:lnTo>
                <a:lnTo>
                  <a:pt x="42" y="154"/>
                </a:lnTo>
                <a:lnTo>
                  <a:pt x="174" y="111"/>
                </a:lnTo>
                <a:lnTo>
                  <a:pt x="174" y="67"/>
                </a:lnTo>
                <a:lnTo>
                  <a:pt x="198" y="42"/>
                </a:lnTo>
                <a:lnTo>
                  <a:pt x="225" y="0"/>
                </a:lnTo>
                <a:lnTo>
                  <a:pt x="250" y="17"/>
                </a:lnTo>
                <a:lnTo>
                  <a:pt x="269" y="135"/>
                </a:lnTo>
                <a:lnTo>
                  <a:pt x="250" y="154"/>
                </a:lnTo>
                <a:lnTo>
                  <a:pt x="250" y="135"/>
                </a:lnTo>
                <a:lnTo>
                  <a:pt x="225" y="267"/>
                </a:lnTo>
                <a:lnTo>
                  <a:pt x="137" y="536"/>
                </a:lnTo>
                <a:lnTo>
                  <a:pt x="113" y="536"/>
                </a:lnTo>
                <a:lnTo>
                  <a:pt x="42" y="555"/>
                </a:lnTo>
                <a:lnTo>
                  <a:pt x="17" y="555"/>
                </a:lnTo>
                <a:lnTo>
                  <a:pt x="0" y="511"/>
                </a:lnTo>
                <a:lnTo>
                  <a:pt x="0" y="39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4" name="Freeform 380">
            <a:extLst>
              <a:ext uri="{FF2B5EF4-FFF2-40B4-BE49-F238E27FC236}">
                <a16:creationId xmlns:a16="http://schemas.microsoft.com/office/drawing/2014/main" id="{7EAFEF0F-10EE-0647-8472-7D040CB16EE7}"/>
              </a:ext>
            </a:extLst>
          </p:cNvPr>
          <p:cNvSpPr>
            <a:spLocks/>
          </p:cNvSpPr>
          <p:nvPr/>
        </p:nvSpPr>
        <p:spPr bwMode="auto">
          <a:xfrm>
            <a:off x="7837888" y="4135061"/>
            <a:ext cx="74613" cy="150812"/>
          </a:xfrm>
          <a:custGeom>
            <a:avLst/>
            <a:gdLst>
              <a:gd name="T0" fmla="*/ 0 w 85"/>
              <a:gd name="T1" fmla="*/ 2147483647 h 155"/>
              <a:gd name="T2" fmla="*/ 2147483647 w 85"/>
              <a:gd name="T3" fmla="*/ 2147483647 h 155"/>
              <a:gd name="T4" fmla="*/ 2147483647 w 85"/>
              <a:gd name="T5" fmla="*/ 0 h 155"/>
              <a:gd name="T6" fmla="*/ 2147483647 w 85"/>
              <a:gd name="T7" fmla="*/ 2147483647 h 155"/>
              <a:gd name="T8" fmla="*/ 2147483647 w 85"/>
              <a:gd name="T9" fmla="*/ 2147483647 h 155"/>
              <a:gd name="T10" fmla="*/ 2147483647 w 85"/>
              <a:gd name="T11" fmla="*/ 2147483647 h 155"/>
              <a:gd name="T12" fmla="*/ 2147483647 w 85"/>
              <a:gd name="T13" fmla="*/ 2147483647 h 155"/>
              <a:gd name="T14" fmla="*/ 2147483647 w 85"/>
              <a:gd name="T15" fmla="*/ 2147483647 h 155"/>
              <a:gd name="T16" fmla="*/ 0 w 85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155"/>
              <a:gd name="T29" fmla="*/ 85 w 85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155">
                <a:moveTo>
                  <a:pt x="0" y="86"/>
                </a:moveTo>
                <a:lnTo>
                  <a:pt x="17" y="17"/>
                </a:lnTo>
                <a:lnTo>
                  <a:pt x="17" y="0"/>
                </a:lnTo>
                <a:lnTo>
                  <a:pt x="42" y="17"/>
                </a:lnTo>
                <a:lnTo>
                  <a:pt x="85" y="86"/>
                </a:lnTo>
                <a:lnTo>
                  <a:pt x="85" y="155"/>
                </a:lnTo>
                <a:lnTo>
                  <a:pt x="61" y="155"/>
                </a:lnTo>
                <a:lnTo>
                  <a:pt x="17" y="155"/>
                </a:lnTo>
                <a:lnTo>
                  <a:pt x="0" y="8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5" name="Freeform 381">
            <a:extLst>
              <a:ext uri="{FF2B5EF4-FFF2-40B4-BE49-F238E27FC236}">
                <a16:creationId xmlns:a16="http://schemas.microsoft.com/office/drawing/2014/main" id="{FE71FDC4-CAB5-AB4F-9E1F-5C98916204A7}"/>
              </a:ext>
            </a:extLst>
          </p:cNvPr>
          <p:cNvSpPr>
            <a:spLocks/>
          </p:cNvSpPr>
          <p:nvPr/>
        </p:nvSpPr>
        <p:spPr bwMode="auto">
          <a:xfrm>
            <a:off x="7837888" y="4135061"/>
            <a:ext cx="74613" cy="150812"/>
          </a:xfrm>
          <a:custGeom>
            <a:avLst/>
            <a:gdLst>
              <a:gd name="T0" fmla="*/ 0 w 85"/>
              <a:gd name="T1" fmla="*/ 2147483647 h 155"/>
              <a:gd name="T2" fmla="*/ 2147483647 w 85"/>
              <a:gd name="T3" fmla="*/ 2147483647 h 155"/>
              <a:gd name="T4" fmla="*/ 2147483647 w 85"/>
              <a:gd name="T5" fmla="*/ 0 h 155"/>
              <a:gd name="T6" fmla="*/ 2147483647 w 85"/>
              <a:gd name="T7" fmla="*/ 2147483647 h 155"/>
              <a:gd name="T8" fmla="*/ 2147483647 w 85"/>
              <a:gd name="T9" fmla="*/ 2147483647 h 155"/>
              <a:gd name="T10" fmla="*/ 2147483647 w 85"/>
              <a:gd name="T11" fmla="*/ 2147483647 h 155"/>
              <a:gd name="T12" fmla="*/ 2147483647 w 85"/>
              <a:gd name="T13" fmla="*/ 2147483647 h 155"/>
              <a:gd name="T14" fmla="*/ 2147483647 w 85"/>
              <a:gd name="T15" fmla="*/ 2147483647 h 155"/>
              <a:gd name="T16" fmla="*/ 0 w 85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155"/>
              <a:gd name="T29" fmla="*/ 85 w 85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155">
                <a:moveTo>
                  <a:pt x="0" y="86"/>
                </a:moveTo>
                <a:lnTo>
                  <a:pt x="17" y="17"/>
                </a:lnTo>
                <a:lnTo>
                  <a:pt x="17" y="0"/>
                </a:lnTo>
                <a:lnTo>
                  <a:pt x="42" y="17"/>
                </a:lnTo>
                <a:lnTo>
                  <a:pt x="85" y="86"/>
                </a:lnTo>
                <a:lnTo>
                  <a:pt x="85" y="155"/>
                </a:lnTo>
                <a:lnTo>
                  <a:pt x="61" y="155"/>
                </a:lnTo>
                <a:lnTo>
                  <a:pt x="17" y="155"/>
                </a:lnTo>
                <a:lnTo>
                  <a:pt x="0" y="8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6" name="Freeform 382">
            <a:extLst>
              <a:ext uri="{FF2B5EF4-FFF2-40B4-BE49-F238E27FC236}">
                <a16:creationId xmlns:a16="http://schemas.microsoft.com/office/drawing/2014/main" id="{6A315C8F-9C56-5A45-A880-95986DE00153}"/>
              </a:ext>
            </a:extLst>
          </p:cNvPr>
          <p:cNvSpPr>
            <a:spLocks/>
          </p:cNvSpPr>
          <p:nvPr/>
        </p:nvSpPr>
        <p:spPr bwMode="auto">
          <a:xfrm>
            <a:off x="8731651" y="3717548"/>
            <a:ext cx="74612" cy="57150"/>
          </a:xfrm>
          <a:custGeom>
            <a:avLst/>
            <a:gdLst>
              <a:gd name="T0" fmla="*/ 0 w 86"/>
              <a:gd name="T1" fmla="*/ 2147483647 h 61"/>
              <a:gd name="T2" fmla="*/ 2147483647 w 86"/>
              <a:gd name="T3" fmla="*/ 0 h 61"/>
              <a:gd name="T4" fmla="*/ 2147483647 w 86"/>
              <a:gd name="T5" fmla="*/ 0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0 w 86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61"/>
              <a:gd name="T23" fmla="*/ 86 w 86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61">
                <a:moveTo>
                  <a:pt x="0" y="17"/>
                </a:moveTo>
                <a:lnTo>
                  <a:pt x="47" y="0"/>
                </a:lnTo>
                <a:lnTo>
                  <a:pt x="86" y="0"/>
                </a:lnTo>
                <a:lnTo>
                  <a:pt x="86" y="42"/>
                </a:lnTo>
                <a:lnTo>
                  <a:pt x="47" y="61"/>
                </a:lnTo>
                <a:lnTo>
                  <a:pt x="17" y="61"/>
                </a:lnTo>
                <a:lnTo>
                  <a:pt x="0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7" name="Freeform 383">
            <a:extLst>
              <a:ext uri="{FF2B5EF4-FFF2-40B4-BE49-F238E27FC236}">
                <a16:creationId xmlns:a16="http://schemas.microsoft.com/office/drawing/2014/main" id="{22855700-6754-E04A-8B0F-DA892CB11C1B}"/>
              </a:ext>
            </a:extLst>
          </p:cNvPr>
          <p:cNvSpPr>
            <a:spLocks/>
          </p:cNvSpPr>
          <p:nvPr/>
        </p:nvSpPr>
        <p:spPr bwMode="auto">
          <a:xfrm>
            <a:off x="8731651" y="3717548"/>
            <a:ext cx="74612" cy="57150"/>
          </a:xfrm>
          <a:custGeom>
            <a:avLst/>
            <a:gdLst>
              <a:gd name="T0" fmla="*/ 0 w 86"/>
              <a:gd name="T1" fmla="*/ 2147483647 h 61"/>
              <a:gd name="T2" fmla="*/ 2147483647 w 86"/>
              <a:gd name="T3" fmla="*/ 0 h 61"/>
              <a:gd name="T4" fmla="*/ 2147483647 w 86"/>
              <a:gd name="T5" fmla="*/ 0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0 w 86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61"/>
              <a:gd name="T23" fmla="*/ 86 w 86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61">
                <a:moveTo>
                  <a:pt x="0" y="17"/>
                </a:moveTo>
                <a:lnTo>
                  <a:pt x="47" y="0"/>
                </a:lnTo>
                <a:lnTo>
                  <a:pt x="86" y="0"/>
                </a:lnTo>
                <a:lnTo>
                  <a:pt x="86" y="42"/>
                </a:lnTo>
                <a:lnTo>
                  <a:pt x="47" y="61"/>
                </a:lnTo>
                <a:lnTo>
                  <a:pt x="17" y="61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8" name="Freeform 384">
            <a:extLst>
              <a:ext uri="{FF2B5EF4-FFF2-40B4-BE49-F238E27FC236}">
                <a16:creationId xmlns:a16="http://schemas.microsoft.com/office/drawing/2014/main" id="{698A3CCB-456F-1849-B975-E8B9DE13689E}"/>
              </a:ext>
            </a:extLst>
          </p:cNvPr>
          <p:cNvSpPr>
            <a:spLocks/>
          </p:cNvSpPr>
          <p:nvPr/>
        </p:nvSpPr>
        <p:spPr bwMode="auto">
          <a:xfrm>
            <a:off x="9080901" y="3493711"/>
            <a:ext cx="39687" cy="128587"/>
          </a:xfrm>
          <a:custGeom>
            <a:avLst/>
            <a:gdLst>
              <a:gd name="T0" fmla="*/ 0 w 48"/>
              <a:gd name="T1" fmla="*/ 2147483647 h 130"/>
              <a:gd name="T2" fmla="*/ 2147483647 w 48"/>
              <a:gd name="T3" fmla="*/ 2147483647 h 130"/>
              <a:gd name="T4" fmla="*/ 2147483647 w 48"/>
              <a:gd name="T5" fmla="*/ 0 h 130"/>
              <a:gd name="T6" fmla="*/ 2147483647 w 48"/>
              <a:gd name="T7" fmla="*/ 2147483647 h 130"/>
              <a:gd name="T8" fmla="*/ 2147483647 w 48"/>
              <a:gd name="T9" fmla="*/ 2147483647 h 130"/>
              <a:gd name="T10" fmla="*/ 0 w 48"/>
              <a:gd name="T11" fmla="*/ 2147483647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130"/>
              <a:gd name="T20" fmla="*/ 48 w 48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130">
                <a:moveTo>
                  <a:pt x="0" y="67"/>
                </a:moveTo>
                <a:lnTo>
                  <a:pt x="27" y="17"/>
                </a:lnTo>
                <a:lnTo>
                  <a:pt x="48" y="0"/>
                </a:lnTo>
                <a:lnTo>
                  <a:pt x="48" y="130"/>
                </a:lnTo>
                <a:lnTo>
                  <a:pt x="27" y="111"/>
                </a:lnTo>
                <a:lnTo>
                  <a:pt x="0" y="6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9" name="Freeform 385">
            <a:extLst>
              <a:ext uri="{FF2B5EF4-FFF2-40B4-BE49-F238E27FC236}">
                <a16:creationId xmlns:a16="http://schemas.microsoft.com/office/drawing/2014/main" id="{10B71EB5-427F-8845-ADA0-2771F8A4387C}"/>
              </a:ext>
            </a:extLst>
          </p:cNvPr>
          <p:cNvSpPr>
            <a:spLocks/>
          </p:cNvSpPr>
          <p:nvPr/>
        </p:nvSpPr>
        <p:spPr bwMode="auto">
          <a:xfrm>
            <a:off x="9080901" y="3493711"/>
            <a:ext cx="39687" cy="128587"/>
          </a:xfrm>
          <a:custGeom>
            <a:avLst/>
            <a:gdLst>
              <a:gd name="T0" fmla="*/ 0 w 48"/>
              <a:gd name="T1" fmla="*/ 2147483647 h 130"/>
              <a:gd name="T2" fmla="*/ 2147483647 w 48"/>
              <a:gd name="T3" fmla="*/ 2147483647 h 130"/>
              <a:gd name="T4" fmla="*/ 2147483647 w 48"/>
              <a:gd name="T5" fmla="*/ 0 h 130"/>
              <a:gd name="T6" fmla="*/ 2147483647 w 48"/>
              <a:gd name="T7" fmla="*/ 2147483647 h 130"/>
              <a:gd name="T8" fmla="*/ 2147483647 w 48"/>
              <a:gd name="T9" fmla="*/ 2147483647 h 130"/>
              <a:gd name="T10" fmla="*/ 0 w 48"/>
              <a:gd name="T11" fmla="*/ 2147483647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130"/>
              <a:gd name="T20" fmla="*/ 48 w 48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130">
                <a:moveTo>
                  <a:pt x="0" y="67"/>
                </a:moveTo>
                <a:lnTo>
                  <a:pt x="27" y="17"/>
                </a:lnTo>
                <a:lnTo>
                  <a:pt x="48" y="0"/>
                </a:lnTo>
                <a:lnTo>
                  <a:pt x="48" y="130"/>
                </a:lnTo>
                <a:lnTo>
                  <a:pt x="27" y="111"/>
                </a:lnTo>
                <a:lnTo>
                  <a:pt x="0" y="67"/>
                </a:lnTo>
                <a:close/>
              </a:path>
            </a:pathLst>
          </a:custGeom>
          <a:solidFill>
            <a:srgbClr val="7AB925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0" name="Freeform 386">
            <a:extLst>
              <a:ext uri="{FF2B5EF4-FFF2-40B4-BE49-F238E27FC236}">
                <a16:creationId xmlns:a16="http://schemas.microsoft.com/office/drawing/2014/main" id="{7F45AF62-5928-2E42-A02B-1513F23FD497}"/>
              </a:ext>
            </a:extLst>
          </p:cNvPr>
          <p:cNvSpPr>
            <a:spLocks/>
          </p:cNvSpPr>
          <p:nvPr/>
        </p:nvSpPr>
        <p:spPr bwMode="auto">
          <a:xfrm>
            <a:off x="9280926" y="3144461"/>
            <a:ext cx="68262" cy="115887"/>
          </a:xfrm>
          <a:custGeom>
            <a:avLst/>
            <a:gdLst>
              <a:gd name="T0" fmla="*/ 0 w 80"/>
              <a:gd name="T1" fmla="*/ 2147483647 h 119"/>
              <a:gd name="T2" fmla="*/ 2147483647 w 80"/>
              <a:gd name="T3" fmla="*/ 0 h 119"/>
              <a:gd name="T4" fmla="*/ 2147483647 w 80"/>
              <a:gd name="T5" fmla="*/ 0 h 119"/>
              <a:gd name="T6" fmla="*/ 2147483647 w 80"/>
              <a:gd name="T7" fmla="*/ 2147483647 h 119"/>
              <a:gd name="T8" fmla="*/ 2147483647 w 80"/>
              <a:gd name="T9" fmla="*/ 2147483647 h 119"/>
              <a:gd name="T10" fmla="*/ 2147483647 w 80"/>
              <a:gd name="T11" fmla="*/ 2147483647 h 119"/>
              <a:gd name="T12" fmla="*/ 2147483647 w 80"/>
              <a:gd name="T13" fmla="*/ 2147483647 h 119"/>
              <a:gd name="T14" fmla="*/ 2147483647 w 80"/>
              <a:gd name="T15" fmla="*/ 2147483647 h 119"/>
              <a:gd name="T16" fmla="*/ 2147483647 w 80"/>
              <a:gd name="T17" fmla="*/ 2147483647 h 119"/>
              <a:gd name="T18" fmla="*/ 2147483647 w 80"/>
              <a:gd name="T19" fmla="*/ 2147483647 h 119"/>
              <a:gd name="T20" fmla="*/ 0 w 80"/>
              <a:gd name="T21" fmla="*/ 2147483647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119"/>
              <a:gd name="T35" fmla="*/ 80 w 80"/>
              <a:gd name="T36" fmla="*/ 119 h 1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119">
                <a:moveTo>
                  <a:pt x="0" y="25"/>
                </a:moveTo>
                <a:lnTo>
                  <a:pt x="17" y="0"/>
                </a:lnTo>
                <a:lnTo>
                  <a:pt x="61" y="0"/>
                </a:lnTo>
                <a:lnTo>
                  <a:pt x="80" y="42"/>
                </a:lnTo>
                <a:lnTo>
                  <a:pt x="80" y="86"/>
                </a:lnTo>
                <a:lnTo>
                  <a:pt x="61" y="119"/>
                </a:lnTo>
                <a:lnTo>
                  <a:pt x="42" y="119"/>
                </a:lnTo>
                <a:lnTo>
                  <a:pt x="42" y="42"/>
                </a:lnTo>
                <a:lnTo>
                  <a:pt x="17" y="25"/>
                </a:lnTo>
                <a:lnTo>
                  <a:pt x="17" y="42"/>
                </a:lnTo>
                <a:lnTo>
                  <a:pt x="0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1" name="Freeform 387">
            <a:extLst>
              <a:ext uri="{FF2B5EF4-FFF2-40B4-BE49-F238E27FC236}">
                <a16:creationId xmlns:a16="http://schemas.microsoft.com/office/drawing/2014/main" id="{F1DB80F0-300E-8D41-BA47-D944616DAFE6}"/>
              </a:ext>
            </a:extLst>
          </p:cNvPr>
          <p:cNvSpPr>
            <a:spLocks/>
          </p:cNvSpPr>
          <p:nvPr/>
        </p:nvSpPr>
        <p:spPr bwMode="auto">
          <a:xfrm>
            <a:off x="9280926" y="3144461"/>
            <a:ext cx="68262" cy="115887"/>
          </a:xfrm>
          <a:custGeom>
            <a:avLst/>
            <a:gdLst>
              <a:gd name="T0" fmla="*/ 0 w 80"/>
              <a:gd name="T1" fmla="*/ 2147483647 h 119"/>
              <a:gd name="T2" fmla="*/ 2147483647 w 80"/>
              <a:gd name="T3" fmla="*/ 0 h 119"/>
              <a:gd name="T4" fmla="*/ 2147483647 w 80"/>
              <a:gd name="T5" fmla="*/ 0 h 119"/>
              <a:gd name="T6" fmla="*/ 2147483647 w 80"/>
              <a:gd name="T7" fmla="*/ 2147483647 h 119"/>
              <a:gd name="T8" fmla="*/ 2147483647 w 80"/>
              <a:gd name="T9" fmla="*/ 2147483647 h 119"/>
              <a:gd name="T10" fmla="*/ 2147483647 w 80"/>
              <a:gd name="T11" fmla="*/ 2147483647 h 119"/>
              <a:gd name="T12" fmla="*/ 2147483647 w 80"/>
              <a:gd name="T13" fmla="*/ 2147483647 h 119"/>
              <a:gd name="T14" fmla="*/ 2147483647 w 80"/>
              <a:gd name="T15" fmla="*/ 2147483647 h 119"/>
              <a:gd name="T16" fmla="*/ 2147483647 w 80"/>
              <a:gd name="T17" fmla="*/ 2147483647 h 119"/>
              <a:gd name="T18" fmla="*/ 2147483647 w 80"/>
              <a:gd name="T19" fmla="*/ 2147483647 h 119"/>
              <a:gd name="T20" fmla="*/ 0 w 80"/>
              <a:gd name="T21" fmla="*/ 2147483647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119"/>
              <a:gd name="T35" fmla="*/ 80 w 80"/>
              <a:gd name="T36" fmla="*/ 119 h 1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119">
                <a:moveTo>
                  <a:pt x="0" y="25"/>
                </a:moveTo>
                <a:lnTo>
                  <a:pt x="17" y="0"/>
                </a:lnTo>
                <a:lnTo>
                  <a:pt x="61" y="0"/>
                </a:lnTo>
                <a:lnTo>
                  <a:pt x="80" y="42"/>
                </a:lnTo>
                <a:lnTo>
                  <a:pt x="80" y="86"/>
                </a:lnTo>
                <a:lnTo>
                  <a:pt x="61" y="119"/>
                </a:lnTo>
                <a:lnTo>
                  <a:pt x="42" y="119"/>
                </a:lnTo>
                <a:lnTo>
                  <a:pt x="42" y="42"/>
                </a:lnTo>
                <a:lnTo>
                  <a:pt x="17" y="25"/>
                </a:lnTo>
                <a:lnTo>
                  <a:pt x="17" y="42"/>
                </a:lnTo>
                <a:lnTo>
                  <a:pt x="0" y="25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2" name="Freeform 388">
            <a:extLst>
              <a:ext uri="{FF2B5EF4-FFF2-40B4-BE49-F238E27FC236}">
                <a16:creationId xmlns:a16="http://schemas.microsoft.com/office/drawing/2014/main" id="{EE34A8A9-A056-8A45-B66E-81B2337900BC}"/>
              </a:ext>
            </a:extLst>
          </p:cNvPr>
          <p:cNvSpPr>
            <a:spLocks/>
          </p:cNvSpPr>
          <p:nvPr/>
        </p:nvSpPr>
        <p:spPr bwMode="auto">
          <a:xfrm>
            <a:off x="9352363" y="3126998"/>
            <a:ext cx="80963" cy="58738"/>
          </a:xfrm>
          <a:custGeom>
            <a:avLst/>
            <a:gdLst>
              <a:gd name="T0" fmla="*/ 0 w 93"/>
              <a:gd name="T1" fmla="*/ 2147483647 h 61"/>
              <a:gd name="T2" fmla="*/ 2147483647 w 93"/>
              <a:gd name="T3" fmla="*/ 0 h 61"/>
              <a:gd name="T4" fmla="*/ 2147483647 w 93"/>
              <a:gd name="T5" fmla="*/ 2147483647 h 61"/>
              <a:gd name="T6" fmla="*/ 2147483647 w 93"/>
              <a:gd name="T7" fmla="*/ 0 h 61"/>
              <a:gd name="T8" fmla="*/ 2147483647 w 93"/>
              <a:gd name="T9" fmla="*/ 0 h 61"/>
              <a:gd name="T10" fmla="*/ 2147483647 w 93"/>
              <a:gd name="T11" fmla="*/ 2147483647 h 61"/>
              <a:gd name="T12" fmla="*/ 2147483647 w 93"/>
              <a:gd name="T13" fmla="*/ 2147483647 h 61"/>
              <a:gd name="T14" fmla="*/ 2147483647 w 93"/>
              <a:gd name="T15" fmla="*/ 2147483647 h 61"/>
              <a:gd name="T16" fmla="*/ 2147483647 w 93"/>
              <a:gd name="T17" fmla="*/ 2147483647 h 61"/>
              <a:gd name="T18" fmla="*/ 2147483647 w 93"/>
              <a:gd name="T19" fmla="*/ 2147483647 h 61"/>
              <a:gd name="T20" fmla="*/ 0 w 93"/>
              <a:gd name="T21" fmla="*/ 2147483647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61"/>
              <a:gd name="T35" fmla="*/ 93 w 93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61">
                <a:moveTo>
                  <a:pt x="0" y="42"/>
                </a:moveTo>
                <a:lnTo>
                  <a:pt x="24" y="0"/>
                </a:lnTo>
                <a:lnTo>
                  <a:pt x="49" y="17"/>
                </a:lnTo>
                <a:lnTo>
                  <a:pt x="49" y="0"/>
                </a:lnTo>
                <a:lnTo>
                  <a:pt x="74" y="0"/>
                </a:lnTo>
                <a:lnTo>
                  <a:pt x="93" y="17"/>
                </a:lnTo>
                <a:lnTo>
                  <a:pt x="74" y="42"/>
                </a:lnTo>
                <a:lnTo>
                  <a:pt x="49" y="17"/>
                </a:lnTo>
                <a:lnTo>
                  <a:pt x="49" y="42"/>
                </a:lnTo>
                <a:lnTo>
                  <a:pt x="49" y="61"/>
                </a:lnTo>
                <a:lnTo>
                  <a:pt x="0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3" name="Freeform 389">
            <a:extLst>
              <a:ext uri="{FF2B5EF4-FFF2-40B4-BE49-F238E27FC236}">
                <a16:creationId xmlns:a16="http://schemas.microsoft.com/office/drawing/2014/main" id="{998F8CE8-BE87-E843-B2DB-67AD92489D44}"/>
              </a:ext>
            </a:extLst>
          </p:cNvPr>
          <p:cNvSpPr>
            <a:spLocks/>
          </p:cNvSpPr>
          <p:nvPr/>
        </p:nvSpPr>
        <p:spPr bwMode="auto">
          <a:xfrm>
            <a:off x="9352363" y="3126998"/>
            <a:ext cx="80963" cy="58738"/>
          </a:xfrm>
          <a:custGeom>
            <a:avLst/>
            <a:gdLst>
              <a:gd name="T0" fmla="*/ 0 w 93"/>
              <a:gd name="T1" fmla="*/ 2147483647 h 61"/>
              <a:gd name="T2" fmla="*/ 2147483647 w 93"/>
              <a:gd name="T3" fmla="*/ 0 h 61"/>
              <a:gd name="T4" fmla="*/ 2147483647 w 93"/>
              <a:gd name="T5" fmla="*/ 2147483647 h 61"/>
              <a:gd name="T6" fmla="*/ 2147483647 w 93"/>
              <a:gd name="T7" fmla="*/ 0 h 61"/>
              <a:gd name="T8" fmla="*/ 2147483647 w 93"/>
              <a:gd name="T9" fmla="*/ 0 h 61"/>
              <a:gd name="T10" fmla="*/ 2147483647 w 93"/>
              <a:gd name="T11" fmla="*/ 2147483647 h 61"/>
              <a:gd name="T12" fmla="*/ 2147483647 w 93"/>
              <a:gd name="T13" fmla="*/ 2147483647 h 61"/>
              <a:gd name="T14" fmla="*/ 2147483647 w 93"/>
              <a:gd name="T15" fmla="*/ 2147483647 h 61"/>
              <a:gd name="T16" fmla="*/ 2147483647 w 93"/>
              <a:gd name="T17" fmla="*/ 2147483647 h 61"/>
              <a:gd name="T18" fmla="*/ 2147483647 w 93"/>
              <a:gd name="T19" fmla="*/ 2147483647 h 61"/>
              <a:gd name="T20" fmla="*/ 0 w 93"/>
              <a:gd name="T21" fmla="*/ 2147483647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61"/>
              <a:gd name="T35" fmla="*/ 93 w 93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61">
                <a:moveTo>
                  <a:pt x="0" y="42"/>
                </a:moveTo>
                <a:lnTo>
                  <a:pt x="24" y="0"/>
                </a:lnTo>
                <a:lnTo>
                  <a:pt x="49" y="17"/>
                </a:lnTo>
                <a:lnTo>
                  <a:pt x="49" y="0"/>
                </a:lnTo>
                <a:lnTo>
                  <a:pt x="74" y="0"/>
                </a:lnTo>
                <a:lnTo>
                  <a:pt x="93" y="17"/>
                </a:lnTo>
                <a:lnTo>
                  <a:pt x="74" y="42"/>
                </a:lnTo>
                <a:lnTo>
                  <a:pt x="49" y="17"/>
                </a:lnTo>
                <a:lnTo>
                  <a:pt x="49" y="42"/>
                </a:lnTo>
                <a:lnTo>
                  <a:pt x="49" y="61"/>
                </a:lnTo>
                <a:lnTo>
                  <a:pt x="0" y="42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4" name="Freeform 390">
            <a:extLst>
              <a:ext uri="{FF2B5EF4-FFF2-40B4-BE49-F238E27FC236}">
                <a16:creationId xmlns:a16="http://schemas.microsoft.com/office/drawing/2014/main" id="{64CF5F45-900D-DD40-A9D3-6626942B26C8}"/>
              </a:ext>
            </a:extLst>
          </p:cNvPr>
          <p:cNvSpPr>
            <a:spLocks/>
          </p:cNvSpPr>
          <p:nvPr/>
        </p:nvSpPr>
        <p:spPr bwMode="auto">
          <a:xfrm>
            <a:off x="9296801" y="2819023"/>
            <a:ext cx="292100" cy="350838"/>
          </a:xfrm>
          <a:custGeom>
            <a:avLst/>
            <a:gdLst>
              <a:gd name="T0" fmla="*/ 0 w 337"/>
              <a:gd name="T1" fmla="*/ 2147483647 h 355"/>
              <a:gd name="T2" fmla="*/ 2147483647 w 337"/>
              <a:gd name="T3" fmla="*/ 2147483647 h 355"/>
              <a:gd name="T4" fmla="*/ 2147483647 w 337"/>
              <a:gd name="T5" fmla="*/ 2147483647 h 355"/>
              <a:gd name="T6" fmla="*/ 2147483647 w 337"/>
              <a:gd name="T7" fmla="*/ 2147483647 h 355"/>
              <a:gd name="T8" fmla="*/ 2147483647 w 337"/>
              <a:gd name="T9" fmla="*/ 2147483647 h 355"/>
              <a:gd name="T10" fmla="*/ 2147483647 w 337"/>
              <a:gd name="T11" fmla="*/ 2147483647 h 355"/>
              <a:gd name="T12" fmla="*/ 2147483647 w 337"/>
              <a:gd name="T13" fmla="*/ 2147483647 h 355"/>
              <a:gd name="T14" fmla="*/ 2147483647 w 337"/>
              <a:gd name="T15" fmla="*/ 2147483647 h 355"/>
              <a:gd name="T16" fmla="*/ 2147483647 w 337"/>
              <a:gd name="T17" fmla="*/ 2147483647 h 355"/>
              <a:gd name="T18" fmla="*/ 2147483647 w 337"/>
              <a:gd name="T19" fmla="*/ 2147483647 h 355"/>
              <a:gd name="T20" fmla="*/ 2147483647 w 337"/>
              <a:gd name="T21" fmla="*/ 2147483647 h 355"/>
              <a:gd name="T22" fmla="*/ 2147483647 w 337"/>
              <a:gd name="T23" fmla="*/ 2147483647 h 355"/>
              <a:gd name="T24" fmla="*/ 2147483647 w 337"/>
              <a:gd name="T25" fmla="*/ 0 h 355"/>
              <a:gd name="T26" fmla="*/ 2147483647 w 337"/>
              <a:gd name="T27" fmla="*/ 2147483647 h 355"/>
              <a:gd name="T28" fmla="*/ 2147483647 w 337"/>
              <a:gd name="T29" fmla="*/ 2147483647 h 355"/>
              <a:gd name="T30" fmla="*/ 2147483647 w 337"/>
              <a:gd name="T31" fmla="*/ 2147483647 h 355"/>
              <a:gd name="T32" fmla="*/ 2147483647 w 337"/>
              <a:gd name="T33" fmla="*/ 2147483647 h 355"/>
              <a:gd name="T34" fmla="*/ 2147483647 w 337"/>
              <a:gd name="T35" fmla="*/ 2147483647 h 355"/>
              <a:gd name="T36" fmla="*/ 2147483647 w 337"/>
              <a:gd name="T37" fmla="*/ 2147483647 h 355"/>
              <a:gd name="T38" fmla="*/ 2147483647 w 337"/>
              <a:gd name="T39" fmla="*/ 2147483647 h 355"/>
              <a:gd name="T40" fmla="*/ 2147483647 w 337"/>
              <a:gd name="T41" fmla="*/ 2147483647 h 355"/>
              <a:gd name="T42" fmla="*/ 2147483647 w 337"/>
              <a:gd name="T43" fmla="*/ 2147483647 h 355"/>
              <a:gd name="T44" fmla="*/ 2147483647 w 337"/>
              <a:gd name="T45" fmla="*/ 2147483647 h 355"/>
              <a:gd name="T46" fmla="*/ 2147483647 w 337"/>
              <a:gd name="T47" fmla="*/ 2147483647 h 355"/>
              <a:gd name="T48" fmla="*/ 2147483647 w 337"/>
              <a:gd name="T49" fmla="*/ 2147483647 h 355"/>
              <a:gd name="T50" fmla="*/ 2147483647 w 337"/>
              <a:gd name="T51" fmla="*/ 2147483647 h 355"/>
              <a:gd name="T52" fmla="*/ 2147483647 w 337"/>
              <a:gd name="T53" fmla="*/ 2147483647 h 355"/>
              <a:gd name="T54" fmla="*/ 2147483647 w 337"/>
              <a:gd name="T55" fmla="*/ 2147483647 h 355"/>
              <a:gd name="T56" fmla="*/ 2147483647 w 337"/>
              <a:gd name="T57" fmla="*/ 2147483647 h 355"/>
              <a:gd name="T58" fmla="*/ 2147483647 w 337"/>
              <a:gd name="T59" fmla="*/ 2147483647 h 355"/>
              <a:gd name="T60" fmla="*/ 2147483647 w 337"/>
              <a:gd name="T61" fmla="*/ 2147483647 h 355"/>
              <a:gd name="T62" fmla="*/ 2147483647 w 337"/>
              <a:gd name="T63" fmla="*/ 2147483647 h 355"/>
              <a:gd name="T64" fmla="*/ 2147483647 w 337"/>
              <a:gd name="T65" fmla="*/ 2147483647 h 355"/>
              <a:gd name="T66" fmla="*/ 2147483647 w 337"/>
              <a:gd name="T67" fmla="*/ 2147483647 h 355"/>
              <a:gd name="T68" fmla="*/ 2147483647 w 337"/>
              <a:gd name="T69" fmla="*/ 2147483647 h 355"/>
              <a:gd name="T70" fmla="*/ 0 w 337"/>
              <a:gd name="T71" fmla="*/ 2147483647 h 3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7"/>
              <a:gd name="T109" fmla="*/ 0 h 355"/>
              <a:gd name="T110" fmla="*/ 337 w 337"/>
              <a:gd name="T111" fmla="*/ 355 h 35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7" h="355">
                <a:moveTo>
                  <a:pt x="0" y="311"/>
                </a:moveTo>
                <a:lnTo>
                  <a:pt x="42" y="262"/>
                </a:lnTo>
                <a:lnTo>
                  <a:pt x="137" y="243"/>
                </a:lnTo>
                <a:lnTo>
                  <a:pt x="154" y="262"/>
                </a:lnTo>
                <a:lnTo>
                  <a:pt x="154" y="243"/>
                </a:lnTo>
                <a:lnTo>
                  <a:pt x="154" y="180"/>
                </a:lnTo>
                <a:lnTo>
                  <a:pt x="181" y="180"/>
                </a:lnTo>
                <a:lnTo>
                  <a:pt x="181" y="199"/>
                </a:lnTo>
                <a:lnTo>
                  <a:pt x="217" y="180"/>
                </a:lnTo>
                <a:lnTo>
                  <a:pt x="217" y="105"/>
                </a:lnTo>
                <a:lnTo>
                  <a:pt x="198" y="25"/>
                </a:lnTo>
                <a:lnTo>
                  <a:pt x="217" y="25"/>
                </a:lnTo>
                <a:lnTo>
                  <a:pt x="198" y="0"/>
                </a:lnTo>
                <a:lnTo>
                  <a:pt x="217" y="25"/>
                </a:lnTo>
                <a:lnTo>
                  <a:pt x="293" y="105"/>
                </a:lnTo>
                <a:lnTo>
                  <a:pt x="310" y="130"/>
                </a:lnTo>
                <a:lnTo>
                  <a:pt x="293" y="130"/>
                </a:lnTo>
                <a:lnTo>
                  <a:pt x="293" y="155"/>
                </a:lnTo>
                <a:lnTo>
                  <a:pt x="337" y="243"/>
                </a:lnTo>
                <a:lnTo>
                  <a:pt x="337" y="262"/>
                </a:lnTo>
                <a:lnTo>
                  <a:pt x="310" y="292"/>
                </a:lnTo>
                <a:lnTo>
                  <a:pt x="293" y="262"/>
                </a:lnTo>
                <a:lnTo>
                  <a:pt x="293" y="292"/>
                </a:lnTo>
                <a:lnTo>
                  <a:pt x="267" y="262"/>
                </a:lnTo>
                <a:lnTo>
                  <a:pt x="249" y="292"/>
                </a:lnTo>
                <a:lnTo>
                  <a:pt x="217" y="292"/>
                </a:lnTo>
                <a:lnTo>
                  <a:pt x="198" y="292"/>
                </a:lnTo>
                <a:lnTo>
                  <a:pt x="217" y="311"/>
                </a:lnTo>
                <a:lnTo>
                  <a:pt x="198" y="355"/>
                </a:lnTo>
                <a:lnTo>
                  <a:pt x="154" y="328"/>
                </a:lnTo>
                <a:lnTo>
                  <a:pt x="154" y="292"/>
                </a:lnTo>
                <a:lnTo>
                  <a:pt x="137" y="292"/>
                </a:lnTo>
                <a:lnTo>
                  <a:pt x="61" y="311"/>
                </a:lnTo>
                <a:lnTo>
                  <a:pt x="42" y="328"/>
                </a:lnTo>
                <a:lnTo>
                  <a:pt x="25" y="328"/>
                </a:lnTo>
                <a:lnTo>
                  <a:pt x="0" y="311"/>
                </a:lnTo>
                <a:close/>
              </a:path>
            </a:pathLst>
          </a:custGeom>
          <a:solidFill>
            <a:srgbClr val="7AB925"/>
          </a:solidFill>
          <a:ln w="3175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v-SE">
              <a:latin typeface="TheSansSemiLight-Plain" pitchFamily="34" charset="0"/>
              <a:ea typeface="+mn-ea"/>
            </a:endParaRPr>
          </a:p>
        </p:txBody>
      </p:sp>
      <p:sp>
        <p:nvSpPr>
          <p:cNvPr id="365" name="Freeform 392">
            <a:extLst>
              <a:ext uri="{FF2B5EF4-FFF2-40B4-BE49-F238E27FC236}">
                <a16:creationId xmlns:a16="http://schemas.microsoft.com/office/drawing/2014/main" id="{02E708B7-29CD-CD4E-9527-68BACE277FC4}"/>
              </a:ext>
            </a:extLst>
          </p:cNvPr>
          <p:cNvSpPr>
            <a:spLocks/>
          </p:cNvSpPr>
          <p:nvPr/>
        </p:nvSpPr>
        <p:spPr bwMode="auto">
          <a:xfrm>
            <a:off x="9415863" y="2658686"/>
            <a:ext cx="171450" cy="18573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0 w 198"/>
              <a:gd name="T9" fmla="*/ 0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87"/>
              <a:gd name="T62" fmla="*/ 198 w 198"/>
              <a:gd name="T63" fmla="*/ 187 h 1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87">
                <a:moveTo>
                  <a:pt x="17" y="111"/>
                </a:moveTo>
                <a:lnTo>
                  <a:pt x="17" y="94"/>
                </a:lnTo>
                <a:lnTo>
                  <a:pt x="42" y="94"/>
                </a:lnTo>
                <a:lnTo>
                  <a:pt x="17" y="31"/>
                </a:lnTo>
                <a:lnTo>
                  <a:pt x="0" y="0"/>
                </a:lnTo>
                <a:lnTo>
                  <a:pt x="111" y="50"/>
                </a:lnTo>
                <a:lnTo>
                  <a:pt x="130" y="75"/>
                </a:lnTo>
                <a:lnTo>
                  <a:pt x="154" y="50"/>
                </a:lnTo>
                <a:lnTo>
                  <a:pt x="154" y="75"/>
                </a:lnTo>
                <a:lnTo>
                  <a:pt x="173" y="94"/>
                </a:lnTo>
                <a:lnTo>
                  <a:pt x="198" y="94"/>
                </a:lnTo>
                <a:lnTo>
                  <a:pt x="173" y="111"/>
                </a:lnTo>
                <a:lnTo>
                  <a:pt x="154" y="111"/>
                </a:lnTo>
                <a:lnTo>
                  <a:pt x="130" y="136"/>
                </a:lnTo>
                <a:lnTo>
                  <a:pt x="80" y="111"/>
                </a:lnTo>
                <a:lnTo>
                  <a:pt x="61" y="136"/>
                </a:lnTo>
                <a:lnTo>
                  <a:pt x="42" y="111"/>
                </a:lnTo>
                <a:lnTo>
                  <a:pt x="61" y="161"/>
                </a:lnTo>
                <a:lnTo>
                  <a:pt x="42" y="187"/>
                </a:lnTo>
                <a:lnTo>
                  <a:pt x="17" y="111"/>
                </a:lnTo>
                <a:close/>
              </a:path>
            </a:pathLst>
          </a:custGeom>
          <a:solidFill>
            <a:srgbClr val="7AB925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66" name="Freeform 393">
            <a:extLst>
              <a:ext uri="{FF2B5EF4-FFF2-40B4-BE49-F238E27FC236}">
                <a16:creationId xmlns:a16="http://schemas.microsoft.com/office/drawing/2014/main" id="{6B8CE177-B879-BA42-9B2C-5670C927C10E}"/>
              </a:ext>
            </a:extLst>
          </p:cNvPr>
          <p:cNvSpPr>
            <a:spLocks/>
          </p:cNvSpPr>
          <p:nvPr/>
        </p:nvSpPr>
        <p:spPr bwMode="auto">
          <a:xfrm>
            <a:off x="9415863" y="2658686"/>
            <a:ext cx="171450" cy="18573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0 w 198"/>
              <a:gd name="T9" fmla="*/ 0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87"/>
              <a:gd name="T62" fmla="*/ 198 w 198"/>
              <a:gd name="T63" fmla="*/ 187 h 1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87">
                <a:moveTo>
                  <a:pt x="17" y="111"/>
                </a:moveTo>
                <a:lnTo>
                  <a:pt x="17" y="94"/>
                </a:lnTo>
                <a:lnTo>
                  <a:pt x="42" y="94"/>
                </a:lnTo>
                <a:lnTo>
                  <a:pt x="17" y="31"/>
                </a:lnTo>
                <a:lnTo>
                  <a:pt x="0" y="0"/>
                </a:lnTo>
                <a:lnTo>
                  <a:pt x="111" y="50"/>
                </a:lnTo>
                <a:lnTo>
                  <a:pt x="130" y="75"/>
                </a:lnTo>
                <a:lnTo>
                  <a:pt x="154" y="50"/>
                </a:lnTo>
                <a:lnTo>
                  <a:pt x="154" y="75"/>
                </a:lnTo>
                <a:lnTo>
                  <a:pt x="173" y="94"/>
                </a:lnTo>
                <a:lnTo>
                  <a:pt x="198" y="94"/>
                </a:lnTo>
                <a:lnTo>
                  <a:pt x="173" y="111"/>
                </a:lnTo>
                <a:lnTo>
                  <a:pt x="154" y="111"/>
                </a:lnTo>
                <a:lnTo>
                  <a:pt x="130" y="136"/>
                </a:lnTo>
                <a:lnTo>
                  <a:pt x="80" y="111"/>
                </a:lnTo>
                <a:lnTo>
                  <a:pt x="61" y="136"/>
                </a:lnTo>
                <a:lnTo>
                  <a:pt x="42" y="111"/>
                </a:lnTo>
                <a:lnTo>
                  <a:pt x="61" y="161"/>
                </a:lnTo>
                <a:lnTo>
                  <a:pt x="42" y="187"/>
                </a:lnTo>
                <a:lnTo>
                  <a:pt x="17" y="111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7" name="Freeform 394">
            <a:extLst>
              <a:ext uri="{FF2B5EF4-FFF2-40B4-BE49-F238E27FC236}">
                <a16:creationId xmlns:a16="http://schemas.microsoft.com/office/drawing/2014/main" id="{421D1619-0492-BB4A-96E4-46243CA9CE87}"/>
              </a:ext>
            </a:extLst>
          </p:cNvPr>
          <p:cNvSpPr>
            <a:spLocks/>
          </p:cNvSpPr>
          <p:nvPr/>
        </p:nvSpPr>
        <p:spPr bwMode="auto">
          <a:xfrm>
            <a:off x="7468001" y="1418848"/>
            <a:ext cx="98425" cy="47625"/>
          </a:xfrm>
          <a:custGeom>
            <a:avLst/>
            <a:gdLst>
              <a:gd name="T0" fmla="*/ 0 w 112"/>
              <a:gd name="T1" fmla="*/ 2147483647 h 47"/>
              <a:gd name="T2" fmla="*/ 0 w 112"/>
              <a:gd name="T3" fmla="*/ 0 h 47"/>
              <a:gd name="T4" fmla="*/ 2147483647 w 112"/>
              <a:gd name="T5" fmla="*/ 0 h 47"/>
              <a:gd name="T6" fmla="*/ 2147483647 w 112"/>
              <a:gd name="T7" fmla="*/ 2147483647 h 47"/>
              <a:gd name="T8" fmla="*/ 2147483647 w 112"/>
              <a:gd name="T9" fmla="*/ 2147483647 h 47"/>
              <a:gd name="T10" fmla="*/ 0 w 112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7"/>
              <a:gd name="T20" fmla="*/ 112 w 112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7">
                <a:moveTo>
                  <a:pt x="0" y="47"/>
                </a:moveTo>
                <a:lnTo>
                  <a:pt x="0" y="0"/>
                </a:lnTo>
                <a:lnTo>
                  <a:pt x="17" y="0"/>
                </a:lnTo>
                <a:lnTo>
                  <a:pt x="85" y="26"/>
                </a:lnTo>
                <a:lnTo>
                  <a:pt x="112" y="47"/>
                </a:ln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8" name="Freeform 395">
            <a:extLst>
              <a:ext uri="{FF2B5EF4-FFF2-40B4-BE49-F238E27FC236}">
                <a16:creationId xmlns:a16="http://schemas.microsoft.com/office/drawing/2014/main" id="{17E3AF11-1011-CD45-BB72-91DE2750A26D}"/>
              </a:ext>
            </a:extLst>
          </p:cNvPr>
          <p:cNvSpPr>
            <a:spLocks/>
          </p:cNvSpPr>
          <p:nvPr/>
        </p:nvSpPr>
        <p:spPr bwMode="auto">
          <a:xfrm>
            <a:off x="7468001" y="1418848"/>
            <a:ext cx="98425" cy="47625"/>
          </a:xfrm>
          <a:custGeom>
            <a:avLst/>
            <a:gdLst>
              <a:gd name="T0" fmla="*/ 0 w 112"/>
              <a:gd name="T1" fmla="*/ 2147483647 h 47"/>
              <a:gd name="T2" fmla="*/ 0 w 112"/>
              <a:gd name="T3" fmla="*/ 0 h 47"/>
              <a:gd name="T4" fmla="*/ 2147483647 w 112"/>
              <a:gd name="T5" fmla="*/ 0 h 47"/>
              <a:gd name="T6" fmla="*/ 2147483647 w 112"/>
              <a:gd name="T7" fmla="*/ 2147483647 h 47"/>
              <a:gd name="T8" fmla="*/ 2147483647 w 112"/>
              <a:gd name="T9" fmla="*/ 2147483647 h 47"/>
              <a:gd name="T10" fmla="*/ 0 w 112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7"/>
              <a:gd name="T20" fmla="*/ 112 w 112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7">
                <a:moveTo>
                  <a:pt x="0" y="47"/>
                </a:moveTo>
                <a:lnTo>
                  <a:pt x="0" y="0"/>
                </a:lnTo>
                <a:lnTo>
                  <a:pt x="17" y="0"/>
                </a:lnTo>
                <a:lnTo>
                  <a:pt x="85" y="26"/>
                </a:lnTo>
                <a:lnTo>
                  <a:pt x="112" y="47"/>
                </a:lnTo>
                <a:lnTo>
                  <a:pt x="0" y="4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9" name="Freeform 396">
            <a:extLst>
              <a:ext uri="{FF2B5EF4-FFF2-40B4-BE49-F238E27FC236}">
                <a16:creationId xmlns:a16="http://schemas.microsoft.com/office/drawing/2014/main" id="{F548FDEF-4AFA-D649-98AC-955A99FB9C97}"/>
              </a:ext>
            </a:extLst>
          </p:cNvPr>
          <p:cNvSpPr>
            <a:spLocks/>
          </p:cNvSpPr>
          <p:nvPr/>
        </p:nvSpPr>
        <p:spPr bwMode="auto">
          <a:xfrm>
            <a:off x="7234638" y="1369636"/>
            <a:ext cx="211138" cy="71437"/>
          </a:xfrm>
          <a:custGeom>
            <a:avLst/>
            <a:gdLst>
              <a:gd name="T0" fmla="*/ 0 w 242"/>
              <a:gd name="T1" fmla="*/ 2147483647 h 75"/>
              <a:gd name="T2" fmla="*/ 2147483647 w 242"/>
              <a:gd name="T3" fmla="*/ 2147483647 h 75"/>
              <a:gd name="T4" fmla="*/ 2147483647 w 242"/>
              <a:gd name="T5" fmla="*/ 0 h 75"/>
              <a:gd name="T6" fmla="*/ 2147483647 w 242"/>
              <a:gd name="T7" fmla="*/ 0 h 75"/>
              <a:gd name="T8" fmla="*/ 2147483647 w 242"/>
              <a:gd name="T9" fmla="*/ 2147483647 h 75"/>
              <a:gd name="T10" fmla="*/ 2147483647 w 242"/>
              <a:gd name="T11" fmla="*/ 2147483647 h 75"/>
              <a:gd name="T12" fmla="*/ 2147483647 w 242"/>
              <a:gd name="T13" fmla="*/ 2147483647 h 75"/>
              <a:gd name="T14" fmla="*/ 0 w 242"/>
              <a:gd name="T15" fmla="*/ 2147483647 h 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"/>
              <a:gd name="T25" fmla="*/ 0 h 75"/>
              <a:gd name="T26" fmla="*/ 242 w 242"/>
              <a:gd name="T27" fmla="*/ 75 h 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" h="75">
                <a:moveTo>
                  <a:pt x="0" y="31"/>
                </a:moveTo>
                <a:lnTo>
                  <a:pt x="17" y="31"/>
                </a:lnTo>
                <a:lnTo>
                  <a:pt x="17" y="0"/>
                </a:lnTo>
                <a:lnTo>
                  <a:pt x="61" y="0"/>
                </a:lnTo>
                <a:lnTo>
                  <a:pt x="215" y="50"/>
                </a:lnTo>
                <a:lnTo>
                  <a:pt x="242" y="75"/>
                </a:lnTo>
                <a:lnTo>
                  <a:pt x="110" y="75"/>
                </a:lnTo>
                <a:lnTo>
                  <a:pt x="0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0" name="Freeform 397">
            <a:extLst>
              <a:ext uri="{FF2B5EF4-FFF2-40B4-BE49-F238E27FC236}">
                <a16:creationId xmlns:a16="http://schemas.microsoft.com/office/drawing/2014/main" id="{2E7ED98C-E24D-F146-920B-3FFE5BFEC011}"/>
              </a:ext>
            </a:extLst>
          </p:cNvPr>
          <p:cNvSpPr>
            <a:spLocks/>
          </p:cNvSpPr>
          <p:nvPr/>
        </p:nvSpPr>
        <p:spPr bwMode="auto">
          <a:xfrm>
            <a:off x="7234638" y="1369636"/>
            <a:ext cx="211138" cy="71437"/>
          </a:xfrm>
          <a:custGeom>
            <a:avLst/>
            <a:gdLst>
              <a:gd name="T0" fmla="*/ 0 w 242"/>
              <a:gd name="T1" fmla="*/ 2147483647 h 75"/>
              <a:gd name="T2" fmla="*/ 2147483647 w 242"/>
              <a:gd name="T3" fmla="*/ 2147483647 h 75"/>
              <a:gd name="T4" fmla="*/ 2147483647 w 242"/>
              <a:gd name="T5" fmla="*/ 0 h 75"/>
              <a:gd name="T6" fmla="*/ 2147483647 w 242"/>
              <a:gd name="T7" fmla="*/ 0 h 75"/>
              <a:gd name="T8" fmla="*/ 2147483647 w 242"/>
              <a:gd name="T9" fmla="*/ 2147483647 h 75"/>
              <a:gd name="T10" fmla="*/ 2147483647 w 242"/>
              <a:gd name="T11" fmla="*/ 2147483647 h 75"/>
              <a:gd name="T12" fmla="*/ 2147483647 w 242"/>
              <a:gd name="T13" fmla="*/ 2147483647 h 75"/>
              <a:gd name="T14" fmla="*/ 0 w 242"/>
              <a:gd name="T15" fmla="*/ 2147483647 h 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"/>
              <a:gd name="T25" fmla="*/ 0 h 75"/>
              <a:gd name="T26" fmla="*/ 242 w 242"/>
              <a:gd name="T27" fmla="*/ 75 h 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" h="75">
                <a:moveTo>
                  <a:pt x="0" y="31"/>
                </a:moveTo>
                <a:lnTo>
                  <a:pt x="17" y="31"/>
                </a:lnTo>
                <a:lnTo>
                  <a:pt x="17" y="0"/>
                </a:lnTo>
                <a:lnTo>
                  <a:pt x="61" y="0"/>
                </a:lnTo>
                <a:lnTo>
                  <a:pt x="215" y="50"/>
                </a:lnTo>
                <a:lnTo>
                  <a:pt x="242" y="75"/>
                </a:lnTo>
                <a:lnTo>
                  <a:pt x="110" y="75"/>
                </a:lnTo>
                <a:lnTo>
                  <a:pt x="0" y="3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1" name="Freeform 398">
            <a:extLst>
              <a:ext uri="{FF2B5EF4-FFF2-40B4-BE49-F238E27FC236}">
                <a16:creationId xmlns:a16="http://schemas.microsoft.com/office/drawing/2014/main" id="{E4962C83-C708-C944-81AF-12A554447AB2}"/>
              </a:ext>
            </a:extLst>
          </p:cNvPr>
          <p:cNvSpPr>
            <a:spLocks/>
          </p:cNvSpPr>
          <p:nvPr/>
        </p:nvSpPr>
        <p:spPr bwMode="auto">
          <a:xfrm>
            <a:off x="6528201" y="1504573"/>
            <a:ext cx="334962" cy="201613"/>
          </a:xfrm>
          <a:custGeom>
            <a:avLst/>
            <a:gdLst>
              <a:gd name="T0" fmla="*/ 2147483647 w 387"/>
              <a:gd name="T1" fmla="*/ 2147483647 h 206"/>
              <a:gd name="T2" fmla="*/ 0 w 387"/>
              <a:gd name="T3" fmla="*/ 2147483647 h 206"/>
              <a:gd name="T4" fmla="*/ 2147483647 w 387"/>
              <a:gd name="T5" fmla="*/ 2147483647 h 206"/>
              <a:gd name="T6" fmla="*/ 2147483647 w 387"/>
              <a:gd name="T7" fmla="*/ 2147483647 h 206"/>
              <a:gd name="T8" fmla="*/ 2147483647 w 387"/>
              <a:gd name="T9" fmla="*/ 2147483647 h 206"/>
              <a:gd name="T10" fmla="*/ 2147483647 w 387"/>
              <a:gd name="T11" fmla="*/ 2147483647 h 206"/>
              <a:gd name="T12" fmla="*/ 2147483647 w 387"/>
              <a:gd name="T13" fmla="*/ 2147483647 h 206"/>
              <a:gd name="T14" fmla="*/ 2147483647 w 387"/>
              <a:gd name="T15" fmla="*/ 2147483647 h 206"/>
              <a:gd name="T16" fmla="*/ 2147483647 w 387"/>
              <a:gd name="T17" fmla="*/ 2147483647 h 206"/>
              <a:gd name="T18" fmla="*/ 2147483647 w 387"/>
              <a:gd name="T19" fmla="*/ 0 h 206"/>
              <a:gd name="T20" fmla="*/ 2147483647 w 387"/>
              <a:gd name="T21" fmla="*/ 0 h 206"/>
              <a:gd name="T22" fmla="*/ 2147483647 w 387"/>
              <a:gd name="T23" fmla="*/ 0 h 206"/>
              <a:gd name="T24" fmla="*/ 2147483647 w 387"/>
              <a:gd name="T25" fmla="*/ 2147483647 h 206"/>
              <a:gd name="T26" fmla="*/ 2147483647 w 387"/>
              <a:gd name="T27" fmla="*/ 2147483647 h 206"/>
              <a:gd name="T28" fmla="*/ 2147483647 w 387"/>
              <a:gd name="T29" fmla="*/ 2147483647 h 206"/>
              <a:gd name="T30" fmla="*/ 2147483647 w 387"/>
              <a:gd name="T31" fmla="*/ 2147483647 h 206"/>
              <a:gd name="T32" fmla="*/ 2147483647 w 387"/>
              <a:gd name="T33" fmla="*/ 2147483647 h 206"/>
              <a:gd name="T34" fmla="*/ 2147483647 w 387"/>
              <a:gd name="T35" fmla="*/ 2147483647 h 206"/>
              <a:gd name="T36" fmla="*/ 2147483647 w 387"/>
              <a:gd name="T37" fmla="*/ 2147483647 h 2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7"/>
              <a:gd name="T58" fmla="*/ 0 h 206"/>
              <a:gd name="T59" fmla="*/ 387 w 387"/>
              <a:gd name="T60" fmla="*/ 206 h 2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7" h="206">
                <a:moveTo>
                  <a:pt x="25" y="179"/>
                </a:moveTo>
                <a:lnTo>
                  <a:pt x="0" y="154"/>
                </a:lnTo>
                <a:lnTo>
                  <a:pt x="42" y="129"/>
                </a:lnTo>
                <a:lnTo>
                  <a:pt x="25" y="129"/>
                </a:lnTo>
                <a:lnTo>
                  <a:pt x="74" y="110"/>
                </a:lnTo>
                <a:lnTo>
                  <a:pt x="42" y="85"/>
                </a:lnTo>
                <a:lnTo>
                  <a:pt x="74" y="85"/>
                </a:lnTo>
                <a:lnTo>
                  <a:pt x="74" y="49"/>
                </a:lnTo>
                <a:lnTo>
                  <a:pt x="179" y="24"/>
                </a:lnTo>
                <a:lnTo>
                  <a:pt x="292" y="0"/>
                </a:lnTo>
                <a:lnTo>
                  <a:pt x="335" y="0"/>
                </a:lnTo>
                <a:lnTo>
                  <a:pt x="360" y="0"/>
                </a:lnTo>
                <a:lnTo>
                  <a:pt x="387" y="24"/>
                </a:lnTo>
                <a:lnTo>
                  <a:pt x="198" y="49"/>
                </a:lnTo>
                <a:lnTo>
                  <a:pt x="118" y="129"/>
                </a:lnTo>
                <a:lnTo>
                  <a:pt x="137" y="179"/>
                </a:lnTo>
                <a:lnTo>
                  <a:pt x="179" y="206"/>
                </a:lnTo>
                <a:lnTo>
                  <a:pt x="93" y="206"/>
                </a:lnTo>
                <a:lnTo>
                  <a:pt x="25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2" name="Freeform 399">
            <a:extLst>
              <a:ext uri="{FF2B5EF4-FFF2-40B4-BE49-F238E27FC236}">
                <a16:creationId xmlns:a16="http://schemas.microsoft.com/office/drawing/2014/main" id="{2FC3858A-D87D-8643-A5A3-A41192377F51}"/>
              </a:ext>
            </a:extLst>
          </p:cNvPr>
          <p:cNvSpPr>
            <a:spLocks/>
          </p:cNvSpPr>
          <p:nvPr/>
        </p:nvSpPr>
        <p:spPr bwMode="auto">
          <a:xfrm>
            <a:off x="6528201" y="1504573"/>
            <a:ext cx="334962" cy="201613"/>
          </a:xfrm>
          <a:custGeom>
            <a:avLst/>
            <a:gdLst>
              <a:gd name="T0" fmla="*/ 2147483647 w 387"/>
              <a:gd name="T1" fmla="*/ 2147483647 h 206"/>
              <a:gd name="T2" fmla="*/ 0 w 387"/>
              <a:gd name="T3" fmla="*/ 2147483647 h 206"/>
              <a:gd name="T4" fmla="*/ 2147483647 w 387"/>
              <a:gd name="T5" fmla="*/ 2147483647 h 206"/>
              <a:gd name="T6" fmla="*/ 2147483647 w 387"/>
              <a:gd name="T7" fmla="*/ 2147483647 h 206"/>
              <a:gd name="T8" fmla="*/ 2147483647 w 387"/>
              <a:gd name="T9" fmla="*/ 2147483647 h 206"/>
              <a:gd name="T10" fmla="*/ 2147483647 w 387"/>
              <a:gd name="T11" fmla="*/ 2147483647 h 206"/>
              <a:gd name="T12" fmla="*/ 2147483647 w 387"/>
              <a:gd name="T13" fmla="*/ 2147483647 h 206"/>
              <a:gd name="T14" fmla="*/ 2147483647 w 387"/>
              <a:gd name="T15" fmla="*/ 2147483647 h 206"/>
              <a:gd name="T16" fmla="*/ 2147483647 w 387"/>
              <a:gd name="T17" fmla="*/ 2147483647 h 206"/>
              <a:gd name="T18" fmla="*/ 2147483647 w 387"/>
              <a:gd name="T19" fmla="*/ 0 h 206"/>
              <a:gd name="T20" fmla="*/ 2147483647 w 387"/>
              <a:gd name="T21" fmla="*/ 0 h 206"/>
              <a:gd name="T22" fmla="*/ 2147483647 w 387"/>
              <a:gd name="T23" fmla="*/ 0 h 206"/>
              <a:gd name="T24" fmla="*/ 2147483647 w 387"/>
              <a:gd name="T25" fmla="*/ 2147483647 h 206"/>
              <a:gd name="T26" fmla="*/ 2147483647 w 387"/>
              <a:gd name="T27" fmla="*/ 2147483647 h 206"/>
              <a:gd name="T28" fmla="*/ 2147483647 w 387"/>
              <a:gd name="T29" fmla="*/ 2147483647 h 206"/>
              <a:gd name="T30" fmla="*/ 2147483647 w 387"/>
              <a:gd name="T31" fmla="*/ 2147483647 h 206"/>
              <a:gd name="T32" fmla="*/ 2147483647 w 387"/>
              <a:gd name="T33" fmla="*/ 2147483647 h 206"/>
              <a:gd name="T34" fmla="*/ 2147483647 w 387"/>
              <a:gd name="T35" fmla="*/ 2147483647 h 206"/>
              <a:gd name="T36" fmla="*/ 2147483647 w 387"/>
              <a:gd name="T37" fmla="*/ 2147483647 h 2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7"/>
              <a:gd name="T58" fmla="*/ 0 h 206"/>
              <a:gd name="T59" fmla="*/ 387 w 387"/>
              <a:gd name="T60" fmla="*/ 206 h 2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7" h="206">
                <a:moveTo>
                  <a:pt x="25" y="179"/>
                </a:moveTo>
                <a:lnTo>
                  <a:pt x="0" y="154"/>
                </a:lnTo>
                <a:lnTo>
                  <a:pt x="42" y="129"/>
                </a:lnTo>
                <a:lnTo>
                  <a:pt x="25" y="129"/>
                </a:lnTo>
                <a:lnTo>
                  <a:pt x="74" y="110"/>
                </a:lnTo>
                <a:lnTo>
                  <a:pt x="42" y="85"/>
                </a:lnTo>
                <a:lnTo>
                  <a:pt x="74" y="85"/>
                </a:lnTo>
                <a:lnTo>
                  <a:pt x="74" y="49"/>
                </a:lnTo>
                <a:lnTo>
                  <a:pt x="179" y="24"/>
                </a:lnTo>
                <a:lnTo>
                  <a:pt x="292" y="0"/>
                </a:lnTo>
                <a:lnTo>
                  <a:pt x="335" y="0"/>
                </a:lnTo>
                <a:lnTo>
                  <a:pt x="360" y="0"/>
                </a:lnTo>
                <a:lnTo>
                  <a:pt x="387" y="24"/>
                </a:lnTo>
                <a:lnTo>
                  <a:pt x="198" y="49"/>
                </a:lnTo>
                <a:lnTo>
                  <a:pt x="118" y="129"/>
                </a:lnTo>
                <a:lnTo>
                  <a:pt x="137" y="179"/>
                </a:lnTo>
                <a:lnTo>
                  <a:pt x="179" y="206"/>
                </a:lnTo>
                <a:lnTo>
                  <a:pt x="93" y="206"/>
                </a:lnTo>
                <a:lnTo>
                  <a:pt x="25" y="17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3" name="Freeform 400">
            <a:extLst>
              <a:ext uri="{FF2B5EF4-FFF2-40B4-BE49-F238E27FC236}">
                <a16:creationId xmlns:a16="http://schemas.microsoft.com/office/drawing/2014/main" id="{4F965173-9BEA-C044-A037-51BB290B35B4}"/>
              </a:ext>
            </a:extLst>
          </p:cNvPr>
          <p:cNvSpPr>
            <a:spLocks/>
          </p:cNvSpPr>
          <p:nvPr/>
        </p:nvSpPr>
        <p:spPr bwMode="auto">
          <a:xfrm>
            <a:off x="6528201" y="1369636"/>
            <a:ext cx="158750" cy="46037"/>
          </a:xfrm>
          <a:custGeom>
            <a:avLst/>
            <a:gdLst>
              <a:gd name="T0" fmla="*/ 0 w 181"/>
              <a:gd name="T1" fmla="*/ 2147483647 h 48"/>
              <a:gd name="T2" fmla="*/ 2147483647 w 181"/>
              <a:gd name="T3" fmla="*/ 0 h 48"/>
              <a:gd name="T4" fmla="*/ 2147483647 w 181"/>
              <a:gd name="T5" fmla="*/ 0 h 48"/>
              <a:gd name="T6" fmla="*/ 2147483647 w 181"/>
              <a:gd name="T7" fmla="*/ 0 h 48"/>
              <a:gd name="T8" fmla="*/ 2147483647 w 181"/>
              <a:gd name="T9" fmla="*/ 2147483647 h 48"/>
              <a:gd name="T10" fmla="*/ 2147483647 w 181"/>
              <a:gd name="T11" fmla="*/ 2147483647 h 48"/>
              <a:gd name="T12" fmla="*/ 0 w 181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1"/>
              <a:gd name="T22" fmla="*/ 0 h 48"/>
              <a:gd name="T23" fmla="*/ 181 w 181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1" h="48">
                <a:moveTo>
                  <a:pt x="0" y="48"/>
                </a:moveTo>
                <a:lnTo>
                  <a:pt x="154" y="0"/>
                </a:lnTo>
                <a:lnTo>
                  <a:pt x="181" y="0"/>
                </a:lnTo>
                <a:lnTo>
                  <a:pt x="118" y="0"/>
                </a:lnTo>
                <a:lnTo>
                  <a:pt x="137" y="48"/>
                </a:lnTo>
                <a:lnTo>
                  <a:pt x="118" y="48"/>
                </a:lnTo>
                <a:lnTo>
                  <a:pt x="0" y="48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74" name="Freeform 401">
            <a:extLst>
              <a:ext uri="{FF2B5EF4-FFF2-40B4-BE49-F238E27FC236}">
                <a16:creationId xmlns:a16="http://schemas.microsoft.com/office/drawing/2014/main" id="{56CB1699-F98F-984B-A1FE-DD95C7D37BC5}"/>
              </a:ext>
            </a:extLst>
          </p:cNvPr>
          <p:cNvSpPr>
            <a:spLocks/>
          </p:cNvSpPr>
          <p:nvPr/>
        </p:nvSpPr>
        <p:spPr bwMode="auto">
          <a:xfrm>
            <a:off x="6528201" y="1369636"/>
            <a:ext cx="158750" cy="46037"/>
          </a:xfrm>
          <a:custGeom>
            <a:avLst/>
            <a:gdLst>
              <a:gd name="T0" fmla="*/ 0 w 181"/>
              <a:gd name="T1" fmla="*/ 2147483647 h 48"/>
              <a:gd name="T2" fmla="*/ 2147483647 w 181"/>
              <a:gd name="T3" fmla="*/ 0 h 48"/>
              <a:gd name="T4" fmla="*/ 2147483647 w 181"/>
              <a:gd name="T5" fmla="*/ 0 h 48"/>
              <a:gd name="T6" fmla="*/ 2147483647 w 181"/>
              <a:gd name="T7" fmla="*/ 0 h 48"/>
              <a:gd name="T8" fmla="*/ 2147483647 w 181"/>
              <a:gd name="T9" fmla="*/ 2147483647 h 48"/>
              <a:gd name="T10" fmla="*/ 2147483647 w 181"/>
              <a:gd name="T11" fmla="*/ 2147483647 h 48"/>
              <a:gd name="T12" fmla="*/ 0 w 181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1"/>
              <a:gd name="T22" fmla="*/ 0 h 48"/>
              <a:gd name="T23" fmla="*/ 181 w 181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1" h="48">
                <a:moveTo>
                  <a:pt x="0" y="48"/>
                </a:moveTo>
                <a:lnTo>
                  <a:pt x="154" y="0"/>
                </a:lnTo>
                <a:lnTo>
                  <a:pt x="181" y="0"/>
                </a:lnTo>
                <a:lnTo>
                  <a:pt x="118" y="0"/>
                </a:lnTo>
                <a:lnTo>
                  <a:pt x="137" y="48"/>
                </a:lnTo>
                <a:lnTo>
                  <a:pt x="118" y="48"/>
                </a:lnTo>
                <a:lnTo>
                  <a:pt x="0" y="4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5" name="Freeform 402">
            <a:extLst>
              <a:ext uri="{FF2B5EF4-FFF2-40B4-BE49-F238E27FC236}">
                <a16:creationId xmlns:a16="http://schemas.microsoft.com/office/drawing/2014/main" id="{046F9478-F11B-6042-93CA-152AF1D75595}"/>
              </a:ext>
            </a:extLst>
          </p:cNvPr>
          <p:cNvSpPr>
            <a:spLocks/>
          </p:cNvSpPr>
          <p:nvPr/>
        </p:nvSpPr>
        <p:spPr bwMode="auto">
          <a:xfrm>
            <a:off x="6475813" y="1350586"/>
            <a:ext cx="88900" cy="46037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0 w 10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0" y="48"/>
                </a:moveTo>
                <a:lnTo>
                  <a:pt x="42" y="48"/>
                </a:lnTo>
                <a:lnTo>
                  <a:pt x="86" y="0"/>
                </a:lnTo>
                <a:lnTo>
                  <a:pt x="86" y="48"/>
                </a:lnTo>
                <a:lnTo>
                  <a:pt x="105" y="48"/>
                </a:lnTo>
                <a:lnTo>
                  <a:pt x="0" y="48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76" name="Freeform 403">
            <a:extLst>
              <a:ext uri="{FF2B5EF4-FFF2-40B4-BE49-F238E27FC236}">
                <a16:creationId xmlns:a16="http://schemas.microsoft.com/office/drawing/2014/main" id="{EF59FD51-8FFF-6C48-AD85-88C2774FDCC7}"/>
              </a:ext>
            </a:extLst>
          </p:cNvPr>
          <p:cNvSpPr>
            <a:spLocks/>
          </p:cNvSpPr>
          <p:nvPr/>
        </p:nvSpPr>
        <p:spPr bwMode="auto">
          <a:xfrm>
            <a:off x="6475813" y="1350586"/>
            <a:ext cx="88900" cy="46037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0 w 10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0" y="48"/>
                </a:moveTo>
                <a:lnTo>
                  <a:pt x="42" y="48"/>
                </a:lnTo>
                <a:lnTo>
                  <a:pt x="86" y="0"/>
                </a:lnTo>
                <a:lnTo>
                  <a:pt x="86" y="48"/>
                </a:lnTo>
                <a:lnTo>
                  <a:pt x="105" y="48"/>
                </a:lnTo>
                <a:lnTo>
                  <a:pt x="0" y="4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7" name="Freeform 404">
            <a:extLst>
              <a:ext uri="{FF2B5EF4-FFF2-40B4-BE49-F238E27FC236}">
                <a16:creationId xmlns:a16="http://schemas.microsoft.com/office/drawing/2014/main" id="{A02D26B7-2A02-BF4C-8A2F-39B30E0F718A}"/>
              </a:ext>
            </a:extLst>
          </p:cNvPr>
          <p:cNvSpPr>
            <a:spLocks/>
          </p:cNvSpPr>
          <p:nvPr/>
        </p:nvSpPr>
        <p:spPr bwMode="auto">
          <a:xfrm>
            <a:off x="6278963" y="1369636"/>
            <a:ext cx="133350" cy="46037"/>
          </a:xfrm>
          <a:custGeom>
            <a:avLst/>
            <a:gdLst>
              <a:gd name="T0" fmla="*/ 0 w 155"/>
              <a:gd name="T1" fmla="*/ 2147483647 h 48"/>
              <a:gd name="T2" fmla="*/ 2147483647 w 155"/>
              <a:gd name="T3" fmla="*/ 0 h 48"/>
              <a:gd name="T4" fmla="*/ 2147483647 w 155"/>
              <a:gd name="T5" fmla="*/ 2147483647 h 48"/>
              <a:gd name="T6" fmla="*/ 2147483647 w 155"/>
              <a:gd name="T7" fmla="*/ 2147483647 h 48"/>
              <a:gd name="T8" fmla="*/ 2147483647 w 155"/>
              <a:gd name="T9" fmla="*/ 2147483647 h 48"/>
              <a:gd name="T10" fmla="*/ 0 w 15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48"/>
              <a:gd name="T20" fmla="*/ 155 w 15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48">
                <a:moveTo>
                  <a:pt x="0" y="48"/>
                </a:moveTo>
                <a:lnTo>
                  <a:pt x="61" y="0"/>
                </a:lnTo>
                <a:lnTo>
                  <a:pt x="155" y="48"/>
                </a:lnTo>
                <a:lnTo>
                  <a:pt x="130" y="48"/>
                </a:lnTo>
                <a:lnTo>
                  <a:pt x="111" y="48"/>
                </a:lnTo>
                <a:lnTo>
                  <a:pt x="0" y="48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78" name="Freeform 405">
            <a:extLst>
              <a:ext uri="{FF2B5EF4-FFF2-40B4-BE49-F238E27FC236}">
                <a16:creationId xmlns:a16="http://schemas.microsoft.com/office/drawing/2014/main" id="{F8A7EFE9-1779-F940-A18D-053D84FD881A}"/>
              </a:ext>
            </a:extLst>
          </p:cNvPr>
          <p:cNvSpPr>
            <a:spLocks/>
          </p:cNvSpPr>
          <p:nvPr/>
        </p:nvSpPr>
        <p:spPr bwMode="auto">
          <a:xfrm>
            <a:off x="6278963" y="1369636"/>
            <a:ext cx="133350" cy="46037"/>
          </a:xfrm>
          <a:custGeom>
            <a:avLst/>
            <a:gdLst>
              <a:gd name="T0" fmla="*/ 0 w 155"/>
              <a:gd name="T1" fmla="*/ 2147483647 h 48"/>
              <a:gd name="T2" fmla="*/ 2147483647 w 155"/>
              <a:gd name="T3" fmla="*/ 0 h 48"/>
              <a:gd name="T4" fmla="*/ 2147483647 w 155"/>
              <a:gd name="T5" fmla="*/ 2147483647 h 48"/>
              <a:gd name="T6" fmla="*/ 2147483647 w 155"/>
              <a:gd name="T7" fmla="*/ 2147483647 h 48"/>
              <a:gd name="T8" fmla="*/ 2147483647 w 155"/>
              <a:gd name="T9" fmla="*/ 2147483647 h 48"/>
              <a:gd name="T10" fmla="*/ 0 w 15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48"/>
              <a:gd name="T20" fmla="*/ 155 w 15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48">
                <a:moveTo>
                  <a:pt x="0" y="48"/>
                </a:moveTo>
                <a:lnTo>
                  <a:pt x="61" y="0"/>
                </a:lnTo>
                <a:lnTo>
                  <a:pt x="155" y="48"/>
                </a:lnTo>
                <a:lnTo>
                  <a:pt x="130" y="48"/>
                </a:lnTo>
                <a:lnTo>
                  <a:pt x="111" y="48"/>
                </a:lnTo>
                <a:lnTo>
                  <a:pt x="0" y="4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" name="Freeform 406">
            <a:extLst>
              <a:ext uri="{FF2B5EF4-FFF2-40B4-BE49-F238E27FC236}">
                <a16:creationId xmlns:a16="http://schemas.microsoft.com/office/drawing/2014/main" id="{9CAABFD3-459C-DE42-B7B3-FF8716A15FD0}"/>
              </a:ext>
            </a:extLst>
          </p:cNvPr>
          <p:cNvSpPr>
            <a:spLocks/>
          </p:cNvSpPr>
          <p:nvPr/>
        </p:nvSpPr>
        <p:spPr bwMode="auto">
          <a:xfrm>
            <a:off x="5616976" y="1399798"/>
            <a:ext cx="331787" cy="104775"/>
          </a:xfrm>
          <a:custGeom>
            <a:avLst/>
            <a:gdLst>
              <a:gd name="T0" fmla="*/ 0 w 381"/>
              <a:gd name="T1" fmla="*/ 2147483647 h 105"/>
              <a:gd name="T2" fmla="*/ 2147483647 w 381"/>
              <a:gd name="T3" fmla="*/ 2147483647 h 105"/>
              <a:gd name="T4" fmla="*/ 2147483647 w 381"/>
              <a:gd name="T5" fmla="*/ 0 h 105"/>
              <a:gd name="T6" fmla="*/ 2147483647 w 381"/>
              <a:gd name="T7" fmla="*/ 0 h 105"/>
              <a:gd name="T8" fmla="*/ 2147483647 w 381"/>
              <a:gd name="T9" fmla="*/ 2147483647 h 105"/>
              <a:gd name="T10" fmla="*/ 2147483647 w 381"/>
              <a:gd name="T11" fmla="*/ 2147483647 h 105"/>
              <a:gd name="T12" fmla="*/ 2147483647 w 381"/>
              <a:gd name="T13" fmla="*/ 2147483647 h 105"/>
              <a:gd name="T14" fmla="*/ 2147483647 w 381"/>
              <a:gd name="T15" fmla="*/ 2147483647 h 105"/>
              <a:gd name="T16" fmla="*/ 2147483647 w 381"/>
              <a:gd name="T17" fmla="*/ 2147483647 h 105"/>
              <a:gd name="T18" fmla="*/ 2147483647 w 381"/>
              <a:gd name="T19" fmla="*/ 2147483647 h 105"/>
              <a:gd name="T20" fmla="*/ 2147483647 w 381"/>
              <a:gd name="T21" fmla="*/ 2147483647 h 105"/>
              <a:gd name="T22" fmla="*/ 2147483647 w 381"/>
              <a:gd name="T23" fmla="*/ 2147483647 h 105"/>
              <a:gd name="T24" fmla="*/ 2147483647 w 381"/>
              <a:gd name="T25" fmla="*/ 2147483647 h 105"/>
              <a:gd name="T26" fmla="*/ 2147483647 w 381"/>
              <a:gd name="T27" fmla="*/ 2147483647 h 105"/>
              <a:gd name="T28" fmla="*/ 2147483647 w 381"/>
              <a:gd name="T29" fmla="*/ 2147483647 h 105"/>
              <a:gd name="T30" fmla="*/ 2147483647 w 381"/>
              <a:gd name="T31" fmla="*/ 2147483647 h 105"/>
              <a:gd name="T32" fmla="*/ 2147483647 w 381"/>
              <a:gd name="T33" fmla="*/ 2147483647 h 105"/>
              <a:gd name="T34" fmla="*/ 0 w 381"/>
              <a:gd name="T35" fmla="*/ 2147483647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1"/>
              <a:gd name="T55" fmla="*/ 0 h 105"/>
              <a:gd name="T56" fmla="*/ 381 w 381"/>
              <a:gd name="T57" fmla="*/ 105 h 10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1" h="105">
                <a:moveTo>
                  <a:pt x="0" y="17"/>
                </a:moveTo>
                <a:lnTo>
                  <a:pt x="105" y="17"/>
                </a:lnTo>
                <a:lnTo>
                  <a:pt x="198" y="0"/>
                </a:lnTo>
                <a:lnTo>
                  <a:pt x="354" y="0"/>
                </a:lnTo>
                <a:lnTo>
                  <a:pt x="381" y="17"/>
                </a:lnTo>
                <a:lnTo>
                  <a:pt x="293" y="42"/>
                </a:lnTo>
                <a:lnTo>
                  <a:pt x="181" y="17"/>
                </a:lnTo>
                <a:lnTo>
                  <a:pt x="181" y="42"/>
                </a:lnTo>
                <a:lnTo>
                  <a:pt x="337" y="80"/>
                </a:lnTo>
                <a:lnTo>
                  <a:pt x="217" y="80"/>
                </a:lnTo>
                <a:lnTo>
                  <a:pt x="217" y="61"/>
                </a:lnTo>
                <a:lnTo>
                  <a:pt x="181" y="61"/>
                </a:lnTo>
                <a:lnTo>
                  <a:pt x="129" y="105"/>
                </a:lnTo>
                <a:lnTo>
                  <a:pt x="61" y="80"/>
                </a:lnTo>
                <a:lnTo>
                  <a:pt x="61" y="61"/>
                </a:lnTo>
                <a:lnTo>
                  <a:pt x="42" y="61"/>
                </a:lnTo>
                <a:lnTo>
                  <a:pt x="25" y="42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80" name="Freeform 407">
            <a:extLst>
              <a:ext uri="{FF2B5EF4-FFF2-40B4-BE49-F238E27FC236}">
                <a16:creationId xmlns:a16="http://schemas.microsoft.com/office/drawing/2014/main" id="{3EA1760C-49F2-B840-8830-4299B6D27D05}"/>
              </a:ext>
            </a:extLst>
          </p:cNvPr>
          <p:cNvSpPr>
            <a:spLocks/>
          </p:cNvSpPr>
          <p:nvPr/>
        </p:nvSpPr>
        <p:spPr bwMode="auto">
          <a:xfrm>
            <a:off x="5616976" y="1399798"/>
            <a:ext cx="331787" cy="104775"/>
          </a:xfrm>
          <a:custGeom>
            <a:avLst/>
            <a:gdLst>
              <a:gd name="T0" fmla="*/ 0 w 381"/>
              <a:gd name="T1" fmla="*/ 2147483647 h 105"/>
              <a:gd name="T2" fmla="*/ 2147483647 w 381"/>
              <a:gd name="T3" fmla="*/ 2147483647 h 105"/>
              <a:gd name="T4" fmla="*/ 2147483647 w 381"/>
              <a:gd name="T5" fmla="*/ 0 h 105"/>
              <a:gd name="T6" fmla="*/ 2147483647 w 381"/>
              <a:gd name="T7" fmla="*/ 0 h 105"/>
              <a:gd name="T8" fmla="*/ 2147483647 w 381"/>
              <a:gd name="T9" fmla="*/ 2147483647 h 105"/>
              <a:gd name="T10" fmla="*/ 2147483647 w 381"/>
              <a:gd name="T11" fmla="*/ 2147483647 h 105"/>
              <a:gd name="T12" fmla="*/ 2147483647 w 381"/>
              <a:gd name="T13" fmla="*/ 2147483647 h 105"/>
              <a:gd name="T14" fmla="*/ 2147483647 w 381"/>
              <a:gd name="T15" fmla="*/ 2147483647 h 105"/>
              <a:gd name="T16" fmla="*/ 2147483647 w 381"/>
              <a:gd name="T17" fmla="*/ 2147483647 h 105"/>
              <a:gd name="T18" fmla="*/ 2147483647 w 381"/>
              <a:gd name="T19" fmla="*/ 2147483647 h 105"/>
              <a:gd name="T20" fmla="*/ 2147483647 w 381"/>
              <a:gd name="T21" fmla="*/ 2147483647 h 105"/>
              <a:gd name="T22" fmla="*/ 2147483647 w 381"/>
              <a:gd name="T23" fmla="*/ 2147483647 h 105"/>
              <a:gd name="T24" fmla="*/ 2147483647 w 381"/>
              <a:gd name="T25" fmla="*/ 2147483647 h 105"/>
              <a:gd name="T26" fmla="*/ 2147483647 w 381"/>
              <a:gd name="T27" fmla="*/ 2147483647 h 105"/>
              <a:gd name="T28" fmla="*/ 2147483647 w 381"/>
              <a:gd name="T29" fmla="*/ 2147483647 h 105"/>
              <a:gd name="T30" fmla="*/ 2147483647 w 381"/>
              <a:gd name="T31" fmla="*/ 2147483647 h 105"/>
              <a:gd name="T32" fmla="*/ 2147483647 w 381"/>
              <a:gd name="T33" fmla="*/ 2147483647 h 105"/>
              <a:gd name="T34" fmla="*/ 0 w 381"/>
              <a:gd name="T35" fmla="*/ 2147483647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1"/>
              <a:gd name="T55" fmla="*/ 0 h 105"/>
              <a:gd name="T56" fmla="*/ 381 w 381"/>
              <a:gd name="T57" fmla="*/ 105 h 10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1" h="105">
                <a:moveTo>
                  <a:pt x="0" y="17"/>
                </a:moveTo>
                <a:lnTo>
                  <a:pt x="105" y="17"/>
                </a:lnTo>
                <a:lnTo>
                  <a:pt x="198" y="0"/>
                </a:lnTo>
                <a:lnTo>
                  <a:pt x="354" y="0"/>
                </a:lnTo>
                <a:lnTo>
                  <a:pt x="381" y="17"/>
                </a:lnTo>
                <a:lnTo>
                  <a:pt x="293" y="42"/>
                </a:lnTo>
                <a:lnTo>
                  <a:pt x="181" y="17"/>
                </a:lnTo>
                <a:lnTo>
                  <a:pt x="181" y="42"/>
                </a:lnTo>
                <a:lnTo>
                  <a:pt x="337" y="80"/>
                </a:lnTo>
                <a:lnTo>
                  <a:pt x="217" y="80"/>
                </a:lnTo>
                <a:lnTo>
                  <a:pt x="217" y="61"/>
                </a:lnTo>
                <a:lnTo>
                  <a:pt x="181" y="61"/>
                </a:lnTo>
                <a:lnTo>
                  <a:pt x="129" y="105"/>
                </a:lnTo>
                <a:lnTo>
                  <a:pt x="61" y="80"/>
                </a:lnTo>
                <a:lnTo>
                  <a:pt x="61" y="61"/>
                </a:lnTo>
                <a:lnTo>
                  <a:pt x="42" y="61"/>
                </a:lnTo>
                <a:lnTo>
                  <a:pt x="25" y="42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1" name="Freeform 408">
            <a:extLst>
              <a:ext uri="{FF2B5EF4-FFF2-40B4-BE49-F238E27FC236}">
                <a16:creationId xmlns:a16="http://schemas.microsoft.com/office/drawing/2014/main" id="{44305E13-D99A-8245-8DA8-8C621F6D20EF}"/>
              </a:ext>
            </a:extLst>
          </p:cNvPr>
          <p:cNvSpPr>
            <a:spLocks/>
          </p:cNvSpPr>
          <p:nvPr/>
        </p:nvSpPr>
        <p:spPr bwMode="auto">
          <a:xfrm>
            <a:off x="5150251" y="2145923"/>
            <a:ext cx="209550" cy="322263"/>
          </a:xfrm>
          <a:custGeom>
            <a:avLst/>
            <a:gdLst>
              <a:gd name="T0" fmla="*/ 0 w 242"/>
              <a:gd name="T1" fmla="*/ 2147483647 h 330"/>
              <a:gd name="T2" fmla="*/ 2147483647 w 242"/>
              <a:gd name="T3" fmla="*/ 2147483647 h 330"/>
              <a:gd name="T4" fmla="*/ 2147483647 w 242"/>
              <a:gd name="T5" fmla="*/ 2147483647 h 330"/>
              <a:gd name="T6" fmla="*/ 2147483647 w 242"/>
              <a:gd name="T7" fmla="*/ 2147483647 h 330"/>
              <a:gd name="T8" fmla="*/ 2147483647 w 242"/>
              <a:gd name="T9" fmla="*/ 2147483647 h 330"/>
              <a:gd name="T10" fmla="*/ 2147483647 w 242"/>
              <a:gd name="T11" fmla="*/ 2147483647 h 330"/>
              <a:gd name="T12" fmla="*/ 2147483647 w 242"/>
              <a:gd name="T13" fmla="*/ 2147483647 h 330"/>
              <a:gd name="T14" fmla="*/ 2147483647 w 242"/>
              <a:gd name="T15" fmla="*/ 2147483647 h 330"/>
              <a:gd name="T16" fmla="*/ 2147483647 w 242"/>
              <a:gd name="T17" fmla="*/ 2147483647 h 330"/>
              <a:gd name="T18" fmla="*/ 2147483647 w 242"/>
              <a:gd name="T19" fmla="*/ 2147483647 h 330"/>
              <a:gd name="T20" fmla="*/ 2147483647 w 242"/>
              <a:gd name="T21" fmla="*/ 2147483647 h 330"/>
              <a:gd name="T22" fmla="*/ 2147483647 w 242"/>
              <a:gd name="T23" fmla="*/ 2147483647 h 330"/>
              <a:gd name="T24" fmla="*/ 2147483647 w 242"/>
              <a:gd name="T25" fmla="*/ 2147483647 h 330"/>
              <a:gd name="T26" fmla="*/ 2147483647 w 242"/>
              <a:gd name="T27" fmla="*/ 2147483647 h 330"/>
              <a:gd name="T28" fmla="*/ 2147483647 w 242"/>
              <a:gd name="T29" fmla="*/ 2147483647 h 330"/>
              <a:gd name="T30" fmla="*/ 2147483647 w 242"/>
              <a:gd name="T31" fmla="*/ 2147483647 h 330"/>
              <a:gd name="T32" fmla="*/ 2147483647 w 242"/>
              <a:gd name="T33" fmla="*/ 2147483647 h 330"/>
              <a:gd name="T34" fmla="*/ 2147483647 w 242"/>
              <a:gd name="T35" fmla="*/ 2147483647 h 330"/>
              <a:gd name="T36" fmla="*/ 0 w 242"/>
              <a:gd name="T37" fmla="*/ 2147483647 h 330"/>
              <a:gd name="T38" fmla="*/ 2147483647 w 242"/>
              <a:gd name="T39" fmla="*/ 2147483647 h 330"/>
              <a:gd name="T40" fmla="*/ 2147483647 w 242"/>
              <a:gd name="T41" fmla="*/ 2147483647 h 330"/>
              <a:gd name="T42" fmla="*/ 0 w 242"/>
              <a:gd name="T43" fmla="*/ 2147483647 h 330"/>
              <a:gd name="T44" fmla="*/ 2147483647 w 242"/>
              <a:gd name="T45" fmla="*/ 2147483647 h 330"/>
              <a:gd name="T46" fmla="*/ 2147483647 w 242"/>
              <a:gd name="T47" fmla="*/ 2147483647 h 330"/>
              <a:gd name="T48" fmla="*/ 2147483647 w 242"/>
              <a:gd name="T49" fmla="*/ 0 h 330"/>
              <a:gd name="T50" fmla="*/ 2147483647 w 242"/>
              <a:gd name="T51" fmla="*/ 0 h 330"/>
              <a:gd name="T52" fmla="*/ 2147483647 w 242"/>
              <a:gd name="T53" fmla="*/ 2147483647 h 330"/>
              <a:gd name="T54" fmla="*/ 2147483647 w 242"/>
              <a:gd name="T55" fmla="*/ 2147483647 h 330"/>
              <a:gd name="T56" fmla="*/ 2147483647 w 242"/>
              <a:gd name="T57" fmla="*/ 2147483647 h 330"/>
              <a:gd name="T58" fmla="*/ 2147483647 w 242"/>
              <a:gd name="T59" fmla="*/ 2147483647 h 330"/>
              <a:gd name="T60" fmla="*/ 2147483647 w 242"/>
              <a:gd name="T61" fmla="*/ 2147483647 h 330"/>
              <a:gd name="T62" fmla="*/ 2147483647 w 242"/>
              <a:gd name="T63" fmla="*/ 2147483647 h 330"/>
              <a:gd name="T64" fmla="*/ 2147483647 w 242"/>
              <a:gd name="T65" fmla="*/ 2147483647 h 330"/>
              <a:gd name="T66" fmla="*/ 2147483647 w 242"/>
              <a:gd name="T67" fmla="*/ 2147483647 h 330"/>
              <a:gd name="T68" fmla="*/ 2147483647 w 242"/>
              <a:gd name="T69" fmla="*/ 2147483647 h 330"/>
              <a:gd name="T70" fmla="*/ 2147483647 w 242"/>
              <a:gd name="T71" fmla="*/ 2147483647 h 330"/>
              <a:gd name="T72" fmla="*/ 2147483647 w 242"/>
              <a:gd name="T73" fmla="*/ 2147483647 h 330"/>
              <a:gd name="T74" fmla="*/ 2147483647 w 242"/>
              <a:gd name="T75" fmla="*/ 2147483647 h 330"/>
              <a:gd name="T76" fmla="*/ 2147483647 w 242"/>
              <a:gd name="T77" fmla="*/ 2147483647 h 330"/>
              <a:gd name="T78" fmla="*/ 2147483647 w 242"/>
              <a:gd name="T79" fmla="*/ 2147483647 h 330"/>
              <a:gd name="T80" fmla="*/ 2147483647 w 242"/>
              <a:gd name="T81" fmla="*/ 2147483647 h 330"/>
              <a:gd name="T82" fmla="*/ 2147483647 w 242"/>
              <a:gd name="T83" fmla="*/ 2147483647 h 330"/>
              <a:gd name="T84" fmla="*/ 2147483647 w 242"/>
              <a:gd name="T85" fmla="*/ 2147483647 h 330"/>
              <a:gd name="T86" fmla="*/ 2147483647 w 242"/>
              <a:gd name="T87" fmla="*/ 2147483647 h 330"/>
              <a:gd name="T88" fmla="*/ 0 w 242"/>
              <a:gd name="T89" fmla="*/ 2147483647 h 3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2"/>
              <a:gd name="T136" fmla="*/ 0 h 330"/>
              <a:gd name="T137" fmla="*/ 242 w 242"/>
              <a:gd name="T138" fmla="*/ 330 h 3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2" h="330">
                <a:moveTo>
                  <a:pt x="0" y="330"/>
                </a:moveTo>
                <a:lnTo>
                  <a:pt x="42" y="286"/>
                </a:lnTo>
                <a:lnTo>
                  <a:pt x="86" y="286"/>
                </a:lnTo>
                <a:lnTo>
                  <a:pt x="61" y="286"/>
                </a:lnTo>
                <a:lnTo>
                  <a:pt x="17" y="286"/>
                </a:lnTo>
                <a:lnTo>
                  <a:pt x="17" y="267"/>
                </a:lnTo>
                <a:lnTo>
                  <a:pt x="42" y="236"/>
                </a:lnTo>
                <a:lnTo>
                  <a:pt x="42" y="217"/>
                </a:lnTo>
                <a:lnTo>
                  <a:pt x="86" y="217"/>
                </a:lnTo>
                <a:lnTo>
                  <a:pt x="105" y="173"/>
                </a:lnTo>
                <a:lnTo>
                  <a:pt x="61" y="154"/>
                </a:lnTo>
                <a:lnTo>
                  <a:pt x="86" y="154"/>
                </a:lnTo>
                <a:lnTo>
                  <a:pt x="42" y="154"/>
                </a:lnTo>
                <a:lnTo>
                  <a:pt x="17" y="154"/>
                </a:lnTo>
                <a:lnTo>
                  <a:pt x="42" y="130"/>
                </a:lnTo>
                <a:lnTo>
                  <a:pt x="42" y="110"/>
                </a:lnTo>
                <a:lnTo>
                  <a:pt x="17" y="130"/>
                </a:lnTo>
                <a:lnTo>
                  <a:pt x="17" y="110"/>
                </a:lnTo>
                <a:lnTo>
                  <a:pt x="0" y="110"/>
                </a:lnTo>
                <a:lnTo>
                  <a:pt x="17" y="110"/>
                </a:lnTo>
                <a:lnTo>
                  <a:pt x="17" y="80"/>
                </a:lnTo>
                <a:lnTo>
                  <a:pt x="0" y="80"/>
                </a:lnTo>
                <a:lnTo>
                  <a:pt x="17" y="61"/>
                </a:lnTo>
                <a:lnTo>
                  <a:pt x="17" y="36"/>
                </a:lnTo>
                <a:lnTo>
                  <a:pt x="42" y="0"/>
                </a:lnTo>
                <a:lnTo>
                  <a:pt x="105" y="0"/>
                </a:lnTo>
                <a:lnTo>
                  <a:pt x="105" y="17"/>
                </a:lnTo>
                <a:lnTo>
                  <a:pt x="61" y="36"/>
                </a:lnTo>
                <a:lnTo>
                  <a:pt x="130" y="36"/>
                </a:lnTo>
                <a:lnTo>
                  <a:pt x="86" y="110"/>
                </a:lnTo>
                <a:lnTo>
                  <a:pt x="130" y="110"/>
                </a:lnTo>
                <a:lnTo>
                  <a:pt x="155" y="154"/>
                </a:lnTo>
                <a:lnTo>
                  <a:pt x="174" y="173"/>
                </a:lnTo>
                <a:lnTo>
                  <a:pt x="199" y="217"/>
                </a:lnTo>
                <a:lnTo>
                  <a:pt x="174" y="217"/>
                </a:lnTo>
                <a:lnTo>
                  <a:pt x="216" y="217"/>
                </a:lnTo>
                <a:lnTo>
                  <a:pt x="242" y="236"/>
                </a:lnTo>
                <a:lnTo>
                  <a:pt x="199" y="286"/>
                </a:lnTo>
                <a:lnTo>
                  <a:pt x="216" y="286"/>
                </a:lnTo>
                <a:lnTo>
                  <a:pt x="199" y="303"/>
                </a:lnTo>
                <a:lnTo>
                  <a:pt x="105" y="330"/>
                </a:lnTo>
                <a:lnTo>
                  <a:pt x="86" y="303"/>
                </a:lnTo>
                <a:lnTo>
                  <a:pt x="61" y="330"/>
                </a:lnTo>
                <a:lnTo>
                  <a:pt x="17" y="330"/>
                </a:lnTo>
                <a:lnTo>
                  <a:pt x="0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2" name="Freeform 410">
            <a:extLst>
              <a:ext uri="{FF2B5EF4-FFF2-40B4-BE49-F238E27FC236}">
                <a16:creationId xmlns:a16="http://schemas.microsoft.com/office/drawing/2014/main" id="{4F796FAA-A8C6-CE40-B15E-281EAA73C4D4}"/>
              </a:ext>
            </a:extLst>
          </p:cNvPr>
          <p:cNvSpPr>
            <a:spLocks/>
          </p:cNvSpPr>
          <p:nvPr/>
        </p:nvSpPr>
        <p:spPr bwMode="auto">
          <a:xfrm>
            <a:off x="5536013" y="2769811"/>
            <a:ext cx="41275" cy="74612"/>
          </a:xfrm>
          <a:custGeom>
            <a:avLst/>
            <a:gdLst>
              <a:gd name="T0" fmla="*/ 0 w 48"/>
              <a:gd name="T1" fmla="*/ 0 h 74"/>
              <a:gd name="T2" fmla="*/ 2147483647 w 48"/>
              <a:gd name="T3" fmla="*/ 0 h 74"/>
              <a:gd name="T4" fmla="*/ 2147483647 w 48"/>
              <a:gd name="T5" fmla="*/ 2147483647 h 74"/>
              <a:gd name="T6" fmla="*/ 0 w 48"/>
              <a:gd name="T7" fmla="*/ 2147483647 h 74"/>
              <a:gd name="T8" fmla="*/ 0 w 4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74"/>
              <a:gd name="T17" fmla="*/ 48 w 4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74">
                <a:moveTo>
                  <a:pt x="0" y="0"/>
                </a:moveTo>
                <a:lnTo>
                  <a:pt x="48" y="0"/>
                </a:lnTo>
                <a:lnTo>
                  <a:pt x="48" y="74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3" name="Freeform 411">
            <a:extLst>
              <a:ext uri="{FF2B5EF4-FFF2-40B4-BE49-F238E27FC236}">
                <a16:creationId xmlns:a16="http://schemas.microsoft.com/office/drawing/2014/main" id="{94C33D66-3875-2942-94F7-EC730F49A595}"/>
              </a:ext>
            </a:extLst>
          </p:cNvPr>
          <p:cNvSpPr>
            <a:spLocks/>
          </p:cNvSpPr>
          <p:nvPr/>
        </p:nvSpPr>
        <p:spPr bwMode="auto">
          <a:xfrm>
            <a:off x="5536013" y="2769811"/>
            <a:ext cx="41275" cy="74612"/>
          </a:xfrm>
          <a:custGeom>
            <a:avLst/>
            <a:gdLst>
              <a:gd name="T0" fmla="*/ 0 w 48"/>
              <a:gd name="T1" fmla="*/ 0 h 74"/>
              <a:gd name="T2" fmla="*/ 2147483647 w 48"/>
              <a:gd name="T3" fmla="*/ 0 h 74"/>
              <a:gd name="T4" fmla="*/ 2147483647 w 48"/>
              <a:gd name="T5" fmla="*/ 2147483647 h 74"/>
              <a:gd name="T6" fmla="*/ 0 w 48"/>
              <a:gd name="T7" fmla="*/ 2147483647 h 74"/>
              <a:gd name="T8" fmla="*/ 0 w 4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74"/>
              <a:gd name="T17" fmla="*/ 48 w 4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74">
                <a:moveTo>
                  <a:pt x="0" y="0"/>
                </a:moveTo>
                <a:lnTo>
                  <a:pt x="48" y="0"/>
                </a:lnTo>
                <a:lnTo>
                  <a:pt x="48" y="74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4" name="Freeform 412">
            <a:extLst>
              <a:ext uri="{FF2B5EF4-FFF2-40B4-BE49-F238E27FC236}">
                <a16:creationId xmlns:a16="http://schemas.microsoft.com/office/drawing/2014/main" id="{3B9060EA-9A51-2C4F-818C-874DD239D02E}"/>
              </a:ext>
            </a:extLst>
          </p:cNvPr>
          <p:cNvSpPr>
            <a:spLocks/>
          </p:cNvSpPr>
          <p:nvPr/>
        </p:nvSpPr>
        <p:spPr bwMode="auto">
          <a:xfrm>
            <a:off x="5520138" y="2844423"/>
            <a:ext cx="52388" cy="77788"/>
          </a:xfrm>
          <a:custGeom>
            <a:avLst/>
            <a:gdLst>
              <a:gd name="T0" fmla="*/ 0 w 61"/>
              <a:gd name="T1" fmla="*/ 0 h 80"/>
              <a:gd name="T2" fmla="*/ 2147483647 w 61"/>
              <a:gd name="T3" fmla="*/ 0 h 80"/>
              <a:gd name="T4" fmla="*/ 2147483647 w 61"/>
              <a:gd name="T5" fmla="*/ 2147483647 h 80"/>
              <a:gd name="T6" fmla="*/ 2147483647 w 61"/>
              <a:gd name="T7" fmla="*/ 2147483647 h 80"/>
              <a:gd name="T8" fmla="*/ 2147483647 w 61"/>
              <a:gd name="T9" fmla="*/ 2147483647 h 80"/>
              <a:gd name="T10" fmla="*/ 0 w 61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80"/>
              <a:gd name="T20" fmla="*/ 61 w 61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80">
                <a:moveTo>
                  <a:pt x="0" y="0"/>
                </a:moveTo>
                <a:lnTo>
                  <a:pt x="42" y="0"/>
                </a:lnTo>
                <a:lnTo>
                  <a:pt x="61" y="17"/>
                </a:lnTo>
                <a:lnTo>
                  <a:pt x="61" y="80"/>
                </a:lnTo>
                <a:lnTo>
                  <a:pt x="17" y="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5" name="Freeform 413">
            <a:extLst>
              <a:ext uri="{FF2B5EF4-FFF2-40B4-BE49-F238E27FC236}">
                <a16:creationId xmlns:a16="http://schemas.microsoft.com/office/drawing/2014/main" id="{D058242D-55A8-D94F-BD90-0FE27B1573E0}"/>
              </a:ext>
            </a:extLst>
          </p:cNvPr>
          <p:cNvSpPr>
            <a:spLocks/>
          </p:cNvSpPr>
          <p:nvPr/>
        </p:nvSpPr>
        <p:spPr bwMode="auto">
          <a:xfrm>
            <a:off x="5520138" y="2844423"/>
            <a:ext cx="52388" cy="77788"/>
          </a:xfrm>
          <a:custGeom>
            <a:avLst/>
            <a:gdLst>
              <a:gd name="T0" fmla="*/ 0 w 61"/>
              <a:gd name="T1" fmla="*/ 0 h 80"/>
              <a:gd name="T2" fmla="*/ 2147483647 w 61"/>
              <a:gd name="T3" fmla="*/ 0 h 80"/>
              <a:gd name="T4" fmla="*/ 2147483647 w 61"/>
              <a:gd name="T5" fmla="*/ 2147483647 h 80"/>
              <a:gd name="T6" fmla="*/ 2147483647 w 61"/>
              <a:gd name="T7" fmla="*/ 2147483647 h 80"/>
              <a:gd name="T8" fmla="*/ 2147483647 w 61"/>
              <a:gd name="T9" fmla="*/ 2147483647 h 80"/>
              <a:gd name="T10" fmla="*/ 0 w 61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80"/>
              <a:gd name="T20" fmla="*/ 61 w 61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80">
                <a:moveTo>
                  <a:pt x="0" y="0"/>
                </a:moveTo>
                <a:lnTo>
                  <a:pt x="42" y="0"/>
                </a:lnTo>
                <a:lnTo>
                  <a:pt x="61" y="17"/>
                </a:lnTo>
                <a:lnTo>
                  <a:pt x="61" y="80"/>
                </a:lnTo>
                <a:lnTo>
                  <a:pt x="17" y="80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6" name="Freeform 414">
            <a:extLst>
              <a:ext uri="{FF2B5EF4-FFF2-40B4-BE49-F238E27FC236}">
                <a16:creationId xmlns:a16="http://schemas.microsoft.com/office/drawing/2014/main" id="{B1E786E1-9EC6-6A44-8489-3746B5A88D74}"/>
              </a:ext>
            </a:extLst>
          </p:cNvPr>
          <p:cNvSpPr>
            <a:spLocks/>
          </p:cNvSpPr>
          <p:nvPr/>
        </p:nvSpPr>
        <p:spPr bwMode="auto">
          <a:xfrm>
            <a:off x="5655076" y="2947611"/>
            <a:ext cx="98425" cy="66675"/>
          </a:xfrm>
          <a:custGeom>
            <a:avLst/>
            <a:gdLst>
              <a:gd name="T0" fmla="*/ 0 w 112"/>
              <a:gd name="T1" fmla="*/ 2147483647 h 69"/>
              <a:gd name="T2" fmla="*/ 2147483647 w 112"/>
              <a:gd name="T3" fmla="*/ 2147483647 h 69"/>
              <a:gd name="T4" fmla="*/ 2147483647 w 112"/>
              <a:gd name="T5" fmla="*/ 2147483647 h 69"/>
              <a:gd name="T6" fmla="*/ 2147483647 w 112"/>
              <a:gd name="T7" fmla="*/ 0 h 69"/>
              <a:gd name="T8" fmla="*/ 2147483647 w 112"/>
              <a:gd name="T9" fmla="*/ 2147483647 h 69"/>
              <a:gd name="T10" fmla="*/ 0 w 112"/>
              <a:gd name="T11" fmla="*/ 2147483647 h 69"/>
              <a:gd name="T12" fmla="*/ 0 w 112"/>
              <a:gd name="T13" fmla="*/ 2147483647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9"/>
              <a:gd name="T23" fmla="*/ 112 w 112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9">
                <a:moveTo>
                  <a:pt x="0" y="25"/>
                </a:moveTo>
                <a:lnTo>
                  <a:pt x="17" y="25"/>
                </a:lnTo>
                <a:lnTo>
                  <a:pt x="61" y="25"/>
                </a:lnTo>
                <a:lnTo>
                  <a:pt x="112" y="0"/>
                </a:lnTo>
                <a:lnTo>
                  <a:pt x="85" y="69"/>
                </a:lnTo>
                <a:lnTo>
                  <a:pt x="0" y="50"/>
                </a:ln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87" name="Freeform 415">
            <a:extLst>
              <a:ext uri="{FF2B5EF4-FFF2-40B4-BE49-F238E27FC236}">
                <a16:creationId xmlns:a16="http://schemas.microsoft.com/office/drawing/2014/main" id="{0411E10E-A63D-9C47-96E0-A753858A177E}"/>
              </a:ext>
            </a:extLst>
          </p:cNvPr>
          <p:cNvSpPr>
            <a:spLocks/>
          </p:cNvSpPr>
          <p:nvPr/>
        </p:nvSpPr>
        <p:spPr bwMode="auto">
          <a:xfrm>
            <a:off x="5648726" y="2960311"/>
            <a:ext cx="98425" cy="66675"/>
          </a:xfrm>
          <a:custGeom>
            <a:avLst/>
            <a:gdLst>
              <a:gd name="T0" fmla="*/ 0 w 112"/>
              <a:gd name="T1" fmla="*/ 2147483647 h 69"/>
              <a:gd name="T2" fmla="*/ 2147483647 w 112"/>
              <a:gd name="T3" fmla="*/ 2147483647 h 69"/>
              <a:gd name="T4" fmla="*/ 2147483647 w 112"/>
              <a:gd name="T5" fmla="*/ 2147483647 h 69"/>
              <a:gd name="T6" fmla="*/ 2147483647 w 112"/>
              <a:gd name="T7" fmla="*/ 0 h 69"/>
              <a:gd name="T8" fmla="*/ 2147483647 w 112"/>
              <a:gd name="T9" fmla="*/ 2147483647 h 69"/>
              <a:gd name="T10" fmla="*/ 0 w 112"/>
              <a:gd name="T11" fmla="*/ 2147483647 h 69"/>
              <a:gd name="T12" fmla="*/ 0 w 112"/>
              <a:gd name="T13" fmla="*/ 2147483647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9"/>
              <a:gd name="T23" fmla="*/ 112 w 112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9">
                <a:moveTo>
                  <a:pt x="0" y="25"/>
                </a:moveTo>
                <a:lnTo>
                  <a:pt x="17" y="25"/>
                </a:lnTo>
                <a:lnTo>
                  <a:pt x="61" y="25"/>
                </a:lnTo>
                <a:lnTo>
                  <a:pt x="112" y="0"/>
                </a:lnTo>
                <a:lnTo>
                  <a:pt x="85" y="69"/>
                </a:lnTo>
                <a:lnTo>
                  <a:pt x="0" y="50"/>
                </a:lnTo>
                <a:lnTo>
                  <a:pt x="0" y="2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8" name="Freeform 416">
            <a:extLst>
              <a:ext uri="{FF2B5EF4-FFF2-40B4-BE49-F238E27FC236}">
                <a16:creationId xmlns:a16="http://schemas.microsoft.com/office/drawing/2014/main" id="{9C24AAC1-3DFA-C24F-A3DA-826D72FF93EA}"/>
              </a:ext>
            </a:extLst>
          </p:cNvPr>
          <p:cNvSpPr>
            <a:spLocks/>
          </p:cNvSpPr>
          <p:nvPr/>
        </p:nvSpPr>
        <p:spPr bwMode="auto">
          <a:xfrm>
            <a:off x="5926538" y="2947611"/>
            <a:ext cx="58738" cy="85725"/>
          </a:xfrm>
          <a:custGeom>
            <a:avLst/>
            <a:gdLst>
              <a:gd name="T0" fmla="*/ 0 w 69"/>
              <a:gd name="T1" fmla="*/ 2147483647 h 86"/>
              <a:gd name="T2" fmla="*/ 2147483647 w 69"/>
              <a:gd name="T3" fmla="*/ 0 h 86"/>
              <a:gd name="T4" fmla="*/ 2147483647 w 69"/>
              <a:gd name="T5" fmla="*/ 2147483647 h 86"/>
              <a:gd name="T6" fmla="*/ 2147483647 w 69"/>
              <a:gd name="T7" fmla="*/ 2147483647 h 86"/>
              <a:gd name="T8" fmla="*/ 2147483647 w 69"/>
              <a:gd name="T9" fmla="*/ 2147483647 h 86"/>
              <a:gd name="T10" fmla="*/ 2147483647 w 69"/>
              <a:gd name="T11" fmla="*/ 2147483647 h 86"/>
              <a:gd name="T12" fmla="*/ 2147483647 w 69"/>
              <a:gd name="T13" fmla="*/ 2147483647 h 86"/>
              <a:gd name="T14" fmla="*/ 2147483647 w 69"/>
              <a:gd name="T15" fmla="*/ 2147483647 h 86"/>
              <a:gd name="T16" fmla="*/ 2147483647 w 69"/>
              <a:gd name="T17" fmla="*/ 2147483647 h 86"/>
              <a:gd name="T18" fmla="*/ 0 w 69"/>
              <a:gd name="T19" fmla="*/ 2147483647 h 86"/>
              <a:gd name="T20" fmla="*/ 0 w 69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86"/>
              <a:gd name="T35" fmla="*/ 69 w 6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86">
                <a:moveTo>
                  <a:pt x="0" y="23"/>
                </a:moveTo>
                <a:lnTo>
                  <a:pt x="25" y="0"/>
                </a:lnTo>
                <a:lnTo>
                  <a:pt x="42" y="23"/>
                </a:lnTo>
                <a:lnTo>
                  <a:pt x="69" y="48"/>
                </a:lnTo>
                <a:lnTo>
                  <a:pt x="42" y="48"/>
                </a:lnTo>
                <a:lnTo>
                  <a:pt x="69" y="86"/>
                </a:lnTo>
                <a:lnTo>
                  <a:pt x="42" y="67"/>
                </a:lnTo>
                <a:lnTo>
                  <a:pt x="42" y="86"/>
                </a:lnTo>
                <a:lnTo>
                  <a:pt x="25" y="67"/>
                </a:lnTo>
                <a:lnTo>
                  <a:pt x="0" y="48"/>
                </a:lnTo>
                <a:lnTo>
                  <a:pt x="0" y="23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89" name="Freeform 417">
            <a:extLst>
              <a:ext uri="{FF2B5EF4-FFF2-40B4-BE49-F238E27FC236}">
                <a16:creationId xmlns:a16="http://schemas.microsoft.com/office/drawing/2014/main" id="{D0E816E2-5403-BE41-9202-1F16CD358CAC}"/>
              </a:ext>
            </a:extLst>
          </p:cNvPr>
          <p:cNvSpPr>
            <a:spLocks/>
          </p:cNvSpPr>
          <p:nvPr/>
        </p:nvSpPr>
        <p:spPr bwMode="auto">
          <a:xfrm>
            <a:off x="5926538" y="2947611"/>
            <a:ext cx="58738" cy="85725"/>
          </a:xfrm>
          <a:custGeom>
            <a:avLst/>
            <a:gdLst>
              <a:gd name="T0" fmla="*/ 0 w 69"/>
              <a:gd name="T1" fmla="*/ 2147483647 h 86"/>
              <a:gd name="T2" fmla="*/ 2147483647 w 69"/>
              <a:gd name="T3" fmla="*/ 0 h 86"/>
              <a:gd name="T4" fmla="*/ 2147483647 w 69"/>
              <a:gd name="T5" fmla="*/ 2147483647 h 86"/>
              <a:gd name="T6" fmla="*/ 2147483647 w 69"/>
              <a:gd name="T7" fmla="*/ 2147483647 h 86"/>
              <a:gd name="T8" fmla="*/ 2147483647 w 69"/>
              <a:gd name="T9" fmla="*/ 2147483647 h 86"/>
              <a:gd name="T10" fmla="*/ 2147483647 w 69"/>
              <a:gd name="T11" fmla="*/ 2147483647 h 86"/>
              <a:gd name="T12" fmla="*/ 2147483647 w 69"/>
              <a:gd name="T13" fmla="*/ 2147483647 h 86"/>
              <a:gd name="T14" fmla="*/ 2147483647 w 69"/>
              <a:gd name="T15" fmla="*/ 2147483647 h 86"/>
              <a:gd name="T16" fmla="*/ 2147483647 w 69"/>
              <a:gd name="T17" fmla="*/ 2147483647 h 86"/>
              <a:gd name="T18" fmla="*/ 0 w 69"/>
              <a:gd name="T19" fmla="*/ 2147483647 h 86"/>
              <a:gd name="T20" fmla="*/ 0 w 69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86"/>
              <a:gd name="T35" fmla="*/ 69 w 6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86">
                <a:moveTo>
                  <a:pt x="0" y="23"/>
                </a:moveTo>
                <a:lnTo>
                  <a:pt x="25" y="0"/>
                </a:lnTo>
                <a:lnTo>
                  <a:pt x="42" y="23"/>
                </a:lnTo>
                <a:lnTo>
                  <a:pt x="69" y="48"/>
                </a:lnTo>
                <a:lnTo>
                  <a:pt x="42" y="48"/>
                </a:lnTo>
                <a:lnTo>
                  <a:pt x="69" y="86"/>
                </a:lnTo>
                <a:lnTo>
                  <a:pt x="42" y="67"/>
                </a:lnTo>
                <a:lnTo>
                  <a:pt x="42" y="86"/>
                </a:lnTo>
                <a:lnTo>
                  <a:pt x="25" y="67"/>
                </a:lnTo>
                <a:lnTo>
                  <a:pt x="0" y="48"/>
                </a:lnTo>
                <a:lnTo>
                  <a:pt x="0" y="2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0" name="Freeform 418">
            <a:extLst>
              <a:ext uri="{FF2B5EF4-FFF2-40B4-BE49-F238E27FC236}">
                <a16:creationId xmlns:a16="http://schemas.microsoft.com/office/drawing/2014/main" id="{691DDE79-3C0F-FE42-A47A-6F3BB97029BC}"/>
              </a:ext>
            </a:extLst>
          </p:cNvPr>
          <p:cNvSpPr>
            <a:spLocks/>
          </p:cNvSpPr>
          <p:nvPr/>
        </p:nvSpPr>
        <p:spPr bwMode="auto">
          <a:xfrm>
            <a:off x="6007501" y="3057148"/>
            <a:ext cx="74612" cy="50800"/>
          </a:xfrm>
          <a:custGeom>
            <a:avLst/>
            <a:gdLst>
              <a:gd name="T0" fmla="*/ 0 w 85"/>
              <a:gd name="T1" fmla="*/ 2147483647 h 49"/>
              <a:gd name="T2" fmla="*/ 0 w 85"/>
              <a:gd name="T3" fmla="*/ 0 h 49"/>
              <a:gd name="T4" fmla="*/ 2147483647 w 85"/>
              <a:gd name="T5" fmla="*/ 2147483647 h 49"/>
              <a:gd name="T6" fmla="*/ 2147483647 w 85"/>
              <a:gd name="T7" fmla="*/ 2147483647 h 49"/>
              <a:gd name="T8" fmla="*/ 2147483647 w 85"/>
              <a:gd name="T9" fmla="*/ 2147483647 h 49"/>
              <a:gd name="T10" fmla="*/ 2147483647 w 85"/>
              <a:gd name="T11" fmla="*/ 2147483647 h 49"/>
              <a:gd name="T12" fmla="*/ 0 w 85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"/>
              <a:gd name="T22" fmla="*/ 0 h 49"/>
              <a:gd name="T23" fmla="*/ 85 w 85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" h="49">
                <a:moveTo>
                  <a:pt x="0" y="17"/>
                </a:moveTo>
                <a:lnTo>
                  <a:pt x="0" y="0"/>
                </a:lnTo>
                <a:lnTo>
                  <a:pt x="61" y="17"/>
                </a:lnTo>
                <a:lnTo>
                  <a:pt x="85" y="17"/>
                </a:lnTo>
                <a:lnTo>
                  <a:pt x="85" y="49"/>
                </a:lnTo>
                <a:lnTo>
                  <a:pt x="42" y="49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91" name="Freeform 419">
            <a:extLst>
              <a:ext uri="{FF2B5EF4-FFF2-40B4-BE49-F238E27FC236}">
                <a16:creationId xmlns:a16="http://schemas.microsoft.com/office/drawing/2014/main" id="{3906D5B4-9F3D-CA44-A279-DB29E5AD8BF4}"/>
              </a:ext>
            </a:extLst>
          </p:cNvPr>
          <p:cNvSpPr>
            <a:spLocks/>
          </p:cNvSpPr>
          <p:nvPr/>
        </p:nvSpPr>
        <p:spPr bwMode="auto">
          <a:xfrm>
            <a:off x="6007501" y="3057148"/>
            <a:ext cx="74612" cy="50800"/>
          </a:xfrm>
          <a:custGeom>
            <a:avLst/>
            <a:gdLst>
              <a:gd name="T0" fmla="*/ 0 w 85"/>
              <a:gd name="T1" fmla="*/ 2147483647 h 49"/>
              <a:gd name="T2" fmla="*/ 0 w 85"/>
              <a:gd name="T3" fmla="*/ 0 h 49"/>
              <a:gd name="T4" fmla="*/ 2147483647 w 85"/>
              <a:gd name="T5" fmla="*/ 2147483647 h 49"/>
              <a:gd name="T6" fmla="*/ 2147483647 w 85"/>
              <a:gd name="T7" fmla="*/ 2147483647 h 49"/>
              <a:gd name="T8" fmla="*/ 2147483647 w 85"/>
              <a:gd name="T9" fmla="*/ 2147483647 h 49"/>
              <a:gd name="T10" fmla="*/ 2147483647 w 85"/>
              <a:gd name="T11" fmla="*/ 2147483647 h 49"/>
              <a:gd name="T12" fmla="*/ 0 w 85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"/>
              <a:gd name="T22" fmla="*/ 0 h 49"/>
              <a:gd name="T23" fmla="*/ 85 w 85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" h="49">
                <a:moveTo>
                  <a:pt x="0" y="17"/>
                </a:moveTo>
                <a:lnTo>
                  <a:pt x="0" y="0"/>
                </a:lnTo>
                <a:lnTo>
                  <a:pt x="61" y="17"/>
                </a:lnTo>
                <a:lnTo>
                  <a:pt x="85" y="17"/>
                </a:lnTo>
                <a:lnTo>
                  <a:pt x="85" y="49"/>
                </a:lnTo>
                <a:lnTo>
                  <a:pt x="42" y="49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2" name="Freeform 420">
            <a:extLst>
              <a:ext uri="{FF2B5EF4-FFF2-40B4-BE49-F238E27FC236}">
                <a16:creationId xmlns:a16="http://schemas.microsoft.com/office/drawing/2014/main" id="{569DBC09-5E40-7149-905B-5D92CC8B8AAF}"/>
              </a:ext>
            </a:extLst>
          </p:cNvPr>
          <p:cNvSpPr>
            <a:spLocks/>
          </p:cNvSpPr>
          <p:nvPr/>
        </p:nvSpPr>
        <p:spPr bwMode="auto">
          <a:xfrm>
            <a:off x="6258326" y="3057148"/>
            <a:ext cx="74612" cy="50800"/>
          </a:xfrm>
          <a:custGeom>
            <a:avLst/>
            <a:gdLst>
              <a:gd name="T0" fmla="*/ 0 w 86"/>
              <a:gd name="T1" fmla="*/ 2147483647 h 49"/>
              <a:gd name="T2" fmla="*/ 2147483647 w 86"/>
              <a:gd name="T3" fmla="*/ 0 h 49"/>
              <a:gd name="T4" fmla="*/ 2147483647 w 86"/>
              <a:gd name="T5" fmla="*/ 2147483647 h 49"/>
              <a:gd name="T6" fmla="*/ 2147483647 w 86"/>
              <a:gd name="T7" fmla="*/ 2147483647 h 49"/>
              <a:gd name="T8" fmla="*/ 2147483647 w 86"/>
              <a:gd name="T9" fmla="*/ 2147483647 h 49"/>
              <a:gd name="T10" fmla="*/ 2147483647 w 86"/>
              <a:gd name="T11" fmla="*/ 2147483647 h 49"/>
              <a:gd name="T12" fmla="*/ 0 w 86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49"/>
              <a:gd name="T23" fmla="*/ 86 w 86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49">
                <a:moveTo>
                  <a:pt x="0" y="49"/>
                </a:moveTo>
                <a:lnTo>
                  <a:pt x="86" y="0"/>
                </a:lnTo>
                <a:lnTo>
                  <a:pt x="67" y="17"/>
                </a:lnTo>
                <a:lnTo>
                  <a:pt x="67" y="49"/>
                </a:lnTo>
                <a:lnTo>
                  <a:pt x="42" y="49"/>
                </a:lnTo>
                <a:lnTo>
                  <a:pt x="23" y="49"/>
                </a:lnTo>
                <a:lnTo>
                  <a:pt x="0" y="4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93" name="Freeform 421">
            <a:extLst>
              <a:ext uri="{FF2B5EF4-FFF2-40B4-BE49-F238E27FC236}">
                <a16:creationId xmlns:a16="http://schemas.microsoft.com/office/drawing/2014/main" id="{F4933DA3-02A8-C540-93E0-B79EA63E1B0B}"/>
              </a:ext>
            </a:extLst>
          </p:cNvPr>
          <p:cNvSpPr>
            <a:spLocks/>
          </p:cNvSpPr>
          <p:nvPr/>
        </p:nvSpPr>
        <p:spPr bwMode="auto">
          <a:xfrm>
            <a:off x="6258326" y="3057148"/>
            <a:ext cx="74612" cy="50800"/>
          </a:xfrm>
          <a:custGeom>
            <a:avLst/>
            <a:gdLst>
              <a:gd name="T0" fmla="*/ 0 w 86"/>
              <a:gd name="T1" fmla="*/ 2147483647 h 49"/>
              <a:gd name="T2" fmla="*/ 2147483647 w 86"/>
              <a:gd name="T3" fmla="*/ 0 h 49"/>
              <a:gd name="T4" fmla="*/ 2147483647 w 86"/>
              <a:gd name="T5" fmla="*/ 2147483647 h 49"/>
              <a:gd name="T6" fmla="*/ 2147483647 w 86"/>
              <a:gd name="T7" fmla="*/ 2147483647 h 49"/>
              <a:gd name="T8" fmla="*/ 2147483647 w 86"/>
              <a:gd name="T9" fmla="*/ 2147483647 h 49"/>
              <a:gd name="T10" fmla="*/ 2147483647 w 86"/>
              <a:gd name="T11" fmla="*/ 2147483647 h 49"/>
              <a:gd name="T12" fmla="*/ 0 w 86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49"/>
              <a:gd name="T23" fmla="*/ 86 w 86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49">
                <a:moveTo>
                  <a:pt x="0" y="49"/>
                </a:moveTo>
                <a:lnTo>
                  <a:pt x="86" y="0"/>
                </a:lnTo>
                <a:lnTo>
                  <a:pt x="67" y="17"/>
                </a:lnTo>
                <a:lnTo>
                  <a:pt x="67" y="49"/>
                </a:lnTo>
                <a:lnTo>
                  <a:pt x="42" y="49"/>
                </a:lnTo>
                <a:lnTo>
                  <a:pt x="23" y="49"/>
                </a:lnTo>
                <a:lnTo>
                  <a:pt x="0" y="49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4" name="Freeform 422">
            <a:extLst>
              <a:ext uri="{FF2B5EF4-FFF2-40B4-BE49-F238E27FC236}">
                <a16:creationId xmlns:a16="http://schemas.microsoft.com/office/drawing/2014/main" id="{1D6C9197-7DA1-6545-A747-EE6E3E0B525C}"/>
              </a:ext>
            </a:extLst>
          </p:cNvPr>
          <p:cNvSpPr>
            <a:spLocks/>
          </p:cNvSpPr>
          <p:nvPr/>
        </p:nvSpPr>
        <p:spPr bwMode="auto">
          <a:xfrm>
            <a:off x="8830076" y="4987548"/>
            <a:ext cx="1265237" cy="1177925"/>
          </a:xfrm>
          <a:custGeom>
            <a:avLst/>
            <a:gdLst>
              <a:gd name="T0" fmla="*/ 0 w 1456"/>
              <a:gd name="T1" fmla="*/ 2147483647 h 1200"/>
              <a:gd name="T2" fmla="*/ 2147483647 w 1456"/>
              <a:gd name="T3" fmla="*/ 2147483647 h 1200"/>
              <a:gd name="T4" fmla="*/ 2147483647 w 1456"/>
              <a:gd name="T5" fmla="*/ 2147483647 h 1200"/>
              <a:gd name="T6" fmla="*/ 2147483647 w 1456"/>
              <a:gd name="T7" fmla="*/ 2147483647 h 1200"/>
              <a:gd name="T8" fmla="*/ 2147483647 w 1456"/>
              <a:gd name="T9" fmla="*/ 2147483647 h 1200"/>
              <a:gd name="T10" fmla="*/ 2147483647 w 1456"/>
              <a:gd name="T11" fmla="*/ 2147483647 h 1200"/>
              <a:gd name="T12" fmla="*/ 2147483647 w 1456"/>
              <a:gd name="T13" fmla="*/ 2147483647 h 1200"/>
              <a:gd name="T14" fmla="*/ 2147483647 w 1456"/>
              <a:gd name="T15" fmla="*/ 2147483647 h 1200"/>
              <a:gd name="T16" fmla="*/ 2147483647 w 1456"/>
              <a:gd name="T17" fmla="*/ 2147483647 h 1200"/>
              <a:gd name="T18" fmla="*/ 2147483647 w 1456"/>
              <a:gd name="T19" fmla="*/ 2147483647 h 1200"/>
              <a:gd name="T20" fmla="*/ 2147483647 w 1456"/>
              <a:gd name="T21" fmla="*/ 2147483647 h 1200"/>
              <a:gd name="T22" fmla="*/ 2147483647 w 1456"/>
              <a:gd name="T23" fmla="*/ 2147483647 h 1200"/>
              <a:gd name="T24" fmla="*/ 2147483647 w 1456"/>
              <a:gd name="T25" fmla="*/ 2147483647 h 1200"/>
              <a:gd name="T26" fmla="*/ 2147483647 w 1456"/>
              <a:gd name="T27" fmla="*/ 2147483647 h 1200"/>
              <a:gd name="T28" fmla="*/ 2147483647 w 1456"/>
              <a:gd name="T29" fmla="*/ 2147483647 h 1200"/>
              <a:gd name="T30" fmla="*/ 2147483647 w 1456"/>
              <a:gd name="T31" fmla="*/ 2147483647 h 1200"/>
              <a:gd name="T32" fmla="*/ 2147483647 w 1456"/>
              <a:gd name="T33" fmla="*/ 2147483647 h 1200"/>
              <a:gd name="T34" fmla="*/ 2147483647 w 1456"/>
              <a:gd name="T35" fmla="*/ 2147483647 h 1200"/>
              <a:gd name="T36" fmla="*/ 2147483647 w 1456"/>
              <a:gd name="T37" fmla="*/ 2147483647 h 1200"/>
              <a:gd name="T38" fmla="*/ 2147483647 w 1456"/>
              <a:gd name="T39" fmla="*/ 2147483647 h 1200"/>
              <a:gd name="T40" fmla="*/ 2147483647 w 1456"/>
              <a:gd name="T41" fmla="*/ 2147483647 h 1200"/>
              <a:gd name="T42" fmla="*/ 2147483647 w 1456"/>
              <a:gd name="T43" fmla="*/ 2147483647 h 1200"/>
              <a:gd name="T44" fmla="*/ 2147483647 w 1456"/>
              <a:gd name="T45" fmla="*/ 2147483647 h 1200"/>
              <a:gd name="T46" fmla="*/ 2147483647 w 1456"/>
              <a:gd name="T47" fmla="*/ 2147483647 h 1200"/>
              <a:gd name="T48" fmla="*/ 2147483647 w 1456"/>
              <a:gd name="T49" fmla="*/ 2147483647 h 1200"/>
              <a:gd name="T50" fmla="*/ 2147483647 w 1456"/>
              <a:gd name="T51" fmla="*/ 2147483647 h 1200"/>
              <a:gd name="T52" fmla="*/ 2147483647 w 1456"/>
              <a:gd name="T53" fmla="*/ 2147483647 h 1200"/>
              <a:gd name="T54" fmla="*/ 2147483647 w 1456"/>
              <a:gd name="T55" fmla="*/ 2147483647 h 1200"/>
              <a:gd name="T56" fmla="*/ 2147483647 w 1456"/>
              <a:gd name="T57" fmla="*/ 0 h 1200"/>
              <a:gd name="T58" fmla="*/ 2147483647 w 1456"/>
              <a:gd name="T59" fmla="*/ 2147483647 h 1200"/>
              <a:gd name="T60" fmla="*/ 2147483647 w 1456"/>
              <a:gd name="T61" fmla="*/ 2147483647 h 1200"/>
              <a:gd name="T62" fmla="*/ 2147483647 w 1456"/>
              <a:gd name="T63" fmla="*/ 2147483647 h 1200"/>
              <a:gd name="T64" fmla="*/ 2147483647 w 1456"/>
              <a:gd name="T65" fmla="*/ 2147483647 h 1200"/>
              <a:gd name="T66" fmla="*/ 2147483647 w 1456"/>
              <a:gd name="T67" fmla="*/ 2147483647 h 1200"/>
              <a:gd name="T68" fmla="*/ 2147483647 w 1456"/>
              <a:gd name="T69" fmla="*/ 2147483647 h 1200"/>
              <a:gd name="T70" fmla="*/ 2147483647 w 1456"/>
              <a:gd name="T71" fmla="*/ 2147483647 h 1200"/>
              <a:gd name="T72" fmla="*/ 2147483647 w 1456"/>
              <a:gd name="T73" fmla="*/ 2147483647 h 1200"/>
              <a:gd name="T74" fmla="*/ 2147483647 w 1456"/>
              <a:gd name="T75" fmla="*/ 2147483647 h 1200"/>
              <a:gd name="T76" fmla="*/ 2147483647 w 1456"/>
              <a:gd name="T77" fmla="*/ 2147483647 h 1200"/>
              <a:gd name="T78" fmla="*/ 2147483647 w 1456"/>
              <a:gd name="T79" fmla="*/ 2147483647 h 1200"/>
              <a:gd name="T80" fmla="*/ 2147483647 w 1456"/>
              <a:gd name="T81" fmla="*/ 2147483647 h 1200"/>
              <a:gd name="T82" fmla="*/ 2147483647 w 1456"/>
              <a:gd name="T83" fmla="*/ 2147483647 h 1200"/>
              <a:gd name="T84" fmla="*/ 2147483647 w 1456"/>
              <a:gd name="T85" fmla="*/ 2147483647 h 1200"/>
              <a:gd name="T86" fmla="*/ 2147483647 w 1456"/>
              <a:gd name="T87" fmla="*/ 2147483647 h 1200"/>
              <a:gd name="T88" fmla="*/ 2147483647 w 1456"/>
              <a:gd name="T89" fmla="*/ 2147483647 h 1200"/>
              <a:gd name="T90" fmla="*/ 2147483647 w 1456"/>
              <a:gd name="T91" fmla="*/ 2147483647 h 1200"/>
              <a:gd name="T92" fmla="*/ 2147483647 w 1456"/>
              <a:gd name="T93" fmla="*/ 2147483647 h 1200"/>
              <a:gd name="T94" fmla="*/ 2147483647 w 1456"/>
              <a:gd name="T95" fmla="*/ 2147483647 h 1200"/>
              <a:gd name="T96" fmla="*/ 2147483647 w 1456"/>
              <a:gd name="T97" fmla="*/ 2147483647 h 1200"/>
              <a:gd name="T98" fmla="*/ 2147483647 w 1456"/>
              <a:gd name="T99" fmla="*/ 2147483647 h 1200"/>
              <a:gd name="T100" fmla="*/ 2147483647 w 1456"/>
              <a:gd name="T101" fmla="*/ 2147483647 h 12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6"/>
              <a:gd name="T154" fmla="*/ 0 h 1200"/>
              <a:gd name="T155" fmla="*/ 1456 w 1456"/>
              <a:gd name="T156" fmla="*/ 1200 h 12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6" h="1200">
                <a:moveTo>
                  <a:pt x="0" y="992"/>
                </a:moveTo>
                <a:lnTo>
                  <a:pt x="0" y="948"/>
                </a:lnTo>
                <a:lnTo>
                  <a:pt x="17" y="948"/>
                </a:lnTo>
                <a:lnTo>
                  <a:pt x="42" y="887"/>
                </a:lnTo>
                <a:lnTo>
                  <a:pt x="42" y="774"/>
                </a:lnTo>
                <a:lnTo>
                  <a:pt x="17" y="662"/>
                </a:lnTo>
                <a:lnTo>
                  <a:pt x="17" y="618"/>
                </a:lnTo>
                <a:lnTo>
                  <a:pt x="42" y="662"/>
                </a:lnTo>
                <a:lnTo>
                  <a:pt x="42" y="549"/>
                </a:lnTo>
                <a:lnTo>
                  <a:pt x="61" y="530"/>
                </a:lnTo>
                <a:lnTo>
                  <a:pt x="61" y="505"/>
                </a:lnTo>
                <a:lnTo>
                  <a:pt x="94" y="461"/>
                </a:lnTo>
                <a:lnTo>
                  <a:pt x="94" y="486"/>
                </a:lnTo>
                <a:lnTo>
                  <a:pt x="155" y="412"/>
                </a:lnTo>
                <a:lnTo>
                  <a:pt x="330" y="374"/>
                </a:lnTo>
                <a:lnTo>
                  <a:pt x="406" y="305"/>
                </a:lnTo>
                <a:lnTo>
                  <a:pt x="406" y="286"/>
                </a:lnTo>
                <a:lnTo>
                  <a:pt x="442" y="236"/>
                </a:lnTo>
                <a:lnTo>
                  <a:pt x="442" y="286"/>
                </a:lnTo>
                <a:lnTo>
                  <a:pt x="467" y="261"/>
                </a:lnTo>
                <a:lnTo>
                  <a:pt x="467" y="217"/>
                </a:lnTo>
                <a:lnTo>
                  <a:pt x="486" y="236"/>
                </a:lnTo>
                <a:lnTo>
                  <a:pt x="536" y="174"/>
                </a:lnTo>
                <a:lnTo>
                  <a:pt x="563" y="174"/>
                </a:lnTo>
                <a:lnTo>
                  <a:pt x="599" y="130"/>
                </a:lnTo>
                <a:lnTo>
                  <a:pt x="624" y="130"/>
                </a:lnTo>
                <a:lnTo>
                  <a:pt x="624" y="154"/>
                </a:lnTo>
                <a:lnTo>
                  <a:pt x="650" y="198"/>
                </a:lnTo>
                <a:lnTo>
                  <a:pt x="675" y="174"/>
                </a:lnTo>
                <a:lnTo>
                  <a:pt x="692" y="198"/>
                </a:lnTo>
                <a:lnTo>
                  <a:pt x="719" y="174"/>
                </a:lnTo>
                <a:lnTo>
                  <a:pt x="692" y="154"/>
                </a:lnTo>
                <a:lnTo>
                  <a:pt x="719" y="130"/>
                </a:lnTo>
                <a:lnTo>
                  <a:pt x="736" y="130"/>
                </a:lnTo>
                <a:lnTo>
                  <a:pt x="736" y="80"/>
                </a:lnTo>
                <a:lnTo>
                  <a:pt x="755" y="61"/>
                </a:lnTo>
                <a:lnTo>
                  <a:pt x="805" y="61"/>
                </a:lnTo>
                <a:lnTo>
                  <a:pt x="831" y="36"/>
                </a:lnTo>
                <a:lnTo>
                  <a:pt x="831" y="17"/>
                </a:lnTo>
                <a:lnTo>
                  <a:pt x="919" y="61"/>
                </a:lnTo>
                <a:lnTo>
                  <a:pt x="944" y="61"/>
                </a:lnTo>
                <a:lnTo>
                  <a:pt x="944" y="80"/>
                </a:lnTo>
                <a:lnTo>
                  <a:pt x="961" y="61"/>
                </a:lnTo>
                <a:lnTo>
                  <a:pt x="988" y="61"/>
                </a:lnTo>
                <a:lnTo>
                  <a:pt x="961" y="105"/>
                </a:lnTo>
                <a:lnTo>
                  <a:pt x="944" y="105"/>
                </a:lnTo>
                <a:lnTo>
                  <a:pt x="944" y="154"/>
                </a:lnTo>
                <a:lnTo>
                  <a:pt x="919" y="174"/>
                </a:lnTo>
                <a:lnTo>
                  <a:pt x="944" y="198"/>
                </a:lnTo>
                <a:lnTo>
                  <a:pt x="944" y="217"/>
                </a:lnTo>
                <a:lnTo>
                  <a:pt x="988" y="217"/>
                </a:lnTo>
                <a:lnTo>
                  <a:pt x="1031" y="261"/>
                </a:lnTo>
                <a:lnTo>
                  <a:pt x="1056" y="305"/>
                </a:lnTo>
                <a:lnTo>
                  <a:pt x="1073" y="286"/>
                </a:lnTo>
                <a:lnTo>
                  <a:pt x="1100" y="286"/>
                </a:lnTo>
                <a:lnTo>
                  <a:pt x="1144" y="217"/>
                </a:lnTo>
                <a:lnTo>
                  <a:pt x="1188" y="17"/>
                </a:lnTo>
                <a:lnTo>
                  <a:pt x="1188" y="0"/>
                </a:lnTo>
                <a:lnTo>
                  <a:pt x="1213" y="17"/>
                </a:lnTo>
                <a:lnTo>
                  <a:pt x="1230" y="154"/>
                </a:lnTo>
                <a:lnTo>
                  <a:pt x="1256" y="154"/>
                </a:lnTo>
                <a:lnTo>
                  <a:pt x="1274" y="174"/>
                </a:lnTo>
                <a:lnTo>
                  <a:pt x="1274" y="236"/>
                </a:lnTo>
                <a:lnTo>
                  <a:pt x="1300" y="286"/>
                </a:lnTo>
                <a:lnTo>
                  <a:pt x="1300" y="349"/>
                </a:lnTo>
                <a:lnTo>
                  <a:pt x="1317" y="374"/>
                </a:lnTo>
                <a:lnTo>
                  <a:pt x="1369" y="393"/>
                </a:lnTo>
                <a:lnTo>
                  <a:pt x="1386" y="486"/>
                </a:lnTo>
                <a:lnTo>
                  <a:pt x="1413" y="505"/>
                </a:lnTo>
                <a:lnTo>
                  <a:pt x="1413" y="530"/>
                </a:lnTo>
                <a:lnTo>
                  <a:pt x="1430" y="549"/>
                </a:lnTo>
                <a:lnTo>
                  <a:pt x="1456" y="643"/>
                </a:lnTo>
                <a:lnTo>
                  <a:pt x="1456" y="755"/>
                </a:lnTo>
                <a:lnTo>
                  <a:pt x="1386" y="868"/>
                </a:lnTo>
                <a:lnTo>
                  <a:pt x="1213" y="1060"/>
                </a:lnTo>
                <a:lnTo>
                  <a:pt x="1144" y="1123"/>
                </a:lnTo>
                <a:lnTo>
                  <a:pt x="988" y="1200"/>
                </a:lnTo>
                <a:lnTo>
                  <a:pt x="988" y="1173"/>
                </a:lnTo>
                <a:lnTo>
                  <a:pt x="988" y="1156"/>
                </a:lnTo>
                <a:lnTo>
                  <a:pt x="961" y="1173"/>
                </a:lnTo>
                <a:lnTo>
                  <a:pt x="961" y="1123"/>
                </a:lnTo>
                <a:lnTo>
                  <a:pt x="892" y="1173"/>
                </a:lnTo>
                <a:lnTo>
                  <a:pt x="831" y="1173"/>
                </a:lnTo>
                <a:lnTo>
                  <a:pt x="805" y="1104"/>
                </a:lnTo>
                <a:lnTo>
                  <a:pt x="831" y="1087"/>
                </a:lnTo>
                <a:lnTo>
                  <a:pt x="805" y="1060"/>
                </a:lnTo>
                <a:lnTo>
                  <a:pt x="805" y="1043"/>
                </a:lnTo>
                <a:lnTo>
                  <a:pt x="787" y="1043"/>
                </a:lnTo>
                <a:lnTo>
                  <a:pt x="805" y="1016"/>
                </a:lnTo>
                <a:lnTo>
                  <a:pt x="805" y="992"/>
                </a:lnTo>
                <a:lnTo>
                  <a:pt x="736" y="1043"/>
                </a:lnTo>
                <a:lnTo>
                  <a:pt x="805" y="948"/>
                </a:lnTo>
                <a:lnTo>
                  <a:pt x="805" y="931"/>
                </a:lnTo>
                <a:lnTo>
                  <a:pt x="692" y="1016"/>
                </a:lnTo>
                <a:lnTo>
                  <a:pt x="692" y="931"/>
                </a:lnTo>
                <a:lnTo>
                  <a:pt x="599" y="887"/>
                </a:lnTo>
                <a:lnTo>
                  <a:pt x="406" y="912"/>
                </a:lnTo>
                <a:lnTo>
                  <a:pt x="311" y="931"/>
                </a:lnTo>
                <a:lnTo>
                  <a:pt x="286" y="975"/>
                </a:lnTo>
                <a:lnTo>
                  <a:pt x="174" y="975"/>
                </a:lnTo>
                <a:lnTo>
                  <a:pt x="94" y="1016"/>
                </a:lnTo>
                <a:lnTo>
                  <a:pt x="17" y="1016"/>
                </a:lnTo>
                <a:lnTo>
                  <a:pt x="0" y="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5" name="Freeform 423">
            <a:extLst>
              <a:ext uri="{FF2B5EF4-FFF2-40B4-BE49-F238E27FC236}">
                <a16:creationId xmlns:a16="http://schemas.microsoft.com/office/drawing/2014/main" id="{6D99DC44-8225-1B45-B887-6D9339AA36F7}"/>
              </a:ext>
            </a:extLst>
          </p:cNvPr>
          <p:cNvSpPr>
            <a:spLocks/>
          </p:cNvSpPr>
          <p:nvPr/>
        </p:nvSpPr>
        <p:spPr bwMode="auto">
          <a:xfrm>
            <a:off x="8817376" y="4976436"/>
            <a:ext cx="1265237" cy="1177925"/>
          </a:xfrm>
          <a:custGeom>
            <a:avLst/>
            <a:gdLst>
              <a:gd name="T0" fmla="*/ 0 w 1456"/>
              <a:gd name="T1" fmla="*/ 2147483647 h 1200"/>
              <a:gd name="T2" fmla="*/ 2147483647 w 1456"/>
              <a:gd name="T3" fmla="*/ 2147483647 h 1200"/>
              <a:gd name="T4" fmla="*/ 2147483647 w 1456"/>
              <a:gd name="T5" fmla="*/ 2147483647 h 1200"/>
              <a:gd name="T6" fmla="*/ 2147483647 w 1456"/>
              <a:gd name="T7" fmla="*/ 2147483647 h 1200"/>
              <a:gd name="T8" fmla="*/ 2147483647 w 1456"/>
              <a:gd name="T9" fmla="*/ 2147483647 h 1200"/>
              <a:gd name="T10" fmla="*/ 2147483647 w 1456"/>
              <a:gd name="T11" fmla="*/ 2147483647 h 1200"/>
              <a:gd name="T12" fmla="*/ 2147483647 w 1456"/>
              <a:gd name="T13" fmla="*/ 2147483647 h 1200"/>
              <a:gd name="T14" fmla="*/ 2147483647 w 1456"/>
              <a:gd name="T15" fmla="*/ 2147483647 h 1200"/>
              <a:gd name="T16" fmla="*/ 2147483647 w 1456"/>
              <a:gd name="T17" fmla="*/ 2147483647 h 1200"/>
              <a:gd name="T18" fmla="*/ 2147483647 w 1456"/>
              <a:gd name="T19" fmla="*/ 2147483647 h 1200"/>
              <a:gd name="T20" fmla="*/ 2147483647 w 1456"/>
              <a:gd name="T21" fmla="*/ 2147483647 h 1200"/>
              <a:gd name="T22" fmla="*/ 2147483647 w 1456"/>
              <a:gd name="T23" fmla="*/ 2147483647 h 1200"/>
              <a:gd name="T24" fmla="*/ 2147483647 w 1456"/>
              <a:gd name="T25" fmla="*/ 2147483647 h 1200"/>
              <a:gd name="T26" fmla="*/ 2147483647 w 1456"/>
              <a:gd name="T27" fmla="*/ 2147483647 h 1200"/>
              <a:gd name="T28" fmla="*/ 2147483647 w 1456"/>
              <a:gd name="T29" fmla="*/ 2147483647 h 1200"/>
              <a:gd name="T30" fmla="*/ 2147483647 w 1456"/>
              <a:gd name="T31" fmla="*/ 2147483647 h 1200"/>
              <a:gd name="T32" fmla="*/ 2147483647 w 1456"/>
              <a:gd name="T33" fmla="*/ 2147483647 h 1200"/>
              <a:gd name="T34" fmla="*/ 2147483647 w 1456"/>
              <a:gd name="T35" fmla="*/ 2147483647 h 1200"/>
              <a:gd name="T36" fmla="*/ 2147483647 w 1456"/>
              <a:gd name="T37" fmla="*/ 2147483647 h 1200"/>
              <a:gd name="T38" fmla="*/ 2147483647 w 1456"/>
              <a:gd name="T39" fmla="*/ 2147483647 h 1200"/>
              <a:gd name="T40" fmla="*/ 2147483647 w 1456"/>
              <a:gd name="T41" fmla="*/ 2147483647 h 1200"/>
              <a:gd name="T42" fmla="*/ 2147483647 w 1456"/>
              <a:gd name="T43" fmla="*/ 2147483647 h 1200"/>
              <a:gd name="T44" fmla="*/ 2147483647 w 1456"/>
              <a:gd name="T45" fmla="*/ 2147483647 h 1200"/>
              <a:gd name="T46" fmla="*/ 2147483647 w 1456"/>
              <a:gd name="T47" fmla="*/ 2147483647 h 1200"/>
              <a:gd name="T48" fmla="*/ 2147483647 w 1456"/>
              <a:gd name="T49" fmla="*/ 2147483647 h 1200"/>
              <a:gd name="T50" fmla="*/ 2147483647 w 1456"/>
              <a:gd name="T51" fmla="*/ 2147483647 h 1200"/>
              <a:gd name="T52" fmla="*/ 2147483647 w 1456"/>
              <a:gd name="T53" fmla="*/ 2147483647 h 1200"/>
              <a:gd name="T54" fmla="*/ 2147483647 w 1456"/>
              <a:gd name="T55" fmla="*/ 2147483647 h 1200"/>
              <a:gd name="T56" fmla="*/ 2147483647 w 1456"/>
              <a:gd name="T57" fmla="*/ 0 h 1200"/>
              <a:gd name="T58" fmla="*/ 2147483647 w 1456"/>
              <a:gd name="T59" fmla="*/ 2147483647 h 1200"/>
              <a:gd name="T60" fmla="*/ 2147483647 w 1456"/>
              <a:gd name="T61" fmla="*/ 2147483647 h 1200"/>
              <a:gd name="T62" fmla="*/ 2147483647 w 1456"/>
              <a:gd name="T63" fmla="*/ 2147483647 h 1200"/>
              <a:gd name="T64" fmla="*/ 2147483647 w 1456"/>
              <a:gd name="T65" fmla="*/ 2147483647 h 1200"/>
              <a:gd name="T66" fmla="*/ 2147483647 w 1456"/>
              <a:gd name="T67" fmla="*/ 2147483647 h 1200"/>
              <a:gd name="T68" fmla="*/ 2147483647 w 1456"/>
              <a:gd name="T69" fmla="*/ 2147483647 h 1200"/>
              <a:gd name="T70" fmla="*/ 2147483647 w 1456"/>
              <a:gd name="T71" fmla="*/ 2147483647 h 1200"/>
              <a:gd name="T72" fmla="*/ 2147483647 w 1456"/>
              <a:gd name="T73" fmla="*/ 2147483647 h 1200"/>
              <a:gd name="T74" fmla="*/ 2147483647 w 1456"/>
              <a:gd name="T75" fmla="*/ 2147483647 h 1200"/>
              <a:gd name="T76" fmla="*/ 2147483647 w 1456"/>
              <a:gd name="T77" fmla="*/ 2147483647 h 1200"/>
              <a:gd name="T78" fmla="*/ 2147483647 w 1456"/>
              <a:gd name="T79" fmla="*/ 2147483647 h 1200"/>
              <a:gd name="T80" fmla="*/ 2147483647 w 1456"/>
              <a:gd name="T81" fmla="*/ 2147483647 h 1200"/>
              <a:gd name="T82" fmla="*/ 2147483647 w 1456"/>
              <a:gd name="T83" fmla="*/ 2147483647 h 1200"/>
              <a:gd name="T84" fmla="*/ 2147483647 w 1456"/>
              <a:gd name="T85" fmla="*/ 2147483647 h 1200"/>
              <a:gd name="T86" fmla="*/ 2147483647 w 1456"/>
              <a:gd name="T87" fmla="*/ 2147483647 h 1200"/>
              <a:gd name="T88" fmla="*/ 2147483647 w 1456"/>
              <a:gd name="T89" fmla="*/ 2147483647 h 1200"/>
              <a:gd name="T90" fmla="*/ 2147483647 w 1456"/>
              <a:gd name="T91" fmla="*/ 2147483647 h 1200"/>
              <a:gd name="T92" fmla="*/ 2147483647 w 1456"/>
              <a:gd name="T93" fmla="*/ 2147483647 h 1200"/>
              <a:gd name="T94" fmla="*/ 2147483647 w 1456"/>
              <a:gd name="T95" fmla="*/ 2147483647 h 1200"/>
              <a:gd name="T96" fmla="*/ 2147483647 w 1456"/>
              <a:gd name="T97" fmla="*/ 2147483647 h 1200"/>
              <a:gd name="T98" fmla="*/ 2147483647 w 1456"/>
              <a:gd name="T99" fmla="*/ 2147483647 h 1200"/>
              <a:gd name="T100" fmla="*/ 2147483647 w 1456"/>
              <a:gd name="T101" fmla="*/ 2147483647 h 12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6"/>
              <a:gd name="T154" fmla="*/ 0 h 1200"/>
              <a:gd name="T155" fmla="*/ 1456 w 1456"/>
              <a:gd name="T156" fmla="*/ 1200 h 12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6" h="1200">
                <a:moveTo>
                  <a:pt x="0" y="992"/>
                </a:moveTo>
                <a:lnTo>
                  <a:pt x="0" y="948"/>
                </a:lnTo>
                <a:lnTo>
                  <a:pt x="17" y="948"/>
                </a:lnTo>
                <a:lnTo>
                  <a:pt x="42" y="887"/>
                </a:lnTo>
                <a:lnTo>
                  <a:pt x="42" y="774"/>
                </a:lnTo>
                <a:lnTo>
                  <a:pt x="17" y="662"/>
                </a:lnTo>
                <a:lnTo>
                  <a:pt x="17" y="618"/>
                </a:lnTo>
                <a:lnTo>
                  <a:pt x="42" y="662"/>
                </a:lnTo>
                <a:lnTo>
                  <a:pt x="42" y="549"/>
                </a:lnTo>
                <a:lnTo>
                  <a:pt x="61" y="530"/>
                </a:lnTo>
                <a:lnTo>
                  <a:pt x="61" y="505"/>
                </a:lnTo>
                <a:lnTo>
                  <a:pt x="94" y="461"/>
                </a:lnTo>
                <a:lnTo>
                  <a:pt x="94" y="486"/>
                </a:lnTo>
                <a:lnTo>
                  <a:pt x="155" y="412"/>
                </a:lnTo>
                <a:lnTo>
                  <a:pt x="330" y="374"/>
                </a:lnTo>
                <a:lnTo>
                  <a:pt x="406" y="305"/>
                </a:lnTo>
                <a:lnTo>
                  <a:pt x="406" y="286"/>
                </a:lnTo>
                <a:lnTo>
                  <a:pt x="442" y="236"/>
                </a:lnTo>
                <a:lnTo>
                  <a:pt x="442" y="286"/>
                </a:lnTo>
                <a:lnTo>
                  <a:pt x="467" y="261"/>
                </a:lnTo>
                <a:lnTo>
                  <a:pt x="467" y="217"/>
                </a:lnTo>
                <a:lnTo>
                  <a:pt x="486" y="236"/>
                </a:lnTo>
                <a:lnTo>
                  <a:pt x="536" y="174"/>
                </a:lnTo>
                <a:lnTo>
                  <a:pt x="563" y="174"/>
                </a:lnTo>
                <a:lnTo>
                  <a:pt x="599" y="130"/>
                </a:lnTo>
                <a:lnTo>
                  <a:pt x="624" y="130"/>
                </a:lnTo>
                <a:lnTo>
                  <a:pt x="624" y="154"/>
                </a:lnTo>
                <a:lnTo>
                  <a:pt x="650" y="198"/>
                </a:lnTo>
                <a:lnTo>
                  <a:pt x="675" y="174"/>
                </a:lnTo>
                <a:lnTo>
                  <a:pt x="692" y="198"/>
                </a:lnTo>
                <a:lnTo>
                  <a:pt x="719" y="174"/>
                </a:lnTo>
                <a:lnTo>
                  <a:pt x="692" y="154"/>
                </a:lnTo>
                <a:lnTo>
                  <a:pt x="719" y="130"/>
                </a:lnTo>
                <a:lnTo>
                  <a:pt x="736" y="130"/>
                </a:lnTo>
                <a:lnTo>
                  <a:pt x="736" y="80"/>
                </a:lnTo>
                <a:lnTo>
                  <a:pt x="755" y="61"/>
                </a:lnTo>
                <a:lnTo>
                  <a:pt x="805" y="61"/>
                </a:lnTo>
                <a:lnTo>
                  <a:pt x="831" y="36"/>
                </a:lnTo>
                <a:lnTo>
                  <a:pt x="831" y="17"/>
                </a:lnTo>
                <a:lnTo>
                  <a:pt x="919" y="61"/>
                </a:lnTo>
                <a:lnTo>
                  <a:pt x="944" y="61"/>
                </a:lnTo>
                <a:lnTo>
                  <a:pt x="944" y="80"/>
                </a:lnTo>
                <a:lnTo>
                  <a:pt x="961" y="61"/>
                </a:lnTo>
                <a:lnTo>
                  <a:pt x="988" y="61"/>
                </a:lnTo>
                <a:lnTo>
                  <a:pt x="961" y="105"/>
                </a:lnTo>
                <a:lnTo>
                  <a:pt x="944" y="105"/>
                </a:lnTo>
                <a:lnTo>
                  <a:pt x="944" y="154"/>
                </a:lnTo>
                <a:lnTo>
                  <a:pt x="919" y="174"/>
                </a:lnTo>
                <a:lnTo>
                  <a:pt x="944" y="198"/>
                </a:lnTo>
                <a:lnTo>
                  <a:pt x="944" y="217"/>
                </a:lnTo>
                <a:lnTo>
                  <a:pt x="988" y="217"/>
                </a:lnTo>
                <a:lnTo>
                  <a:pt x="1031" y="261"/>
                </a:lnTo>
                <a:lnTo>
                  <a:pt x="1056" y="305"/>
                </a:lnTo>
                <a:lnTo>
                  <a:pt x="1073" y="286"/>
                </a:lnTo>
                <a:lnTo>
                  <a:pt x="1100" y="286"/>
                </a:lnTo>
                <a:lnTo>
                  <a:pt x="1144" y="217"/>
                </a:lnTo>
                <a:lnTo>
                  <a:pt x="1188" y="17"/>
                </a:lnTo>
                <a:lnTo>
                  <a:pt x="1188" y="0"/>
                </a:lnTo>
                <a:lnTo>
                  <a:pt x="1213" y="17"/>
                </a:lnTo>
                <a:lnTo>
                  <a:pt x="1230" y="154"/>
                </a:lnTo>
                <a:lnTo>
                  <a:pt x="1256" y="154"/>
                </a:lnTo>
                <a:lnTo>
                  <a:pt x="1274" y="174"/>
                </a:lnTo>
                <a:lnTo>
                  <a:pt x="1274" y="236"/>
                </a:lnTo>
                <a:lnTo>
                  <a:pt x="1300" y="286"/>
                </a:lnTo>
                <a:lnTo>
                  <a:pt x="1300" y="349"/>
                </a:lnTo>
                <a:lnTo>
                  <a:pt x="1317" y="374"/>
                </a:lnTo>
                <a:lnTo>
                  <a:pt x="1369" y="393"/>
                </a:lnTo>
                <a:lnTo>
                  <a:pt x="1386" y="486"/>
                </a:lnTo>
                <a:lnTo>
                  <a:pt x="1413" y="505"/>
                </a:lnTo>
                <a:lnTo>
                  <a:pt x="1413" y="530"/>
                </a:lnTo>
                <a:lnTo>
                  <a:pt x="1430" y="549"/>
                </a:lnTo>
                <a:lnTo>
                  <a:pt x="1456" y="643"/>
                </a:lnTo>
                <a:lnTo>
                  <a:pt x="1456" y="755"/>
                </a:lnTo>
                <a:lnTo>
                  <a:pt x="1386" y="868"/>
                </a:lnTo>
                <a:lnTo>
                  <a:pt x="1213" y="1060"/>
                </a:lnTo>
                <a:lnTo>
                  <a:pt x="1144" y="1123"/>
                </a:lnTo>
                <a:lnTo>
                  <a:pt x="988" y="1200"/>
                </a:lnTo>
                <a:lnTo>
                  <a:pt x="988" y="1173"/>
                </a:lnTo>
                <a:lnTo>
                  <a:pt x="988" y="1156"/>
                </a:lnTo>
                <a:lnTo>
                  <a:pt x="961" y="1173"/>
                </a:lnTo>
                <a:lnTo>
                  <a:pt x="961" y="1123"/>
                </a:lnTo>
                <a:lnTo>
                  <a:pt x="892" y="1173"/>
                </a:lnTo>
                <a:lnTo>
                  <a:pt x="831" y="1173"/>
                </a:lnTo>
                <a:lnTo>
                  <a:pt x="805" y="1104"/>
                </a:lnTo>
                <a:lnTo>
                  <a:pt x="831" y="1087"/>
                </a:lnTo>
                <a:lnTo>
                  <a:pt x="805" y="1060"/>
                </a:lnTo>
                <a:lnTo>
                  <a:pt x="805" y="1043"/>
                </a:lnTo>
                <a:lnTo>
                  <a:pt x="787" y="1043"/>
                </a:lnTo>
                <a:lnTo>
                  <a:pt x="805" y="1016"/>
                </a:lnTo>
                <a:lnTo>
                  <a:pt x="805" y="992"/>
                </a:lnTo>
                <a:lnTo>
                  <a:pt x="736" y="1043"/>
                </a:lnTo>
                <a:lnTo>
                  <a:pt x="805" y="948"/>
                </a:lnTo>
                <a:lnTo>
                  <a:pt x="805" y="931"/>
                </a:lnTo>
                <a:lnTo>
                  <a:pt x="692" y="1016"/>
                </a:lnTo>
                <a:lnTo>
                  <a:pt x="692" y="931"/>
                </a:lnTo>
                <a:lnTo>
                  <a:pt x="599" y="887"/>
                </a:lnTo>
                <a:lnTo>
                  <a:pt x="406" y="912"/>
                </a:lnTo>
                <a:lnTo>
                  <a:pt x="311" y="931"/>
                </a:lnTo>
                <a:lnTo>
                  <a:pt x="286" y="975"/>
                </a:lnTo>
                <a:lnTo>
                  <a:pt x="174" y="975"/>
                </a:lnTo>
                <a:lnTo>
                  <a:pt x="94" y="1016"/>
                </a:lnTo>
                <a:lnTo>
                  <a:pt x="17" y="1016"/>
                </a:lnTo>
                <a:lnTo>
                  <a:pt x="0" y="992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6" name="Freeform 430">
            <a:extLst>
              <a:ext uri="{FF2B5EF4-FFF2-40B4-BE49-F238E27FC236}">
                <a16:creationId xmlns:a16="http://schemas.microsoft.com/office/drawing/2014/main" id="{59C69D93-F456-7B49-901C-E1D2E77B7656}"/>
              </a:ext>
            </a:extLst>
          </p:cNvPr>
          <p:cNvSpPr>
            <a:spLocks/>
          </p:cNvSpPr>
          <p:nvPr/>
        </p:nvSpPr>
        <p:spPr bwMode="auto">
          <a:xfrm>
            <a:off x="8363351" y="4306511"/>
            <a:ext cx="346075" cy="479425"/>
          </a:xfrm>
          <a:custGeom>
            <a:avLst/>
            <a:gdLst>
              <a:gd name="T0" fmla="*/ 0 w 398"/>
              <a:gd name="T1" fmla="*/ 0 h 486"/>
              <a:gd name="T2" fmla="*/ 2147483647 w 398"/>
              <a:gd name="T3" fmla="*/ 2147483647 h 486"/>
              <a:gd name="T4" fmla="*/ 2147483647 w 398"/>
              <a:gd name="T5" fmla="*/ 2147483647 h 486"/>
              <a:gd name="T6" fmla="*/ 2147483647 w 398"/>
              <a:gd name="T7" fmla="*/ 2147483647 h 486"/>
              <a:gd name="T8" fmla="*/ 2147483647 w 398"/>
              <a:gd name="T9" fmla="*/ 2147483647 h 486"/>
              <a:gd name="T10" fmla="*/ 2147483647 w 398"/>
              <a:gd name="T11" fmla="*/ 2147483647 h 486"/>
              <a:gd name="T12" fmla="*/ 2147483647 w 398"/>
              <a:gd name="T13" fmla="*/ 2147483647 h 486"/>
              <a:gd name="T14" fmla="*/ 2147483647 w 398"/>
              <a:gd name="T15" fmla="*/ 2147483647 h 486"/>
              <a:gd name="T16" fmla="*/ 2147483647 w 398"/>
              <a:gd name="T17" fmla="*/ 2147483647 h 486"/>
              <a:gd name="T18" fmla="*/ 2147483647 w 398"/>
              <a:gd name="T19" fmla="*/ 2147483647 h 486"/>
              <a:gd name="T20" fmla="*/ 2147483647 w 398"/>
              <a:gd name="T21" fmla="*/ 2147483647 h 486"/>
              <a:gd name="T22" fmla="*/ 2147483647 w 398"/>
              <a:gd name="T23" fmla="*/ 2147483647 h 486"/>
              <a:gd name="T24" fmla="*/ 2147483647 w 398"/>
              <a:gd name="T25" fmla="*/ 2147483647 h 486"/>
              <a:gd name="T26" fmla="*/ 2147483647 w 398"/>
              <a:gd name="T27" fmla="*/ 2147483647 h 486"/>
              <a:gd name="T28" fmla="*/ 2147483647 w 398"/>
              <a:gd name="T29" fmla="*/ 2147483647 h 486"/>
              <a:gd name="T30" fmla="*/ 2147483647 w 398"/>
              <a:gd name="T31" fmla="*/ 2147483647 h 486"/>
              <a:gd name="T32" fmla="*/ 2147483647 w 398"/>
              <a:gd name="T33" fmla="*/ 2147483647 h 486"/>
              <a:gd name="T34" fmla="*/ 2147483647 w 398"/>
              <a:gd name="T35" fmla="*/ 2147483647 h 486"/>
              <a:gd name="T36" fmla="*/ 2147483647 w 398"/>
              <a:gd name="T37" fmla="*/ 2147483647 h 486"/>
              <a:gd name="T38" fmla="*/ 2147483647 w 398"/>
              <a:gd name="T39" fmla="*/ 2147483647 h 486"/>
              <a:gd name="T40" fmla="*/ 2147483647 w 398"/>
              <a:gd name="T41" fmla="*/ 2147483647 h 486"/>
              <a:gd name="T42" fmla="*/ 2147483647 w 398"/>
              <a:gd name="T43" fmla="*/ 2147483647 h 486"/>
              <a:gd name="T44" fmla="*/ 2147483647 w 398"/>
              <a:gd name="T45" fmla="*/ 2147483647 h 486"/>
              <a:gd name="T46" fmla="*/ 2147483647 w 398"/>
              <a:gd name="T47" fmla="*/ 2147483647 h 486"/>
              <a:gd name="T48" fmla="*/ 0 w 398"/>
              <a:gd name="T49" fmla="*/ 2147483647 h 486"/>
              <a:gd name="T50" fmla="*/ 0 w 398"/>
              <a:gd name="T51" fmla="*/ 0 h 4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98"/>
              <a:gd name="T79" fmla="*/ 0 h 486"/>
              <a:gd name="T80" fmla="*/ 398 w 398"/>
              <a:gd name="T81" fmla="*/ 486 h 4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98" h="486">
                <a:moveTo>
                  <a:pt x="0" y="0"/>
                </a:moveTo>
                <a:lnTo>
                  <a:pt x="67" y="17"/>
                </a:lnTo>
                <a:lnTo>
                  <a:pt x="204" y="154"/>
                </a:lnTo>
                <a:lnTo>
                  <a:pt x="223" y="154"/>
                </a:lnTo>
                <a:lnTo>
                  <a:pt x="286" y="198"/>
                </a:lnTo>
                <a:lnTo>
                  <a:pt x="286" y="217"/>
                </a:lnTo>
                <a:lnTo>
                  <a:pt x="310" y="248"/>
                </a:lnTo>
                <a:lnTo>
                  <a:pt x="286" y="267"/>
                </a:lnTo>
                <a:lnTo>
                  <a:pt x="310" y="286"/>
                </a:lnTo>
                <a:lnTo>
                  <a:pt x="335" y="286"/>
                </a:lnTo>
                <a:lnTo>
                  <a:pt x="360" y="330"/>
                </a:lnTo>
                <a:lnTo>
                  <a:pt x="379" y="330"/>
                </a:lnTo>
                <a:lnTo>
                  <a:pt x="398" y="374"/>
                </a:lnTo>
                <a:lnTo>
                  <a:pt x="379" y="486"/>
                </a:lnTo>
                <a:lnTo>
                  <a:pt x="360" y="467"/>
                </a:lnTo>
                <a:lnTo>
                  <a:pt x="335" y="486"/>
                </a:lnTo>
                <a:lnTo>
                  <a:pt x="335" y="467"/>
                </a:lnTo>
                <a:lnTo>
                  <a:pt x="223" y="374"/>
                </a:lnTo>
                <a:lnTo>
                  <a:pt x="204" y="330"/>
                </a:lnTo>
                <a:lnTo>
                  <a:pt x="173" y="267"/>
                </a:lnTo>
                <a:lnTo>
                  <a:pt x="129" y="217"/>
                </a:lnTo>
                <a:lnTo>
                  <a:pt x="129" y="154"/>
                </a:lnTo>
                <a:lnTo>
                  <a:pt x="86" y="129"/>
                </a:lnTo>
                <a:lnTo>
                  <a:pt x="42" y="93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7" name="Freeform 431">
            <a:extLst>
              <a:ext uri="{FF2B5EF4-FFF2-40B4-BE49-F238E27FC236}">
                <a16:creationId xmlns:a16="http://schemas.microsoft.com/office/drawing/2014/main" id="{5556A6FB-E832-4346-A309-56A16761BAED}"/>
              </a:ext>
            </a:extLst>
          </p:cNvPr>
          <p:cNvSpPr>
            <a:spLocks/>
          </p:cNvSpPr>
          <p:nvPr/>
        </p:nvSpPr>
        <p:spPr bwMode="auto">
          <a:xfrm>
            <a:off x="8363351" y="4306511"/>
            <a:ext cx="346075" cy="479425"/>
          </a:xfrm>
          <a:custGeom>
            <a:avLst/>
            <a:gdLst>
              <a:gd name="T0" fmla="*/ 0 w 398"/>
              <a:gd name="T1" fmla="*/ 0 h 486"/>
              <a:gd name="T2" fmla="*/ 2147483647 w 398"/>
              <a:gd name="T3" fmla="*/ 2147483647 h 486"/>
              <a:gd name="T4" fmla="*/ 2147483647 w 398"/>
              <a:gd name="T5" fmla="*/ 2147483647 h 486"/>
              <a:gd name="T6" fmla="*/ 2147483647 w 398"/>
              <a:gd name="T7" fmla="*/ 2147483647 h 486"/>
              <a:gd name="T8" fmla="*/ 2147483647 w 398"/>
              <a:gd name="T9" fmla="*/ 2147483647 h 486"/>
              <a:gd name="T10" fmla="*/ 2147483647 w 398"/>
              <a:gd name="T11" fmla="*/ 2147483647 h 486"/>
              <a:gd name="T12" fmla="*/ 2147483647 w 398"/>
              <a:gd name="T13" fmla="*/ 2147483647 h 486"/>
              <a:gd name="T14" fmla="*/ 2147483647 w 398"/>
              <a:gd name="T15" fmla="*/ 2147483647 h 486"/>
              <a:gd name="T16" fmla="*/ 2147483647 w 398"/>
              <a:gd name="T17" fmla="*/ 2147483647 h 486"/>
              <a:gd name="T18" fmla="*/ 2147483647 w 398"/>
              <a:gd name="T19" fmla="*/ 2147483647 h 486"/>
              <a:gd name="T20" fmla="*/ 2147483647 w 398"/>
              <a:gd name="T21" fmla="*/ 2147483647 h 486"/>
              <a:gd name="T22" fmla="*/ 2147483647 w 398"/>
              <a:gd name="T23" fmla="*/ 2147483647 h 486"/>
              <a:gd name="T24" fmla="*/ 2147483647 w 398"/>
              <a:gd name="T25" fmla="*/ 2147483647 h 486"/>
              <a:gd name="T26" fmla="*/ 2147483647 w 398"/>
              <a:gd name="T27" fmla="*/ 2147483647 h 486"/>
              <a:gd name="T28" fmla="*/ 2147483647 w 398"/>
              <a:gd name="T29" fmla="*/ 2147483647 h 486"/>
              <a:gd name="T30" fmla="*/ 2147483647 w 398"/>
              <a:gd name="T31" fmla="*/ 2147483647 h 486"/>
              <a:gd name="T32" fmla="*/ 2147483647 w 398"/>
              <a:gd name="T33" fmla="*/ 2147483647 h 486"/>
              <a:gd name="T34" fmla="*/ 2147483647 w 398"/>
              <a:gd name="T35" fmla="*/ 2147483647 h 486"/>
              <a:gd name="T36" fmla="*/ 2147483647 w 398"/>
              <a:gd name="T37" fmla="*/ 2147483647 h 486"/>
              <a:gd name="T38" fmla="*/ 2147483647 w 398"/>
              <a:gd name="T39" fmla="*/ 2147483647 h 486"/>
              <a:gd name="T40" fmla="*/ 2147483647 w 398"/>
              <a:gd name="T41" fmla="*/ 2147483647 h 486"/>
              <a:gd name="T42" fmla="*/ 2147483647 w 398"/>
              <a:gd name="T43" fmla="*/ 2147483647 h 486"/>
              <a:gd name="T44" fmla="*/ 2147483647 w 398"/>
              <a:gd name="T45" fmla="*/ 2147483647 h 486"/>
              <a:gd name="T46" fmla="*/ 2147483647 w 398"/>
              <a:gd name="T47" fmla="*/ 2147483647 h 486"/>
              <a:gd name="T48" fmla="*/ 0 w 398"/>
              <a:gd name="T49" fmla="*/ 2147483647 h 486"/>
              <a:gd name="T50" fmla="*/ 0 w 398"/>
              <a:gd name="T51" fmla="*/ 0 h 4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98"/>
              <a:gd name="T79" fmla="*/ 0 h 486"/>
              <a:gd name="T80" fmla="*/ 398 w 398"/>
              <a:gd name="T81" fmla="*/ 486 h 4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98" h="486">
                <a:moveTo>
                  <a:pt x="0" y="0"/>
                </a:moveTo>
                <a:lnTo>
                  <a:pt x="67" y="17"/>
                </a:lnTo>
                <a:lnTo>
                  <a:pt x="204" y="154"/>
                </a:lnTo>
                <a:lnTo>
                  <a:pt x="223" y="154"/>
                </a:lnTo>
                <a:lnTo>
                  <a:pt x="286" y="198"/>
                </a:lnTo>
                <a:lnTo>
                  <a:pt x="286" y="217"/>
                </a:lnTo>
                <a:lnTo>
                  <a:pt x="310" y="248"/>
                </a:lnTo>
                <a:lnTo>
                  <a:pt x="286" y="267"/>
                </a:lnTo>
                <a:lnTo>
                  <a:pt x="310" y="286"/>
                </a:lnTo>
                <a:lnTo>
                  <a:pt x="335" y="286"/>
                </a:lnTo>
                <a:lnTo>
                  <a:pt x="360" y="330"/>
                </a:lnTo>
                <a:lnTo>
                  <a:pt x="379" y="330"/>
                </a:lnTo>
                <a:lnTo>
                  <a:pt x="398" y="374"/>
                </a:lnTo>
                <a:lnTo>
                  <a:pt x="379" y="486"/>
                </a:lnTo>
                <a:lnTo>
                  <a:pt x="360" y="467"/>
                </a:lnTo>
                <a:lnTo>
                  <a:pt x="335" y="486"/>
                </a:lnTo>
                <a:lnTo>
                  <a:pt x="335" y="467"/>
                </a:lnTo>
                <a:lnTo>
                  <a:pt x="223" y="374"/>
                </a:lnTo>
                <a:lnTo>
                  <a:pt x="204" y="330"/>
                </a:lnTo>
                <a:lnTo>
                  <a:pt x="173" y="267"/>
                </a:lnTo>
                <a:lnTo>
                  <a:pt x="129" y="217"/>
                </a:lnTo>
                <a:lnTo>
                  <a:pt x="129" y="154"/>
                </a:lnTo>
                <a:lnTo>
                  <a:pt x="86" y="129"/>
                </a:lnTo>
                <a:lnTo>
                  <a:pt x="42" y="93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8" name="Freeform 432">
            <a:extLst>
              <a:ext uri="{FF2B5EF4-FFF2-40B4-BE49-F238E27FC236}">
                <a16:creationId xmlns:a16="http://schemas.microsoft.com/office/drawing/2014/main" id="{DFB1A326-DA38-6B42-B4B1-B49A5A30BC2A}"/>
              </a:ext>
            </a:extLst>
          </p:cNvPr>
          <p:cNvSpPr>
            <a:spLocks/>
          </p:cNvSpPr>
          <p:nvPr/>
        </p:nvSpPr>
        <p:spPr bwMode="auto">
          <a:xfrm>
            <a:off x="8677676" y="4785936"/>
            <a:ext cx="287337" cy="111125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0 h 113"/>
              <a:gd name="T4" fmla="*/ 2147483647 w 330"/>
              <a:gd name="T5" fmla="*/ 0 h 113"/>
              <a:gd name="T6" fmla="*/ 2147483647 w 330"/>
              <a:gd name="T7" fmla="*/ 2147483647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2147483647 w 330"/>
              <a:gd name="T21" fmla="*/ 2147483647 h 113"/>
              <a:gd name="T22" fmla="*/ 2147483647 w 330"/>
              <a:gd name="T23" fmla="*/ 2147483647 h 113"/>
              <a:gd name="T24" fmla="*/ 2147483647 w 330"/>
              <a:gd name="T25" fmla="*/ 2147483647 h 113"/>
              <a:gd name="T26" fmla="*/ 2147483647 w 330"/>
              <a:gd name="T27" fmla="*/ 2147483647 h 113"/>
              <a:gd name="T28" fmla="*/ 0 w 330"/>
              <a:gd name="T29" fmla="*/ 2147483647 h 1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0"/>
              <a:gd name="T46" fmla="*/ 0 h 113"/>
              <a:gd name="T47" fmla="*/ 330 w 330"/>
              <a:gd name="T48" fmla="*/ 113 h 1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0" h="113">
                <a:moveTo>
                  <a:pt x="0" y="17"/>
                </a:moveTo>
                <a:lnTo>
                  <a:pt x="36" y="0"/>
                </a:lnTo>
                <a:lnTo>
                  <a:pt x="80" y="0"/>
                </a:lnTo>
                <a:lnTo>
                  <a:pt x="130" y="50"/>
                </a:lnTo>
                <a:lnTo>
                  <a:pt x="192" y="50"/>
                </a:lnTo>
                <a:lnTo>
                  <a:pt x="192" y="17"/>
                </a:lnTo>
                <a:lnTo>
                  <a:pt x="267" y="50"/>
                </a:lnTo>
                <a:lnTo>
                  <a:pt x="286" y="69"/>
                </a:lnTo>
                <a:lnTo>
                  <a:pt x="330" y="69"/>
                </a:lnTo>
                <a:lnTo>
                  <a:pt x="330" y="113"/>
                </a:lnTo>
                <a:lnTo>
                  <a:pt x="286" y="93"/>
                </a:lnTo>
                <a:lnTo>
                  <a:pt x="267" y="113"/>
                </a:lnTo>
                <a:lnTo>
                  <a:pt x="149" y="69"/>
                </a:lnTo>
                <a:lnTo>
                  <a:pt x="110" y="69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99" name="Freeform 433">
            <a:extLst>
              <a:ext uri="{FF2B5EF4-FFF2-40B4-BE49-F238E27FC236}">
                <a16:creationId xmlns:a16="http://schemas.microsoft.com/office/drawing/2014/main" id="{5A1A3890-4FC7-2042-AFD2-6D52B1C1090D}"/>
              </a:ext>
            </a:extLst>
          </p:cNvPr>
          <p:cNvSpPr>
            <a:spLocks/>
          </p:cNvSpPr>
          <p:nvPr/>
        </p:nvSpPr>
        <p:spPr bwMode="auto">
          <a:xfrm>
            <a:off x="8677676" y="4785936"/>
            <a:ext cx="287337" cy="111125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0 h 113"/>
              <a:gd name="T4" fmla="*/ 2147483647 w 330"/>
              <a:gd name="T5" fmla="*/ 0 h 113"/>
              <a:gd name="T6" fmla="*/ 2147483647 w 330"/>
              <a:gd name="T7" fmla="*/ 2147483647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2147483647 w 330"/>
              <a:gd name="T21" fmla="*/ 2147483647 h 113"/>
              <a:gd name="T22" fmla="*/ 2147483647 w 330"/>
              <a:gd name="T23" fmla="*/ 2147483647 h 113"/>
              <a:gd name="T24" fmla="*/ 2147483647 w 330"/>
              <a:gd name="T25" fmla="*/ 2147483647 h 113"/>
              <a:gd name="T26" fmla="*/ 2147483647 w 330"/>
              <a:gd name="T27" fmla="*/ 2147483647 h 113"/>
              <a:gd name="T28" fmla="*/ 0 w 330"/>
              <a:gd name="T29" fmla="*/ 2147483647 h 1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0"/>
              <a:gd name="T46" fmla="*/ 0 h 113"/>
              <a:gd name="T47" fmla="*/ 330 w 330"/>
              <a:gd name="T48" fmla="*/ 113 h 1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0" h="113">
                <a:moveTo>
                  <a:pt x="0" y="17"/>
                </a:moveTo>
                <a:lnTo>
                  <a:pt x="36" y="0"/>
                </a:lnTo>
                <a:lnTo>
                  <a:pt x="80" y="0"/>
                </a:lnTo>
                <a:lnTo>
                  <a:pt x="130" y="50"/>
                </a:lnTo>
                <a:lnTo>
                  <a:pt x="192" y="50"/>
                </a:lnTo>
                <a:lnTo>
                  <a:pt x="192" y="17"/>
                </a:lnTo>
                <a:lnTo>
                  <a:pt x="267" y="50"/>
                </a:lnTo>
                <a:lnTo>
                  <a:pt x="286" y="69"/>
                </a:lnTo>
                <a:lnTo>
                  <a:pt x="330" y="69"/>
                </a:lnTo>
                <a:lnTo>
                  <a:pt x="330" y="113"/>
                </a:lnTo>
                <a:lnTo>
                  <a:pt x="286" y="93"/>
                </a:lnTo>
                <a:lnTo>
                  <a:pt x="267" y="113"/>
                </a:lnTo>
                <a:lnTo>
                  <a:pt x="149" y="69"/>
                </a:lnTo>
                <a:lnTo>
                  <a:pt x="110" y="69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0" name="Freeform 434">
            <a:extLst>
              <a:ext uri="{FF2B5EF4-FFF2-40B4-BE49-F238E27FC236}">
                <a16:creationId xmlns:a16="http://schemas.microsoft.com/office/drawing/2014/main" id="{3E5D5E4A-D2DD-A14F-9C7D-30837F45D1C8}"/>
              </a:ext>
            </a:extLst>
          </p:cNvPr>
          <p:cNvSpPr>
            <a:spLocks/>
          </p:cNvSpPr>
          <p:nvPr/>
        </p:nvSpPr>
        <p:spPr bwMode="auto">
          <a:xfrm>
            <a:off x="9025338" y="4878011"/>
            <a:ext cx="255588" cy="46037"/>
          </a:xfrm>
          <a:custGeom>
            <a:avLst/>
            <a:gdLst>
              <a:gd name="T0" fmla="*/ 0 w 294"/>
              <a:gd name="T1" fmla="*/ 2147483647 h 48"/>
              <a:gd name="T2" fmla="*/ 0 w 294"/>
              <a:gd name="T3" fmla="*/ 2147483647 h 48"/>
              <a:gd name="T4" fmla="*/ 2147483647 w 294"/>
              <a:gd name="T5" fmla="*/ 0 h 48"/>
              <a:gd name="T6" fmla="*/ 2147483647 w 294"/>
              <a:gd name="T7" fmla="*/ 2147483647 h 48"/>
              <a:gd name="T8" fmla="*/ 2147483647 w 294"/>
              <a:gd name="T9" fmla="*/ 0 h 48"/>
              <a:gd name="T10" fmla="*/ 2147483647 w 294"/>
              <a:gd name="T11" fmla="*/ 2147483647 h 48"/>
              <a:gd name="T12" fmla="*/ 2147483647 w 294"/>
              <a:gd name="T13" fmla="*/ 0 h 48"/>
              <a:gd name="T14" fmla="*/ 2147483647 w 294"/>
              <a:gd name="T15" fmla="*/ 2147483647 h 48"/>
              <a:gd name="T16" fmla="*/ 2147483647 w 294"/>
              <a:gd name="T17" fmla="*/ 0 h 48"/>
              <a:gd name="T18" fmla="*/ 2147483647 w 294"/>
              <a:gd name="T19" fmla="*/ 2147483647 h 48"/>
              <a:gd name="T20" fmla="*/ 2147483647 w 294"/>
              <a:gd name="T21" fmla="*/ 2147483647 h 48"/>
              <a:gd name="T22" fmla="*/ 2147483647 w 294"/>
              <a:gd name="T23" fmla="*/ 2147483647 h 48"/>
              <a:gd name="T24" fmla="*/ 2147483647 w 294"/>
              <a:gd name="T25" fmla="*/ 2147483647 h 48"/>
              <a:gd name="T26" fmla="*/ 0 w 294"/>
              <a:gd name="T27" fmla="*/ 2147483647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4"/>
              <a:gd name="T43" fmla="*/ 0 h 48"/>
              <a:gd name="T44" fmla="*/ 294 w 294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4" h="48">
                <a:moveTo>
                  <a:pt x="0" y="48"/>
                </a:moveTo>
                <a:lnTo>
                  <a:pt x="0" y="20"/>
                </a:lnTo>
                <a:lnTo>
                  <a:pt x="25" y="0"/>
                </a:lnTo>
                <a:lnTo>
                  <a:pt x="61" y="20"/>
                </a:lnTo>
                <a:lnTo>
                  <a:pt x="61" y="0"/>
                </a:lnTo>
                <a:lnTo>
                  <a:pt x="137" y="20"/>
                </a:lnTo>
                <a:lnTo>
                  <a:pt x="155" y="0"/>
                </a:lnTo>
                <a:lnTo>
                  <a:pt x="217" y="20"/>
                </a:lnTo>
                <a:lnTo>
                  <a:pt x="242" y="0"/>
                </a:lnTo>
                <a:lnTo>
                  <a:pt x="294" y="20"/>
                </a:lnTo>
                <a:lnTo>
                  <a:pt x="217" y="48"/>
                </a:lnTo>
                <a:lnTo>
                  <a:pt x="137" y="20"/>
                </a:lnTo>
                <a:lnTo>
                  <a:pt x="42" y="48"/>
                </a:lnTo>
                <a:lnTo>
                  <a:pt x="0" y="4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1" name="Freeform 435">
            <a:extLst>
              <a:ext uri="{FF2B5EF4-FFF2-40B4-BE49-F238E27FC236}">
                <a16:creationId xmlns:a16="http://schemas.microsoft.com/office/drawing/2014/main" id="{C6B9ED00-1766-1943-9445-8E1D5DAF57DD}"/>
              </a:ext>
            </a:extLst>
          </p:cNvPr>
          <p:cNvSpPr>
            <a:spLocks/>
          </p:cNvSpPr>
          <p:nvPr/>
        </p:nvSpPr>
        <p:spPr bwMode="auto">
          <a:xfrm>
            <a:off x="9025338" y="4878011"/>
            <a:ext cx="255588" cy="46037"/>
          </a:xfrm>
          <a:custGeom>
            <a:avLst/>
            <a:gdLst>
              <a:gd name="T0" fmla="*/ 0 w 294"/>
              <a:gd name="T1" fmla="*/ 2147483647 h 48"/>
              <a:gd name="T2" fmla="*/ 0 w 294"/>
              <a:gd name="T3" fmla="*/ 2147483647 h 48"/>
              <a:gd name="T4" fmla="*/ 2147483647 w 294"/>
              <a:gd name="T5" fmla="*/ 0 h 48"/>
              <a:gd name="T6" fmla="*/ 2147483647 w 294"/>
              <a:gd name="T7" fmla="*/ 2147483647 h 48"/>
              <a:gd name="T8" fmla="*/ 2147483647 w 294"/>
              <a:gd name="T9" fmla="*/ 0 h 48"/>
              <a:gd name="T10" fmla="*/ 2147483647 w 294"/>
              <a:gd name="T11" fmla="*/ 2147483647 h 48"/>
              <a:gd name="T12" fmla="*/ 2147483647 w 294"/>
              <a:gd name="T13" fmla="*/ 0 h 48"/>
              <a:gd name="T14" fmla="*/ 2147483647 w 294"/>
              <a:gd name="T15" fmla="*/ 2147483647 h 48"/>
              <a:gd name="T16" fmla="*/ 2147483647 w 294"/>
              <a:gd name="T17" fmla="*/ 0 h 48"/>
              <a:gd name="T18" fmla="*/ 2147483647 w 294"/>
              <a:gd name="T19" fmla="*/ 2147483647 h 48"/>
              <a:gd name="T20" fmla="*/ 2147483647 w 294"/>
              <a:gd name="T21" fmla="*/ 2147483647 h 48"/>
              <a:gd name="T22" fmla="*/ 2147483647 w 294"/>
              <a:gd name="T23" fmla="*/ 2147483647 h 48"/>
              <a:gd name="T24" fmla="*/ 2147483647 w 294"/>
              <a:gd name="T25" fmla="*/ 2147483647 h 48"/>
              <a:gd name="T26" fmla="*/ 0 w 294"/>
              <a:gd name="T27" fmla="*/ 2147483647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4"/>
              <a:gd name="T43" fmla="*/ 0 h 48"/>
              <a:gd name="T44" fmla="*/ 294 w 294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4" h="48">
                <a:moveTo>
                  <a:pt x="0" y="48"/>
                </a:moveTo>
                <a:lnTo>
                  <a:pt x="0" y="20"/>
                </a:lnTo>
                <a:lnTo>
                  <a:pt x="25" y="0"/>
                </a:lnTo>
                <a:lnTo>
                  <a:pt x="61" y="20"/>
                </a:lnTo>
                <a:lnTo>
                  <a:pt x="61" y="0"/>
                </a:lnTo>
                <a:lnTo>
                  <a:pt x="137" y="20"/>
                </a:lnTo>
                <a:lnTo>
                  <a:pt x="155" y="0"/>
                </a:lnTo>
                <a:lnTo>
                  <a:pt x="217" y="20"/>
                </a:lnTo>
                <a:lnTo>
                  <a:pt x="242" y="0"/>
                </a:lnTo>
                <a:lnTo>
                  <a:pt x="294" y="20"/>
                </a:lnTo>
                <a:lnTo>
                  <a:pt x="217" y="48"/>
                </a:lnTo>
                <a:lnTo>
                  <a:pt x="137" y="20"/>
                </a:lnTo>
                <a:lnTo>
                  <a:pt x="42" y="48"/>
                </a:lnTo>
                <a:lnTo>
                  <a:pt x="0" y="4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2" name="Freeform 436">
            <a:extLst>
              <a:ext uri="{FF2B5EF4-FFF2-40B4-BE49-F238E27FC236}">
                <a16:creationId xmlns:a16="http://schemas.microsoft.com/office/drawing/2014/main" id="{7FB10606-5370-6F4B-BD71-5181B4CCC2AE}"/>
              </a:ext>
            </a:extLst>
          </p:cNvPr>
          <p:cNvSpPr>
            <a:spLocks/>
          </p:cNvSpPr>
          <p:nvPr/>
        </p:nvSpPr>
        <p:spPr bwMode="auto">
          <a:xfrm>
            <a:off x="9117413" y="4939923"/>
            <a:ext cx="65088" cy="47625"/>
          </a:xfrm>
          <a:custGeom>
            <a:avLst/>
            <a:gdLst>
              <a:gd name="T0" fmla="*/ 0 w 74"/>
              <a:gd name="T1" fmla="*/ 0 h 48"/>
              <a:gd name="T2" fmla="*/ 2147483647 w 74"/>
              <a:gd name="T3" fmla="*/ 0 h 48"/>
              <a:gd name="T4" fmla="*/ 2147483647 w 74"/>
              <a:gd name="T5" fmla="*/ 2147483647 h 48"/>
              <a:gd name="T6" fmla="*/ 2147483647 w 74"/>
              <a:gd name="T7" fmla="*/ 2147483647 h 48"/>
              <a:gd name="T8" fmla="*/ 0 w 74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48"/>
              <a:gd name="T17" fmla="*/ 74 w 74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48">
                <a:moveTo>
                  <a:pt x="0" y="0"/>
                </a:moveTo>
                <a:lnTo>
                  <a:pt x="30" y="0"/>
                </a:lnTo>
                <a:lnTo>
                  <a:pt x="74" y="48"/>
                </a:lnTo>
                <a:lnTo>
                  <a:pt x="50" y="48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03" name="Freeform 437">
            <a:extLst>
              <a:ext uri="{FF2B5EF4-FFF2-40B4-BE49-F238E27FC236}">
                <a16:creationId xmlns:a16="http://schemas.microsoft.com/office/drawing/2014/main" id="{349388DA-81C9-834A-83C3-F60D6AFAAAE0}"/>
              </a:ext>
            </a:extLst>
          </p:cNvPr>
          <p:cNvSpPr>
            <a:spLocks/>
          </p:cNvSpPr>
          <p:nvPr/>
        </p:nvSpPr>
        <p:spPr bwMode="auto">
          <a:xfrm>
            <a:off x="9117413" y="4939923"/>
            <a:ext cx="65088" cy="47625"/>
          </a:xfrm>
          <a:custGeom>
            <a:avLst/>
            <a:gdLst>
              <a:gd name="T0" fmla="*/ 0 w 74"/>
              <a:gd name="T1" fmla="*/ 0 h 48"/>
              <a:gd name="T2" fmla="*/ 2147483647 w 74"/>
              <a:gd name="T3" fmla="*/ 0 h 48"/>
              <a:gd name="T4" fmla="*/ 2147483647 w 74"/>
              <a:gd name="T5" fmla="*/ 2147483647 h 48"/>
              <a:gd name="T6" fmla="*/ 2147483647 w 74"/>
              <a:gd name="T7" fmla="*/ 2147483647 h 48"/>
              <a:gd name="T8" fmla="*/ 0 w 74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48"/>
              <a:gd name="T17" fmla="*/ 74 w 74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48">
                <a:moveTo>
                  <a:pt x="0" y="0"/>
                </a:moveTo>
                <a:lnTo>
                  <a:pt x="30" y="0"/>
                </a:lnTo>
                <a:lnTo>
                  <a:pt x="74" y="48"/>
                </a:lnTo>
                <a:lnTo>
                  <a:pt x="50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4" name="Freeform 438">
            <a:extLst>
              <a:ext uri="{FF2B5EF4-FFF2-40B4-BE49-F238E27FC236}">
                <a16:creationId xmlns:a16="http://schemas.microsoft.com/office/drawing/2014/main" id="{871F6761-72DC-4142-9BC6-57C96335B4F7}"/>
              </a:ext>
            </a:extLst>
          </p:cNvPr>
          <p:cNvSpPr>
            <a:spLocks/>
          </p:cNvSpPr>
          <p:nvPr/>
        </p:nvSpPr>
        <p:spPr bwMode="auto">
          <a:xfrm>
            <a:off x="9117413" y="4477961"/>
            <a:ext cx="217488" cy="307975"/>
          </a:xfrm>
          <a:custGeom>
            <a:avLst/>
            <a:gdLst>
              <a:gd name="T0" fmla="*/ 0 w 250"/>
              <a:gd name="T1" fmla="*/ 2147483647 h 311"/>
              <a:gd name="T2" fmla="*/ 2147483647 w 250"/>
              <a:gd name="T3" fmla="*/ 2147483647 h 311"/>
              <a:gd name="T4" fmla="*/ 2147483647 w 250"/>
              <a:gd name="T5" fmla="*/ 2147483647 h 311"/>
              <a:gd name="T6" fmla="*/ 2147483647 w 250"/>
              <a:gd name="T7" fmla="*/ 2147483647 h 311"/>
              <a:gd name="T8" fmla="*/ 2147483647 w 250"/>
              <a:gd name="T9" fmla="*/ 0 h 311"/>
              <a:gd name="T10" fmla="*/ 2147483647 w 250"/>
              <a:gd name="T11" fmla="*/ 2147483647 h 311"/>
              <a:gd name="T12" fmla="*/ 2147483647 w 250"/>
              <a:gd name="T13" fmla="*/ 2147483647 h 311"/>
              <a:gd name="T14" fmla="*/ 2147483647 w 250"/>
              <a:gd name="T15" fmla="*/ 0 h 311"/>
              <a:gd name="T16" fmla="*/ 2147483647 w 250"/>
              <a:gd name="T17" fmla="*/ 0 h 311"/>
              <a:gd name="T18" fmla="*/ 2147483647 w 250"/>
              <a:gd name="T19" fmla="*/ 2147483647 h 311"/>
              <a:gd name="T20" fmla="*/ 2147483647 w 250"/>
              <a:gd name="T21" fmla="*/ 2147483647 h 311"/>
              <a:gd name="T22" fmla="*/ 2147483647 w 250"/>
              <a:gd name="T23" fmla="*/ 2147483647 h 311"/>
              <a:gd name="T24" fmla="*/ 2147483647 w 250"/>
              <a:gd name="T25" fmla="*/ 2147483647 h 311"/>
              <a:gd name="T26" fmla="*/ 2147483647 w 250"/>
              <a:gd name="T27" fmla="*/ 2147483647 h 311"/>
              <a:gd name="T28" fmla="*/ 2147483647 w 250"/>
              <a:gd name="T29" fmla="*/ 2147483647 h 311"/>
              <a:gd name="T30" fmla="*/ 2147483647 w 250"/>
              <a:gd name="T31" fmla="*/ 2147483647 h 311"/>
              <a:gd name="T32" fmla="*/ 2147483647 w 250"/>
              <a:gd name="T33" fmla="*/ 2147483647 h 311"/>
              <a:gd name="T34" fmla="*/ 2147483647 w 250"/>
              <a:gd name="T35" fmla="*/ 2147483647 h 311"/>
              <a:gd name="T36" fmla="*/ 2147483647 w 250"/>
              <a:gd name="T37" fmla="*/ 2147483647 h 311"/>
              <a:gd name="T38" fmla="*/ 2147483647 w 250"/>
              <a:gd name="T39" fmla="*/ 2147483647 h 311"/>
              <a:gd name="T40" fmla="*/ 2147483647 w 250"/>
              <a:gd name="T41" fmla="*/ 2147483647 h 311"/>
              <a:gd name="T42" fmla="*/ 2147483647 w 250"/>
              <a:gd name="T43" fmla="*/ 2147483647 h 311"/>
              <a:gd name="T44" fmla="*/ 2147483647 w 250"/>
              <a:gd name="T45" fmla="*/ 2147483647 h 311"/>
              <a:gd name="T46" fmla="*/ 2147483647 w 250"/>
              <a:gd name="T47" fmla="*/ 2147483647 h 311"/>
              <a:gd name="T48" fmla="*/ 2147483647 w 250"/>
              <a:gd name="T49" fmla="*/ 2147483647 h 311"/>
              <a:gd name="T50" fmla="*/ 2147483647 w 250"/>
              <a:gd name="T51" fmla="*/ 2147483647 h 311"/>
              <a:gd name="T52" fmla="*/ 2147483647 w 250"/>
              <a:gd name="T53" fmla="*/ 2147483647 h 311"/>
              <a:gd name="T54" fmla="*/ 2147483647 w 250"/>
              <a:gd name="T55" fmla="*/ 2147483647 h 311"/>
              <a:gd name="T56" fmla="*/ 2147483647 w 250"/>
              <a:gd name="T57" fmla="*/ 2147483647 h 311"/>
              <a:gd name="T58" fmla="*/ 2147483647 w 250"/>
              <a:gd name="T59" fmla="*/ 2147483647 h 311"/>
              <a:gd name="T60" fmla="*/ 2147483647 w 250"/>
              <a:gd name="T61" fmla="*/ 2147483647 h 311"/>
              <a:gd name="T62" fmla="*/ 2147483647 w 250"/>
              <a:gd name="T63" fmla="*/ 2147483647 h 311"/>
              <a:gd name="T64" fmla="*/ 2147483647 w 250"/>
              <a:gd name="T65" fmla="*/ 2147483647 h 311"/>
              <a:gd name="T66" fmla="*/ 2147483647 w 250"/>
              <a:gd name="T67" fmla="*/ 2147483647 h 311"/>
              <a:gd name="T68" fmla="*/ 2147483647 w 250"/>
              <a:gd name="T69" fmla="*/ 2147483647 h 311"/>
              <a:gd name="T70" fmla="*/ 2147483647 w 250"/>
              <a:gd name="T71" fmla="*/ 2147483647 h 311"/>
              <a:gd name="T72" fmla="*/ 0 w 250"/>
              <a:gd name="T73" fmla="*/ 2147483647 h 311"/>
              <a:gd name="T74" fmla="*/ 0 w 250"/>
              <a:gd name="T75" fmla="*/ 2147483647 h 3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0"/>
              <a:gd name="T115" fmla="*/ 0 h 311"/>
              <a:gd name="T116" fmla="*/ 250 w 250"/>
              <a:gd name="T117" fmla="*/ 311 h 3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0" h="311">
                <a:moveTo>
                  <a:pt x="0" y="179"/>
                </a:moveTo>
                <a:lnTo>
                  <a:pt x="50" y="92"/>
                </a:lnTo>
                <a:lnTo>
                  <a:pt x="50" y="25"/>
                </a:lnTo>
                <a:lnTo>
                  <a:pt x="74" y="25"/>
                </a:lnTo>
                <a:lnTo>
                  <a:pt x="93" y="0"/>
                </a:lnTo>
                <a:lnTo>
                  <a:pt x="154" y="25"/>
                </a:lnTo>
                <a:lnTo>
                  <a:pt x="206" y="25"/>
                </a:lnTo>
                <a:lnTo>
                  <a:pt x="231" y="0"/>
                </a:lnTo>
                <a:lnTo>
                  <a:pt x="250" y="0"/>
                </a:lnTo>
                <a:lnTo>
                  <a:pt x="231" y="42"/>
                </a:lnTo>
                <a:lnTo>
                  <a:pt x="187" y="42"/>
                </a:lnTo>
                <a:lnTo>
                  <a:pt x="74" y="42"/>
                </a:lnTo>
                <a:lnTo>
                  <a:pt x="50" y="75"/>
                </a:lnTo>
                <a:lnTo>
                  <a:pt x="50" y="92"/>
                </a:lnTo>
                <a:lnTo>
                  <a:pt x="74" y="111"/>
                </a:lnTo>
                <a:lnTo>
                  <a:pt x="154" y="92"/>
                </a:lnTo>
                <a:lnTo>
                  <a:pt x="187" y="111"/>
                </a:lnTo>
                <a:lnTo>
                  <a:pt x="154" y="111"/>
                </a:lnTo>
                <a:lnTo>
                  <a:pt x="110" y="136"/>
                </a:lnTo>
                <a:lnTo>
                  <a:pt x="137" y="199"/>
                </a:lnTo>
                <a:lnTo>
                  <a:pt x="110" y="199"/>
                </a:lnTo>
                <a:lnTo>
                  <a:pt x="154" y="267"/>
                </a:lnTo>
                <a:lnTo>
                  <a:pt x="154" y="292"/>
                </a:lnTo>
                <a:lnTo>
                  <a:pt x="137" y="311"/>
                </a:lnTo>
                <a:lnTo>
                  <a:pt x="137" y="292"/>
                </a:lnTo>
                <a:lnTo>
                  <a:pt x="137" y="267"/>
                </a:lnTo>
                <a:lnTo>
                  <a:pt x="110" y="267"/>
                </a:lnTo>
                <a:lnTo>
                  <a:pt x="110" y="248"/>
                </a:lnTo>
                <a:lnTo>
                  <a:pt x="74" y="199"/>
                </a:lnTo>
                <a:lnTo>
                  <a:pt x="93" y="179"/>
                </a:lnTo>
                <a:lnTo>
                  <a:pt x="74" y="179"/>
                </a:lnTo>
                <a:lnTo>
                  <a:pt x="50" y="199"/>
                </a:lnTo>
                <a:lnTo>
                  <a:pt x="50" y="292"/>
                </a:lnTo>
                <a:lnTo>
                  <a:pt x="30" y="292"/>
                </a:lnTo>
                <a:lnTo>
                  <a:pt x="30" y="223"/>
                </a:lnTo>
                <a:lnTo>
                  <a:pt x="30" y="199"/>
                </a:lnTo>
                <a:lnTo>
                  <a:pt x="0" y="199"/>
                </a:lnTo>
                <a:lnTo>
                  <a:pt x="0" y="17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5" name="Freeform 439">
            <a:extLst>
              <a:ext uri="{FF2B5EF4-FFF2-40B4-BE49-F238E27FC236}">
                <a16:creationId xmlns:a16="http://schemas.microsoft.com/office/drawing/2014/main" id="{9730B20E-41D0-5C43-A57C-C52EE3A13372}"/>
              </a:ext>
            </a:extLst>
          </p:cNvPr>
          <p:cNvSpPr>
            <a:spLocks/>
          </p:cNvSpPr>
          <p:nvPr/>
        </p:nvSpPr>
        <p:spPr bwMode="auto">
          <a:xfrm>
            <a:off x="9117413" y="4477961"/>
            <a:ext cx="217488" cy="307975"/>
          </a:xfrm>
          <a:custGeom>
            <a:avLst/>
            <a:gdLst>
              <a:gd name="T0" fmla="*/ 0 w 250"/>
              <a:gd name="T1" fmla="*/ 2147483647 h 311"/>
              <a:gd name="T2" fmla="*/ 2147483647 w 250"/>
              <a:gd name="T3" fmla="*/ 2147483647 h 311"/>
              <a:gd name="T4" fmla="*/ 2147483647 w 250"/>
              <a:gd name="T5" fmla="*/ 2147483647 h 311"/>
              <a:gd name="T6" fmla="*/ 2147483647 w 250"/>
              <a:gd name="T7" fmla="*/ 2147483647 h 311"/>
              <a:gd name="T8" fmla="*/ 2147483647 w 250"/>
              <a:gd name="T9" fmla="*/ 0 h 311"/>
              <a:gd name="T10" fmla="*/ 2147483647 w 250"/>
              <a:gd name="T11" fmla="*/ 2147483647 h 311"/>
              <a:gd name="T12" fmla="*/ 2147483647 w 250"/>
              <a:gd name="T13" fmla="*/ 2147483647 h 311"/>
              <a:gd name="T14" fmla="*/ 2147483647 w 250"/>
              <a:gd name="T15" fmla="*/ 0 h 311"/>
              <a:gd name="T16" fmla="*/ 2147483647 w 250"/>
              <a:gd name="T17" fmla="*/ 0 h 311"/>
              <a:gd name="T18" fmla="*/ 2147483647 w 250"/>
              <a:gd name="T19" fmla="*/ 2147483647 h 311"/>
              <a:gd name="T20" fmla="*/ 2147483647 w 250"/>
              <a:gd name="T21" fmla="*/ 2147483647 h 311"/>
              <a:gd name="T22" fmla="*/ 2147483647 w 250"/>
              <a:gd name="T23" fmla="*/ 2147483647 h 311"/>
              <a:gd name="T24" fmla="*/ 2147483647 w 250"/>
              <a:gd name="T25" fmla="*/ 2147483647 h 311"/>
              <a:gd name="T26" fmla="*/ 2147483647 w 250"/>
              <a:gd name="T27" fmla="*/ 2147483647 h 311"/>
              <a:gd name="T28" fmla="*/ 2147483647 w 250"/>
              <a:gd name="T29" fmla="*/ 2147483647 h 311"/>
              <a:gd name="T30" fmla="*/ 2147483647 w 250"/>
              <a:gd name="T31" fmla="*/ 2147483647 h 311"/>
              <a:gd name="T32" fmla="*/ 2147483647 w 250"/>
              <a:gd name="T33" fmla="*/ 2147483647 h 311"/>
              <a:gd name="T34" fmla="*/ 2147483647 w 250"/>
              <a:gd name="T35" fmla="*/ 2147483647 h 311"/>
              <a:gd name="T36" fmla="*/ 2147483647 w 250"/>
              <a:gd name="T37" fmla="*/ 2147483647 h 311"/>
              <a:gd name="T38" fmla="*/ 2147483647 w 250"/>
              <a:gd name="T39" fmla="*/ 2147483647 h 311"/>
              <a:gd name="T40" fmla="*/ 2147483647 w 250"/>
              <a:gd name="T41" fmla="*/ 2147483647 h 311"/>
              <a:gd name="T42" fmla="*/ 2147483647 w 250"/>
              <a:gd name="T43" fmla="*/ 2147483647 h 311"/>
              <a:gd name="T44" fmla="*/ 2147483647 w 250"/>
              <a:gd name="T45" fmla="*/ 2147483647 h 311"/>
              <a:gd name="T46" fmla="*/ 2147483647 w 250"/>
              <a:gd name="T47" fmla="*/ 2147483647 h 311"/>
              <a:gd name="T48" fmla="*/ 2147483647 w 250"/>
              <a:gd name="T49" fmla="*/ 2147483647 h 311"/>
              <a:gd name="T50" fmla="*/ 2147483647 w 250"/>
              <a:gd name="T51" fmla="*/ 2147483647 h 311"/>
              <a:gd name="T52" fmla="*/ 2147483647 w 250"/>
              <a:gd name="T53" fmla="*/ 2147483647 h 311"/>
              <a:gd name="T54" fmla="*/ 2147483647 w 250"/>
              <a:gd name="T55" fmla="*/ 2147483647 h 311"/>
              <a:gd name="T56" fmla="*/ 2147483647 w 250"/>
              <a:gd name="T57" fmla="*/ 2147483647 h 311"/>
              <a:gd name="T58" fmla="*/ 2147483647 w 250"/>
              <a:gd name="T59" fmla="*/ 2147483647 h 311"/>
              <a:gd name="T60" fmla="*/ 2147483647 w 250"/>
              <a:gd name="T61" fmla="*/ 2147483647 h 311"/>
              <a:gd name="T62" fmla="*/ 2147483647 w 250"/>
              <a:gd name="T63" fmla="*/ 2147483647 h 311"/>
              <a:gd name="T64" fmla="*/ 2147483647 w 250"/>
              <a:gd name="T65" fmla="*/ 2147483647 h 311"/>
              <a:gd name="T66" fmla="*/ 2147483647 w 250"/>
              <a:gd name="T67" fmla="*/ 2147483647 h 311"/>
              <a:gd name="T68" fmla="*/ 2147483647 w 250"/>
              <a:gd name="T69" fmla="*/ 2147483647 h 311"/>
              <a:gd name="T70" fmla="*/ 2147483647 w 250"/>
              <a:gd name="T71" fmla="*/ 2147483647 h 311"/>
              <a:gd name="T72" fmla="*/ 0 w 250"/>
              <a:gd name="T73" fmla="*/ 2147483647 h 311"/>
              <a:gd name="T74" fmla="*/ 0 w 250"/>
              <a:gd name="T75" fmla="*/ 2147483647 h 3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0"/>
              <a:gd name="T115" fmla="*/ 0 h 311"/>
              <a:gd name="T116" fmla="*/ 250 w 250"/>
              <a:gd name="T117" fmla="*/ 311 h 3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0" h="311">
                <a:moveTo>
                  <a:pt x="0" y="179"/>
                </a:moveTo>
                <a:lnTo>
                  <a:pt x="50" y="92"/>
                </a:lnTo>
                <a:lnTo>
                  <a:pt x="50" y="25"/>
                </a:lnTo>
                <a:lnTo>
                  <a:pt x="74" y="25"/>
                </a:lnTo>
                <a:lnTo>
                  <a:pt x="93" y="0"/>
                </a:lnTo>
                <a:lnTo>
                  <a:pt x="154" y="25"/>
                </a:lnTo>
                <a:lnTo>
                  <a:pt x="206" y="25"/>
                </a:lnTo>
                <a:lnTo>
                  <a:pt x="231" y="0"/>
                </a:lnTo>
                <a:lnTo>
                  <a:pt x="250" y="0"/>
                </a:lnTo>
                <a:lnTo>
                  <a:pt x="231" y="42"/>
                </a:lnTo>
                <a:lnTo>
                  <a:pt x="187" y="42"/>
                </a:lnTo>
                <a:lnTo>
                  <a:pt x="74" y="42"/>
                </a:lnTo>
                <a:lnTo>
                  <a:pt x="50" y="75"/>
                </a:lnTo>
                <a:lnTo>
                  <a:pt x="50" y="92"/>
                </a:lnTo>
                <a:lnTo>
                  <a:pt x="74" y="111"/>
                </a:lnTo>
                <a:lnTo>
                  <a:pt x="154" y="92"/>
                </a:lnTo>
                <a:lnTo>
                  <a:pt x="187" y="111"/>
                </a:lnTo>
                <a:lnTo>
                  <a:pt x="154" y="111"/>
                </a:lnTo>
                <a:lnTo>
                  <a:pt x="110" y="136"/>
                </a:lnTo>
                <a:lnTo>
                  <a:pt x="137" y="199"/>
                </a:lnTo>
                <a:lnTo>
                  <a:pt x="110" y="199"/>
                </a:lnTo>
                <a:lnTo>
                  <a:pt x="154" y="267"/>
                </a:lnTo>
                <a:lnTo>
                  <a:pt x="154" y="292"/>
                </a:lnTo>
                <a:lnTo>
                  <a:pt x="137" y="311"/>
                </a:lnTo>
                <a:lnTo>
                  <a:pt x="137" y="292"/>
                </a:lnTo>
                <a:lnTo>
                  <a:pt x="137" y="267"/>
                </a:lnTo>
                <a:lnTo>
                  <a:pt x="110" y="267"/>
                </a:lnTo>
                <a:lnTo>
                  <a:pt x="110" y="248"/>
                </a:lnTo>
                <a:lnTo>
                  <a:pt x="74" y="199"/>
                </a:lnTo>
                <a:lnTo>
                  <a:pt x="93" y="179"/>
                </a:lnTo>
                <a:lnTo>
                  <a:pt x="74" y="179"/>
                </a:lnTo>
                <a:lnTo>
                  <a:pt x="50" y="199"/>
                </a:lnTo>
                <a:lnTo>
                  <a:pt x="50" y="292"/>
                </a:lnTo>
                <a:lnTo>
                  <a:pt x="30" y="292"/>
                </a:lnTo>
                <a:lnTo>
                  <a:pt x="30" y="223"/>
                </a:lnTo>
                <a:lnTo>
                  <a:pt x="30" y="199"/>
                </a:lnTo>
                <a:lnTo>
                  <a:pt x="0" y="199"/>
                </a:lnTo>
                <a:lnTo>
                  <a:pt x="0" y="17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6" name="Freeform 440">
            <a:extLst>
              <a:ext uri="{FF2B5EF4-FFF2-40B4-BE49-F238E27FC236}">
                <a16:creationId xmlns:a16="http://schemas.microsoft.com/office/drawing/2014/main" id="{EFF03FC6-199B-A047-80EE-9F10D5647952}"/>
              </a:ext>
            </a:extLst>
          </p:cNvPr>
          <p:cNvSpPr>
            <a:spLocks/>
          </p:cNvSpPr>
          <p:nvPr/>
        </p:nvSpPr>
        <p:spPr bwMode="auto">
          <a:xfrm>
            <a:off x="9395226" y="4460498"/>
            <a:ext cx="58737" cy="125413"/>
          </a:xfrm>
          <a:custGeom>
            <a:avLst/>
            <a:gdLst>
              <a:gd name="T0" fmla="*/ 0 w 69"/>
              <a:gd name="T1" fmla="*/ 2147483647 h 130"/>
              <a:gd name="T2" fmla="*/ 2147483647 w 69"/>
              <a:gd name="T3" fmla="*/ 0 h 130"/>
              <a:gd name="T4" fmla="*/ 2147483647 w 69"/>
              <a:gd name="T5" fmla="*/ 2147483647 h 130"/>
              <a:gd name="T6" fmla="*/ 2147483647 w 69"/>
              <a:gd name="T7" fmla="*/ 2147483647 h 130"/>
              <a:gd name="T8" fmla="*/ 2147483647 w 69"/>
              <a:gd name="T9" fmla="*/ 2147483647 h 130"/>
              <a:gd name="T10" fmla="*/ 2147483647 w 69"/>
              <a:gd name="T11" fmla="*/ 2147483647 h 130"/>
              <a:gd name="T12" fmla="*/ 2147483647 w 69"/>
              <a:gd name="T13" fmla="*/ 2147483647 h 130"/>
              <a:gd name="T14" fmla="*/ 2147483647 w 69"/>
              <a:gd name="T15" fmla="*/ 2147483647 h 130"/>
              <a:gd name="T16" fmla="*/ 2147483647 w 69"/>
              <a:gd name="T17" fmla="*/ 2147483647 h 130"/>
              <a:gd name="T18" fmla="*/ 2147483647 w 69"/>
              <a:gd name="T19" fmla="*/ 2147483647 h 130"/>
              <a:gd name="T20" fmla="*/ 2147483647 w 69"/>
              <a:gd name="T21" fmla="*/ 2147483647 h 130"/>
              <a:gd name="T22" fmla="*/ 0 w 69"/>
              <a:gd name="T23" fmla="*/ 2147483647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130"/>
              <a:gd name="T38" fmla="*/ 69 w 69"/>
              <a:gd name="T39" fmla="*/ 130 h 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130">
                <a:moveTo>
                  <a:pt x="0" y="42"/>
                </a:moveTo>
                <a:lnTo>
                  <a:pt x="25" y="0"/>
                </a:lnTo>
                <a:lnTo>
                  <a:pt x="42" y="17"/>
                </a:lnTo>
                <a:lnTo>
                  <a:pt x="69" y="17"/>
                </a:lnTo>
                <a:lnTo>
                  <a:pt x="69" y="42"/>
                </a:lnTo>
                <a:lnTo>
                  <a:pt x="42" y="42"/>
                </a:lnTo>
                <a:lnTo>
                  <a:pt x="42" y="61"/>
                </a:lnTo>
                <a:lnTo>
                  <a:pt x="25" y="61"/>
                </a:lnTo>
                <a:lnTo>
                  <a:pt x="25" y="92"/>
                </a:lnTo>
                <a:lnTo>
                  <a:pt x="42" y="130"/>
                </a:lnTo>
                <a:lnTo>
                  <a:pt x="25" y="92"/>
                </a:lnTo>
                <a:lnTo>
                  <a:pt x="0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7" name="Freeform 441">
            <a:extLst>
              <a:ext uri="{FF2B5EF4-FFF2-40B4-BE49-F238E27FC236}">
                <a16:creationId xmlns:a16="http://schemas.microsoft.com/office/drawing/2014/main" id="{8BAEF0F4-4160-1E45-9C97-70E42F87497B}"/>
              </a:ext>
            </a:extLst>
          </p:cNvPr>
          <p:cNvSpPr>
            <a:spLocks/>
          </p:cNvSpPr>
          <p:nvPr/>
        </p:nvSpPr>
        <p:spPr bwMode="auto">
          <a:xfrm>
            <a:off x="9395226" y="4460498"/>
            <a:ext cx="58737" cy="125413"/>
          </a:xfrm>
          <a:custGeom>
            <a:avLst/>
            <a:gdLst>
              <a:gd name="T0" fmla="*/ 0 w 69"/>
              <a:gd name="T1" fmla="*/ 2147483647 h 130"/>
              <a:gd name="T2" fmla="*/ 2147483647 w 69"/>
              <a:gd name="T3" fmla="*/ 0 h 130"/>
              <a:gd name="T4" fmla="*/ 2147483647 w 69"/>
              <a:gd name="T5" fmla="*/ 2147483647 h 130"/>
              <a:gd name="T6" fmla="*/ 2147483647 w 69"/>
              <a:gd name="T7" fmla="*/ 2147483647 h 130"/>
              <a:gd name="T8" fmla="*/ 2147483647 w 69"/>
              <a:gd name="T9" fmla="*/ 2147483647 h 130"/>
              <a:gd name="T10" fmla="*/ 2147483647 w 69"/>
              <a:gd name="T11" fmla="*/ 2147483647 h 130"/>
              <a:gd name="T12" fmla="*/ 2147483647 w 69"/>
              <a:gd name="T13" fmla="*/ 2147483647 h 130"/>
              <a:gd name="T14" fmla="*/ 2147483647 w 69"/>
              <a:gd name="T15" fmla="*/ 2147483647 h 130"/>
              <a:gd name="T16" fmla="*/ 2147483647 w 69"/>
              <a:gd name="T17" fmla="*/ 2147483647 h 130"/>
              <a:gd name="T18" fmla="*/ 2147483647 w 69"/>
              <a:gd name="T19" fmla="*/ 2147483647 h 130"/>
              <a:gd name="T20" fmla="*/ 2147483647 w 69"/>
              <a:gd name="T21" fmla="*/ 2147483647 h 130"/>
              <a:gd name="T22" fmla="*/ 0 w 69"/>
              <a:gd name="T23" fmla="*/ 2147483647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130"/>
              <a:gd name="T38" fmla="*/ 69 w 69"/>
              <a:gd name="T39" fmla="*/ 130 h 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130">
                <a:moveTo>
                  <a:pt x="0" y="42"/>
                </a:moveTo>
                <a:lnTo>
                  <a:pt x="25" y="0"/>
                </a:lnTo>
                <a:lnTo>
                  <a:pt x="42" y="17"/>
                </a:lnTo>
                <a:lnTo>
                  <a:pt x="69" y="17"/>
                </a:lnTo>
                <a:lnTo>
                  <a:pt x="69" y="42"/>
                </a:lnTo>
                <a:lnTo>
                  <a:pt x="42" y="42"/>
                </a:lnTo>
                <a:lnTo>
                  <a:pt x="42" y="61"/>
                </a:lnTo>
                <a:lnTo>
                  <a:pt x="25" y="61"/>
                </a:lnTo>
                <a:lnTo>
                  <a:pt x="25" y="92"/>
                </a:lnTo>
                <a:lnTo>
                  <a:pt x="42" y="130"/>
                </a:lnTo>
                <a:lnTo>
                  <a:pt x="25" y="92"/>
                </a:lnTo>
                <a:lnTo>
                  <a:pt x="0" y="4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8" name="Freeform 442">
            <a:extLst>
              <a:ext uri="{FF2B5EF4-FFF2-40B4-BE49-F238E27FC236}">
                <a16:creationId xmlns:a16="http://schemas.microsoft.com/office/drawing/2014/main" id="{020228A6-B822-2447-B21F-3FD8B76983BB}"/>
              </a:ext>
            </a:extLst>
          </p:cNvPr>
          <p:cNvSpPr>
            <a:spLocks/>
          </p:cNvSpPr>
          <p:nvPr/>
        </p:nvSpPr>
        <p:spPr bwMode="auto">
          <a:xfrm>
            <a:off x="9415863" y="4658936"/>
            <a:ext cx="96838" cy="46037"/>
          </a:xfrm>
          <a:custGeom>
            <a:avLst/>
            <a:gdLst>
              <a:gd name="T0" fmla="*/ 0 w 112"/>
              <a:gd name="T1" fmla="*/ 2147483647 h 48"/>
              <a:gd name="T2" fmla="*/ 2147483647 w 112"/>
              <a:gd name="T3" fmla="*/ 0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0 w 112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8"/>
              <a:gd name="T20" fmla="*/ 112 w 11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8">
                <a:moveTo>
                  <a:pt x="0" y="19"/>
                </a:moveTo>
                <a:lnTo>
                  <a:pt x="17" y="0"/>
                </a:lnTo>
                <a:lnTo>
                  <a:pt x="61" y="0"/>
                </a:lnTo>
                <a:lnTo>
                  <a:pt x="80" y="19"/>
                </a:lnTo>
                <a:lnTo>
                  <a:pt x="112" y="48"/>
                </a:lnTo>
                <a:lnTo>
                  <a:pt x="0" y="1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09" name="Freeform 443">
            <a:extLst>
              <a:ext uri="{FF2B5EF4-FFF2-40B4-BE49-F238E27FC236}">
                <a16:creationId xmlns:a16="http://schemas.microsoft.com/office/drawing/2014/main" id="{87054EA1-6773-B442-9824-E1F3AE61DA92}"/>
              </a:ext>
            </a:extLst>
          </p:cNvPr>
          <p:cNvSpPr>
            <a:spLocks/>
          </p:cNvSpPr>
          <p:nvPr/>
        </p:nvSpPr>
        <p:spPr bwMode="auto">
          <a:xfrm>
            <a:off x="9415863" y="4658936"/>
            <a:ext cx="96838" cy="46037"/>
          </a:xfrm>
          <a:custGeom>
            <a:avLst/>
            <a:gdLst>
              <a:gd name="T0" fmla="*/ 0 w 112"/>
              <a:gd name="T1" fmla="*/ 2147483647 h 48"/>
              <a:gd name="T2" fmla="*/ 2147483647 w 112"/>
              <a:gd name="T3" fmla="*/ 0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0 w 112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8"/>
              <a:gd name="T20" fmla="*/ 112 w 11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8">
                <a:moveTo>
                  <a:pt x="0" y="19"/>
                </a:moveTo>
                <a:lnTo>
                  <a:pt x="17" y="0"/>
                </a:lnTo>
                <a:lnTo>
                  <a:pt x="61" y="0"/>
                </a:lnTo>
                <a:lnTo>
                  <a:pt x="80" y="19"/>
                </a:lnTo>
                <a:lnTo>
                  <a:pt x="112" y="48"/>
                </a:lnTo>
                <a:lnTo>
                  <a:pt x="0" y="19"/>
                </a:lnTo>
                <a:close/>
              </a:path>
            </a:pathLst>
          </a:custGeom>
          <a:solidFill>
            <a:srgbClr val="FFCCCC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0" name="Freeform 444">
            <a:extLst>
              <a:ext uri="{FF2B5EF4-FFF2-40B4-BE49-F238E27FC236}">
                <a16:creationId xmlns:a16="http://schemas.microsoft.com/office/drawing/2014/main" id="{89DAF5C5-D235-0C49-96A1-E4E8AEE3D5AA}"/>
              </a:ext>
            </a:extLst>
          </p:cNvPr>
          <p:cNvSpPr>
            <a:spLocks/>
          </p:cNvSpPr>
          <p:nvPr/>
        </p:nvSpPr>
        <p:spPr bwMode="auto">
          <a:xfrm>
            <a:off x="9117413" y="3777873"/>
            <a:ext cx="163513" cy="220663"/>
          </a:xfrm>
          <a:custGeom>
            <a:avLst/>
            <a:gdLst>
              <a:gd name="T0" fmla="*/ 0 w 187"/>
              <a:gd name="T1" fmla="*/ 2147483647 h 225"/>
              <a:gd name="T2" fmla="*/ 2147483647 w 187"/>
              <a:gd name="T3" fmla="*/ 2147483647 h 225"/>
              <a:gd name="T4" fmla="*/ 0 w 187"/>
              <a:gd name="T5" fmla="*/ 0 h 225"/>
              <a:gd name="T6" fmla="*/ 2147483647 w 187"/>
              <a:gd name="T7" fmla="*/ 0 h 225"/>
              <a:gd name="T8" fmla="*/ 2147483647 w 187"/>
              <a:gd name="T9" fmla="*/ 2147483647 h 225"/>
              <a:gd name="T10" fmla="*/ 2147483647 w 187"/>
              <a:gd name="T11" fmla="*/ 2147483647 h 225"/>
              <a:gd name="T12" fmla="*/ 2147483647 w 187"/>
              <a:gd name="T13" fmla="*/ 2147483647 h 225"/>
              <a:gd name="T14" fmla="*/ 2147483647 w 187"/>
              <a:gd name="T15" fmla="*/ 2147483647 h 225"/>
              <a:gd name="T16" fmla="*/ 2147483647 w 187"/>
              <a:gd name="T17" fmla="*/ 2147483647 h 225"/>
              <a:gd name="T18" fmla="*/ 2147483647 w 187"/>
              <a:gd name="T19" fmla="*/ 2147483647 h 225"/>
              <a:gd name="T20" fmla="*/ 2147483647 w 187"/>
              <a:gd name="T21" fmla="*/ 2147483647 h 225"/>
              <a:gd name="T22" fmla="*/ 2147483647 w 187"/>
              <a:gd name="T23" fmla="*/ 2147483647 h 225"/>
              <a:gd name="T24" fmla="*/ 2147483647 w 187"/>
              <a:gd name="T25" fmla="*/ 2147483647 h 225"/>
              <a:gd name="T26" fmla="*/ 2147483647 w 187"/>
              <a:gd name="T27" fmla="*/ 2147483647 h 225"/>
              <a:gd name="T28" fmla="*/ 2147483647 w 187"/>
              <a:gd name="T29" fmla="*/ 2147483647 h 225"/>
              <a:gd name="T30" fmla="*/ 2147483647 w 187"/>
              <a:gd name="T31" fmla="*/ 2147483647 h 225"/>
              <a:gd name="T32" fmla="*/ 2147483647 w 187"/>
              <a:gd name="T33" fmla="*/ 2147483647 h 225"/>
              <a:gd name="T34" fmla="*/ 2147483647 w 187"/>
              <a:gd name="T35" fmla="*/ 2147483647 h 225"/>
              <a:gd name="T36" fmla="*/ 0 w 187"/>
              <a:gd name="T37" fmla="*/ 2147483647 h 225"/>
              <a:gd name="T38" fmla="*/ 0 w 187"/>
              <a:gd name="T39" fmla="*/ 2147483647 h 2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225"/>
              <a:gd name="T62" fmla="*/ 187 w 187"/>
              <a:gd name="T63" fmla="*/ 225 h 2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225">
                <a:moveTo>
                  <a:pt x="0" y="93"/>
                </a:moveTo>
                <a:lnTo>
                  <a:pt x="30" y="93"/>
                </a:lnTo>
                <a:lnTo>
                  <a:pt x="0" y="0"/>
                </a:lnTo>
                <a:lnTo>
                  <a:pt x="74" y="0"/>
                </a:lnTo>
                <a:lnTo>
                  <a:pt x="74" y="49"/>
                </a:lnTo>
                <a:lnTo>
                  <a:pt x="93" y="69"/>
                </a:lnTo>
                <a:lnTo>
                  <a:pt x="74" y="137"/>
                </a:lnTo>
                <a:lnTo>
                  <a:pt x="93" y="181"/>
                </a:lnTo>
                <a:lnTo>
                  <a:pt x="93" y="206"/>
                </a:lnTo>
                <a:lnTo>
                  <a:pt x="110" y="181"/>
                </a:lnTo>
                <a:lnTo>
                  <a:pt x="154" y="206"/>
                </a:lnTo>
                <a:lnTo>
                  <a:pt x="187" y="225"/>
                </a:lnTo>
                <a:lnTo>
                  <a:pt x="135" y="225"/>
                </a:lnTo>
                <a:lnTo>
                  <a:pt x="110" y="206"/>
                </a:lnTo>
                <a:lnTo>
                  <a:pt x="110" y="225"/>
                </a:lnTo>
                <a:lnTo>
                  <a:pt x="74" y="206"/>
                </a:lnTo>
                <a:lnTo>
                  <a:pt x="50" y="206"/>
                </a:lnTo>
                <a:lnTo>
                  <a:pt x="50" y="154"/>
                </a:lnTo>
                <a:lnTo>
                  <a:pt x="0" y="154"/>
                </a:lnTo>
                <a:lnTo>
                  <a:pt x="0" y="9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1" name="Freeform 445">
            <a:extLst>
              <a:ext uri="{FF2B5EF4-FFF2-40B4-BE49-F238E27FC236}">
                <a16:creationId xmlns:a16="http://schemas.microsoft.com/office/drawing/2014/main" id="{2C562B54-E445-FA49-8D86-304554B84B83}"/>
              </a:ext>
            </a:extLst>
          </p:cNvPr>
          <p:cNvSpPr>
            <a:spLocks/>
          </p:cNvSpPr>
          <p:nvPr/>
        </p:nvSpPr>
        <p:spPr bwMode="auto">
          <a:xfrm>
            <a:off x="9117413" y="3777873"/>
            <a:ext cx="163513" cy="220663"/>
          </a:xfrm>
          <a:custGeom>
            <a:avLst/>
            <a:gdLst>
              <a:gd name="T0" fmla="*/ 0 w 187"/>
              <a:gd name="T1" fmla="*/ 2147483647 h 225"/>
              <a:gd name="T2" fmla="*/ 2147483647 w 187"/>
              <a:gd name="T3" fmla="*/ 2147483647 h 225"/>
              <a:gd name="T4" fmla="*/ 0 w 187"/>
              <a:gd name="T5" fmla="*/ 0 h 225"/>
              <a:gd name="T6" fmla="*/ 2147483647 w 187"/>
              <a:gd name="T7" fmla="*/ 0 h 225"/>
              <a:gd name="T8" fmla="*/ 2147483647 w 187"/>
              <a:gd name="T9" fmla="*/ 2147483647 h 225"/>
              <a:gd name="T10" fmla="*/ 2147483647 w 187"/>
              <a:gd name="T11" fmla="*/ 2147483647 h 225"/>
              <a:gd name="T12" fmla="*/ 2147483647 w 187"/>
              <a:gd name="T13" fmla="*/ 2147483647 h 225"/>
              <a:gd name="T14" fmla="*/ 2147483647 w 187"/>
              <a:gd name="T15" fmla="*/ 2147483647 h 225"/>
              <a:gd name="T16" fmla="*/ 2147483647 w 187"/>
              <a:gd name="T17" fmla="*/ 2147483647 h 225"/>
              <a:gd name="T18" fmla="*/ 2147483647 w 187"/>
              <a:gd name="T19" fmla="*/ 2147483647 h 225"/>
              <a:gd name="T20" fmla="*/ 2147483647 w 187"/>
              <a:gd name="T21" fmla="*/ 2147483647 h 225"/>
              <a:gd name="T22" fmla="*/ 2147483647 w 187"/>
              <a:gd name="T23" fmla="*/ 2147483647 h 225"/>
              <a:gd name="T24" fmla="*/ 2147483647 w 187"/>
              <a:gd name="T25" fmla="*/ 2147483647 h 225"/>
              <a:gd name="T26" fmla="*/ 2147483647 w 187"/>
              <a:gd name="T27" fmla="*/ 2147483647 h 225"/>
              <a:gd name="T28" fmla="*/ 2147483647 w 187"/>
              <a:gd name="T29" fmla="*/ 2147483647 h 225"/>
              <a:gd name="T30" fmla="*/ 2147483647 w 187"/>
              <a:gd name="T31" fmla="*/ 2147483647 h 225"/>
              <a:gd name="T32" fmla="*/ 2147483647 w 187"/>
              <a:gd name="T33" fmla="*/ 2147483647 h 225"/>
              <a:gd name="T34" fmla="*/ 2147483647 w 187"/>
              <a:gd name="T35" fmla="*/ 2147483647 h 225"/>
              <a:gd name="T36" fmla="*/ 0 w 187"/>
              <a:gd name="T37" fmla="*/ 2147483647 h 225"/>
              <a:gd name="T38" fmla="*/ 0 w 187"/>
              <a:gd name="T39" fmla="*/ 2147483647 h 2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225"/>
              <a:gd name="T62" fmla="*/ 187 w 187"/>
              <a:gd name="T63" fmla="*/ 225 h 2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225">
                <a:moveTo>
                  <a:pt x="0" y="93"/>
                </a:moveTo>
                <a:lnTo>
                  <a:pt x="30" y="93"/>
                </a:lnTo>
                <a:lnTo>
                  <a:pt x="0" y="0"/>
                </a:lnTo>
                <a:lnTo>
                  <a:pt x="74" y="0"/>
                </a:lnTo>
                <a:lnTo>
                  <a:pt x="74" y="49"/>
                </a:lnTo>
                <a:lnTo>
                  <a:pt x="93" y="69"/>
                </a:lnTo>
                <a:lnTo>
                  <a:pt x="74" y="137"/>
                </a:lnTo>
                <a:lnTo>
                  <a:pt x="93" y="181"/>
                </a:lnTo>
                <a:lnTo>
                  <a:pt x="93" y="206"/>
                </a:lnTo>
                <a:lnTo>
                  <a:pt x="110" y="181"/>
                </a:lnTo>
                <a:lnTo>
                  <a:pt x="154" y="206"/>
                </a:lnTo>
                <a:lnTo>
                  <a:pt x="187" y="225"/>
                </a:lnTo>
                <a:lnTo>
                  <a:pt x="135" y="225"/>
                </a:lnTo>
                <a:lnTo>
                  <a:pt x="110" y="206"/>
                </a:lnTo>
                <a:lnTo>
                  <a:pt x="110" y="225"/>
                </a:lnTo>
                <a:lnTo>
                  <a:pt x="74" y="206"/>
                </a:lnTo>
                <a:lnTo>
                  <a:pt x="50" y="206"/>
                </a:lnTo>
                <a:lnTo>
                  <a:pt x="50" y="154"/>
                </a:lnTo>
                <a:lnTo>
                  <a:pt x="0" y="154"/>
                </a:lnTo>
                <a:lnTo>
                  <a:pt x="0" y="9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" name="Freeform 446">
            <a:extLst>
              <a:ext uri="{FF2B5EF4-FFF2-40B4-BE49-F238E27FC236}">
                <a16:creationId xmlns:a16="http://schemas.microsoft.com/office/drawing/2014/main" id="{514D4D17-003C-F447-BC18-38C9E03C18D9}"/>
              </a:ext>
            </a:extLst>
          </p:cNvPr>
          <p:cNvSpPr>
            <a:spLocks/>
          </p:cNvSpPr>
          <p:nvPr/>
        </p:nvSpPr>
        <p:spPr bwMode="auto">
          <a:xfrm>
            <a:off x="9063438" y="4085848"/>
            <a:ext cx="80963" cy="111125"/>
          </a:xfrm>
          <a:custGeom>
            <a:avLst/>
            <a:gdLst>
              <a:gd name="T0" fmla="*/ 0 w 93"/>
              <a:gd name="T1" fmla="*/ 2147483647 h 112"/>
              <a:gd name="T2" fmla="*/ 2147483647 w 93"/>
              <a:gd name="T3" fmla="*/ 2147483647 h 112"/>
              <a:gd name="T4" fmla="*/ 2147483647 w 93"/>
              <a:gd name="T5" fmla="*/ 0 h 112"/>
              <a:gd name="T6" fmla="*/ 2147483647 w 93"/>
              <a:gd name="T7" fmla="*/ 2147483647 h 112"/>
              <a:gd name="T8" fmla="*/ 0 w 93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12"/>
              <a:gd name="T17" fmla="*/ 93 w 93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12">
                <a:moveTo>
                  <a:pt x="0" y="112"/>
                </a:moveTo>
                <a:lnTo>
                  <a:pt x="61" y="24"/>
                </a:lnTo>
                <a:lnTo>
                  <a:pt x="61" y="0"/>
                </a:lnTo>
                <a:lnTo>
                  <a:pt x="93" y="24"/>
                </a:lnTo>
                <a:lnTo>
                  <a:pt x="0" y="112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3" name="Freeform 447">
            <a:extLst>
              <a:ext uri="{FF2B5EF4-FFF2-40B4-BE49-F238E27FC236}">
                <a16:creationId xmlns:a16="http://schemas.microsoft.com/office/drawing/2014/main" id="{45C8F4D7-6E85-784E-B1F3-DAA62C5EAE77}"/>
              </a:ext>
            </a:extLst>
          </p:cNvPr>
          <p:cNvSpPr>
            <a:spLocks/>
          </p:cNvSpPr>
          <p:nvPr/>
        </p:nvSpPr>
        <p:spPr bwMode="auto">
          <a:xfrm>
            <a:off x="9063438" y="4085848"/>
            <a:ext cx="80963" cy="111125"/>
          </a:xfrm>
          <a:custGeom>
            <a:avLst/>
            <a:gdLst>
              <a:gd name="T0" fmla="*/ 0 w 93"/>
              <a:gd name="T1" fmla="*/ 2147483647 h 112"/>
              <a:gd name="T2" fmla="*/ 2147483647 w 93"/>
              <a:gd name="T3" fmla="*/ 2147483647 h 112"/>
              <a:gd name="T4" fmla="*/ 2147483647 w 93"/>
              <a:gd name="T5" fmla="*/ 0 h 112"/>
              <a:gd name="T6" fmla="*/ 2147483647 w 93"/>
              <a:gd name="T7" fmla="*/ 2147483647 h 112"/>
              <a:gd name="T8" fmla="*/ 0 w 93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12"/>
              <a:gd name="T17" fmla="*/ 93 w 93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12">
                <a:moveTo>
                  <a:pt x="0" y="112"/>
                </a:moveTo>
                <a:lnTo>
                  <a:pt x="61" y="24"/>
                </a:lnTo>
                <a:lnTo>
                  <a:pt x="61" y="0"/>
                </a:lnTo>
                <a:lnTo>
                  <a:pt x="93" y="24"/>
                </a:lnTo>
                <a:lnTo>
                  <a:pt x="0" y="11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4" name="Freeform 448">
            <a:extLst>
              <a:ext uri="{FF2B5EF4-FFF2-40B4-BE49-F238E27FC236}">
                <a16:creationId xmlns:a16="http://schemas.microsoft.com/office/drawing/2014/main" id="{196A5846-03A4-4E41-9CFA-150DA19CF8E5}"/>
              </a:ext>
            </a:extLst>
          </p:cNvPr>
          <p:cNvSpPr>
            <a:spLocks/>
          </p:cNvSpPr>
          <p:nvPr/>
        </p:nvSpPr>
        <p:spPr bwMode="auto">
          <a:xfrm>
            <a:off x="9280926" y="4022348"/>
            <a:ext cx="41275" cy="112713"/>
          </a:xfrm>
          <a:custGeom>
            <a:avLst/>
            <a:gdLst>
              <a:gd name="T0" fmla="*/ 0 w 47"/>
              <a:gd name="T1" fmla="*/ 0 h 112"/>
              <a:gd name="T2" fmla="*/ 2147483647 w 47"/>
              <a:gd name="T3" fmla="*/ 0 h 112"/>
              <a:gd name="T4" fmla="*/ 2147483647 w 47"/>
              <a:gd name="T5" fmla="*/ 2147483647 h 112"/>
              <a:gd name="T6" fmla="*/ 2147483647 w 47"/>
              <a:gd name="T7" fmla="*/ 2147483647 h 112"/>
              <a:gd name="T8" fmla="*/ 2147483647 w 47"/>
              <a:gd name="T9" fmla="*/ 2147483647 h 112"/>
              <a:gd name="T10" fmla="*/ 2147483647 w 47"/>
              <a:gd name="T11" fmla="*/ 2147483647 h 112"/>
              <a:gd name="T12" fmla="*/ 2147483647 w 47"/>
              <a:gd name="T13" fmla="*/ 2147483647 h 112"/>
              <a:gd name="T14" fmla="*/ 2147483647 w 47"/>
              <a:gd name="T15" fmla="*/ 2147483647 h 112"/>
              <a:gd name="T16" fmla="*/ 0 w 47"/>
              <a:gd name="T17" fmla="*/ 2147483647 h 112"/>
              <a:gd name="T18" fmla="*/ 0 w 47"/>
              <a:gd name="T19" fmla="*/ 2147483647 h 112"/>
              <a:gd name="T20" fmla="*/ 2147483647 w 47"/>
              <a:gd name="T21" fmla="*/ 2147483647 h 112"/>
              <a:gd name="T22" fmla="*/ 0 w 47"/>
              <a:gd name="T23" fmla="*/ 0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"/>
              <a:gd name="T37" fmla="*/ 0 h 112"/>
              <a:gd name="T38" fmla="*/ 47 w 47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" h="112">
                <a:moveTo>
                  <a:pt x="0" y="0"/>
                </a:moveTo>
                <a:lnTo>
                  <a:pt x="47" y="0"/>
                </a:lnTo>
                <a:lnTo>
                  <a:pt x="47" y="17"/>
                </a:lnTo>
                <a:lnTo>
                  <a:pt x="47" y="61"/>
                </a:lnTo>
                <a:lnTo>
                  <a:pt x="19" y="61"/>
                </a:lnTo>
                <a:lnTo>
                  <a:pt x="47" y="86"/>
                </a:lnTo>
                <a:lnTo>
                  <a:pt x="19" y="112"/>
                </a:lnTo>
                <a:lnTo>
                  <a:pt x="19" y="61"/>
                </a:lnTo>
                <a:lnTo>
                  <a:pt x="0" y="61"/>
                </a:lnTo>
                <a:lnTo>
                  <a:pt x="0" y="42"/>
                </a:lnTo>
                <a:lnTo>
                  <a:pt x="19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5" name="Freeform 449">
            <a:extLst>
              <a:ext uri="{FF2B5EF4-FFF2-40B4-BE49-F238E27FC236}">
                <a16:creationId xmlns:a16="http://schemas.microsoft.com/office/drawing/2014/main" id="{EDE38EBF-09FB-2949-B068-9E8444952BE1}"/>
              </a:ext>
            </a:extLst>
          </p:cNvPr>
          <p:cNvSpPr>
            <a:spLocks/>
          </p:cNvSpPr>
          <p:nvPr/>
        </p:nvSpPr>
        <p:spPr bwMode="auto">
          <a:xfrm>
            <a:off x="9280926" y="4022348"/>
            <a:ext cx="41275" cy="112713"/>
          </a:xfrm>
          <a:custGeom>
            <a:avLst/>
            <a:gdLst>
              <a:gd name="T0" fmla="*/ 0 w 47"/>
              <a:gd name="T1" fmla="*/ 0 h 112"/>
              <a:gd name="T2" fmla="*/ 2147483647 w 47"/>
              <a:gd name="T3" fmla="*/ 0 h 112"/>
              <a:gd name="T4" fmla="*/ 2147483647 w 47"/>
              <a:gd name="T5" fmla="*/ 2147483647 h 112"/>
              <a:gd name="T6" fmla="*/ 2147483647 w 47"/>
              <a:gd name="T7" fmla="*/ 2147483647 h 112"/>
              <a:gd name="T8" fmla="*/ 2147483647 w 47"/>
              <a:gd name="T9" fmla="*/ 2147483647 h 112"/>
              <a:gd name="T10" fmla="*/ 2147483647 w 47"/>
              <a:gd name="T11" fmla="*/ 2147483647 h 112"/>
              <a:gd name="T12" fmla="*/ 2147483647 w 47"/>
              <a:gd name="T13" fmla="*/ 2147483647 h 112"/>
              <a:gd name="T14" fmla="*/ 2147483647 w 47"/>
              <a:gd name="T15" fmla="*/ 2147483647 h 112"/>
              <a:gd name="T16" fmla="*/ 0 w 47"/>
              <a:gd name="T17" fmla="*/ 2147483647 h 112"/>
              <a:gd name="T18" fmla="*/ 0 w 47"/>
              <a:gd name="T19" fmla="*/ 2147483647 h 112"/>
              <a:gd name="T20" fmla="*/ 2147483647 w 47"/>
              <a:gd name="T21" fmla="*/ 2147483647 h 112"/>
              <a:gd name="T22" fmla="*/ 0 w 47"/>
              <a:gd name="T23" fmla="*/ 0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"/>
              <a:gd name="T37" fmla="*/ 0 h 112"/>
              <a:gd name="T38" fmla="*/ 47 w 47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" h="112">
                <a:moveTo>
                  <a:pt x="0" y="0"/>
                </a:moveTo>
                <a:lnTo>
                  <a:pt x="47" y="0"/>
                </a:lnTo>
                <a:lnTo>
                  <a:pt x="47" y="17"/>
                </a:lnTo>
                <a:lnTo>
                  <a:pt x="47" y="61"/>
                </a:lnTo>
                <a:lnTo>
                  <a:pt x="19" y="61"/>
                </a:lnTo>
                <a:lnTo>
                  <a:pt x="47" y="86"/>
                </a:lnTo>
                <a:lnTo>
                  <a:pt x="19" y="112"/>
                </a:lnTo>
                <a:lnTo>
                  <a:pt x="19" y="61"/>
                </a:lnTo>
                <a:lnTo>
                  <a:pt x="0" y="61"/>
                </a:lnTo>
                <a:lnTo>
                  <a:pt x="0" y="42"/>
                </a:lnTo>
                <a:lnTo>
                  <a:pt x="19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6" name="Freeform 450">
            <a:extLst>
              <a:ext uri="{FF2B5EF4-FFF2-40B4-BE49-F238E27FC236}">
                <a16:creationId xmlns:a16="http://schemas.microsoft.com/office/drawing/2014/main" id="{D88AFE85-86CD-C744-B2BE-E47B45BB6ECA}"/>
              </a:ext>
            </a:extLst>
          </p:cNvPr>
          <p:cNvSpPr>
            <a:spLocks/>
          </p:cNvSpPr>
          <p:nvPr/>
        </p:nvSpPr>
        <p:spPr bwMode="auto">
          <a:xfrm>
            <a:off x="9198376" y="4041398"/>
            <a:ext cx="98425" cy="136525"/>
          </a:xfrm>
          <a:custGeom>
            <a:avLst/>
            <a:gdLst>
              <a:gd name="T0" fmla="*/ 0 w 113"/>
              <a:gd name="T1" fmla="*/ 2147483647 h 137"/>
              <a:gd name="T2" fmla="*/ 0 w 113"/>
              <a:gd name="T3" fmla="*/ 0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2147483647 w 113"/>
              <a:gd name="T21" fmla="*/ 2147483647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0 w 113"/>
              <a:gd name="T37" fmla="*/ 2147483647 h 1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7"/>
              <a:gd name="T59" fmla="*/ 113 w 113"/>
              <a:gd name="T60" fmla="*/ 137 h 1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7">
                <a:moveTo>
                  <a:pt x="0" y="68"/>
                </a:moveTo>
                <a:lnTo>
                  <a:pt x="0" y="0"/>
                </a:lnTo>
                <a:lnTo>
                  <a:pt x="17" y="25"/>
                </a:lnTo>
                <a:lnTo>
                  <a:pt x="42" y="25"/>
                </a:lnTo>
                <a:lnTo>
                  <a:pt x="61" y="68"/>
                </a:lnTo>
                <a:lnTo>
                  <a:pt x="94" y="42"/>
                </a:lnTo>
                <a:lnTo>
                  <a:pt x="94" y="93"/>
                </a:lnTo>
                <a:lnTo>
                  <a:pt x="113" y="93"/>
                </a:lnTo>
                <a:lnTo>
                  <a:pt x="113" y="110"/>
                </a:lnTo>
                <a:lnTo>
                  <a:pt x="94" y="110"/>
                </a:lnTo>
                <a:lnTo>
                  <a:pt x="94" y="93"/>
                </a:lnTo>
                <a:lnTo>
                  <a:pt x="61" y="110"/>
                </a:lnTo>
                <a:lnTo>
                  <a:pt x="61" y="93"/>
                </a:lnTo>
                <a:lnTo>
                  <a:pt x="61" y="110"/>
                </a:lnTo>
                <a:lnTo>
                  <a:pt x="42" y="137"/>
                </a:lnTo>
                <a:lnTo>
                  <a:pt x="17" y="93"/>
                </a:lnTo>
                <a:lnTo>
                  <a:pt x="42" y="93"/>
                </a:lnTo>
                <a:lnTo>
                  <a:pt x="42" y="68"/>
                </a:lnTo>
                <a:lnTo>
                  <a:pt x="0" y="68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7" name="Freeform 451">
            <a:extLst>
              <a:ext uri="{FF2B5EF4-FFF2-40B4-BE49-F238E27FC236}">
                <a16:creationId xmlns:a16="http://schemas.microsoft.com/office/drawing/2014/main" id="{02CB4C93-4CB0-9241-B412-BC9AB37B74FD}"/>
              </a:ext>
            </a:extLst>
          </p:cNvPr>
          <p:cNvSpPr>
            <a:spLocks/>
          </p:cNvSpPr>
          <p:nvPr/>
        </p:nvSpPr>
        <p:spPr bwMode="auto">
          <a:xfrm>
            <a:off x="9198376" y="4041398"/>
            <a:ext cx="98425" cy="136525"/>
          </a:xfrm>
          <a:custGeom>
            <a:avLst/>
            <a:gdLst>
              <a:gd name="T0" fmla="*/ 0 w 113"/>
              <a:gd name="T1" fmla="*/ 2147483647 h 137"/>
              <a:gd name="T2" fmla="*/ 0 w 113"/>
              <a:gd name="T3" fmla="*/ 0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2147483647 w 113"/>
              <a:gd name="T21" fmla="*/ 2147483647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0 w 113"/>
              <a:gd name="T37" fmla="*/ 2147483647 h 1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7"/>
              <a:gd name="T59" fmla="*/ 113 w 113"/>
              <a:gd name="T60" fmla="*/ 137 h 1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7">
                <a:moveTo>
                  <a:pt x="0" y="68"/>
                </a:moveTo>
                <a:lnTo>
                  <a:pt x="0" y="0"/>
                </a:lnTo>
                <a:lnTo>
                  <a:pt x="17" y="25"/>
                </a:lnTo>
                <a:lnTo>
                  <a:pt x="42" y="25"/>
                </a:lnTo>
                <a:lnTo>
                  <a:pt x="61" y="68"/>
                </a:lnTo>
                <a:lnTo>
                  <a:pt x="94" y="42"/>
                </a:lnTo>
                <a:lnTo>
                  <a:pt x="94" y="93"/>
                </a:lnTo>
                <a:lnTo>
                  <a:pt x="113" y="93"/>
                </a:lnTo>
                <a:lnTo>
                  <a:pt x="113" y="110"/>
                </a:lnTo>
                <a:lnTo>
                  <a:pt x="94" y="110"/>
                </a:lnTo>
                <a:lnTo>
                  <a:pt x="94" y="93"/>
                </a:lnTo>
                <a:lnTo>
                  <a:pt x="61" y="110"/>
                </a:lnTo>
                <a:lnTo>
                  <a:pt x="61" y="93"/>
                </a:lnTo>
                <a:lnTo>
                  <a:pt x="61" y="110"/>
                </a:lnTo>
                <a:lnTo>
                  <a:pt x="42" y="137"/>
                </a:lnTo>
                <a:lnTo>
                  <a:pt x="17" y="93"/>
                </a:lnTo>
                <a:lnTo>
                  <a:pt x="42" y="93"/>
                </a:lnTo>
                <a:lnTo>
                  <a:pt x="42" y="68"/>
                </a:lnTo>
                <a:lnTo>
                  <a:pt x="0" y="6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8" name="Freeform 452">
            <a:extLst>
              <a:ext uri="{FF2B5EF4-FFF2-40B4-BE49-F238E27FC236}">
                <a16:creationId xmlns:a16="http://schemas.microsoft.com/office/drawing/2014/main" id="{BF20AF93-CF96-8849-8073-3328635EE8C1}"/>
              </a:ext>
            </a:extLst>
          </p:cNvPr>
          <p:cNvSpPr>
            <a:spLocks/>
          </p:cNvSpPr>
          <p:nvPr/>
        </p:nvSpPr>
        <p:spPr bwMode="auto">
          <a:xfrm>
            <a:off x="9215838" y="4135061"/>
            <a:ext cx="157163" cy="169862"/>
          </a:xfrm>
          <a:custGeom>
            <a:avLst/>
            <a:gdLst>
              <a:gd name="T0" fmla="*/ 0 w 181"/>
              <a:gd name="T1" fmla="*/ 2147483647 h 174"/>
              <a:gd name="T2" fmla="*/ 0 w 181"/>
              <a:gd name="T3" fmla="*/ 2147483647 h 174"/>
              <a:gd name="T4" fmla="*/ 2147483647 w 181"/>
              <a:gd name="T5" fmla="*/ 2147483647 h 174"/>
              <a:gd name="T6" fmla="*/ 2147483647 w 181"/>
              <a:gd name="T7" fmla="*/ 2147483647 h 174"/>
              <a:gd name="T8" fmla="*/ 2147483647 w 181"/>
              <a:gd name="T9" fmla="*/ 2147483647 h 174"/>
              <a:gd name="T10" fmla="*/ 2147483647 w 181"/>
              <a:gd name="T11" fmla="*/ 2147483647 h 174"/>
              <a:gd name="T12" fmla="*/ 2147483647 w 181"/>
              <a:gd name="T13" fmla="*/ 2147483647 h 174"/>
              <a:gd name="T14" fmla="*/ 2147483647 w 181"/>
              <a:gd name="T15" fmla="*/ 2147483647 h 174"/>
              <a:gd name="T16" fmla="*/ 2147483647 w 181"/>
              <a:gd name="T17" fmla="*/ 2147483647 h 174"/>
              <a:gd name="T18" fmla="*/ 2147483647 w 181"/>
              <a:gd name="T19" fmla="*/ 0 h 174"/>
              <a:gd name="T20" fmla="*/ 2147483647 w 181"/>
              <a:gd name="T21" fmla="*/ 2147483647 h 174"/>
              <a:gd name="T22" fmla="*/ 2147483647 w 181"/>
              <a:gd name="T23" fmla="*/ 2147483647 h 174"/>
              <a:gd name="T24" fmla="*/ 2147483647 w 181"/>
              <a:gd name="T25" fmla="*/ 2147483647 h 174"/>
              <a:gd name="T26" fmla="*/ 2147483647 w 181"/>
              <a:gd name="T27" fmla="*/ 2147483647 h 174"/>
              <a:gd name="T28" fmla="*/ 2147483647 w 181"/>
              <a:gd name="T29" fmla="*/ 2147483647 h 174"/>
              <a:gd name="T30" fmla="*/ 2147483647 w 181"/>
              <a:gd name="T31" fmla="*/ 2147483647 h 174"/>
              <a:gd name="T32" fmla="*/ 2147483647 w 181"/>
              <a:gd name="T33" fmla="*/ 2147483647 h 174"/>
              <a:gd name="T34" fmla="*/ 2147483647 w 181"/>
              <a:gd name="T35" fmla="*/ 2147483647 h 174"/>
              <a:gd name="T36" fmla="*/ 2147483647 w 181"/>
              <a:gd name="T37" fmla="*/ 2147483647 h 174"/>
              <a:gd name="T38" fmla="*/ 2147483647 w 181"/>
              <a:gd name="T39" fmla="*/ 2147483647 h 174"/>
              <a:gd name="T40" fmla="*/ 2147483647 w 181"/>
              <a:gd name="T41" fmla="*/ 2147483647 h 174"/>
              <a:gd name="T42" fmla="*/ 2147483647 w 181"/>
              <a:gd name="T43" fmla="*/ 2147483647 h 174"/>
              <a:gd name="T44" fmla="*/ 0 w 181"/>
              <a:gd name="T45" fmla="*/ 2147483647 h 174"/>
              <a:gd name="T46" fmla="*/ 0 w 181"/>
              <a:gd name="T47" fmla="*/ 2147483647 h 1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1"/>
              <a:gd name="T73" fmla="*/ 0 h 174"/>
              <a:gd name="T74" fmla="*/ 181 w 181"/>
              <a:gd name="T75" fmla="*/ 174 h 1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1" h="174">
                <a:moveTo>
                  <a:pt x="0" y="105"/>
                </a:moveTo>
                <a:lnTo>
                  <a:pt x="0" y="86"/>
                </a:lnTo>
                <a:lnTo>
                  <a:pt x="42" y="61"/>
                </a:lnTo>
                <a:lnTo>
                  <a:pt x="75" y="61"/>
                </a:lnTo>
                <a:lnTo>
                  <a:pt x="75" y="86"/>
                </a:lnTo>
                <a:lnTo>
                  <a:pt x="94" y="61"/>
                </a:lnTo>
                <a:lnTo>
                  <a:pt x="94" y="42"/>
                </a:lnTo>
                <a:lnTo>
                  <a:pt x="119" y="42"/>
                </a:lnTo>
                <a:lnTo>
                  <a:pt x="138" y="42"/>
                </a:lnTo>
                <a:lnTo>
                  <a:pt x="119" y="0"/>
                </a:lnTo>
                <a:lnTo>
                  <a:pt x="155" y="42"/>
                </a:lnTo>
                <a:lnTo>
                  <a:pt x="181" y="105"/>
                </a:lnTo>
                <a:lnTo>
                  <a:pt x="155" y="155"/>
                </a:lnTo>
                <a:lnTo>
                  <a:pt x="138" y="105"/>
                </a:lnTo>
                <a:lnTo>
                  <a:pt x="138" y="130"/>
                </a:lnTo>
                <a:lnTo>
                  <a:pt x="138" y="155"/>
                </a:lnTo>
                <a:lnTo>
                  <a:pt x="138" y="174"/>
                </a:lnTo>
                <a:lnTo>
                  <a:pt x="75" y="155"/>
                </a:lnTo>
                <a:lnTo>
                  <a:pt x="94" y="105"/>
                </a:lnTo>
                <a:lnTo>
                  <a:pt x="75" y="86"/>
                </a:lnTo>
                <a:lnTo>
                  <a:pt x="25" y="105"/>
                </a:lnTo>
                <a:lnTo>
                  <a:pt x="25" y="86"/>
                </a:lnTo>
                <a:lnTo>
                  <a:pt x="0" y="130"/>
                </a:lnTo>
                <a:lnTo>
                  <a:pt x="0" y="10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9" name="Freeform 453">
            <a:extLst>
              <a:ext uri="{FF2B5EF4-FFF2-40B4-BE49-F238E27FC236}">
                <a16:creationId xmlns:a16="http://schemas.microsoft.com/office/drawing/2014/main" id="{EA18CBE8-219A-7E44-93F3-BBC84BC56683}"/>
              </a:ext>
            </a:extLst>
          </p:cNvPr>
          <p:cNvSpPr>
            <a:spLocks/>
          </p:cNvSpPr>
          <p:nvPr/>
        </p:nvSpPr>
        <p:spPr bwMode="auto">
          <a:xfrm>
            <a:off x="9215838" y="4135061"/>
            <a:ext cx="157163" cy="169862"/>
          </a:xfrm>
          <a:custGeom>
            <a:avLst/>
            <a:gdLst>
              <a:gd name="T0" fmla="*/ 0 w 181"/>
              <a:gd name="T1" fmla="*/ 2147483647 h 174"/>
              <a:gd name="T2" fmla="*/ 0 w 181"/>
              <a:gd name="T3" fmla="*/ 2147483647 h 174"/>
              <a:gd name="T4" fmla="*/ 2147483647 w 181"/>
              <a:gd name="T5" fmla="*/ 2147483647 h 174"/>
              <a:gd name="T6" fmla="*/ 2147483647 w 181"/>
              <a:gd name="T7" fmla="*/ 2147483647 h 174"/>
              <a:gd name="T8" fmla="*/ 2147483647 w 181"/>
              <a:gd name="T9" fmla="*/ 2147483647 h 174"/>
              <a:gd name="T10" fmla="*/ 2147483647 w 181"/>
              <a:gd name="T11" fmla="*/ 2147483647 h 174"/>
              <a:gd name="T12" fmla="*/ 2147483647 w 181"/>
              <a:gd name="T13" fmla="*/ 2147483647 h 174"/>
              <a:gd name="T14" fmla="*/ 2147483647 w 181"/>
              <a:gd name="T15" fmla="*/ 2147483647 h 174"/>
              <a:gd name="T16" fmla="*/ 2147483647 w 181"/>
              <a:gd name="T17" fmla="*/ 2147483647 h 174"/>
              <a:gd name="T18" fmla="*/ 2147483647 w 181"/>
              <a:gd name="T19" fmla="*/ 0 h 174"/>
              <a:gd name="T20" fmla="*/ 2147483647 w 181"/>
              <a:gd name="T21" fmla="*/ 2147483647 h 174"/>
              <a:gd name="T22" fmla="*/ 2147483647 w 181"/>
              <a:gd name="T23" fmla="*/ 2147483647 h 174"/>
              <a:gd name="T24" fmla="*/ 2147483647 w 181"/>
              <a:gd name="T25" fmla="*/ 2147483647 h 174"/>
              <a:gd name="T26" fmla="*/ 2147483647 w 181"/>
              <a:gd name="T27" fmla="*/ 2147483647 h 174"/>
              <a:gd name="T28" fmla="*/ 2147483647 w 181"/>
              <a:gd name="T29" fmla="*/ 2147483647 h 174"/>
              <a:gd name="T30" fmla="*/ 2147483647 w 181"/>
              <a:gd name="T31" fmla="*/ 2147483647 h 174"/>
              <a:gd name="T32" fmla="*/ 2147483647 w 181"/>
              <a:gd name="T33" fmla="*/ 2147483647 h 174"/>
              <a:gd name="T34" fmla="*/ 2147483647 w 181"/>
              <a:gd name="T35" fmla="*/ 2147483647 h 174"/>
              <a:gd name="T36" fmla="*/ 2147483647 w 181"/>
              <a:gd name="T37" fmla="*/ 2147483647 h 174"/>
              <a:gd name="T38" fmla="*/ 2147483647 w 181"/>
              <a:gd name="T39" fmla="*/ 2147483647 h 174"/>
              <a:gd name="T40" fmla="*/ 2147483647 w 181"/>
              <a:gd name="T41" fmla="*/ 2147483647 h 174"/>
              <a:gd name="T42" fmla="*/ 2147483647 w 181"/>
              <a:gd name="T43" fmla="*/ 2147483647 h 174"/>
              <a:gd name="T44" fmla="*/ 0 w 181"/>
              <a:gd name="T45" fmla="*/ 2147483647 h 174"/>
              <a:gd name="T46" fmla="*/ 0 w 181"/>
              <a:gd name="T47" fmla="*/ 2147483647 h 1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1"/>
              <a:gd name="T73" fmla="*/ 0 h 174"/>
              <a:gd name="T74" fmla="*/ 181 w 181"/>
              <a:gd name="T75" fmla="*/ 174 h 1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1" h="174">
                <a:moveTo>
                  <a:pt x="0" y="105"/>
                </a:moveTo>
                <a:lnTo>
                  <a:pt x="0" y="86"/>
                </a:lnTo>
                <a:lnTo>
                  <a:pt x="42" y="61"/>
                </a:lnTo>
                <a:lnTo>
                  <a:pt x="75" y="61"/>
                </a:lnTo>
                <a:lnTo>
                  <a:pt x="75" y="86"/>
                </a:lnTo>
                <a:lnTo>
                  <a:pt x="94" y="61"/>
                </a:lnTo>
                <a:lnTo>
                  <a:pt x="94" y="42"/>
                </a:lnTo>
                <a:lnTo>
                  <a:pt x="119" y="42"/>
                </a:lnTo>
                <a:lnTo>
                  <a:pt x="138" y="42"/>
                </a:lnTo>
                <a:lnTo>
                  <a:pt x="119" y="0"/>
                </a:lnTo>
                <a:lnTo>
                  <a:pt x="155" y="42"/>
                </a:lnTo>
                <a:lnTo>
                  <a:pt x="181" y="105"/>
                </a:lnTo>
                <a:lnTo>
                  <a:pt x="155" y="155"/>
                </a:lnTo>
                <a:lnTo>
                  <a:pt x="138" y="105"/>
                </a:lnTo>
                <a:lnTo>
                  <a:pt x="138" y="130"/>
                </a:lnTo>
                <a:lnTo>
                  <a:pt x="138" y="155"/>
                </a:lnTo>
                <a:lnTo>
                  <a:pt x="138" y="174"/>
                </a:lnTo>
                <a:lnTo>
                  <a:pt x="75" y="155"/>
                </a:lnTo>
                <a:lnTo>
                  <a:pt x="94" y="105"/>
                </a:lnTo>
                <a:lnTo>
                  <a:pt x="75" y="86"/>
                </a:lnTo>
                <a:lnTo>
                  <a:pt x="25" y="105"/>
                </a:lnTo>
                <a:lnTo>
                  <a:pt x="25" y="86"/>
                </a:lnTo>
                <a:lnTo>
                  <a:pt x="0" y="130"/>
                </a:lnTo>
                <a:lnTo>
                  <a:pt x="0" y="10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0" name="Freeform 454">
            <a:extLst>
              <a:ext uri="{FF2B5EF4-FFF2-40B4-BE49-F238E27FC236}">
                <a16:creationId xmlns:a16="http://schemas.microsoft.com/office/drawing/2014/main" id="{4A257B3A-EE42-3D49-8DE4-BDA1BC7F0F65}"/>
              </a:ext>
            </a:extLst>
          </p:cNvPr>
          <p:cNvSpPr>
            <a:spLocks/>
          </p:cNvSpPr>
          <p:nvPr/>
        </p:nvSpPr>
        <p:spPr bwMode="auto">
          <a:xfrm>
            <a:off x="10071501" y="4724023"/>
            <a:ext cx="136525" cy="77788"/>
          </a:xfrm>
          <a:custGeom>
            <a:avLst/>
            <a:gdLst>
              <a:gd name="T0" fmla="*/ 0 w 154"/>
              <a:gd name="T1" fmla="*/ 2147483647 h 80"/>
              <a:gd name="T2" fmla="*/ 2147483647 w 154"/>
              <a:gd name="T3" fmla="*/ 2147483647 h 80"/>
              <a:gd name="T4" fmla="*/ 2147483647 w 154"/>
              <a:gd name="T5" fmla="*/ 2147483647 h 80"/>
              <a:gd name="T6" fmla="*/ 2147483647 w 154"/>
              <a:gd name="T7" fmla="*/ 2147483647 h 80"/>
              <a:gd name="T8" fmla="*/ 2147483647 w 154"/>
              <a:gd name="T9" fmla="*/ 0 h 80"/>
              <a:gd name="T10" fmla="*/ 2147483647 w 154"/>
              <a:gd name="T11" fmla="*/ 0 h 80"/>
              <a:gd name="T12" fmla="*/ 2147483647 w 154"/>
              <a:gd name="T13" fmla="*/ 2147483647 h 80"/>
              <a:gd name="T14" fmla="*/ 2147483647 w 154"/>
              <a:gd name="T15" fmla="*/ 2147483647 h 80"/>
              <a:gd name="T16" fmla="*/ 2147483647 w 154"/>
              <a:gd name="T17" fmla="*/ 2147483647 h 80"/>
              <a:gd name="T18" fmla="*/ 2147483647 w 154"/>
              <a:gd name="T19" fmla="*/ 2147483647 h 80"/>
              <a:gd name="T20" fmla="*/ 0 w 154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80"/>
              <a:gd name="T35" fmla="*/ 154 w 154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80">
                <a:moveTo>
                  <a:pt x="0" y="42"/>
                </a:moveTo>
                <a:lnTo>
                  <a:pt x="91" y="42"/>
                </a:lnTo>
                <a:lnTo>
                  <a:pt x="110" y="17"/>
                </a:lnTo>
                <a:lnTo>
                  <a:pt x="135" y="17"/>
                </a:lnTo>
                <a:lnTo>
                  <a:pt x="135" y="0"/>
                </a:lnTo>
                <a:lnTo>
                  <a:pt x="154" y="0"/>
                </a:lnTo>
                <a:lnTo>
                  <a:pt x="154" y="17"/>
                </a:lnTo>
                <a:lnTo>
                  <a:pt x="135" y="42"/>
                </a:lnTo>
                <a:lnTo>
                  <a:pt x="91" y="80"/>
                </a:lnTo>
                <a:lnTo>
                  <a:pt x="23" y="80"/>
                </a:lnTo>
                <a:lnTo>
                  <a:pt x="0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1" name="Freeform 455">
            <a:extLst>
              <a:ext uri="{FF2B5EF4-FFF2-40B4-BE49-F238E27FC236}">
                <a16:creationId xmlns:a16="http://schemas.microsoft.com/office/drawing/2014/main" id="{B0AB2851-3731-E74A-AAF7-8F4619D0646D}"/>
              </a:ext>
            </a:extLst>
          </p:cNvPr>
          <p:cNvSpPr>
            <a:spLocks/>
          </p:cNvSpPr>
          <p:nvPr/>
        </p:nvSpPr>
        <p:spPr bwMode="auto">
          <a:xfrm>
            <a:off x="10071501" y="4724023"/>
            <a:ext cx="136525" cy="77788"/>
          </a:xfrm>
          <a:custGeom>
            <a:avLst/>
            <a:gdLst>
              <a:gd name="T0" fmla="*/ 0 w 154"/>
              <a:gd name="T1" fmla="*/ 2147483647 h 80"/>
              <a:gd name="T2" fmla="*/ 2147483647 w 154"/>
              <a:gd name="T3" fmla="*/ 2147483647 h 80"/>
              <a:gd name="T4" fmla="*/ 2147483647 w 154"/>
              <a:gd name="T5" fmla="*/ 2147483647 h 80"/>
              <a:gd name="T6" fmla="*/ 2147483647 w 154"/>
              <a:gd name="T7" fmla="*/ 2147483647 h 80"/>
              <a:gd name="T8" fmla="*/ 2147483647 w 154"/>
              <a:gd name="T9" fmla="*/ 0 h 80"/>
              <a:gd name="T10" fmla="*/ 2147483647 w 154"/>
              <a:gd name="T11" fmla="*/ 0 h 80"/>
              <a:gd name="T12" fmla="*/ 2147483647 w 154"/>
              <a:gd name="T13" fmla="*/ 2147483647 h 80"/>
              <a:gd name="T14" fmla="*/ 2147483647 w 154"/>
              <a:gd name="T15" fmla="*/ 2147483647 h 80"/>
              <a:gd name="T16" fmla="*/ 2147483647 w 154"/>
              <a:gd name="T17" fmla="*/ 2147483647 h 80"/>
              <a:gd name="T18" fmla="*/ 2147483647 w 154"/>
              <a:gd name="T19" fmla="*/ 2147483647 h 80"/>
              <a:gd name="T20" fmla="*/ 0 w 154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80"/>
              <a:gd name="T35" fmla="*/ 154 w 154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80">
                <a:moveTo>
                  <a:pt x="0" y="42"/>
                </a:moveTo>
                <a:lnTo>
                  <a:pt x="91" y="42"/>
                </a:lnTo>
                <a:lnTo>
                  <a:pt x="110" y="17"/>
                </a:lnTo>
                <a:lnTo>
                  <a:pt x="135" y="17"/>
                </a:lnTo>
                <a:lnTo>
                  <a:pt x="135" y="0"/>
                </a:lnTo>
                <a:lnTo>
                  <a:pt x="154" y="0"/>
                </a:lnTo>
                <a:lnTo>
                  <a:pt x="154" y="17"/>
                </a:lnTo>
                <a:lnTo>
                  <a:pt x="135" y="42"/>
                </a:lnTo>
                <a:lnTo>
                  <a:pt x="91" y="80"/>
                </a:lnTo>
                <a:lnTo>
                  <a:pt x="23" y="80"/>
                </a:lnTo>
                <a:lnTo>
                  <a:pt x="0" y="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2" name="Freeform 456">
            <a:extLst>
              <a:ext uri="{FF2B5EF4-FFF2-40B4-BE49-F238E27FC236}">
                <a16:creationId xmlns:a16="http://schemas.microsoft.com/office/drawing/2014/main" id="{83E88F64-6272-1B47-A21E-14AD9C83E515}"/>
              </a:ext>
            </a:extLst>
          </p:cNvPr>
          <p:cNvSpPr>
            <a:spLocks/>
          </p:cNvSpPr>
          <p:nvPr/>
        </p:nvSpPr>
        <p:spPr bwMode="auto">
          <a:xfrm>
            <a:off x="10171513" y="4658936"/>
            <a:ext cx="63500" cy="84137"/>
          </a:xfrm>
          <a:custGeom>
            <a:avLst/>
            <a:gdLst>
              <a:gd name="T0" fmla="*/ 0 w 75"/>
              <a:gd name="T1" fmla="*/ 0 h 86"/>
              <a:gd name="T2" fmla="*/ 2147483647 w 75"/>
              <a:gd name="T3" fmla="*/ 0 h 86"/>
              <a:gd name="T4" fmla="*/ 2147483647 w 75"/>
              <a:gd name="T5" fmla="*/ 2147483647 h 86"/>
              <a:gd name="T6" fmla="*/ 2147483647 w 75"/>
              <a:gd name="T7" fmla="*/ 2147483647 h 86"/>
              <a:gd name="T8" fmla="*/ 2147483647 w 75"/>
              <a:gd name="T9" fmla="*/ 2147483647 h 86"/>
              <a:gd name="T10" fmla="*/ 0 w 75"/>
              <a:gd name="T11" fmla="*/ 0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86"/>
              <a:gd name="T20" fmla="*/ 75 w 75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86">
                <a:moveTo>
                  <a:pt x="0" y="0"/>
                </a:moveTo>
                <a:lnTo>
                  <a:pt x="25" y="0"/>
                </a:lnTo>
                <a:lnTo>
                  <a:pt x="75" y="42"/>
                </a:lnTo>
                <a:lnTo>
                  <a:pt x="75" y="86"/>
                </a:lnTo>
                <a:lnTo>
                  <a:pt x="42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3" name="Freeform 457">
            <a:extLst>
              <a:ext uri="{FF2B5EF4-FFF2-40B4-BE49-F238E27FC236}">
                <a16:creationId xmlns:a16="http://schemas.microsoft.com/office/drawing/2014/main" id="{3035A671-31F1-2B40-A0F4-60D7B4D958BD}"/>
              </a:ext>
            </a:extLst>
          </p:cNvPr>
          <p:cNvSpPr>
            <a:spLocks/>
          </p:cNvSpPr>
          <p:nvPr/>
        </p:nvSpPr>
        <p:spPr bwMode="auto">
          <a:xfrm>
            <a:off x="10171513" y="4658936"/>
            <a:ext cx="63500" cy="84137"/>
          </a:xfrm>
          <a:custGeom>
            <a:avLst/>
            <a:gdLst>
              <a:gd name="T0" fmla="*/ 0 w 75"/>
              <a:gd name="T1" fmla="*/ 0 h 86"/>
              <a:gd name="T2" fmla="*/ 2147483647 w 75"/>
              <a:gd name="T3" fmla="*/ 0 h 86"/>
              <a:gd name="T4" fmla="*/ 2147483647 w 75"/>
              <a:gd name="T5" fmla="*/ 2147483647 h 86"/>
              <a:gd name="T6" fmla="*/ 2147483647 w 75"/>
              <a:gd name="T7" fmla="*/ 2147483647 h 86"/>
              <a:gd name="T8" fmla="*/ 2147483647 w 75"/>
              <a:gd name="T9" fmla="*/ 2147483647 h 86"/>
              <a:gd name="T10" fmla="*/ 0 w 75"/>
              <a:gd name="T11" fmla="*/ 0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86"/>
              <a:gd name="T20" fmla="*/ 75 w 75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86">
                <a:moveTo>
                  <a:pt x="0" y="0"/>
                </a:moveTo>
                <a:lnTo>
                  <a:pt x="25" y="0"/>
                </a:lnTo>
                <a:lnTo>
                  <a:pt x="75" y="42"/>
                </a:lnTo>
                <a:lnTo>
                  <a:pt x="75" y="86"/>
                </a:lnTo>
                <a:lnTo>
                  <a:pt x="42" y="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4" name="Freeform 460">
            <a:extLst>
              <a:ext uri="{FF2B5EF4-FFF2-40B4-BE49-F238E27FC236}">
                <a16:creationId xmlns:a16="http://schemas.microsoft.com/office/drawing/2014/main" id="{06F9826A-BCB7-524C-A5F8-F53868108667}"/>
              </a:ext>
            </a:extLst>
          </p:cNvPr>
          <p:cNvSpPr>
            <a:spLocks/>
          </p:cNvSpPr>
          <p:nvPr/>
        </p:nvSpPr>
        <p:spPr bwMode="auto">
          <a:xfrm>
            <a:off x="9198376" y="2315786"/>
            <a:ext cx="255587" cy="323850"/>
          </a:xfrm>
          <a:custGeom>
            <a:avLst/>
            <a:gdLst>
              <a:gd name="T0" fmla="*/ 2147483647 w 294"/>
              <a:gd name="T1" fmla="*/ 2147483647 h 330"/>
              <a:gd name="T2" fmla="*/ 2147483647 w 294"/>
              <a:gd name="T3" fmla="*/ 2147483647 h 330"/>
              <a:gd name="T4" fmla="*/ 0 w 294"/>
              <a:gd name="T5" fmla="*/ 0 h 330"/>
              <a:gd name="T6" fmla="*/ 2147483647 w 294"/>
              <a:gd name="T7" fmla="*/ 0 h 330"/>
              <a:gd name="T8" fmla="*/ 2147483647 w 294"/>
              <a:gd name="T9" fmla="*/ 2147483647 h 330"/>
              <a:gd name="T10" fmla="*/ 2147483647 w 294"/>
              <a:gd name="T11" fmla="*/ 2147483647 h 330"/>
              <a:gd name="T12" fmla="*/ 2147483647 w 294"/>
              <a:gd name="T13" fmla="*/ 2147483647 h 330"/>
              <a:gd name="T14" fmla="*/ 2147483647 w 294"/>
              <a:gd name="T15" fmla="*/ 2147483647 h 330"/>
              <a:gd name="T16" fmla="*/ 2147483647 w 294"/>
              <a:gd name="T17" fmla="*/ 2147483647 h 330"/>
              <a:gd name="T18" fmla="*/ 2147483647 w 294"/>
              <a:gd name="T19" fmla="*/ 2147483647 h 330"/>
              <a:gd name="T20" fmla="*/ 2147483647 w 294"/>
              <a:gd name="T21" fmla="*/ 2147483647 h 330"/>
              <a:gd name="T22" fmla="*/ 2147483647 w 294"/>
              <a:gd name="T23" fmla="*/ 2147483647 h 330"/>
              <a:gd name="T24" fmla="*/ 2147483647 w 294"/>
              <a:gd name="T25" fmla="*/ 2147483647 h 3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4"/>
              <a:gd name="T40" fmla="*/ 0 h 330"/>
              <a:gd name="T41" fmla="*/ 294 w 294"/>
              <a:gd name="T42" fmla="*/ 330 h 3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4" h="330">
                <a:moveTo>
                  <a:pt x="17" y="42"/>
                </a:moveTo>
                <a:lnTo>
                  <a:pt x="17" y="18"/>
                </a:lnTo>
                <a:lnTo>
                  <a:pt x="0" y="0"/>
                </a:lnTo>
                <a:lnTo>
                  <a:pt x="42" y="0"/>
                </a:lnTo>
                <a:lnTo>
                  <a:pt x="250" y="193"/>
                </a:lnTo>
                <a:lnTo>
                  <a:pt x="199" y="193"/>
                </a:lnTo>
                <a:lnTo>
                  <a:pt x="199" y="243"/>
                </a:lnTo>
                <a:lnTo>
                  <a:pt x="294" y="311"/>
                </a:lnTo>
                <a:lnTo>
                  <a:pt x="250" y="311"/>
                </a:lnTo>
                <a:lnTo>
                  <a:pt x="250" y="330"/>
                </a:lnTo>
                <a:lnTo>
                  <a:pt x="223" y="311"/>
                </a:lnTo>
                <a:lnTo>
                  <a:pt x="199" y="243"/>
                </a:lnTo>
                <a:lnTo>
                  <a:pt x="17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5" name="Freeform 461">
            <a:extLst>
              <a:ext uri="{FF2B5EF4-FFF2-40B4-BE49-F238E27FC236}">
                <a16:creationId xmlns:a16="http://schemas.microsoft.com/office/drawing/2014/main" id="{A2ED1B58-7E34-3D4A-9CB4-C725D1BDFE52}"/>
              </a:ext>
            </a:extLst>
          </p:cNvPr>
          <p:cNvSpPr>
            <a:spLocks/>
          </p:cNvSpPr>
          <p:nvPr/>
        </p:nvSpPr>
        <p:spPr bwMode="auto">
          <a:xfrm>
            <a:off x="9198376" y="2315786"/>
            <a:ext cx="255587" cy="323850"/>
          </a:xfrm>
          <a:custGeom>
            <a:avLst/>
            <a:gdLst>
              <a:gd name="T0" fmla="*/ 2147483647 w 294"/>
              <a:gd name="T1" fmla="*/ 2147483647 h 330"/>
              <a:gd name="T2" fmla="*/ 2147483647 w 294"/>
              <a:gd name="T3" fmla="*/ 2147483647 h 330"/>
              <a:gd name="T4" fmla="*/ 0 w 294"/>
              <a:gd name="T5" fmla="*/ 0 h 330"/>
              <a:gd name="T6" fmla="*/ 2147483647 w 294"/>
              <a:gd name="T7" fmla="*/ 0 h 330"/>
              <a:gd name="T8" fmla="*/ 2147483647 w 294"/>
              <a:gd name="T9" fmla="*/ 2147483647 h 330"/>
              <a:gd name="T10" fmla="*/ 2147483647 w 294"/>
              <a:gd name="T11" fmla="*/ 2147483647 h 330"/>
              <a:gd name="T12" fmla="*/ 2147483647 w 294"/>
              <a:gd name="T13" fmla="*/ 2147483647 h 330"/>
              <a:gd name="T14" fmla="*/ 2147483647 w 294"/>
              <a:gd name="T15" fmla="*/ 2147483647 h 330"/>
              <a:gd name="T16" fmla="*/ 2147483647 w 294"/>
              <a:gd name="T17" fmla="*/ 2147483647 h 330"/>
              <a:gd name="T18" fmla="*/ 2147483647 w 294"/>
              <a:gd name="T19" fmla="*/ 2147483647 h 330"/>
              <a:gd name="T20" fmla="*/ 2147483647 w 294"/>
              <a:gd name="T21" fmla="*/ 2147483647 h 330"/>
              <a:gd name="T22" fmla="*/ 2147483647 w 294"/>
              <a:gd name="T23" fmla="*/ 2147483647 h 330"/>
              <a:gd name="T24" fmla="*/ 2147483647 w 294"/>
              <a:gd name="T25" fmla="*/ 2147483647 h 3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4"/>
              <a:gd name="T40" fmla="*/ 0 h 330"/>
              <a:gd name="T41" fmla="*/ 294 w 294"/>
              <a:gd name="T42" fmla="*/ 330 h 3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4" h="330">
                <a:moveTo>
                  <a:pt x="17" y="42"/>
                </a:moveTo>
                <a:lnTo>
                  <a:pt x="17" y="18"/>
                </a:lnTo>
                <a:lnTo>
                  <a:pt x="0" y="0"/>
                </a:lnTo>
                <a:lnTo>
                  <a:pt x="42" y="0"/>
                </a:lnTo>
                <a:lnTo>
                  <a:pt x="250" y="193"/>
                </a:lnTo>
                <a:lnTo>
                  <a:pt x="199" y="193"/>
                </a:lnTo>
                <a:lnTo>
                  <a:pt x="199" y="243"/>
                </a:lnTo>
                <a:lnTo>
                  <a:pt x="294" y="311"/>
                </a:lnTo>
                <a:lnTo>
                  <a:pt x="250" y="311"/>
                </a:lnTo>
                <a:lnTo>
                  <a:pt x="250" y="330"/>
                </a:lnTo>
                <a:lnTo>
                  <a:pt x="223" y="311"/>
                </a:lnTo>
                <a:lnTo>
                  <a:pt x="199" y="243"/>
                </a:lnTo>
                <a:lnTo>
                  <a:pt x="17" y="42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6" name="Freeform 462">
            <a:extLst>
              <a:ext uri="{FF2B5EF4-FFF2-40B4-BE49-F238E27FC236}">
                <a16:creationId xmlns:a16="http://schemas.microsoft.com/office/drawing/2014/main" id="{D8AAEF3D-5F81-BB46-8669-391CD6DABBFC}"/>
              </a:ext>
            </a:extLst>
          </p:cNvPr>
          <p:cNvSpPr>
            <a:spLocks/>
          </p:cNvSpPr>
          <p:nvPr/>
        </p:nvSpPr>
        <p:spPr bwMode="auto">
          <a:xfrm>
            <a:off x="9253938" y="4897061"/>
            <a:ext cx="141288" cy="58737"/>
          </a:xfrm>
          <a:custGeom>
            <a:avLst/>
            <a:gdLst>
              <a:gd name="T0" fmla="*/ 0 w 162"/>
              <a:gd name="T1" fmla="*/ 2147483647 h 61"/>
              <a:gd name="T2" fmla="*/ 2147483647 w 162"/>
              <a:gd name="T3" fmla="*/ 2147483647 h 61"/>
              <a:gd name="T4" fmla="*/ 2147483647 w 162"/>
              <a:gd name="T5" fmla="*/ 0 h 61"/>
              <a:gd name="T6" fmla="*/ 2147483647 w 162"/>
              <a:gd name="T7" fmla="*/ 0 h 61"/>
              <a:gd name="T8" fmla="*/ 2147483647 w 162"/>
              <a:gd name="T9" fmla="*/ 2147483647 h 61"/>
              <a:gd name="T10" fmla="*/ 2147483647 w 162"/>
              <a:gd name="T11" fmla="*/ 2147483647 h 61"/>
              <a:gd name="T12" fmla="*/ 0 w 162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61"/>
              <a:gd name="T23" fmla="*/ 162 w 162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61">
                <a:moveTo>
                  <a:pt x="0" y="61"/>
                </a:moveTo>
                <a:lnTo>
                  <a:pt x="31" y="41"/>
                </a:lnTo>
                <a:lnTo>
                  <a:pt x="75" y="0"/>
                </a:lnTo>
                <a:lnTo>
                  <a:pt x="162" y="0"/>
                </a:lnTo>
                <a:lnTo>
                  <a:pt x="75" y="22"/>
                </a:lnTo>
                <a:lnTo>
                  <a:pt x="5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7" name="Freeform 463">
            <a:extLst>
              <a:ext uri="{FF2B5EF4-FFF2-40B4-BE49-F238E27FC236}">
                <a16:creationId xmlns:a16="http://schemas.microsoft.com/office/drawing/2014/main" id="{2B3AADF8-E430-6347-923A-4767568F3BCB}"/>
              </a:ext>
            </a:extLst>
          </p:cNvPr>
          <p:cNvSpPr>
            <a:spLocks/>
          </p:cNvSpPr>
          <p:nvPr/>
        </p:nvSpPr>
        <p:spPr bwMode="auto">
          <a:xfrm>
            <a:off x="9253938" y="4897061"/>
            <a:ext cx="141288" cy="58737"/>
          </a:xfrm>
          <a:custGeom>
            <a:avLst/>
            <a:gdLst>
              <a:gd name="T0" fmla="*/ 0 w 162"/>
              <a:gd name="T1" fmla="*/ 2147483647 h 61"/>
              <a:gd name="T2" fmla="*/ 2147483647 w 162"/>
              <a:gd name="T3" fmla="*/ 2147483647 h 61"/>
              <a:gd name="T4" fmla="*/ 2147483647 w 162"/>
              <a:gd name="T5" fmla="*/ 0 h 61"/>
              <a:gd name="T6" fmla="*/ 2147483647 w 162"/>
              <a:gd name="T7" fmla="*/ 0 h 61"/>
              <a:gd name="T8" fmla="*/ 2147483647 w 162"/>
              <a:gd name="T9" fmla="*/ 2147483647 h 61"/>
              <a:gd name="T10" fmla="*/ 2147483647 w 162"/>
              <a:gd name="T11" fmla="*/ 2147483647 h 61"/>
              <a:gd name="T12" fmla="*/ 0 w 162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61"/>
              <a:gd name="T23" fmla="*/ 162 w 162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61">
                <a:moveTo>
                  <a:pt x="0" y="61"/>
                </a:moveTo>
                <a:lnTo>
                  <a:pt x="31" y="41"/>
                </a:lnTo>
                <a:lnTo>
                  <a:pt x="75" y="0"/>
                </a:lnTo>
                <a:lnTo>
                  <a:pt x="162" y="0"/>
                </a:lnTo>
                <a:lnTo>
                  <a:pt x="75" y="22"/>
                </a:lnTo>
                <a:lnTo>
                  <a:pt x="5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8" name="Freeform 464">
            <a:extLst>
              <a:ext uri="{FF2B5EF4-FFF2-40B4-BE49-F238E27FC236}">
                <a16:creationId xmlns:a16="http://schemas.microsoft.com/office/drawing/2014/main" id="{5E267022-5956-224E-BEB8-E9B9AA17E5E2}"/>
              </a:ext>
            </a:extLst>
          </p:cNvPr>
          <p:cNvSpPr>
            <a:spLocks/>
          </p:cNvSpPr>
          <p:nvPr/>
        </p:nvSpPr>
        <p:spPr bwMode="auto">
          <a:xfrm>
            <a:off x="6123388" y="5732086"/>
            <a:ext cx="58738" cy="77787"/>
          </a:xfrm>
          <a:custGeom>
            <a:avLst/>
            <a:gdLst>
              <a:gd name="T0" fmla="*/ 2147483647 w 69"/>
              <a:gd name="T1" fmla="*/ 2147483647 h 80"/>
              <a:gd name="T2" fmla="*/ 2147483647 w 69"/>
              <a:gd name="T3" fmla="*/ 0 h 80"/>
              <a:gd name="T4" fmla="*/ 2147483647 w 69"/>
              <a:gd name="T5" fmla="*/ 0 h 80"/>
              <a:gd name="T6" fmla="*/ 0 w 69"/>
              <a:gd name="T7" fmla="*/ 2147483647 h 80"/>
              <a:gd name="T8" fmla="*/ 2147483647 w 69"/>
              <a:gd name="T9" fmla="*/ 2147483647 h 80"/>
              <a:gd name="T10" fmla="*/ 2147483647 w 69"/>
              <a:gd name="T11" fmla="*/ 2147483647 h 80"/>
              <a:gd name="T12" fmla="*/ 2147483647 w 69"/>
              <a:gd name="T13" fmla="*/ 2147483647 h 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"/>
              <a:gd name="T22" fmla="*/ 0 h 80"/>
              <a:gd name="T23" fmla="*/ 69 w 69"/>
              <a:gd name="T24" fmla="*/ 80 h 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" h="80">
                <a:moveTo>
                  <a:pt x="69" y="17"/>
                </a:moveTo>
                <a:lnTo>
                  <a:pt x="69" y="0"/>
                </a:lnTo>
                <a:lnTo>
                  <a:pt x="42" y="0"/>
                </a:lnTo>
                <a:lnTo>
                  <a:pt x="0" y="36"/>
                </a:lnTo>
                <a:lnTo>
                  <a:pt x="25" y="80"/>
                </a:lnTo>
                <a:lnTo>
                  <a:pt x="69" y="36"/>
                </a:lnTo>
                <a:lnTo>
                  <a:pt x="69" y="17"/>
                </a:lnTo>
                <a:close/>
              </a:path>
            </a:pathLst>
          </a:custGeom>
          <a:solidFill>
            <a:srgbClr val="FFCCCC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9" name="Freeform 466">
            <a:extLst>
              <a:ext uri="{FF2B5EF4-FFF2-40B4-BE49-F238E27FC236}">
                <a16:creationId xmlns:a16="http://schemas.microsoft.com/office/drawing/2014/main" id="{2ADDD999-8902-024D-A389-D1C18FDB7C89}"/>
              </a:ext>
            </a:extLst>
          </p:cNvPr>
          <p:cNvSpPr>
            <a:spLocks/>
          </p:cNvSpPr>
          <p:nvPr/>
        </p:nvSpPr>
        <p:spPr bwMode="auto">
          <a:xfrm>
            <a:off x="5015313" y="2272923"/>
            <a:ext cx="133350" cy="150813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2147483647 w 154"/>
              <a:gd name="T23" fmla="*/ 2147483647 h 154"/>
              <a:gd name="T24" fmla="*/ 0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54"/>
              <a:gd name="T59" fmla="*/ 154 w 154"/>
              <a:gd name="T60" fmla="*/ 154 h 1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54">
                <a:moveTo>
                  <a:pt x="86" y="22"/>
                </a:moveTo>
                <a:lnTo>
                  <a:pt x="105" y="0"/>
                </a:lnTo>
                <a:lnTo>
                  <a:pt x="86" y="0"/>
                </a:lnTo>
                <a:lnTo>
                  <a:pt x="61" y="22"/>
                </a:lnTo>
                <a:lnTo>
                  <a:pt x="86" y="22"/>
                </a:lnTo>
                <a:lnTo>
                  <a:pt x="61" y="41"/>
                </a:lnTo>
                <a:lnTo>
                  <a:pt x="42" y="41"/>
                </a:lnTo>
                <a:lnTo>
                  <a:pt x="17" y="41"/>
                </a:lnTo>
                <a:lnTo>
                  <a:pt x="42" y="61"/>
                </a:lnTo>
                <a:lnTo>
                  <a:pt x="17" y="61"/>
                </a:lnTo>
                <a:lnTo>
                  <a:pt x="61" y="85"/>
                </a:lnTo>
                <a:lnTo>
                  <a:pt x="17" y="135"/>
                </a:lnTo>
                <a:lnTo>
                  <a:pt x="0" y="135"/>
                </a:lnTo>
                <a:lnTo>
                  <a:pt x="17" y="154"/>
                </a:lnTo>
                <a:lnTo>
                  <a:pt x="122" y="135"/>
                </a:lnTo>
                <a:lnTo>
                  <a:pt x="154" y="85"/>
                </a:lnTo>
                <a:lnTo>
                  <a:pt x="154" y="41"/>
                </a:lnTo>
                <a:lnTo>
                  <a:pt x="105" y="41"/>
                </a:lnTo>
                <a:lnTo>
                  <a:pt x="86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0" name="Freeform 468">
            <a:extLst>
              <a:ext uri="{FF2B5EF4-FFF2-40B4-BE49-F238E27FC236}">
                <a16:creationId xmlns:a16="http://schemas.microsoft.com/office/drawing/2014/main" id="{06C6CBBF-18F3-6841-BEF1-C9CEE27D300A}"/>
              </a:ext>
            </a:extLst>
          </p:cNvPr>
          <p:cNvSpPr>
            <a:spLocks/>
          </p:cNvSpPr>
          <p:nvPr/>
        </p:nvSpPr>
        <p:spPr bwMode="auto">
          <a:xfrm>
            <a:off x="5401076" y="2333248"/>
            <a:ext cx="119062" cy="109538"/>
          </a:xfrm>
          <a:custGeom>
            <a:avLst/>
            <a:gdLst>
              <a:gd name="T0" fmla="*/ 0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2147483647 h 113"/>
              <a:gd name="T6" fmla="*/ 2147483647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0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w 137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13"/>
              <a:gd name="T38" fmla="*/ 137 w 137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13">
                <a:moveTo>
                  <a:pt x="0" y="94"/>
                </a:moveTo>
                <a:lnTo>
                  <a:pt x="42" y="94"/>
                </a:lnTo>
                <a:lnTo>
                  <a:pt x="86" y="113"/>
                </a:lnTo>
                <a:lnTo>
                  <a:pt x="86" y="75"/>
                </a:lnTo>
                <a:lnTo>
                  <a:pt x="118" y="42"/>
                </a:lnTo>
                <a:lnTo>
                  <a:pt x="137" y="0"/>
                </a:lnTo>
                <a:lnTo>
                  <a:pt x="69" y="25"/>
                </a:lnTo>
                <a:lnTo>
                  <a:pt x="86" y="42"/>
                </a:lnTo>
                <a:lnTo>
                  <a:pt x="69" y="42"/>
                </a:lnTo>
                <a:lnTo>
                  <a:pt x="42" y="42"/>
                </a:lnTo>
                <a:lnTo>
                  <a:pt x="42" y="25"/>
                </a:lnTo>
                <a:lnTo>
                  <a:pt x="0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1" name="Freeform 469">
            <a:extLst>
              <a:ext uri="{FF2B5EF4-FFF2-40B4-BE49-F238E27FC236}">
                <a16:creationId xmlns:a16="http://schemas.microsoft.com/office/drawing/2014/main" id="{B8A1B23C-AA29-1145-8E70-E868FED6B61B}"/>
              </a:ext>
            </a:extLst>
          </p:cNvPr>
          <p:cNvSpPr>
            <a:spLocks/>
          </p:cNvSpPr>
          <p:nvPr/>
        </p:nvSpPr>
        <p:spPr bwMode="auto">
          <a:xfrm>
            <a:off x="5401076" y="2333248"/>
            <a:ext cx="119062" cy="109538"/>
          </a:xfrm>
          <a:custGeom>
            <a:avLst/>
            <a:gdLst>
              <a:gd name="T0" fmla="*/ 0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2147483647 h 113"/>
              <a:gd name="T6" fmla="*/ 2147483647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0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w 137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13"/>
              <a:gd name="T38" fmla="*/ 137 w 137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13">
                <a:moveTo>
                  <a:pt x="0" y="94"/>
                </a:moveTo>
                <a:lnTo>
                  <a:pt x="42" y="94"/>
                </a:lnTo>
                <a:lnTo>
                  <a:pt x="86" y="113"/>
                </a:lnTo>
                <a:lnTo>
                  <a:pt x="86" y="75"/>
                </a:lnTo>
                <a:lnTo>
                  <a:pt x="118" y="42"/>
                </a:lnTo>
                <a:lnTo>
                  <a:pt x="137" y="0"/>
                </a:lnTo>
                <a:lnTo>
                  <a:pt x="69" y="25"/>
                </a:lnTo>
                <a:lnTo>
                  <a:pt x="86" y="42"/>
                </a:lnTo>
                <a:lnTo>
                  <a:pt x="69" y="42"/>
                </a:lnTo>
                <a:lnTo>
                  <a:pt x="42" y="42"/>
                </a:lnTo>
                <a:lnTo>
                  <a:pt x="42" y="25"/>
                </a:lnTo>
                <a:lnTo>
                  <a:pt x="0" y="94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2" name="Freeform 470">
            <a:extLst>
              <a:ext uri="{FF2B5EF4-FFF2-40B4-BE49-F238E27FC236}">
                <a16:creationId xmlns:a16="http://schemas.microsoft.com/office/drawing/2014/main" id="{88C0F448-E3C6-B14D-ACB7-85A5CD929EE7}"/>
              </a:ext>
            </a:extLst>
          </p:cNvPr>
          <p:cNvSpPr>
            <a:spLocks/>
          </p:cNvSpPr>
          <p:nvPr/>
        </p:nvSpPr>
        <p:spPr bwMode="auto">
          <a:xfrm>
            <a:off x="5637613" y="2425323"/>
            <a:ext cx="190500" cy="109538"/>
          </a:xfrm>
          <a:custGeom>
            <a:avLst/>
            <a:gdLst>
              <a:gd name="T0" fmla="*/ 2147483647 w 217"/>
              <a:gd name="T1" fmla="*/ 2147483647 h 112"/>
              <a:gd name="T2" fmla="*/ 2147483647 w 217"/>
              <a:gd name="T3" fmla="*/ 2147483647 h 112"/>
              <a:gd name="T4" fmla="*/ 2147483647 w 217"/>
              <a:gd name="T5" fmla="*/ 2147483647 h 112"/>
              <a:gd name="T6" fmla="*/ 2147483647 w 217"/>
              <a:gd name="T7" fmla="*/ 2147483647 h 112"/>
              <a:gd name="T8" fmla="*/ 2147483647 w 217"/>
              <a:gd name="T9" fmla="*/ 2147483647 h 112"/>
              <a:gd name="T10" fmla="*/ 2147483647 w 217"/>
              <a:gd name="T11" fmla="*/ 2147483647 h 112"/>
              <a:gd name="T12" fmla="*/ 2147483647 w 217"/>
              <a:gd name="T13" fmla="*/ 2147483647 h 112"/>
              <a:gd name="T14" fmla="*/ 2147483647 w 217"/>
              <a:gd name="T15" fmla="*/ 2147483647 h 112"/>
              <a:gd name="T16" fmla="*/ 2147483647 w 217"/>
              <a:gd name="T17" fmla="*/ 2147483647 h 112"/>
              <a:gd name="T18" fmla="*/ 2147483647 w 217"/>
              <a:gd name="T19" fmla="*/ 2147483647 h 112"/>
              <a:gd name="T20" fmla="*/ 0 w 217"/>
              <a:gd name="T21" fmla="*/ 2147483647 h 112"/>
              <a:gd name="T22" fmla="*/ 2147483647 w 217"/>
              <a:gd name="T23" fmla="*/ 0 h 112"/>
              <a:gd name="T24" fmla="*/ 2147483647 w 217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112"/>
              <a:gd name="T41" fmla="*/ 217 w 217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112">
                <a:moveTo>
                  <a:pt x="80" y="17"/>
                </a:moveTo>
                <a:lnTo>
                  <a:pt x="129" y="17"/>
                </a:lnTo>
                <a:lnTo>
                  <a:pt x="154" y="42"/>
                </a:lnTo>
                <a:lnTo>
                  <a:pt x="173" y="42"/>
                </a:lnTo>
                <a:lnTo>
                  <a:pt x="217" y="61"/>
                </a:lnTo>
                <a:lnTo>
                  <a:pt x="154" y="112"/>
                </a:lnTo>
                <a:lnTo>
                  <a:pt x="104" y="80"/>
                </a:lnTo>
                <a:lnTo>
                  <a:pt x="80" y="112"/>
                </a:lnTo>
                <a:lnTo>
                  <a:pt x="61" y="112"/>
                </a:lnTo>
                <a:lnTo>
                  <a:pt x="17" y="61"/>
                </a:lnTo>
                <a:lnTo>
                  <a:pt x="0" y="42"/>
                </a:lnTo>
                <a:lnTo>
                  <a:pt x="80" y="0"/>
                </a:lnTo>
                <a:lnTo>
                  <a:pt x="8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3" name="Freeform 471">
            <a:extLst>
              <a:ext uri="{FF2B5EF4-FFF2-40B4-BE49-F238E27FC236}">
                <a16:creationId xmlns:a16="http://schemas.microsoft.com/office/drawing/2014/main" id="{A6E95F83-A936-254E-B8E8-F9C18594D479}"/>
              </a:ext>
            </a:extLst>
          </p:cNvPr>
          <p:cNvSpPr>
            <a:spLocks/>
          </p:cNvSpPr>
          <p:nvPr/>
        </p:nvSpPr>
        <p:spPr bwMode="auto">
          <a:xfrm>
            <a:off x="5637613" y="2425323"/>
            <a:ext cx="190500" cy="109538"/>
          </a:xfrm>
          <a:custGeom>
            <a:avLst/>
            <a:gdLst>
              <a:gd name="T0" fmla="*/ 2147483647 w 217"/>
              <a:gd name="T1" fmla="*/ 2147483647 h 112"/>
              <a:gd name="T2" fmla="*/ 2147483647 w 217"/>
              <a:gd name="T3" fmla="*/ 2147483647 h 112"/>
              <a:gd name="T4" fmla="*/ 2147483647 w 217"/>
              <a:gd name="T5" fmla="*/ 2147483647 h 112"/>
              <a:gd name="T6" fmla="*/ 2147483647 w 217"/>
              <a:gd name="T7" fmla="*/ 2147483647 h 112"/>
              <a:gd name="T8" fmla="*/ 2147483647 w 217"/>
              <a:gd name="T9" fmla="*/ 2147483647 h 112"/>
              <a:gd name="T10" fmla="*/ 2147483647 w 217"/>
              <a:gd name="T11" fmla="*/ 2147483647 h 112"/>
              <a:gd name="T12" fmla="*/ 2147483647 w 217"/>
              <a:gd name="T13" fmla="*/ 2147483647 h 112"/>
              <a:gd name="T14" fmla="*/ 2147483647 w 217"/>
              <a:gd name="T15" fmla="*/ 2147483647 h 112"/>
              <a:gd name="T16" fmla="*/ 2147483647 w 217"/>
              <a:gd name="T17" fmla="*/ 2147483647 h 112"/>
              <a:gd name="T18" fmla="*/ 2147483647 w 217"/>
              <a:gd name="T19" fmla="*/ 2147483647 h 112"/>
              <a:gd name="T20" fmla="*/ 0 w 217"/>
              <a:gd name="T21" fmla="*/ 2147483647 h 112"/>
              <a:gd name="T22" fmla="*/ 2147483647 w 217"/>
              <a:gd name="T23" fmla="*/ 0 h 112"/>
              <a:gd name="T24" fmla="*/ 2147483647 w 217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112"/>
              <a:gd name="T41" fmla="*/ 217 w 217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112">
                <a:moveTo>
                  <a:pt x="80" y="17"/>
                </a:moveTo>
                <a:lnTo>
                  <a:pt x="129" y="17"/>
                </a:lnTo>
                <a:lnTo>
                  <a:pt x="154" y="42"/>
                </a:lnTo>
                <a:lnTo>
                  <a:pt x="173" y="42"/>
                </a:lnTo>
                <a:lnTo>
                  <a:pt x="217" y="61"/>
                </a:lnTo>
                <a:lnTo>
                  <a:pt x="154" y="112"/>
                </a:lnTo>
                <a:lnTo>
                  <a:pt x="104" y="80"/>
                </a:lnTo>
                <a:lnTo>
                  <a:pt x="80" y="112"/>
                </a:lnTo>
                <a:lnTo>
                  <a:pt x="61" y="112"/>
                </a:lnTo>
                <a:lnTo>
                  <a:pt x="17" y="61"/>
                </a:lnTo>
                <a:lnTo>
                  <a:pt x="0" y="42"/>
                </a:lnTo>
                <a:lnTo>
                  <a:pt x="80" y="0"/>
                </a:lnTo>
                <a:lnTo>
                  <a:pt x="80" y="17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4" name="Rectangle 472">
            <a:extLst>
              <a:ext uri="{FF2B5EF4-FFF2-40B4-BE49-F238E27FC236}">
                <a16:creationId xmlns:a16="http://schemas.microsoft.com/office/drawing/2014/main" id="{5E8FFC02-CA74-CA45-B96F-EE283819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851" y="4904998"/>
            <a:ext cx="28575" cy="138499"/>
          </a:xfrm>
          <a:prstGeom prst="rect">
            <a:avLst/>
          </a:prstGeom>
          <a:solidFill>
            <a:srgbClr val="2092CA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GB">
              <a:solidFill>
                <a:srgbClr val="FAFD00"/>
              </a:solidFill>
            </a:endParaRPr>
          </a:p>
        </p:txBody>
      </p:sp>
      <p:sp>
        <p:nvSpPr>
          <p:cNvPr id="435" name="Freeform 491">
            <a:extLst>
              <a:ext uri="{FF2B5EF4-FFF2-40B4-BE49-F238E27FC236}">
                <a16:creationId xmlns:a16="http://schemas.microsoft.com/office/drawing/2014/main" id="{093CDC04-5B21-EA47-8905-2B99C703987C}"/>
              </a:ext>
            </a:extLst>
          </p:cNvPr>
          <p:cNvSpPr>
            <a:spLocks/>
          </p:cNvSpPr>
          <p:nvPr/>
        </p:nvSpPr>
        <p:spPr bwMode="auto">
          <a:xfrm>
            <a:off x="5134376" y="2023686"/>
            <a:ext cx="227012" cy="425450"/>
          </a:xfrm>
          <a:custGeom>
            <a:avLst/>
            <a:gdLst>
              <a:gd name="T0" fmla="*/ 2147483647 w 904"/>
              <a:gd name="T1" fmla="*/ 2147483647 h 1497"/>
              <a:gd name="T2" fmla="*/ 2147483647 w 904"/>
              <a:gd name="T3" fmla="*/ 2147483647 h 1497"/>
              <a:gd name="T4" fmla="*/ 2147483647 w 904"/>
              <a:gd name="T5" fmla="*/ 2147483647 h 1497"/>
              <a:gd name="T6" fmla="*/ 2147483647 w 904"/>
              <a:gd name="T7" fmla="*/ 2147483647 h 1497"/>
              <a:gd name="T8" fmla="*/ 2147483647 w 904"/>
              <a:gd name="T9" fmla="*/ 2147483647 h 1497"/>
              <a:gd name="T10" fmla="*/ 2147483647 w 904"/>
              <a:gd name="T11" fmla="*/ 2147483647 h 1497"/>
              <a:gd name="T12" fmla="*/ 2147483647 w 904"/>
              <a:gd name="T13" fmla="*/ 2147483647 h 1497"/>
              <a:gd name="T14" fmla="*/ 2147483647 w 904"/>
              <a:gd name="T15" fmla="*/ 2147483647 h 1497"/>
              <a:gd name="T16" fmla="*/ 2147483647 w 904"/>
              <a:gd name="T17" fmla="*/ 2147483647 h 1497"/>
              <a:gd name="T18" fmla="*/ 2147483647 w 904"/>
              <a:gd name="T19" fmla="*/ 2147483647 h 1497"/>
              <a:gd name="T20" fmla="*/ 2147483647 w 904"/>
              <a:gd name="T21" fmla="*/ 2147483647 h 1497"/>
              <a:gd name="T22" fmla="*/ 2147483647 w 904"/>
              <a:gd name="T23" fmla="*/ 2147483647 h 1497"/>
              <a:gd name="T24" fmla="*/ 2147483647 w 904"/>
              <a:gd name="T25" fmla="*/ 2147483647 h 1497"/>
              <a:gd name="T26" fmla="*/ 2147483647 w 904"/>
              <a:gd name="T27" fmla="*/ 2147483647 h 1497"/>
              <a:gd name="T28" fmla="*/ 2147483647 w 904"/>
              <a:gd name="T29" fmla="*/ 2147483647 h 1497"/>
              <a:gd name="T30" fmla="*/ 2147483647 w 904"/>
              <a:gd name="T31" fmla="*/ 2147483647 h 1497"/>
              <a:gd name="T32" fmla="*/ 2147483647 w 904"/>
              <a:gd name="T33" fmla="*/ 2147483647 h 1497"/>
              <a:gd name="T34" fmla="*/ 2147483647 w 904"/>
              <a:gd name="T35" fmla="*/ 2147483647 h 1497"/>
              <a:gd name="T36" fmla="*/ 2147483647 w 904"/>
              <a:gd name="T37" fmla="*/ 2147483647 h 1497"/>
              <a:gd name="T38" fmla="*/ 2147483647 w 904"/>
              <a:gd name="T39" fmla="*/ 2147483647 h 1497"/>
              <a:gd name="T40" fmla="*/ 2147483647 w 904"/>
              <a:gd name="T41" fmla="*/ 2147483647 h 1497"/>
              <a:gd name="T42" fmla="*/ 2147483647 w 904"/>
              <a:gd name="T43" fmla="*/ 2147483647 h 1497"/>
              <a:gd name="T44" fmla="*/ 2147483647 w 904"/>
              <a:gd name="T45" fmla="*/ 2147483647 h 1497"/>
              <a:gd name="T46" fmla="*/ 2147483647 w 904"/>
              <a:gd name="T47" fmla="*/ 2147483647 h 1497"/>
              <a:gd name="T48" fmla="*/ 2147483647 w 904"/>
              <a:gd name="T49" fmla="*/ 2147483647 h 1497"/>
              <a:gd name="T50" fmla="*/ 2147483647 w 904"/>
              <a:gd name="T51" fmla="*/ 2147483647 h 1497"/>
              <a:gd name="T52" fmla="*/ 2147483647 w 904"/>
              <a:gd name="T53" fmla="*/ 2147483647 h 1497"/>
              <a:gd name="T54" fmla="*/ 2147483647 w 904"/>
              <a:gd name="T55" fmla="*/ 2147483647 h 1497"/>
              <a:gd name="T56" fmla="*/ 2147483647 w 904"/>
              <a:gd name="T57" fmla="*/ 2147483647 h 1497"/>
              <a:gd name="T58" fmla="*/ 2147483647 w 904"/>
              <a:gd name="T59" fmla="*/ 2147483647 h 1497"/>
              <a:gd name="T60" fmla="*/ 2147483647 w 904"/>
              <a:gd name="T61" fmla="*/ 2147483647 h 1497"/>
              <a:gd name="T62" fmla="*/ 2147483647 w 904"/>
              <a:gd name="T63" fmla="*/ 2147483647 h 1497"/>
              <a:gd name="T64" fmla="*/ 2147483647 w 904"/>
              <a:gd name="T65" fmla="*/ 2147483647 h 1497"/>
              <a:gd name="T66" fmla="*/ 2147483647 w 904"/>
              <a:gd name="T67" fmla="*/ 2147483647 h 1497"/>
              <a:gd name="T68" fmla="*/ 2147483647 w 904"/>
              <a:gd name="T69" fmla="*/ 2147483647 h 1497"/>
              <a:gd name="T70" fmla="*/ 2147483647 w 904"/>
              <a:gd name="T71" fmla="*/ 2147483647 h 1497"/>
              <a:gd name="T72" fmla="*/ 2147483647 w 904"/>
              <a:gd name="T73" fmla="*/ 2147483647 h 1497"/>
              <a:gd name="T74" fmla="*/ 2147483647 w 904"/>
              <a:gd name="T75" fmla="*/ 2147483647 h 1497"/>
              <a:gd name="T76" fmla="*/ 2147483647 w 904"/>
              <a:gd name="T77" fmla="*/ 2147483647 h 1497"/>
              <a:gd name="T78" fmla="*/ 2147483647 w 904"/>
              <a:gd name="T79" fmla="*/ 2147483647 h 1497"/>
              <a:gd name="T80" fmla="*/ 0 w 904"/>
              <a:gd name="T81" fmla="*/ 2147483647 h 149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04"/>
              <a:gd name="T124" fmla="*/ 0 h 1497"/>
              <a:gd name="T125" fmla="*/ 904 w 904"/>
              <a:gd name="T126" fmla="*/ 1497 h 149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04" h="1497">
                <a:moveTo>
                  <a:pt x="0" y="1435"/>
                </a:moveTo>
                <a:lnTo>
                  <a:pt x="149" y="1356"/>
                </a:lnTo>
                <a:lnTo>
                  <a:pt x="213" y="1293"/>
                </a:lnTo>
                <a:lnTo>
                  <a:pt x="323" y="1331"/>
                </a:lnTo>
                <a:lnTo>
                  <a:pt x="387" y="1267"/>
                </a:lnTo>
                <a:lnTo>
                  <a:pt x="301" y="1293"/>
                </a:lnTo>
                <a:lnTo>
                  <a:pt x="263" y="1229"/>
                </a:lnTo>
                <a:lnTo>
                  <a:pt x="213" y="1201"/>
                </a:lnTo>
                <a:lnTo>
                  <a:pt x="135" y="1193"/>
                </a:lnTo>
                <a:lnTo>
                  <a:pt x="135" y="1143"/>
                </a:lnTo>
                <a:lnTo>
                  <a:pt x="263" y="1100"/>
                </a:lnTo>
                <a:lnTo>
                  <a:pt x="288" y="1015"/>
                </a:lnTo>
                <a:lnTo>
                  <a:pt x="223" y="1000"/>
                </a:lnTo>
                <a:lnTo>
                  <a:pt x="273" y="950"/>
                </a:lnTo>
                <a:lnTo>
                  <a:pt x="273" y="910"/>
                </a:lnTo>
                <a:lnTo>
                  <a:pt x="364" y="950"/>
                </a:lnTo>
                <a:lnTo>
                  <a:pt x="423" y="950"/>
                </a:lnTo>
                <a:lnTo>
                  <a:pt x="452" y="874"/>
                </a:lnTo>
                <a:lnTo>
                  <a:pt x="500" y="810"/>
                </a:lnTo>
                <a:lnTo>
                  <a:pt x="452" y="796"/>
                </a:lnTo>
                <a:lnTo>
                  <a:pt x="423" y="731"/>
                </a:lnTo>
                <a:lnTo>
                  <a:pt x="480" y="670"/>
                </a:lnTo>
                <a:lnTo>
                  <a:pt x="314" y="681"/>
                </a:lnTo>
                <a:lnTo>
                  <a:pt x="301" y="620"/>
                </a:lnTo>
                <a:lnTo>
                  <a:pt x="364" y="529"/>
                </a:lnTo>
                <a:lnTo>
                  <a:pt x="339" y="453"/>
                </a:lnTo>
                <a:lnTo>
                  <a:pt x="273" y="519"/>
                </a:lnTo>
                <a:lnTo>
                  <a:pt x="288" y="453"/>
                </a:lnTo>
                <a:lnTo>
                  <a:pt x="238" y="441"/>
                </a:lnTo>
                <a:lnTo>
                  <a:pt x="314" y="403"/>
                </a:lnTo>
                <a:lnTo>
                  <a:pt x="351" y="326"/>
                </a:lnTo>
                <a:lnTo>
                  <a:pt x="273" y="340"/>
                </a:lnTo>
                <a:lnTo>
                  <a:pt x="301" y="290"/>
                </a:lnTo>
                <a:lnTo>
                  <a:pt x="364" y="210"/>
                </a:lnTo>
                <a:lnTo>
                  <a:pt x="301" y="188"/>
                </a:lnTo>
                <a:lnTo>
                  <a:pt x="273" y="138"/>
                </a:lnTo>
                <a:lnTo>
                  <a:pt x="314" y="125"/>
                </a:lnTo>
                <a:lnTo>
                  <a:pt x="351" y="160"/>
                </a:lnTo>
                <a:lnTo>
                  <a:pt x="373" y="110"/>
                </a:lnTo>
                <a:lnTo>
                  <a:pt x="438" y="59"/>
                </a:lnTo>
                <a:lnTo>
                  <a:pt x="488" y="0"/>
                </a:lnTo>
                <a:lnTo>
                  <a:pt x="565" y="20"/>
                </a:lnTo>
                <a:lnTo>
                  <a:pt x="654" y="34"/>
                </a:lnTo>
                <a:lnTo>
                  <a:pt x="654" y="70"/>
                </a:lnTo>
                <a:lnTo>
                  <a:pt x="565" y="110"/>
                </a:lnTo>
                <a:lnTo>
                  <a:pt x="515" y="175"/>
                </a:lnTo>
                <a:lnTo>
                  <a:pt x="587" y="188"/>
                </a:lnTo>
                <a:lnTo>
                  <a:pt x="728" y="210"/>
                </a:lnTo>
                <a:lnTo>
                  <a:pt x="714" y="276"/>
                </a:lnTo>
                <a:lnTo>
                  <a:pt x="629" y="391"/>
                </a:lnTo>
                <a:lnTo>
                  <a:pt x="579" y="441"/>
                </a:lnTo>
                <a:lnTo>
                  <a:pt x="515" y="478"/>
                </a:lnTo>
                <a:lnTo>
                  <a:pt x="579" y="491"/>
                </a:lnTo>
                <a:lnTo>
                  <a:pt x="642" y="544"/>
                </a:lnTo>
                <a:lnTo>
                  <a:pt x="654" y="609"/>
                </a:lnTo>
                <a:lnTo>
                  <a:pt x="654" y="695"/>
                </a:lnTo>
                <a:lnTo>
                  <a:pt x="664" y="774"/>
                </a:lnTo>
                <a:lnTo>
                  <a:pt x="728" y="824"/>
                </a:lnTo>
                <a:lnTo>
                  <a:pt x="742" y="964"/>
                </a:lnTo>
                <a:lnTo>
                  <a:pt x="753" y="1015"/>
                </a:lnTo>
                <a:lnTo>
                  <a:pt x="767" y="1078"/>
                </a:lnTo>
                <a:lnTo>
                  <a:pt x="714" y="1116"/>
                </a:lnTo>
                <a:lnTo>
                  <a:pt x="742" y="1143"/>
                </a:lnTo>
                <a:lnTo>
                  <a:pt x="778" y="1116"/>
                </a:lnTo>
                <a:lnTo>
                  <a:pt x="830" y="1116"/>
                </a:lnTo>
                <a:lnTo>
                  <a:pt x="880" y="1166"/>
                </a:lnTo>
                <a:lnTo>
                  <a:pt x="904" y="1229"/>
                </a:lnTo>
                <a:lnTo>
                  <a:pt x="854" y="1293"/>
                </a:lnTo>
                <a:lnTo>
                  <a:pt x="792" y="1331"/>
                </a:lnTo>
                <a:lnTo>
                  <a:pt x="728" y="1394"/>
                </a:lnTo>
                <a:lnTo>
                  <a:pt x="816" y="1419"/>
                </a:lnTo>
                <a:lnTo>
                  <a:pt x="742" y="1485"/>
                </a:lnTo>
                <a:lnTo>
                  <a:pt x="642" y="1497"/>
                </a:lnTo>
                <a:lnTo>
                  <a:pt x="565" y="1469"/>
                </a:lnTo>
                <a:lnTo>
                  <a:pt x="488" y="1444"/>
                </a:lnTo>
                <a:lnTo>
                  <a:pt x="402" y="1469"/>
                </a:lnTo>
                <a:lnTo>
                  <a:pt x="323" y="1419"/>
                </a:lnTo>
                <a:lnTo>
                  <a:pt x="248" y="1406"/>
                </a:lnTo>
                <a:lnTo>
                  <a:pt x="213" y="1485"/>
                </a:lnTo>
                <a:lnTo>
                  <a:pt x="124" y="1419"/>
                </a:lnTo>
                <a:lnTo>
                  <a:pt x="48" y="1469"/>
                </a:lnTo>
                <a:lnTo>
                  <a:pt x="0" y="1435"/>
                </a:lnTo>
                <a:close/>
              </a:path>
            </a:pathLst>
          </a:custGeom>
          <a:solidFill>
            <a:srgbClr val="C0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6" name="Oval 462">
            <a:extLst>
              <a:ext uri="{FF2B5EF4-FFF2-40B4-BE49-F238E27FC236}">
                <a16:creationId xmlns:a16="http://schemas.microsoft.com/office/drawing/2014/main" id="{ED59FFA7-D18F-1D40-8BEF-8740EEDE6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3226" y="4484311"/>
            <a:ext cx="50800" cy="57150"/>
          </a:xfrm>
          <a:prstGeom prst="ellipse">
            <a:avLst/>
          </a:prstGeom>
          <a:solidFill>
            <a:srgbClr val="2092CA"/>
          </a:solidFill>
          <a:ln>
            <a:noFill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437" name="Freeform 90">
            <a:extLst>
              <a:ext uri="{FF2B5EF4-FFF2-40B4-BE49-F238E27FC236}">
                <a16:creationId xmlns:a16="http://schemas.microsoft.com/office/drawing/2014/main" id="{0672CEBA-E3D2-7E43-B3A6-3B7732EF0A04}"/>
              </a:ext>
            </a:extLst>
          </p:cNvPr>
          <p:cNvSpPr>
            <a:spLocks/>
          </p:cNvSpPr>
          <p:nvPr/>
        </p:nvSpPr>
        <p:spPr bwMode="auto">
          <a:xfrm>
            <a:off x="5001026" y="2023686"/>
            <a:ext cx="144462" cy="217487"/>
          </a:xfrm>
          <a:custGeom>
            <a:avLst/>
            <a:gdLst>
              <a:gd name="T0" fmla="*/ 2147483647 w 542"/>
              <a:gd name="T1" fmla="*/ 2147483647 h 575"/>
              <a:gd name="T2" fmla="*/ 2147483647 w 542"/>
              <a:gd name="T3" fmla="*/ 2147483647 h 575"/>
              <a:gd name="T4" fmla="*/ 2147483647 w 542"/>
              <a:gd name="T5" fmla="*/ 2147483647 h 575"/>
              <a:gd name="T6" fmla="*/ 2147483647 w 542"/>
              <a:gd name="T7" fmla="*/ 2147483647 h 575"/>
              <a:gd name="T8" fmla="*/ 2147483647 w 542"/>
              <a:gd name="T9" fmla="*/ 2147483647 h 575"/>
              <a:gd name="T10" fmla="*/ 2147483647 w 542"/>
              <a:gd name="T11" fmla="*/ 2147483647 h 575"/>
              <a:gd name="T12" fmla="*/ 2147483647 w 542"/>
              <a:gd name="T13" fmla="*/ 2147483647 h 575"/>
              <a:gd name="T14" fmla="*/ 2147483647 w 542"/>
              <a:gd name="T15" fmla="*/ 2147483647 h 575"/>
              <a:gd name="T16" fmla="*/ 0 w 542"/>
              <a:gd name="T17" fmla="*/ 2147483647 h 575"/>
              <a:gd name="T18" fmla="*/ 0 w 542"/>
              <a:gd name="T19" fmla="*/ 2147483647 h 575"/>
              <a:gd name="T20" fmla="*/ 2147483647 w 542"/>
              <a:gd name="T21" fmla="*/ 2147483647 h 575"/>
              <a:gd name="T22" fmla="*/ 2147483647 w 542"/>
              <a:gd name="T23" fmla="*/ 2147483647 h 575"/>
              <a:gd name="T24" fmla="*/ 2147483647 w 542"/>
              <a:gd name="T25" fmla="*/ 2147483647 h 575"/>
              <a:gd name="T26" fmla="*/ 2147483647 w 542"/>
              <a:gd name="T27" fmla="*/ 2147483647 h 575"/>
              <a:gd name="T28" fmla="*/ 2147483647 w 542"/>
              <a:gd name="T29" fmla="*/ 2147483647 h 575"/>
              <a:gd name="T30" fmla="*/ 2147483647 w 542"/>
              <a:gd name="T31" fmla="*/ 2147483647 h 575"/>
              <a:gd name="T32" fmla="*/ 2147483647 w 542"/>
              <a:gd name="T33" fmla="*/ 2147483647 h 575"/>
              <a:gd name="T34" fmla="*/ 2147483647 w 542"/>
              <a:gd name="T35" fmla="*/ 2147483647 h 575"/>
              <a:gd name="T36" fmla="*/ 2147483647 w 542"/>
              <a:gd name="T37" fmla="*/ 2147483647 h 575"/>
              <a:gd name="T38" fmla="*/ 2147483647 w 542"/>
              <a:gd name="T39" fmla="*/ 2147483647 h 575"/>
              <a:gd name="T40" fmla="*/ 2147483647 w 542"/>
              <a:gd name="T41" fmla="*/ 2147483647 h 575"/>
              <a:gd name="T42" fmla="*/ 2147483647 w 542"/>
              <a:gd name="T43" fmla="*/ 0 h 575"/>
              <a:gd name="T44" fmla="*/ 2147483647 w 542"/>
              <a:gd name="T45" fmla="*/ 2147483647 h 575"/>
              <a:gd name="T46" fmla="*/ 2147483647 w 542"/>
              <a:gd name="T47" fmla="*/ 2147483647 h 575"/>
              <a:gd name="T48" fmla="*/ 2147483647 w 542"/>
              <a:gd name="T49" fmla="*/ 2147483647 h 575"/>
              <a:gd name="T50" fmla="*/ 2147483647 w 542"/>
              <a:gd name="T51" fmla="*/ 2147483647 h 575"/>
              <a:gd name="T52" fmla="*/ 2147483647 w 542"/>
              <a:gd name="T53" fmla="*/ 2147483647 h 575"/>
              <a:gd name="T54" fmla="*/ 2147483647 w 542"/>
              <a:gd name="T55" fmla="*/ 2147483647 h 575"/>
              <a:gd name="T56" fmla="*/ 2147483647 w 542"/>
              <a:gd name="T57" fmla="*/ 2147483647 h 575"/>
              <a:gd name="T58" fmla="*/ 2147483647 w 542"/>
              <a:gd name="T59" fmla="*/ 2147483647 h 575"/>
              <a:gd name="T60" fmla="*/ 2147483647 w 542"/>
              <a:gd name="T61" fmla="*/ 2147483647 h 57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2"/>
              <a:gd name="T94" fmla="*/ 0 h 575"/>
              <a:gd name="T95" fmla="*/ 542 w 542"/>
              <a:gd name="T96" fmla="*/ 575 h 57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2" h="575">
                <a:moveTo>
                  <a:pt x="542" y="254"/>
                </a:moveTo>
                <a:lnTo>
                  <a:pt x="517" y="347"/>
                </a:lnTo>
                <a:lnTo>
                  <a:pt x="506" y="419"/>
                </a:lnTo>
                <a:lnTo>
                  <a:pt x="415" y="559"/>
                </a:lnTo>
                <a:lnTo>
                  <a:pt x="316" y="548"/>
                </a:lnTo>
                <a:lnTo>
                  <a:pt x="225" y="575"/>
                </a:lnTo>
                <a:lnTo>
                  <a:pt x="140" y="575"/>
                </a:lnTo>
                <a:lnTo>
                  <a:pt x="41" y="559"/>
                </a:lnTo>
                <a:lnTo>
                  <a:pt x="0" y="498"/>
                </a:lnTo>
                <a:lnTo>
                  <a:pt x="0" y="419"/>
                </a:lnTo>
                <a:lnTo>
                  <a:pt x="63" y="433"/>
                </a:lnTo>
                <a:lnTo>
                  <a:pt x="126" y="355"/>
                </a:lnTo>
                <a:lnTo>
                  <a:pt x="201" y="297"/>
                </a:lnTo>
                <a:lnTo>
                  <a:pt x="151" y="281"/>
                </a:lnTo>
                <a:lnTo>
                  <a:pt x="126" y="204"/>
                </a:lnTo>
                <a:lnTo>
                  <a:pt x="190" y="179"/>
                </a:lnTo>
                <a:lnTo>
                  <a:pt x="151" y="129"/>
                </a:lnTo>
                <a:lnTo>
                  <a:pt x="190" y="88"/>
                </a:lnTo>
                <a:lnTo>
                  <a:pt x="316" y="129"/>
                </a:lnTo>
                <a:lnTo>
                  <a:pt x="364" y="104"/>
                </a:lnTo>
                <a:lnTo>
                  <a:pt x="328" y="53"/>
                </a:lnTo>
                <a:lnTo>
                  <a:pt x="391" y="0"/>
                </a:lnTo>
                <a:lnTo>
                  <a:pt x="465" y="38"/>
                </a:lnTo>
                <a:lnTo>
                  <a:pt x="391" y="104"/>
                </a:lnTo>
                <a:lnTo>
                  <a:pt x="400" y="138"/>
                </a:lnTo>
                <a:lnTo>
                  <a:pt x="429" y="188"/>
                </a:lnTo>
                <a:lnTo>
                  <a:pt x="465" y="168"/>
                </a:lnTo>
                <a:lnTo>
                  <a:pt x="506" y="168"/>
                </a:lnTo>
                <a:lnTo>
                  <a:pt x="542" y="179"/>
                </a:lnTo>
                <a:lnTo>
                  <a:pt x="542" y="240"/>
                </a:lnTo>
                <a:lnTo>
                  <a:pt x="542" y="254"/>
                </a:lnTo>
                <a:close/>
              </a:path>
            </a:pathLst>
          </a:custGeom>
          <a:solidFill>
            <a:srgbClr val="C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9" name="Freeform 329">
            <a:extLst>
              <a:ext uri="{FF2B5EF4-FFF2-40B4-BE49-F238E27FC236}">
                <a16:creationId xmlns:a16="http://schemas.microsoft.com/office/drawing/2014/main" id="{42E6C678-E9F3-2C45-B4A1-DEF04B52CBCF}"/>
              </a:ext>
            </a:extLst>
          </p:cNvPr>
          <p:cNvSpPr>
            <a:spLocks/>
          </p:cNvSpPr>
          <p:nvPr/>
        </p:nvSpPr>
        <p:spPr bwMode="auto">
          <a:xfrm>
            <a:off x="2553101" y="3608011"/>
            <a:ext cx="330200" cy="112712"/>
          </a:xfrm>
          <a:custGeom>
            <a:avLst/>
            <a:gdLst>
              <a:gd name="T0" fmla="*/ 0 w 381"/>
              <a:gd name="T1" fmla="*/ 2147483647 h 130"/>
              <a:gd name="T2" fmla="*/ 2147483647 w 381"/>
              <a:gd name="T3" fmla="*/ 2147483647 h 130"/>
              <a:gd name="T4" fmla="*/ 2147483647 w 381"/>
              <a:gd name="T5" fmla="*/ 0 h 130"/>
              <a:gd name="T6" fmla="*/ 2147483647 w 381"/>
              <a:gd name="T7" fmla="*/ 2147483647 h 130"/>
              <a:gd name="T8" fmla="*/ 2147483647 w 381"/>
              <a:gd name="T9" fmla="*/ 2147483647 h 130"/>
              <a:gd name="T10" fmla="*/ 2147483647 w 381"/>
              <a:gd name="T11" fmla="*/ 2147483647 h 130"/>
              <a:gd name="T12" fmla="*/ 2147483647 w 381"/>
              <a:gd name="T13" fmla="*/ 2147483647 h 130"/>
              <a:gd name="T14" fmla="*/ 2147483647 w 381"/>
              <a:gd name="T15" fmla="*/ 2147483647 h 130"/>
              <a:gd name="T16" fmla="*/ 2147483647 w 381"/>
              <a:gd name="T17" fmla="*/ 2147483647 h 130"/>
              <a:gd name="T18" fmla="*/ 2147483647 w 381"/>
              <a:gd name="T19" fmla="*/ 2147483647 h 130"/>
              <a:gd name="T20" fmla="*/ 2147483647 w 381"/>
              <a:gd name="T21" fmla="*/ 2147483647 h 130"/>
              <a:gd name="T22" fmla="*/ 2147483647 w 381"/>
              <a:gd name="T23" fmla="*/ 2147483647 h 130"/>
              <a:gd name="T24" fmla="*/ 2147483647 w 381"/>
              <a:gd name="T25" fmla="*/ 2147483647 h 130"/>
              <a:gd name="T26" fmla="*/ 2147483647 w 381"/>
              <a:gd name="T27" fmla="*/ 2147483647 h 130"/>
              <a:gd name="T28" fmla="*/ 2147483647 w 381"/>
              <a:gd name="T29" fmla="*/ 2147483647 h 130"/>
              <a:gd name="T30" fmla="*/ 2147483647 w 381"/>
              <a:gd name="T31" fmla="*/ 2147483647 h 130"/>
              <a:gd name="T32" fmla="*/ 2147483647 w 381"/>
              <a:gd name="T33" fmla="*/ 2147483647 h 130"/>
              <a:gd name="T34" fmla="*/ 0 w 381"/>
              <a:gd name="T35" fmla="*/ 2147483647 h 1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1"/>
              <a:gd name="T55" fmla="*/ 0 h 130"/>
              <a:gd name="T56" fmla="*/ 381 w 381"/>
              <a:gd name="T57" fmla="*/ 130 h 1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1" h="130">
                <a:moveTo>
                  <a:pt x="0" y="61"/>
                </a:moveTo>
                <a:lnTo>
                  <a:pt x="49" y="18"/>
                </a:lnTo>
                <a:lnTo>
                  <a:pt x="129" y="0"/>
                </a:lnTo>
                <a:lnTo>
                  <a:pt x="249" y="37"/>
                </a:lnTo>
                <a:lnTo>
                  <a:pt x="293" y="80"/>
                </a:lnTo>
                <a:lnTo>
                  <a:pt x="337" y="80"/>
                </a:lnTo>
                <a:lnTo>
                  <a:pt x="337" y="111"/>
                </a:lnTo>
                <a:lnTo>
                  <a:pt x="362" y="111"/>
                </a:lnTo>
                <a:lnTo>
                  <a:pt x="381" y="130"/>
                </a:lnTo>
                <a:lnTo>
                  <a:pt x="249" y="130"/>
                </a:lnTo>
                <a:lnTo>
                  <a:pt x="267" y="111"/>
                </a:lnTo>
                <a:lnTo>
                  <a:pt x="249" y="111"/>
                </a:lnTo>
                <a:lnTo>
                  <a:pt x="225" y="61"/>
                </a:lnTo>
                <a:lnTo>
                  <a:pt x="112" y="37"/>
                </a:lnTo>
                <a:lnTo>
                  <a:pt x="129" y="18"/>
                </a:lnTo>
                <a:lnTo>
                  <a:pt x="93" y="18"/>
                </a:lnTo>
                <a:lnTo>
                  <a:pt x="17" y="61"/>
                </a:lnTo>
                <a:lnTo>
                  <a:pt x="0" y="6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0" name="Freeform 309">
            <a:extLst>
              <a:ext uri="{FF2B5EF4-FFF2-40B4-BE49-F238E27FC236}">
                <a16:creationId xmlns:a16="http://schemas.microsoft.com/office/drawing/2014/main" id="{E1856214-E4CF-A04A-8A8C-F058474F9459}"/>
              </a:ext>
            </a:extLst>
          </p:cNvPr>
          <p:cNvSpPr>
            <a:spLocks/>
          </p:cNvSpPr>
          <p:nvPr/>
        </p:nvSpPr>
        <p:spPr bwMode="auto">
          <a:xfrm rot="222898">
            <a:off x="5748285" y="2539397"/>
            <a:ext cx="195263" cy="92075"/>
          </a:xfrm>
          <a:custGeom>
            <a:avLst/>
            <a:gdLst>
              <a:gd name="T0" fmla="*/ 2147483647 w 225"/>
              <a:gd name="T1" fmla="*/ 2147483647 h 105"/>
              <a:gd name="T2" fmla="*/ 0 w 225"/>
              <a:gd name="T3" fmla="*/ 2147483647 h 105"/>
              <a:gd name="T4" fmla="*/ 2147483647 w 225"/>
              <a:gd name="T5" fmla="*/ 2147483647 h 105"/>
              <a:gd name="T6" fmla="*/ 2147483647 w 225"/>
              <a:gd name="T7" fmla="*/ 2147483647 h 105"/>
              <a:gd name="T8" fmla="*/ 2147483647 w 225"/>
              <a:gd name="T9" fmla="*/ 0 h 105"/>
              <a:gd name="T10" fmla="*/ 2147483647 w 225"/>
              <a:gd name="T11" fmla="*/ 0 h 105"/>
              <a:gd name="T12" fmla="*/ 2147483647 w 225"/>
              <a:gd name="T13" fmla="*/ 2147483647 h 105"/>
              <a:gd name="T14" fmla="*/ 2147483647 w 225"/>
              <a:gd name="T15" fmla="*/ 2147483647 h 105"/>
              <a:gd name="T16" fmla="*/ 2147483647 w 225"/>
              <a:gd name="T17" fmla="*/ 2147483647 h 105"/>
              <a:gd name="T18" fmla="*/ 2147483647 w 225"/>
              <a:gd name="T19" fmla="*/ 2147483647 h 105"/>
              <a:gd name="T20" fmla="*/ 2147483647 w 225"/>
              <a:gd name="T21" fmla="*/ 2147483647 h 105"/>
              <a:gd name="T22" fmla="*/ 2147483647 w 225"/>
              <a:gd name="T23" fmla="*/ 2147483647 h 105"/>
              <a:gd name="T24" fmla="*/ 2147483647 w 225"/>
              <a:gd name="T25" fmla="*/ 2147483647 h 1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5"/>
              <a:gd name="T40" fmla="*/ 0 h 105"/>
              <a:gd name="T41" fmla="*/ 225 w 225"/>
              <a:gd name="T42" fmla="*/ 105 h 10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5" h="105">
                <a:moveTo>
                  <a:pt x="25" y="86"/>
                </a:moveTo>
                <a:lnTo>
                  <a:pt x="0" y="61"/>
                </a:lnTo>
                <a:lnTo>
                  <a:pt x="42" y="18"/>
                </a:lnTo>
                <a:lnTo>
                  <a:pt x="86" y="42"/>
                </a:lnTo>
                <a:lnTo>
                  <a:pt x="154" y="0"/>
                </a:lnTo>
                <a:lnTo>
                  <a:pt x="198" y="0"/>
                </a:lnTo>
                <a:lnTo>
                  <a:pt x="198" y="18"/>
                </a:lnTo>
                <a:lnTo>
                  <a:pt x="225" y="18"/>
                </a:lnTo>
                <a:lnTo>
                  <a:pt x="198" y="42"/>
                </a:lnTo>
                <a:lnTo>
                  <a:pt x="181" y="86"/>
                </a:lnTo>
                <a:lnTo>
                  <a:pt x="154" y="105"/>
                </a:lnTo>
                <a:lnTo>
                  <a:pt x="61" y="105"/>
                </a:lnTo>
                <a:lnTo>
                  <a:pt x="25" y="86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1" name="Freeform 379">
            <a:extLst>
              <a:ext uri="{FF2B5EF4-FFF2-40B4-BE49-F238E27FC236}">
                <a16:creationId xmlns:a16="http://schemas.microsoft.com/office/drawing/2014/main" id="{6594C182-5B4B-A242-AEA3-0A76E1B18924}"/>
              </a:ext>
            </a:extLst>
          </p:cNvPr>
          <p:cNvSpPr>
            <a:spLocks/>
          </p:cNvSpPr>
          <p:nvPr/>
        </p:nvSpPr>
        <p:spPr bwMode="auto">
          <a:xfrm rot="2579995">
            <a:off x="10040281" y="5774950"/>
            <a:ext cx="127000" cy="544513"/>
          </a:xfrm>
          <a:custGeom>
            <a:avLst/>
            <a:gdLst>
              <a:gd name="T0" fmla="*/ 2147483647 w 269"/>
              <a:gd name="T1" fmla="*/ 0 h 555"/>
              <a:gd name="T2" fmla="*/ 2147483647 w 269"/>
              <a:gd name="T3" fmla="*/ 2147483647 h 555"/>
              <a:gd name="T4" fmla="*/ 2147483647 w 269"/>
              <a:gd name="T5" fmla="*/ 2147483647 h 555"/>
              <a:gd name="T6" fmla="*/ 0 w 269"/>
              <a:gd name="T7" fmla="*/ 2147483647 h 555"/>
              <a:gd name="T8" fmla="*/ 0 w 269"/>
              <a:gd name="T9" fmla="*/ 2147483647 h 555"/>
              <a:gd name="T10" fmla="*/ 2147483647 w 269"/>
              <a:gd name="T11" fmla="*/ 2147483647 h 555"/>
              <a:gd name="T12" fmla="*/ 2147483647 w 269"/>
              <a:gd name="T13" fmla="*/ 2147483647 h 555"/>
              <a:gd name="T14" fmla="*/ 2147483647 w 269"/>
              <a:gd name="T15" fmla="*/ 2147483647 h 555"/>
              <a:gd name="T16" fmla="*/ 2147483647 w 269"/>
              <a:gd name="T17" fmla="*/ 2147483647 h 555"/>
              <a:gd name="T18" fmla="*/ 2147483647 w 269"/>
              <a:gd name="T19" fmla="*/ 2147483647 h 555"/>
              <a:gd name="T20" fmla="*/ 2147483647 w 269"/>
              <a:gd name="T21" fmla="*/ 2147483647 h 555"/>
              <a:gd name="T22" fmla="*/ 2147483647 w 269"/>
              <a:gd name="T23" fmla="*/ 0 h 555"/>
              <a:gd name="T24" fmla="*/ 2147483647 w 269"/>
              <a:gd name="T25" fmla="*/ 2147483647 h 555"/>
              <a:gd name="T26" fmla="*/ 2147483647 w 269"/>
              <a:gd name="T27" fmla="*/ 2147483647 h 555"/>
              <a:gd name="T28" fmla="*/ 2147483647 w 269"/>
              <a:gd name="T29" fmla="*/ 2147483647 h 555"/>
              <a:gd name="T30" fmla="*/ 2147483647 w 269"/>
              <a:gd name="T31" fmla="*/ 2147483647 h 555"/>
              <a:gd name="T32" fmla="*/ 2147483647 w 269"/>
              <a:gd name="T33" fmla="*/ 2147483647 h 555"/>
              <a:gd name="T34" fmla="*/ 2147483647 w 269"/>
              <a:gd name="T35" fmla="*/ 2147483647 h 555"/>
              <a:gd name="T36" fmla="*/ 2147483647 w 269"/>
              <a:gd name="T37" fmla="*/ 2147483647 h 555"/>
              <a:gd name="T38" fmla="*/ 2147483647 w 269"/>
              <a:gd name="T39" fmla="*/ 2147483647 h 555"/>
              <a:gd name="T40" fmla="*/ 2147483647 w 269"/>
              <a:gd name="T41" fmla="*/ 2147483647 h 555"/>
              <a:gd name="T42" fmla="*/ 0 w 269"/>
              <a:gd name="T43" fmla="*/ 2147483647 h 555"/>
              <a:gd name="T44" fmla="*/ 0 w 269"/>
              <a:gd name="T45" fmla="*/ 2147483647 h 555"/>
              <a:gd name="T46" fmla="*/ 17694720 60000 65536"/>
              <a:gd name="T47" fmla="*/ 0 60000 65536"/>
              <a:gd name="T48" fmla="*/ 5898240 60000 65536"/>
              <a:gd name="T49" fmla="*/ 1179648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9"/>
              <a:gd name="T70" fmla="*/ 0 h 555"/>
              <a:gd name="T71" fmla="*/ 269 w 269"/>
              <a:gd name="T72" fmla="*/ 555 h 5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9" h="555">
                <a:moveTo>
                  <a:pt x="0" y="398"/>
                </a:moveTo>
                <a:lnTo>
                  <a:pt x="42" y="330"/>
                </a:lnTo>
                <a:lnTo>
                  <a:pt x="17" y="223"/>
                </a:lnTo>
                <a:lnTo>
                  <a:pt x="42" y="154"/>
                </a:lnTo>
                <a:lnTo>
                  <a:pt x="174" y="111"/>
                </a:lnTo>
                <a:lnTo>
                  <a:pt x="174" y="67"/>
                </a:lnTo>
                <a:lnTo>
                  <a:pt x="198" y="42"/>
                </a:lnTo>
                <a:lnTo>
                  <a:pt x="225" y="0"/>
                </a:lnTo>
                <a:lnTo>
                  <a:pt x="250" y="17"/>
                </a:lnTo>
                <a:lnTo>
                  <a:pt x="269" y="135"/>
                </a:lnTo>
                <a:lnTo>
                  <a:pt x="250" y="154"/>
                </a:lnTo>
                <a:lnTo>
                  <a:pt x="250" y="135"/>
                </a:lnTo>
                <a:lnTo>
                  <a:pt x="225" y="267"/>
                </a:lnTo>
                <a:lnTo>
                  <a:pt x="137" y="536"/>
                </a:lnTo>
                <a:lnTo>
                  <a:pt x="113" y="536"/>
                </a:lnTo>
                <a:lnTo>
                  <a:pt x="42" y="555"/>
                </a:lnTo>
                <a:lnTo>
                  <a:pt x="17" y="555"/>
                </a:lnTo>
                <a:lnTo>
                  <a:pt x="0" y="511"/>
                </a:lnTo>
                <a:lnTo>
                  <a:pt x="0" y="398"/>
                </a:lnTo>
                <a:close/>
              </a:path>
            </a:pathLst>
          </a:custGeom>
          <a:solidFill>
            <a:srgbClr val="C00000"/>
          </a:solidFill>
          <a:ln w="159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2" name="Freeform 327">
            <a:extLst>
              <a:ext uri="{FF2B5EF4-FFF2-40B4-BE49-F238E27FC236}">
                <a16:creationId xmlns:a16="http://schemas.microsoft.com/office/drawing/2014/main" id="{6A627F28-D0B0-8A46-95A5-01080FD99E1E}"/>
              </a:ext>
            </a:extLst>
          </p:cNvPr>
          <p:cNvSpPr>
            <a:spLocks/>
          </p:cNvSpPr>
          <p:nvPr/>
        </p:nvSpPr>
        <p:spPr bwMode="auto">
          <a:xfrm>
            <a:off x="9641288" y="6194048"/>
            <a:ext cx="76200" cy="85725"/>
          </a:xfrm>
          <a:custGeom>
            <a:avLst/>
            <a:gdLst>
              <a:gd name="T0" fmla="*/ 2147483647 w 93"/>
              <a:gd name="T1" fmla="*/ 0 h 48"/>
              <a:gd name="T2" fmla="*/ 2147483647 w 93"/>
              <a:gd name="T3" fmla="*/ 2147483647 h 48"/>
              <a:gd name="T4" fmla="*/ 2147483647 w 93"/>
              <a:gd name="T5" fmla="*/ 2147483647 h 48"/>
              <a:gd name="T6" fmla="*/ 0 w 93"/>
              <a:gd name="T7" fmla="*/ 2147483647 h 48"/>
              <a:gd name="T8" fmla="*/ 0 w 93"/>
              <a:gd name="T9" fmla="*/ 0 h 48"/>
              <a:gd name="T10" fmla="*/ 2147483647 w 93"/>
              <a:gd name="T11" fmla="*/ 2147483647 h 48"/>
              <a:gd name="T12" fmla="*/ 2147483647 w 93"/>
              <a:gd name="T13" fmla="*/ 0 h 48"/>
              <a:gd name="T14" fmla="*/ 0 w 93"/>
              <a:gd name="T15" fmla="*/ 0 h 48"/>
              <a:gd name="T16" fmla="*/ 2147483647 w 93"/>
              <a:gd name="T17" fmla="*/ 0 h 48"/>
              <a:gd name="T18" fmla="*/ 2147483647 w 93"/>
              <a:gd name="T19" fmla="*/ 0 h 48"/>
              <a:gd name="T20" fmla="*/ 2147483647 w 93"/>
              <a:gd name="T21" fmla="*/ 0 h 48"/>
              <a:gd name="T22" fmla="*/ 2147483647 w 93"/>
              <a:gd name="T23" fmla="*/ 2147483647 h 48"/>
              <a:gd name="T24" fmla="*/ 0 w 93"/>
              <a:gd name="T25" fmla="*/ 0 h 48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"/>
              <a:gd name="T40" fmla="*/ 0 h 48"/>
              <a:gd name="T41" fmla="*/ 93 w 93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" h="48">
                <a:moveTo>
                  <a:pt x="0" y="0"/>
                </a:moveTo>
                <a:lnTo>
                  <a:pt x="17" y="48"/>
                </a:lnTo>
                <a:lnTo>
                  <a:pt x="17" y="0"/>
                </a:lnTo>
                <a:lnTo>
                  <a:pt x="0" y="0"/>
                </a:lnTo>
                <a:lnTo>
                  <a:pt x="17" y="0"/>
                </a:lnTo>
                <a:lnTo>
                  <a:pt x="61" y="0"/>
                </a:lnTo>
                <a:lnTo>
                  <a:pt x="93" y="0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65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3" name="Freeform 393">
            <a:extLst>
              <a:ext uri="{FF2B5EF4-FFF2-40B4-BE49-F238E27FC236}">
                <a16:creationId xmlns:a16="http://schemas.microsoft.com/office/drawing/2014/main" id="{6C7B245A-052B-F945-B84D-AEF36E7DE4F4}"/>
              </a:ext>
            </a:extLst>
          </p:cNvPr>
          <p:cNvSpPr>
            <a:spLocks/>
          </p:cNvSpPr>
          <p:nvPr/>
        </p:nvSpPr>
        <p:spPr bwMode="auto">
          <a:xfrm>
            <a:off x="876700" y="1664911"/>
            <a:ext cx="1244601" cy="647700"/>
          </a:xfrm>
          <a:custGeom>
            <a:avLst/>
            <a:gdLst>
              <a:gd name="T0" fmla="*/ 1437 w 1437"/>
              <a:gd name="T1" fmla="*/ 61 h 642"/>
              <a:gd name="T2" fmla="*/ 1186 w 1437"/>
              <a:gd name="T3" fmla="*/ 24 h 642"/>
              <a:gd name="T4" fmla="*/ 1125 w 1437"/>
              <a:gd name="T5" fmla="*/ 0 h 642"/>
              <a:gd name="T6" fmla="*/ 900 w 1437"/>
              <a:gd name="T7" fmla="*/ 42 h 642"/>
              <a:gd name="T8" fmla="*/ 700 w 1437"/>
              <a:gd name="T9" fmla="*/ 85 h 642"/>
              <a:gd name="T10" fmla="*/ 700 w 1437"/>
              <a:gd name="T11" fmla="*/ 124 h 642"/>
              <a:gd name="T12" fmla="*/ 700 w 1437"/>
              <a:gd name="T13" fmla="*/ 173 h 642"/>
              <a:gd name="T14" fmla="*/ 623 w 1437"/>
              <a:gd name="T15" fmla="*/ 173 h 642"/>
              <a:gd name="T16" fmla="*/ 467 w 1437"/>
              <a:gd name="T17" fmla="*/ 198 h 642"/>
              <a:gd name="T18" fmla="*/ 467 w 1437"/>
              <a:gd name="T19" fmla="*/ 242 h 642"/>
              <a:gd name="T20" fmla="*/ 623 w 1437"/>
              <a:gd name="T21" fmla="*/ 217 h 642"/>
              <a:gd name="T22" fmla="*/ 423 w 1437"/>
              <a:gd name="T23" fmla="*/ 311 h 642"/>
              <a:gd name="T24" fmla="*/ 294 w 1437"/>
              <a:gd name="T25" fmla="*/ 417 h 642"/>
              <a:gd name="T26" fmla="*/ 311 w 1437"/>
              <a:gd name="T27" fmla="*/ 467 h 642"/>
              <a:gd name="T28" fmla="*/ 423 w 1437"/>
              <a:gd name="T29" fmla="*/ 467 h 642"/>
              <a:gd name="T30" fmla="*/ 0 w 1437"/>
              <a:gd name="T31" fmla="*/ 642 h 642"/>
              <a:gd name="T32" fmla="*/ 387 w 1437"/>
              <a:gd name="T33" fmla="*/ 530 h 642"/>
              <a:gd name="T34" fmla="*/ 562 w 1437"/>
              <a:gd name="T35" fmla="*/ 467 h 642"/>
              <a:gd name="T36" fmla="*/ 623 w 1437"/>
              <a:gd name="T37" fmla="*/ 442 h 642"/>
              <a:gd name="T38" fmla="*/ 812 w 1437"/>
              <a:gd name="T39" fmla="*/ 373 h 642"/>
              <a:gd name="T40" fmla="*/ 900 w 1437"/>
              <a:gd name="T41" fmla="*/ 417 h 642"/>
              <a:gd name="T42" fmla="*/ 1029 w 1437"/>
              <a:gd name="T43" fmla="*/ 417 h 642"/>
              <a:gd name="T44" fmla="*/ 1056 w 1437"/>
              <a:gd name="T45" fmla="*/ 486 h 642"/>
              <a:gd name="T46" fmla="*/ 1056 w 1437"/>
              <a:gd name="T47" fmla="*/ 530 h 642"/>
              <a:gd name="T48" fmla="*/ 1098 w 1437"/>
              <a:gd name="T49" fmla="*/ 530 h 642"/>
              <a:gd name="T50" fmla="*/ 1056 w 1437"/>
              <a:gd name="T51" fmla="*/ 530 h 642"/>
              <a:gd name="T52" fmla="*/ 1056 w 1437"/>
              <a:gd name="T53" fmla="*/ 547 h 642"/>
              <a:gd name="T54" fmla="*/ 1056 w 1437"/>
              <a:gd name="T55" fmla="*/ 623 h 642"/>
              <a:gd name="T56" fmla="*/ 1098 w 1437"/>
              <a:gd name="T57" fmla="*/ 579 h 642"/>
              <a:gd name="T58" fmla="*/ 1081 w 1437"/>
              <a:gd name="T59" fmla="*/ 623 h 642"/>
              <a:gd name="T60" fmla="*/ 1125 w 1437"/>
              <a:gd name="T61" fmla="*/ 623 h 642"/>
              <a:gd name="T62" fmla="*/ 1125 w 1437"/>
              <a:gd name="T63" fmla="*/ 547 h 642"/>
              <a:gd name="T64" fmla="*/ 1142 w 1437"/>
              <a:gd name="T65" fmla="*/ 417 h 642"/>
              <a:gd name="T66" fmla="*/ 1029 w 1437"/>
              <a:gd name="T67" fmla="*/ 417 h 642"/>
              <a:gd name="T68" fmla="*/ 1012 w 1437"/>
              <a:gd name="T69" fmla="*/ 393 h 6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37"/>
              <a:gd name="T106" fmla="*/ 0 h 642"/>
              <a:gd name="T107" fmla="*/ 1437 w 1437"/>
              <a:gd name="T108" fmla="*/ 642 h 6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37" h="642">
                <a:moveTo>
                  <a:pt x="1012" y="393"/>
                </a:moveTo>
                <a:lnTo>
                  <a:pt x="1437" y="61"/>
                </a:lnTo>
                <a:lnTo>
                  <a:pt x="1393" y="42"/>
                </a:lnTo>
                <a:lnTo>
                  <a:pt x="1186" y="24"/>
                </a:lnTo>
                <a:lnTo>
                  <a:pt x="1125" y="24"/>
                </a:lnTo>
                <a:lnTo>
                  <a:pt x="1125" y="0"/>
                </a:lnTo>
                <a:lnTo>
                  <a:pt x="1098" y="0"/>
                </a:lnTo>
                <a:lnTo>
                  <a:pt x="900" y="42"/>
                </a:lnTo>
                <a:lnTo>
                  <a:pt x="780" y="85"/>
                </a:lnTo>
                <a:lnTo>
                  <a:pt x="700" y="85"/>
                </a:lnTo>
                <a:lnTo>
                  <a:pt x="675" y="105"/>
                </a:lnTo>
                <a:lnTo>
                  <a:pt x="700" y="124"/>
                </a:lnTo>
                <a:lnTo>
                  <a:pt x="675" y="154"/>
                </a:lnTo>
                <a:lnTo>
                  <a:pt x="700" y="173"/>
                </a:lnTo>
                <a:lnTo>
                  <a:pt x="604" y="173"/>
                </a:lnTo>
                <a:lnTo>
                  <a:pt x="623" y="173"/>
                </a:lnTo>
                <a:lnTo>
                  <a:pt x="604" y="173"/>
                </a:lnTo>
                <a:lnTo>
                  <a:pt x="467" y="198"/>
                </a:lnTo>
                <a:lnTo>
                  <a:pt x="492" y="217"/>
                </a:lnTo>
                <a:lnTo>
                  <a:pt x="467" y="242"/>
                </a:lnTo>
                <a:lnTo>
                  <a:pt x="562" y="242"/>
                </a:lnTo>
                <a:lnTo>
                  <a:pt x="623" y="217"/>
                </a:lnTo>
                <a:lnTo>
                  <a:pt x="562" y="286"/>
                </a:lnTo>
                <a:lnTo>
                  <a:pt x="423" y="311"/>
                </a:lnTo>
                <a:lnTo>
                  <a:pt x="311" y="354"/>
                </a:lnTo>
                <a:lnTo>
                  <a:pt x="294" y="417"/>
                </a:lnTo>
                <a:lnTo>
                  <a:pt x="355" y="417"/>
                </a:lnTo>
                <a:lnTo>
                  <a:pt x="311" y="467"/>
                </a:lnTo>
                <a:lnTo>
                  <a:pt x="387" y="467"/>
                </a:lnTo>
                <a:lnTo>
                  <a:pt x="423" y="467"/>
                </a:lnTo>
                <a:lnTo>
                  <a:pt x="387" y="505"/>
                </a:lnTo>
                <a:lnTo>
                  <a:pt x="0" y="642"/>
                </a:lnTo>
                <a:lnTo>
                  <a:pt x="275" y="579"/>
                </a:lnTo>
                <a:lnTo>
                  <a:pt x="387" y="530"/>
                </a:lnTo>
                <a:lnTo>
                  <a:pt x="543" y="467"/>
                </a:lnTo>
                <a:lnTo>
                  <a:pt x="562" y="467"/>
                </a:lnTo>
                <a:lnTo>
                  <a:pt x="562" y="442"/>
                </a:lnTo>
                <a:lnTo>
                  <a:pt x="623" y="442"/>
                </a:lnTo>
                <a:lnTo>
                  <a:pt x="736" y="417"/>
                </a:lnTo>
                <a:lnTo>
                  <a:pt x="812" y="373"/>
                </a:lnTo>
                <a:lnTo>
                  <a:pt x="856" y="373"/>
                </a:lnTo>
                <a:lnTo>
                  <a:pt x="900" y="417"/>
                </a:lnTo>
                <a:lnTo>
                  <a:pt x="986" y="417"/>
                </a:lnTo>
                <a:lnTo>
                  <a:pt x="1029" y="417"/>
                </a:lnTo>
                <a:lnTo>
                  <a:pt x="1012" y="442"/>
                </a:lnTo>
                <a:lnTo>
                  <a:pt x="1056" y="486"/>
                </a:lnTo>
                <a:lnTo>
                  <a:pt x="1081" y="486"/>
                </a:lnTo>
                <a:lnTo>
                  <a:pt x="1056" y="530"/>
                </a:lnTo>
                <a:lnTo>
                  <a:pt x="1098" y="505"/>
                </a:lnTo>
                <a:lnTo>
                  <a:pt x="1098" y="530"/>
                </a:lnTo>
                <a:lnTo>
                  <a:pt x="1081" y="530"/>
                </a:lnTo>
                <a:lnTo>
                  <a:pt x="1056" y="530"/>
                </a:lnTo>
                <a:lnTo>
                  <a:pt x="1029" y="547"/>
                </a:lnTo>
                <a:lnTo>
                  <a:pt x="1056" y="547"/>
                </a:lnTo>
                <a:lnTo>
                  <a:pt x="1029" y="599"/>
                </a:lnTo>
                <a:lnTo>
                  <a:pt x="1056" y="623"/>
                </a:lnTo>
                <a:lnTo>
                  <a:pt x="1081" y="547"/>
                </a:lnTo>
                <a:lnTo>
                  <a:pt x="1098" y="579"/>
                </a:lnTo>
                <a:lnTo>
                  <a:pt x="1081" y="579"/>
                </a:lnTo>
                <a:lnTo>
                  <a:pt x="1081" y="623"/>
                </a:lnTo>
                <a:lnTo>
                  <a:pt x="1098" y="623"/>
                </a:lnTo>
                <a:lnTo>
                  <a:pt x="1125" y="623"/>
                </a:lnTo>
                <a:lnTo>
                  <a:pt x="1142" y="579"/>
                </a:lnTo>
                <a:lnTo>
                  <a:pt x="1125" y="547"/>
                </a:lnTo>
                <a:lnTo>
                  <a:pt x="1142" y="467"/>
                </a:lnTo>
                <a:lnTo>
                  <a:pt x="1142" y="417"/>
                </a:lnTo>
                <a:lnTo>
                  <a:pt x="1056" y="442"/>
                </a:lnTo>
                <a:lnTo>
                  <a:pt x="1029" y="417"/>
                </a:lnTo>
                <a:lnTo>
                  <a:pt x="1056" y="393"/>
                </a:lnTo>
                <a:lnTo>
                  <a:pt x="1012" y="393"/>
                </a:lnTo>
                <a:close/>
              </a:path>
            </a:pathLst>
          </a:custGeom>
          <a:solidFill>
            <a:srgbClr val="C00000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4" name="Rectangle 459">
            <a:extLst>
              <a:ext uri="{FF2B5EF4-FFF2-40B4-BE49-F238E27FC236}">
                <a16:creationId xmlns:a16="http://schemas.microsoft.com/office/drawing/2014/main" id="{092B6D9E-CB3B-BD49-B977-03821A6FF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60" y="331037"/>
            <a:ext cx="431800" cy="21748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5" name="Rectangle 463">
            <a:extLst>
              <a:ext uri="{FF2B5EF4-FFF2-40B4-BE49-F238E27FC236}">
                <a16:creationId xmlns:a16="http://schemas.microsoft.com/office/drawing/2014/main" id="{463E57E2-6579-6343-A8B8-991189EC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60" y="691399"/>
            <a:ext cx="431800" cy="2159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6" name="Rectangle 464">
            <a:extLst>
              <a:ext uri="{FF2B5EF4-FFF2-40B4-BE49-F238E27FC236}">
                <a16:creationId xmlns:a16="http://schemas.microsoft.com/office/drawing/2014/main" id="{8FC56A1E-9F0F-0A43-9DA5-ED7A81E1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60" y="1051762"/>
            <a:ext cx="431800" cy="21590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7" name="TextBox 468">
            <a:extLst>
              <a:ext uri="{FF2B5EF4-FFF2-40B4-BE49-F238E27FC236}">
                <a16:creationId xmlns:a16="http://schemas.microsoft.com/office/drawing/2014/main" id="{E6F1146E-549D-EA4F-B54E-5C07B26E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85" y="259599"/>
            <a:ext cx="22887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9pPr>
          </a:lstStyle>
          <a:p>
            <a:r>
              <a:rPr lang="sv-SE" sz="1600" dirty="0"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Liten maktdistans</a:t>
            </a:r>
          </a:p>
        </p:txBody>
      </p:sp>
      <p:sp>
        <p:nvSpPr>
          <p:cNvPr id="448" name="TextBox 469">
            <a:extLst>
              <a:ext uri="{FF2B5EF4-FFF2-40B4-BE49-F238E27FC236}">
                <a16:creationId xmlns:a16="http://schemas.microsoft.com/office/drawing/2014/main" id="{D70B6FBE-2617-9245-A57F-D099F49A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84" y="610437"/>
            <a:ext cx="2513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9pPr>
          </a:lstStyle>
          <a:p>
            <a:r>
              <a:rPr lang="sv-SE" sz="1600" dirty="0"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Mellanstor maktdistans</a:t>
            </a:r>
          </a:p>
        </p:txBody>
      </p:sp>
      <p:sp>
        <p:nvSpPr>
          <p:cNvPr id="451" name="Freeform 213">
            <a:extLst>
              <a:ext uri="{FF2B5EF4-FFF2-40B4-BE49-F238E27FC236}">
                <a16:creationId xmlns:a16="http://schemas.microsoft.com/office/drawing/2014/main" id="{C6BD70E0-25BA-F348-AB02-0999A875E68D}"/>
              </a:ext>
            </a:extLst>
          </p:cNvPr>
          <p:cNvSpPr>
            <a:spLocks/>
          </p:cNvSpPr>
          <p:nvPr/>
        </p:nvSpPr>
        <p:spPr bwMode="auto">
          <a:xfrm>
            <a:off x="5475624" y="2596712"/>
            <a:ext cx="352425" cy="373062"/>
          </a:xfrm>
          <a:custGeom>
            <a:avLst/>
            <a:gdLst>
              <a:gd name="T0" fmla="*/ 0 w 406"/>
              <a:gd name="T1" fmla="*/ 2147483647 h 382"/>
              <a:gd name="T2" fmla="*/ 2147483647 w 406"/>
              <a:gd name="T3" fmla="*/ 2147483647 h 382"/>
              <a:gd name="T4" fmla="*/ 2147483647 w 406"/>
              <a:gd name="T5" fmla="*/ 2147483647 h 382"/>
              <a:gd name="T6" fmla="*/ 2147483647 w 406"/>
              <a:gd name="T7" fmla="*/ 2147483647 h 382"/>
              <a:gd name="T8" fmla="*/ 2147483647 w 406"/>
              <a:gd name="T9" fmla="*/ 2147483647 h 382"/>
              <a:gd name="T10" fmla="*/ 2147483647 w 406"/>
              <a:gd name="T11" fmla="*/ 2147483647 h 382"/>
              <a:gd name="T12" fmla="*/ 2147483647 w 406"/>
              <a:gd name="T13" fmla="*/ 2147483647 h 382"/>
              <a:gd name="T14" fmla="*/ 2147483647 w 406"/>
              <a:gd name="T15" fmla="*/ 2147483647 h 382"/>
              <a:gd name="T16" fmla="*/ 2147483647 w 406"/>
              <a:gd name="T17" fmla="*/ 2147483647 h 382"/>
              <a:gd name="T18" fmla="*/ 2147483647 w 406"/>
              <a:gd name="T19" fmla="*/ 2147483647 h 382"/>
              <a:gd name="T20" fmla="*/ 2147483647 w 406"/>
              <a:gd name="T21" fmla="*/ 2147483647 h 382"/>
              <a:gd name="T22" fmla="*/ 2147483647 w 406"/>
              <a:gd name="T23" fmla="*/ 2147483647 h 382"/>
              <a:gd name="T24" fmla="*/ 2147483647 w 406"/>
              <a:gd name="T25" fmla="*/ 2147483647 h 382"/>
              <a:gd name="T26" fmla="*/ 2147483647 w 406"/>
              <a:gd name="T27" fmla="*/ 2147483647 h 382"/>
              <a:gd name="T28" fmla="*/ 2147483647 w 406"/>
              <a:gd name="T29" fmla="*/ 2147483647 h 382"/>
              <a:gd name="T30" fmla="*/ 2147483647 w 406"/>
              <a:gd name="T31" fmla="*/ 2147483647 h 382"/>
              <a:gd name="T32" fmla="*/ 2147483647 w 406"/>
              <a:gd name="T33" fmla="*/ 2147483647 h 382"/>
              <a:gd name="T34" fmla="*/ 2147483647 w 406"/>
              <a:gd name="T35" fmla="*/ 2147483647 h 382"/>
              <a:gd name="T36" fmla="*/ 2147483647 w 406"/>
              <a:gd name="T37" fmla="*/ 2147483647 h 382"/>
              <a:gd name="T38" fmla="*/ 2147483647 w 406"/>
              <a:gd name="T39" fmla="*/ 2147483647 h 382"/>
              <a:gd name="T40" fmla="*/ 2147483647 w 406"/>
              <a:gd name="T41" fmla="*/ 2147483647 h 382"/>
              <a:gd name="T42" fmla="*/ 2147483647 w 406"/>
              <a:gd name="T43" fmla="*/ 2147483647 h 382"/>
              <a:gd name="T44" fmla="*/ 2147483647 w 406"/>
              <a:gd name="T45" fmla="*/ 2147483647 h 382"/>
              <a:gd name="T46" fmla="*/ 2147483647 w 406"/>
              <a:gd name="T47" fmla="*/ 2147483647 h 382"/>
              <a:gd name="T48" fmla="*/ 2147483647 w 406"/>
              <a:gd name="T49" fmla="*/ 2147483647 h 382"/>
              <a:gd name="T50" fmla="*/ 2147483647 w 406"/>
              <a:gd name="T51" fmla="*/ 2147483647 h 382"/>
              <a:gd name="T52" fmla="*/ 2147483647 w 406"/>
              <a:gd name="T53" fmla="*/ 2147483647 h 382"/>
              <a:gd name="T54" fmla="*/ 2147483647 w 406"/>
              <a:gd name="T55" fmla="*/ 2147483647 h 382"/>
              <a:gd name="T56" fmla="*/ 2147483647 w 406"/>
              <a:gd name="T57" fmla="*/ 2147483647 h 382"/>
              <a:gd name="T58" fmla="*/ 2147483647 w 406"/>
              <a:gd name="T59" fmla="*/ 0 h 382"/>
              <a:gd name="T60" fmla="*/ 2147483647 w 406"/>
              <a:gd name="T61" fmla="*/ 0 h 382"/>
              <a:gd name="T62" fmla="*/ 2147483647 w 406"/>
              <a:gd name="T63" fmla="*/ 0 h 382"/>
              <a:gd name="T64" fmla="*/ 2147483647 w 406"/>
              <a:gd name="T65" fmla="*/ 2147483647 h 382"/>
              <a:gd name="T66" fmla="*/ 2147483647 w 406"/>
              <a:gd name="T67" fmla="*/ 2147483647 h 382"/>
              <a:gd name="T68" fmla="*/ 2147483647 w 406"/>
              <a:gd name="T69" fmla="*/ 2147483647 h 382"/>
              <a:gd name="T70" fmla="*/ 2147483647 w 406"/>
              <a:gd name="T71" fmla="*/ 2147483647 h 382"/>
              <a:gd name="T72" fmla="*/ 2147483647 w 406"/>
              <a:gd name="T73" fmla="*/ 2147483647 h 382"/>
              <a:gd name="T74" fmla="*/ 0 w 406"/>
              <a:gd name="T75" fmla="*/ 2147483647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82"/>
              <a:gd name="T116" fmla="*/ 406 w 406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82">
                <a:moveTo>
                  <a:pt x="0" y="94"/>
                </a:moveTo>
                <a:lnTo>
                  <a:pt x="49" y="138"/>
                </a:lnTo>
                <a:lnTo>
                  <a:pt x="68" y="113"/>
                </a:lnTo>
                <a:lnTo>
                  <a:pt x="110" y="138"/>
                </a:lnTo>
                <a:lnTo>
                  <a:pt x="162" y="199"/>
                </a:lnTo>
                <a:lnTo>
                  <a:pt x="187" y="199"/>
                </a:lnTo>
                <a:lnTo>
                  <a:pt x="206" y="225"/>
                </a:lnTo>
                <a:lnTo>
                  <a:pt x="249" y="250"/>
                </a:lnTo>
                <a:lnTo>
                  <a:pt x="318" y="294"/>
                </a:lnTo>
                <a:lnTo>
                  <a:pt x="343" y="330"/>
                </a:lnTo>
                <a:lnTo>
                  <a:pt x="318" y="382"/>
                </a:lnTo>
                <a:lnTo>
                  <a:pt x="343" y="382"/>
                </a:lnTo>
                <a:lnTo>
                  <a:pt x="343" y="330"/>
                </a:lnTo>
                <a:lnTo>
                  <a:pt x="362" y="330"/>
                </a:lnTo>
                <a:lnTo>
                  <a:pt x="362" y="311"/>
                </a:lnTo>
                <a:lnTo>
                  <a:pt x="343" y="311"/>
                </a:lnTo>
                <a:lnTo>
                  <a:pt x="362" y="267"/>
                </a:lnTo>
                <a:lnTo>
                  <a:pt x="406" y="294"/>
                </a:lnTo>
                <a:lnTo>
                  <a:pt x="318" y="225"/>
                </a:lnTo>
                <a:lnTo>
                  <a:pt x="343" y="225"/>
                </a:lnTo>
                <a:lnTo>
                  <a:pt x="293" y="225"/>
                </a:lnTo>
                <a:lnTo>
                  <a:pt x="267" y="199"/>
                </a:lnTo>
                <a:lnTo>
                  <a:pt x="249" y="155"/>
                </a:lnTo>
                <a:lnTo>
                  <a:pt x="206" y="113"/>
                </a:lnTo>
                <a:lnTo>
                  <a:pt x="206" y="61"/>
                </a:lnTo>
                <a:lnTo>
                  <a:pt x="223" y="42"/>
                </a:lnTo>
                <a:lnTo>
                  <a:pt x="249" y="61"/>
                </a:lnTo>
                <a:lnTo>
                  <a:pt x="249" y="42"/>
                </a:lnTo>
                <a:lnTo>
                  <a:pt x="249" y="25"/>
                </a:lnTo>
                <a:lnTo>
                  <a:pt x="206" y="0"/>
                </a:lnTo>
                <a:lnTo>
                  <a:pt x="187" y="0"/>
                </a:lnTo>
                <a:lnTo>
                  <a:pt x="137" y="0"/>
                </a:lnTo>
                <a:lnTo>
                  <a:pt x="110" y="25"/>
                </a:lnTo>
                <a:lnTo>
                  <a:pt x="93" y="25"/>
                </a:lnTo>
                <a:lnTo>
                  <a:pt x="93" y="42"/>
                </a:lnTo>
                <a:lnTo>
                  <a:pt x="68" y="25"/>
                </a:lnTo>
                <a:lnTo>
                  <a:pt x="30" y="42"/>
                </a:lnTo>
                <a:lnTo>
                  <a:pt x="0" y="94"/>
                </a:lnTo>
                <a:close/>
              </a:path>
            </a:pathLst>
          </a:custGeom>
          <a:gradFill flip="none" rotWithShape="1">
            <a:gsLst>
              <a:gs pos="10000">
                <a:srgbClr val="7AB925"/>
              </a:gs>
              <a:gs pos="50000">
                <a:srgbClr val="7AB925"/>
              </a:gs>
              <a:gs pos="51000">
                <a:srgbClr val="2092CA"/>
              </a:gs>
            </a:gsLst>
            <a:lin ang="2520000" scaled="0"/>
            <a:tileRect/>
          </a:gra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2" name="textruta 451">
            <a:extLst>
              <a:ext uri="{FF2B5EF4-FFF2-40B4-BE49-F238E27FC236}">
                <a16:creationId xmlns:a16="http://schemas.microsoft.com/office/drawing/2014/main" id="{F62F96A9-C399-BE41-85C1-4804BD7AAAB6}"/>
              </a:ext>
            </a:extLst>
          </p:cNvPr>
          <p:cNvSpPr txBox="1"/>
          <p:nvPr/>
        </p:nvSpPr>
        <p:spPr>
          <a:xfrm>
            <a:off x="3044955" y="200896"/>
            <a:ext cx="841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Rubik" panose="00000500000000000000" pitchFamily="2" charset="-79"/>
                <a:cs typeface="Rubik" panose="00000500000000000000" pitchFamily="2" charset="-79"/>
              </a:rPr>
              <a:t>Maktdistans: </a:t>
            </a:r>
            <a:r>
              <a:rPr lang="sv-SE" sz="1600" dirty="0">
                <a:latin typeface="Rubik" panose="00000500000000000000" pitchFamily="2" charset="-79"/>
                <a:cs typeface="Rubik" panose="00000500000000000000" pitchFamily="2" charset="-79"/>
              </a:rPr>
              <a:t>Den utsträckning i vilken de mindre inflytelserika människorna i ett land </a:t>
            </a:r>
          </a:p>
          <a:p>
            <a:r>
              <a:rPr lang="sv-SE" sz="1600" dirty="0">
                <a:latin typeface="Rubik" panose="00000500000000000000" pitchFamily="2" charset="-79"/>
                <a:cs typeface="Rubik" panose="00000500000000000000" pitchFamily="2" charset="-79"/>
              </a:rPr>
              <a:t>förväntar sig och accepterar att makten är ojämnt fördelad.</a:t>
            </a:r>
            <a:r>
              <a:rPr lang="sv-SE" sz="1600" dirty="0">
                <a:effectLst/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endParaRPr lang="sv-SE" sz="1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450" name="textruta 449">
            <a:extLst>
              <a:ext uri="{FF2B5EF4-FFF2-40B4-BE49-F238E27FC236}">
                <a16:creationId xmlns:a16="http://schemas.microsoft.com/office/drawing/2014/main" id="{DF70D672-9CA4-0146-9D65-FFC62016F453}"/>
              </a:ext>
            </a:extLst>
          </p:cNvPr>
          <p:cNvSpPr txBox="1"/>
          <p:nvPr/>
        </p:nvSpPr>
        <p:spPr>
          <a:xfrm>
            <a:off x="6921508" y="6477338"/>
            <a:ext cx="5615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latin typeface="Rubik" panose="00000500000000000000" pitchFamily="2" charset="-79"/>
                <a:cs typeface="Rubik" panose="00000500000000000000" pitchFamily="2" charset="-79"/>
              </a:rPr>
              <a:t>Källa: </a:t>
            </a:r>
            <a:r>
              <a:rPr lang="sv-SE" sz="1200" dirty="0">
                <a:latin typeface="Rubik" panose="00000500000000000000" pitchFamily="2" charset="-79"/>
                <a:cs typeface="Rubik" panose="00000500000000000000" pitchFamily="2" charset="-79"/>
              </a:rPr>
              <a:t>Geert </a:t>
            </a:r>
            <a:r>
              <a:rPr lang="sv-SE" sz="1200" dirty="0" err="1">
                <a:latin typeface="Rubik" panose="00000500000000000000" pitchFamily="2" charset="-79"/>
                <a:cs typeface="Rubik" panose="00000500000000000000" pitchFamily="2" charset="-79"/>
              </a:rPr>
              <a:t>Hofstede</a:t>
            </a:r>
            <a:r>
              <a:rPr lang="sv-SE" sz="1200" dirty="0">
                <a:latin typeface="Rubik" panose="00000500000000000000" pitchFamily="2" charset="-79"/>
                <a:cs typeface="Rubik" panose="00000500000000000000" pitchFamily="2" charset="-79"/>
              </a:rPr>
              <a:t> ”Organisationer och kulturer” – Studentlitteratur, 2011</a:t>
            </a:r>
          </a:p>
        </p:txBody>
      </p:sp>
      <p:sp>
        <p:nvSpPr>
          <p:cNvPr id="453" name="TextBox 469">
            <a:extLst>
              <a:ext uri="{FF2B5EF4-FFF2-40B4-BE49-F238E27FC236}">
                <a16:creationId xmlns:a16="http://schemas.microsoft.com/office/drawing/2014/main" id="{5C9E58A3-016A-4B68-A1CF-CA356369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13" y="981714"/>
            <a:ext cx="2159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9pPr>
          </a:lstStyle>
          <a:p>
            <a:r>
              <a:rPr lang="sv-SE" sz="1600" dirty="0"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Stor maktdistans</a:t>
            </a:r>
          </a:p>
        </p:txBody>
      </p:sp>
    </p:spTree>
    <p:extLst>
      <p:ext uri="{BB962C8B-B14F-4D97-AF65-F5344CB8AC3E}">
        <p14:creationId xmlns:p14="http://schemas.microsoft.com/office/powerpoint/2010/main" val="6105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390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BABD1529-F98D-4C4E-BCCB-7092666B2152}"/>
              </a:ext>
            </a:extLst>
          </p:cNvPr>
          <p:cNvSpPr>
            <a:spLocks/>
          </p:cNvSpPr>
          <p:nvPr/>
        </p:nvSpPr>
        <p:spPr bwMode="auto">
          <a:xfrm>
            <a:off x="5119123" y="3454400"/>
            <a:ext cx="509587" cy="501650"/>
          </a:xfrm>
          <a:custGeom>
            <a:avLst/>
            <a:gdLst>
              <a:gd name="T0" fmla="*/ 2147483647 w 587"/>
              <a:gd name="T1" fmla="*/ 2147483647 h 511"/>
              <a:gd name="T2" fmla="*/ 2147483647 w 587"/>
              <a:gd name="T3" fmla="*/ 2147483647 h 511"/>
              <a:gd name="T4" fmla="*/ 2147483647 w 587"/>
              <a:gd name="T5" fmla="*/ 2147483647 h 511"/>
              <a:gd name="T6" fmla="*/ 2147483647 w 587"/>
              <a:gd name="T7" fmla="*/ 2147483647 h 511"/>
              <a:gd name="T8" fmla="*/ 2147483647 w 587"/>
              <a:gd name="T9" fmla="*/ 2147483647 h 511"/>
              <a:gd name="T10" fmla="*/ 2147483647 w 587"/>
              <a:gd name="T11" fmla="*/ 2147483647 h 511"/>
              <a:gd name="T12" fmla="*/ 2147483647 w 587"/>
              <a:gd name="T13" fmla="*/ 2147483647 h 511"/>
              <a:gd name="T14" fmla="*/ 2147483647 w 587"/>
              <a:gd name="T15" fmla="*/ 2147483647 h 511"/>
              <a:gd name="T16" fmla="*/ 2147483647 w 587"/>
              <a:gd name="T17" fmla="*/ 2147483647 h 511"/>
              <a:gd name="T18" fmla="*/ 2147483647 w 587"/>
              <a:gd name="T19" fmla="*/ 2147483647 h 511"/>
              <a:gd name="T20" fmla="*/ 2147483647 w 587"/>
              <a:gd name="T21" fmla="*/ 2147483647 h 511"/>
              <a:gd name="T22" fmla="*/ 2147483647 w 587"/>
              <a:gd name="T23" fmla="*/ 2147483647 h 511"/>
              <a:gd name="T24" fmla="*/ 2147483647 w 587"/>
              <a:gd name="T25" fmla="*/ 2147483647 h 511"/>
              <a:gd name="T26" fmla="*/ 2147483647 w 587"/>
              <a:gd name="T27" fmla="*/ 2147483647 h 511"/>
              <a:gd name="T28" fmla="*/ 2147483647 w 587"/>
              <a:gd name="T29" fmla="*/ 2147483647 h 511"/>
              <a:gd name="T30" fmla="*/ 0 w 587"/>
              <a:gd name="T31" fmla="*/ 2147483647 h 511"/>
              <a:gd name="T32" fmla="*/ 0 w 587"/>
              <a:gd name="T33" fmla="*/ 2147483647 h 511"/>
              <a:gd name="T34" fmla="*/ 2147483647 w 587"/>
              <a:gd name="T35" fmla="*/ 2147483647 h 511"/>
              <a:gd name="T36" fmla="*/ 2147483647 w 587"/>
              <a:gd name="T37" fmla="*/ 2147483647 h 511"/>
              <a:gd name="T38" fmla="*/ 2147483647 w 587"/>
              <a:gd name="T39" fmla="*/ 2147483647 h 511"/>
              <a:gd name="T40" fmla="*/ 2147483647 w 587"/>
              <a:gd name="T41" fmla="*/ 2147483647 h 511"/>
              <a:gd name="T42" fmla="*/ 2147483647 w 587"/>
              <a:gd name="T43" fmla="*/ 0 h 511"/>
              <a:gd name="T44" fmla="*/ 2147483647 w 587"/>
              <a:gd name="T45" fmla="*/ 0 h 511"/>
              <a:gd name="T46" fmla="*/ 2147483647 w 587"/>
              <a:gd name="T47" fmla="*/ 2147483647 h 511"/>
              <a:gd name="T48" fmla="*/ 2147483647 w 587"/>
              <a:gd name="T49" fmla="*/ 2147483647 h 511"/>
              <a:gd name="T50" fmla="*/ 2147483647 w 587"/>
              <a:gd name="T51" fmla="*/ 2147483647 h 511"/>
              <a:gd name="T52" fmla="*/ 2147483647 w 587"/>
              <a:gd name="T53" fmla="*/ 2147483647 h 511"/>
              <a:gd name="T54" fmla="*/ 2147483647 w 587"/>
              <a:gd name="T55" fmla="*/ 2147483647 h 511"/>
              <a:gd name="T56" fmla="*/ 2147483647 w 587"/>
              <a:gd name="T57" fmla="*/ 2147483647 h 511"/>
              <a:gd name="T58" fmla="*/ 2147483647 w 587"/>
              <a:gd name="T59" fmla="*/ 2147483647 h 5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7"/>
              <a:gd name="T91" fmla="*/ 0 h 511"/>
              <a:gd name="T92" fmla="*/ 587 w 587"/>
              <a:gd name="T93" fmla="*/ 511 h 5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7" h="511">
                <a:moveTo>
                  <a:pt x="492" y="423"/>
                </a:moveTo>
                <a:lnTo>
                  <a:pt x="467" y="423"/>
                </a:lnTo>
                <a:lnTo>
                  <a:pt x="448" y="442"/>
                </a:lnTo>
                <a:lnTo>
                  <a:pt x="379" y="442"/>
                </a:lnTo>
                <a:lnTo>
                  <a:pt x="335" y="467"/>
                </a:lnTo>
                <a:lnTo>
                  <a:pt x="293" y="442"/>
                </a:lnTo>
                <a:lnTo>
                  <a:pt x="242" y="442"/>
                </a:lnTo>
                <a:lnTo>
                  <a:pt x="198" y="423"/>
                </a:lnTo>
                <a:lnTo>
                  <a:pt x="154" y="423"/>
                </a:lnTo>
                <a:lnTo>
                  <a:pt x="137" y="467"/>
                </a:lnTo>
                <a:lnTo>
                  <a:pt x="137" y="511"/>
                </a:lnTo>
                <a:lnTo>
                  <a:pt x="110" y="467"/>
                </a:lnTo>
                <a:lnTo>
                  <a:pt x="86" y="484"/>
                </a:lnTo>
                <a:lnTo>
                  <a:pt x="68" y="467"/>
                </a:lnTo>
                <a:lnTo>
                  <a:pt x="42" y="467"/>
                </a:lnTo>
                <a:lnTo>
                  <a:pt x="0" y="398"/>
                </a:lnTo>
                <a:lnTo>
                  <a:pt x="0" y="354"/>
                </a:lnTo>
                <a:lnTo>
                  <a:pt x="137" y="330"/>
                </a:lnTo>
                <a:lnTo>
                  <a:pt x="154" y="310"/>
                </a:lnTo>
                <a:lnTo>
                  <a:pt x="154" y="198"/>
                </a:lnTo>
                <a:lnTo>
                  <a:pt x="198" y="173"/>
                </a:lnTo>
                <a:lnTo>
                  <a:pt x="431" y="0"/>
                </a:lnTo>
                <a:lnTo>
                  <a:pt x="511" y="0"/>
                </a:lnTo>
                <a:lnTo>
                  <a:pt x="535" y="24"/>
                </a:lnTo>
                <a:lnTo>
                  <a:pt x="535" y="85"/>
                </a:lnTo>
                <a:lnTo>
                  <a:pt x="560" y="135"/>
                </a:lnTo>
                <a:lnTo>
                  <a:pt x="587" y="135"/>
                </a:lnTo>
                <a:lnTo>
                  <a:pt x="560" y="267"/>
                </a:lnTo>
                <a:lnTo>
                  <a:pt x="492" y="398"/>
                </a:lnTo>
                <a:lnTo>
                  <a:pt x="492" y="423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93BCF738-ACD6-7645-8F82-2A09127C45B3}"/>
              </a:ext>
            </a:extLst>
          </p:cNvPr>
          <p:cNvSpPr>
            <a:spLocks/>
          </p:cNvSpPr>
          <p:nvPr/>
        </p:nvSpPr>
        <p:spPr bwMode="auto">
          <a:xfrm>
            <a:off x="5119123" y="3454400"/>
            <a:ext cx="509587" cy="501650"/>
          </a:xfrm>
          <a:custGeom>
            <a:avLst/>
            <a:gdLst>
              <a:gd name="T0" fmla="*/ 2147483647 w 587"/>
              <a:gd name="T1" fmla="*/ 2147483647 h 511"/>
              <a:gd name="T2" fmla="*/ 2147483647 w 587"/>
              <a:gd name="T3" fmla="*/ 2147483647 h 511"/>
              <a:gd name="T4" fmla="*/ 2147483647 w 587"/>
              <a:gd name="T5" fmla="*/ 2147483647 h 511"/>
              <a:gd name="T6" fmla="*/ 2147483647 w 587"/>
              <a:gd name="T7" fmla="*/ 2147483647 h 511"/>
              <a:gd name="T8" fmla="*/ 2147483647 w 587"/>
              <a:gd name="T9" fmla="*/ 2147483647 h 511"/>
              <a:gd name="T10" fmla="*/ 2147483647 w 587"/>
              <a:gd name="T11" fmla="*/ 2147483647 h 511"/>
              <a:gd name="T12" fmla="*/ 2147483647 w 587"/>
              <a:gd name="T13" fmla="*/ 2147483647 h 511"/>
              <a:gd name="T14" fmla="*/ 2147483647 w 587"/>
              <a:gd name="T15" fmla="*/ 2147483647 h 511"/>
              <a:gd name="T16" fmla="*/ 2147483647 w 587"/>
              <a:gd name="T17" fmla="*/ 2147483647 h 511"/>
              <a:gd name="T18" fmla="*/ 2147483647 w 587"/>
              <a:gd name="T19" fmla="*/ 2147483647 h 511"/>
              <a:gd name="T20" fmla="*/ 2147483647 w 587"/>
              <a:gd name="T21" fmla="*/ 2147483647 h 511"/>
              <a:gd name="T22" fmla="*/ 2147483647 w 587"/>
              <a:gd name="T23" fmla="*/ 2147483647 h 511"/>
              <a:gd name="T24" fmla="*/ 2147483647 w 587"/>
              <a:gd name="T25" fmla="*/ 2147483647 h 511"/>
              <a:gd name="T26" fmla="*/ 2147483647 w 587"/>
              <a:gd name="T27" fmla="*/ 2147483647 h 511"/>
              <a:gd name="T28" fmla="*/ 2147483647 w 587"/>
              <a:gd name="T29" fmla="*/ 2147483647 h 511"/>
              <a:gd name="T30" fmla="*/ 0 w 587"/>
              <a:gd name="T31" fmla="*/ 2147483647 h 511"/>
              <a:gd name="T32" fmla="*/ 0 w 587"/>
              <a:gd name="T33" fmla="*/ 2147483647 h 511"/>
              <a:gd name="T34" fmla="*/ 2147483647 w 587"/>
              <a:gd name="T35" fmla="*/ 2147483647 h 511"/>
              <a:gd name="T36" fmla="*/ 2147483647 w 587"/>
              <a:gd name="T37" fmla="*/ 2147483647 h 511"/>
              <a:gd name="T38" fmla="*/ 2147483647 w 587"/>
              <a:gd name="T39" fmla="*/ 2147483647 h 511"/>
              <a:gd name="T40" fmla="*/ 2147483647 w 587"/>
              <a:gd name="T41" fmla="*/ 2147483647 h 511"/>
              <a:gd name="T42" fmla="*/ 2147483647 w 587"/>
              <a:gd name="T43" fmla="*/ 0 h 511"/>
              <a:gd name="T44" fmla="*/ 2147483647 w 587"/>
              <a:gd name="T45" fmla="*/ 0 h 511"/>
              <a:gd name="T46" fmla="*/ 2147483647 w 587"/>
              <a:gd name="T47" fmla="*/ 2147483647 h 511"/>
              <a:gd name="T48" fmla="*/ 2147483647 w 587"/>
              <a:gd name="T49" fmla="*/ 2147483647 h 511"/>
              <a:gd name="T50" fmla="*/ 2147483647 w 587"/>
              <a:gd name="T51" fmla="*/ 2147483647 h 511"/>
              <a:gd name="T52" fmla="*/ 2147483647 w 587"/>
              <a:gd name="T53" fmla="*/ 2147483647 h 511"/>
              <a:gd name="T54" fmla="*/ 2147483647 w 587"/>
              <a:gd name="T55" fmla="*/ 2147483647 h 511"/>
              <a:gd name="T56" fmla="*/ 2147483647 w 587"/>
              <a:gd name="T57" fmla="*/ 2147483647 h 511"/>
              <a:gd name="T58" fmla="*/ 2147483647 w 587"/>
              <a:gd name="T59" fmla="*/ 2147483647 h 5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7"/>
              <a:gd name="T91" fmla="*/ 0 h 511"/>
              <a:gd name="T92" fmla="*/ 587 w 587"/>
              <a:gd name="T93" fmla="*/ 511 h 5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7" h="511">
                <a:moveTo>
                  <a:pt x="492" y="423"/>
                </a:moveTo>
                <a:lnTo>
                  <a:pt x="467" y="423"/>
                </a:lnTo>
                <a:lnTo>
                  <a:pt x="448" y="442"/>
                </a:lnTo>
                <a:lnTo>
                  <a:pt x="379" y="442"/>
                </a:lnTo>
                <a:lnTo>
                  <a:pt x="335" y="467"/>
                </a:lnTo>
                <a:lnTo>
                  <a:pt x="293" y="442"/>
                </a:lnTo>
                <a:lnTo>
                  <a:pt x="242" y="442"/>
                </a:lnTo>
                <a:lnTo>
                  <a:pt x="198" y="423"/>
                </a:lnTo>
                <a:lnTo>
                  <a:pt x="154" y="423"/>
                </a:lnTo>
                <a:lnTo>
                  <a:pt x="137" y="467"/>
                </a:lnTo>
                <a:lnTo>
                  <a:pt x="137" y="511"/>
                </a:lnTo>
                <a:lnTo>
                  <a:pt x="110" y="467"/>
                </a:lnTo>
                <a:lnTo>
                  <a:pt x="86" y="484"/>
                </a:lnTo>
                <a:lnTo>
                  <a:pt x="68" y="467"/>
                </a:lnTo>
                <a:lnTo>
                  <a:pt x="42" y="467"/>
                </a:lnTo>
                <a:lnTo>
                  <a:pt x="0" y="398"/>
                </a:lnTo>
                <a:lnTo>
                  <a:pt x="0" y="354"/>
                </a:lnTo>
                <a:lnTo>
                  <a:pt x="137" y="330"/>
                </a:lnTo>
                <a:lnTo>
                  <a:pt x="154" y="310"/>
                </a:lnTo>
                <a:lnTo>
                  <a:pt x="154" y="198"/>
                </a:lnTo>
                <a:lnTo>
                  <a:pt x="198" y="173"/>
                </a:lnTo>
                <a:lnTo>
                  <a:pt x="431" y="0"/>
                </a:lnTo>
                <a:lnTo>
                  <a:pt x="511" y="0"/>
                </a:lnTo>
                <a:lnTo>
                  <a:pt x="535" y="24"/>
                </a:lnTo>
                <a:lnTo>
                  <a:pt x="535" y="85"/>
                </a:lnTo>
                <a:lnTo>
                  <a:pt x="560" y="135"/>
                </a:lnTo>
                <a:lnTo>
                  <a:pt x="587" y="135"/>
                </a:lnTo>
                <a:lnTo>
                  <a:pt x="560" y="267"/>
                </a:lnTo>
                <a:lnTo>
                  <a:pt x="492" y="398"/>
                </a:lnTo>
                <a:lnTo>
                  <a:pt x="492" y="42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A83EA88-3081-4F41-BD74-E39175CA9B62}"/>
              </a:ext>
            </a:extLst>
          </p:cNvPr>
          <p:cNvSpPr>
            <a:spLocks/>
          </p:cNvSpPr>
          <p:nvPr/>
        </p:nvSpPr>
        <p:spPr bwMode="auto">
          <a:xfrm>
            <a:off x="5195323" y="3871913"/>
            <a:ext cx="368300" cy="387350"/>
          </a:xfrm>
          <a:custGeom>
            <a:avLst/>
            <a:gdLst>
              <a:gd name="T0" fmla="*/ 2147483647 w 426"/>
              <a:gd name="T1" fmla="*/ 2147483647 h 393"/>
              <a:gd name="T2" fmla="*/ 2147483647 w 426"/>
              <a:gd name="T3" fmla="*/ 2147483647 h 393"/>
              <a:gd name="T4" fmla="*/ 2147483647 w 426"/>
              <a:gd name="T5" fmla="*/ 2147483647 h 393"/>
              <a:gd name="T6" fmla="*/ 2147483647 w 426"/>
              <a:gd name="T7" fmla="*/ 2147483647 h 393"/>
              <a:gd name="T8" fmla="*/ 2147483647 w 426"/>
              <a:gd name="T9" fmla="*/ 2147483647 h 393"/>
              <a:gd name="T10" fmla="*/ 2147483647 w 426"/>
              <a:gd name="T11" fmla="*/ 2147483647 h 393"/>
              <a:gd name="T12" fmla="*/ 2147483647 w 426"/>
              <a:gd name="T13" fmla="*/ 2147483647 h 393"/>
              <a:gd name="T14" fmla="*/ 2147483647 w 426"/>
              <a:gd name="T15" fmla="*/ 2147483647 h 393"/>
              <a:gd name="T16" fmla="*/ 2147483647 w 426"/>
              <a:gd name="T17" fmla="*/ 2147483647 h 393"/>
              <a:gd name="T18" fmla="*/ 2147483647 w 426"/>
              <a:gd name="T19" fmla="*/ 2147483647 h 393"/>
              <a:gd name="T20" fmla="*/ 2147483647 w 426"/>
              <a:gd name="T21" fmla="*/ 2147483647 h 393"/>
              <a:gd name="T22" fmla="*/ 2147483647 w 426"/>
              <a:gd name="T23" fmla="*/ 2147483647 h 393"/>
              <a:gd name="T24" fmla="*/ 2147483647 w 426"/>
              <a:gd name="T25" fmla="*/ 2147483647 h 393"/>
              <a:gd name="T26" fmla="*/ 2147483647 w 426"/>
              <a:gd name="T27" fmla="*/ 2147483647 h 393"/>
              <a:gd name="T28" fmla="*/ 2147483647 w 426"/>
              <a:gd name="T29" fmla="*/ 2147483647 h 393"/>
              <a:gd name="T30" fmla="*/ 0 w 426"/>
              <a:gd name="T31" fmla="*/ 2147483647 h 393"/>
              <a:gd name="T32" fmla="*/ 0 w 426"/>
              <a:gd name="T33" fmla="*/ 2147483647 h 393"/>
              <a:gd name="T34" fmla="*/ 2147483647 w 426"/>
              <a:gd name="T35" fmla="*/ 2147483647 h 393"/>
              <a:gd name="T36" fmla="*/ 2147483647 w 426"/>
              <a:gd name="T37" fmla="*/ 2147483647 h 393"/>
              <a:gd name="T38" fmla="*/ 2147483647 w 426"/>
              <a:gd name="T39" fmla="*/ 2147483647 h 393"/>
              <a:gd name="T40" fmla="*/ 2147483647 w 426"/>
              <a:gd name="T41" fmla="*/ 0 h 393"/>
              <a:gd name="T42" fmla="*/ 2147483647 w 426"/>
              <a:gd name="T43" fmla="*/ 0 h 393"/>
              <a:gd name="T44" fmla="*/ 2147483647 w 426"/>
              <a:gd name="T45" fmla="*/ 2147483647 h 393"/>
              <a:gd name="T46" fmla="*/ 2147483647 w 426"/>
              <a:gd name="T47" fmla="*/ 2147483647 h 393"/>
              <a:gd name="T48" fmla="*/ 2147483647 w 426"/>
              <a:gd name="T49" fmla="*/ 2147483647 h 393"/>
              <a:gd name="T50" fmla="*/ 2147483647 w 426"/>
              <a:gd name="T51" fmla="*/ 2147483647 h 393"/>
              <a:gd name="T52" fmla="*/ 2147483647 w 426"/>
              <a:gd name="T53" fmla="*/ 2147483647 h 393"/>
              <a:gd name="T54" fmla="*/ 2147483647 w 426"/>
              <a:gd name="T55" fmla="*/ 0 h 393"/>
              <a:gd name="T56" fmla="*/ 2147483647 w 426"/>
              <a:gd name="T57" fmla="*/ 0 h 393"/>
              <a:gd name="T58" fmla="*/ 2147483647 w 426"/>
              <a:gd name="T59" fmla="*/ 2147483647 h 3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6"/>
              <a:gd name="T91" fmla="*/ 0 h 393"/>
              <a:gd name="T92" fmla="*/ 426 w 426"/>
              <a:gd name="T93" fmla="*/ 393 h 3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6" h="393">
                <a:moveTo>
                  <a:pt x="426" y="17"/>
                </a:moveTo>
                <a:lnTo>
                  <a:pt x="426" y="42"/>
                </a:lnTo>
                <a:lnTo>
                  <a:pt x="426" y="86"/>
                </a:lnTo>
                <a:lnTo>
                  <a:pt x="406" y="105"/>
                </a:lnTo>
                <a:lnTo>
                  <a:pt x="382" y="198"/>
                </a:lnTo>
                <a:lnTo>
                  <a:pt x="363" y="217"/>
                </a:lnTo>
                <a:lnTo>
                  <a:pt x="344" y="286"/>
                </a:lnTo>
                <a:lnTo>
                  <a:pt x="319" y="311"/>
                </a:lnTo>
                <a:lnTo>
                  <a:pt x="294" y="286"/>
                </a:lnTo>
                <a:lnTo>
                  <a:pt x="269" y="286"/>
                </a:lnTo>
                <a:lnTo>
                  <a:pt x="225" y="374"/>
                </a:lnTo>
                <a:lnTo>
                  <a:pt x="113" y="393"/>
                </a:lnTo>
                <a:lnTo>
                  <a:pt x="113" y="374"/>
                </a:lnTo>
                <a:lnTo>
                  <a:pt x="94" y="330"/>
                </a:lnTo>
                <a:lnTo>
                  <a:pt x="50" y="311"/>
                </a:lnTo>
                <a:lnTo>
                  <a:pt x="0" y="311"/>
                </a:lnTo>
                <a:lnTo>
                  <a:pt x="0" y="217"/>
                </a:lnTo>
                <a:lnTo>
                  <a:pt x="50" y="130"/>
                </a:lnTo>
                <a:lnTo>
                  <a:pt x="50" y="86"/>
                </a:lnTo>
                <a:lnTo>
                  <a:pt x="50" y="42"/>
                </a:lnTo>
                <a:lnTo>
                  <a:pt x="69" y="0"/>
                </a:lnTo>
                <a:lnTo>
                  <a:pt x="113" y="0"/>
                </a:lnTo>
                <a:lnTo>
                  <a:pt x="155" y="17"/>
                </a:lnTo>
                <a:lnTo>
                  <a:pt x="206" y="17"/>
                </a:lnTo>
                <a:lnTo>
                  <a:pt x="250" y="42"/>
                </a:lnTo>
                <a:lnTo>
                  <a:pt x="294" y="17"/>
                </a:lnTo>
                <a:lnTo>
                  <a:pt x="363" y="17"/>
                </a:lnTo>
                <a:lnTo>
                  <a:pt x="382" y="0"/>
                </a:lnTo>
                <a:lnTo>
                  <a:pt x="406" y="0"/>
                </a:lnTo>
                <a:lnTo>
                  <a:pt x="426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D49FC312-E7D5-AF43-979E-F8387516CAF1}"/>
              </a:ext>
            </a:extLst>
          </p:cNvPr>
          <p:cNvSpPr>
            <a:spLocks/>
          </p:cNvSpPr>
          <p:nvPr/>
        </p:nvSpPr>
        <p:spPr bwMode="auto">
          <a:xfrm>
            <a:off x="5195323" y="3871913"/>
            <a:ext cx="368300" cy="387350"/>
          </a:xfrm>
          <a:custGeom>
            <a:avLst/>
            <a:gdLst>
              <a:gd name="T0" fmla="*/ 2147483647 w 426"/>
              <a:gd name="T1" fmla="*/ 2147483647 h 393"/>
              <a:gd name="T2" fmla="*/ 2147483647 w 426"/>
              <a:gd name="T3" fmla="*/ 2147483647 h 393"/>
              <a:gd name="T4" fmla="*/ 2147483647 w 426"/>
              <a:gd name="T5" fmla="*/ 2147483647 h 393"/>
              <a:gd name="T6" fmla="*/ 2147483647 w 426"/>
              <a:gd name="T7" fmla="*/ 2147483647 h 393"/>
              <a:gd name="T8" fmla="*/ 2147483647 w 426"/>
              <a:gd name="T9" fmla="*/ 2147483647 h 393"/>
              <a:gd name="T10" fmla="*/ 2147483647 w 426"/>
              <a:gd name="T11" fmla="*/ 2147483647 h 393"/>
              <a:gd name="T12" fmla="*/ 2147483647 w 426"/>
              <a:gd name="T13" fmla="*/ 2147483647 h 393"/>
              <a:gd name="T14" fmla="*/ 2147483647 w 426"/>
              <a:gd name="T15" fmla="*/ 2147483647 h 393"/>
              <a:gd name="T16" fmla="*/ 2147483647 w 426"/>
              <a:gd name="T17" fmla="*/ 2147483647 h 393"/>
              <a:gd name="T18" fmla="*/ 2147483647 w 426"/>
              <a:gd name="T19" fmla="*/ 2147483647 h 393"/>
              <a:gd name="T20" fmla="*/ 2147483647 w 426"/>
              <a:gd name="T21" fmla="*/ 2147483647 h 393"/>
              <a:gd name="T22" fmla="*/ 2147483647 w 426"/>
              <a:gd name="T23" fmla="*/ 2147483647 h 393"/>
              <a:gd name="T24" fmla="*/ 2147483647 w 426"/>
              <a:gd name="T25" fmla="*/ 2147483647 h 393"/>
              <a:gd name="T26" fmla="*/ 2147483647 w 426"/>
              <a:gd name="T27" fmla="*/ 2147483647 h 393"/>
              <a:gd name="T28" fmla="*/ 2147483647 w 426"/>
              <a:gd name="T29" fmla="*/ 2147483647 h 393"/>
              <a:gd name="T30" fmla="*/ 0 w 426"/>
              <a:gd name="T31" fmla="*/ 2147483647 h 393"/>
              <a:gd name="T32" fmla="*/ 0 w 426"/>
              <a:gd name="T33" fmla="*/ 2147483647 h 393"/>
              <a:gd name="T34" fmla="*/ 2147483647 w 426"/>
              <a:gd name="T35" fmla="*/ 2147483647 h 393"/>
              <a:gd name="T36" fmla="*/ 2147483647 w 426"/>
              <a:gd name="T37" fmla="*/ 2147483647 h 393"/>
              <a:gd name="T38" fmla="*/ 2147483647 w 426"/>
              <a:gd name="T39" fmla="*/ 2147483647 h 393"/>
              <a:gd name="T40" fmla="*/ 2147483647 w 426"/>
              <a:gd name="T41" fmla="*/ 0 h 393"/>
              <a:gd name="T42" fmla="*/ 2147483647 w 426"/>
              <a:gd name="T43" fmla="*/ 0 h 393"/>
              <a:gd name="T44" fmla="*/ 2147483647 w 426"/>
              <a:gd name="T45" fmla="*/ 2147483647 h 393"/>
              <a:gd name="T46" fmla="*/ 2147483647 w 426"/>
              <a:gd name="T47" fmla="*/ 2147483647 h 393"/>
              <a:gd name="T48" fmla="*/ 2147483647 w 426"/>
              <a:gd name="T49" fmla="*/ 2147483647 h 393"/>
              <a:gd name="T50" fmla="*/ 2147483647 w 426"/>
              <a:gd name="T51" fmla="*/ 2147483647 h 393"/>
              <a:gd name="T52" fmla="*/ 2147483647 w 426"/>
              <a:gd name="T53" fmla="*/ 2147483647 h 393"/>
              <a:gd name="T54" fmla="*/ 2147483647 w 426"/>
              <a:gd name="T55" fmla="*/ 0 h 393"/>
              <a:gd name="T56" fmla="*/ 2147483647 w 426"/>
              <a:gd name="T57" fmla="*/ 0 h 393"/>
              <a:gd name="T58" fmla="*/ 2147483647 w 426"/>
              <a:gd name="T59" fmla="*/ 2147483647 h 3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6"/>
              <a:gd name="T91" fmla="*/ 0 h 393"/>
              <a:gd name="T92" fmla="*/ 426 w 426"/>
              <a:gd name="T93" fmla="*/ 393 h 3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6" h="393">
                <a:moveTo>
                  <a:pt x="426" y="17"/>
                </a:moveTo>
                <a:lnTo>
                  <a:pt x="426" y="42"/>
                </a:lnTo>
                <a:lnTo>
                  <a:pt x="426" y="86"/>
                </a:lnTo>
                <a:lnTo>
                  <a:pt x="406" y="105"/>
                </a:lnTo>
                <a:lnTo>
                  <a:pt x="382" y="198"/>
                </a:lnTo>
                <a:lnTo>
                  <a:pt x="363" y="217"/>
                </a:lnTo>
                <a:lnTo>
                  <a:pt x="344" y="286"/>
                </a:lnTo>
                <a:lnTo>
                  <a:pt x="319" y="311"/>
                </a:lnTo>
                <a:lnTo>
                  <a:pt x="294" y="286"/>
                </a:lnTo>
                <a:lnTo>
                  <a:pt x="269" y="286"/>
                </a:lnTo>
                <a:lnTo>
                  <a:pt x="225" y="374"/>
                </a:lnTo>
                <a:lnTo>
                  <a:pt x="113" y="393"/>
                </a:lnTo>
                <a:lnTo>
                  <a:pt x="113" y="374"/>
                </a:lnTo>
                <a:lnTo>
                  <a:pt x="94" y="330"/>
                </a:lnTo>
                <a:lnTo>
                  <a:pt x="50" y="311"/>
                </a:lnTo>
                <a:lnTo>
                  <a:pt x="0" y="311"/>
                </a:lnTo>
                <a:lnTo>
                  <a:pt x="0" y="217"/>
                </a:lnTo>
                <a:lnTo>
                  <a:pt x="50" y="130"/>
                </a:lnTo>
                <a:lnTo>
                  <a:pt x="50" y="86"/>
                </a:lnTo>
                <a:lnTo>
                  <a:pt x="50" y="42"/>
                </a:lnTo>
                <a:lnTo>
                  <a:pt x="69" y="0"/>
                </a:lnTo>
                <a:lnTo>
                  <a:pt x="113" y="0"/>
                </a:lnTo>
                <a:lnTo>
                  <a:pt x="155" y="17"/>
                </a:lnTo>
                <a:lnTo>
                  <a:pt x="206" y="17"/>
                </a:lnTo>
                <a:lnTo>
                  <a:pt x="250" y="42"/>
                </a:lnTo>
                <a:lnTo>
                  <a:pt x="294" y="17"/>
                </a:lnTo>
                <a:lnTo>
                  <a:pt x="363" y="17"/>
                </a:lnTo>
                <a:lnTo>
                  <a:pt x="382" y="0"/>
                </a:lnTo>
                <a:lnTo>
                  <a:pt x="406" y="0"/>
                </a:lnTo>
                <a:lnTo>
                  <a:pt x="426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913E81C8-A851-CD49-B611-0A198311E912}"/>
              </a:ext>
            </a:extLst>
          </p:cNvPr>
          <p:cNvSpPr>
            <a:spLocks/>
          </p:cNvSpPr>
          <p:nvPr/>
        </p:nvSpPr>
        <p:spPr bwMode="auto">
          <a:xfrm>
            <a:off x="5585848" y="3978275"/>
            <a:ext cx="427037" cy="331788"/>
          </a:xfrm>
          <a:custGeom>
            <a:avLst/>
            <a:gdLst>
              <a:gd name="T0" fmla="*/ 0 w 494"/>
              <a:gd name="T1" fmla="*/ 2147483647 h 337"/>
              <a:gd name="T2" fmla="*/ 2147483647 w 494"/>
              <a:gd name="T3" fmla="*/ 2147483647 h 337"/>
              <a:gd name="T4" fmla="*/ 2147483647 w 494"/>
              <a:gd name="T5" fmla="*/ 2147483647 h 337"/>
              <a:gd name="T6" fmla="*/ 2147483647 w 494"/>
              <a:gd name="T7" fmla="*/ 2147483647 h 337"/>
              <a:gd name="T8" fmla="*/ 2147483647 w 494"/>
              <a:gd name="T9" fmla="*/ 2147483647 h 337"/>
              <a:gd name="T10" fmla="*/ 2147483647 w 494"/>
              <a:gd name="T11" fmla="*/ 2147483647 h 337"/>
              <a:gd name="T12" fmla="*/ 2147483647 w 494"/>
              <a:gd name="T13" fmla="*/ 2147483647 h 337"/>
              <a:gd name="T14" fmla="*/ 2147483647 w 494"/>
              <a:gd name="T15" fmla="*/ 2147483647 h 337"/>
              <a:gd name="T16" fmla="*/ 2147483647 w 494"/>
              <a:gd name="T17" fmla="*/ 2147483647 h 337"/>
              <a:gd name="T18" fmla="*/ 2147483647 w 494"/>
              <a:gd name="T19" fmla="*/ 2147483647 h 337"/>
              <a:gd name="T20" fmla="*/ 2147483647 w 494"/>
              <a:gd name="T21" fmla="*/ 2147483647 h 337"/>
              <a:gd name="T22" fmla="*/ 2147483647 w 494"/>
              <a:gd name="T23" fmla="*/ 2147483647 h 337"/>
              <a:gd name="T24" fmla="*/ 2147483647 w 494"/>
              <a:gd name="T25" fmla="*/ 2147483647 h 337"/>
              <a:gd name="T26" fmla="*/ 2147483647 w 494"/>
              <a:gd name="T27" fmla="*/ 2147483647 h 337"/>
              <a:gd name="T28" fmla="*/ 2147483647 w 494"/>
              <a:gd name="T29" fmla="*/ 2147483647 h 337"/>
              <a:gd name="T30" fmla="*/ 2147483647 w 494"/>
              <a:gd name="T31" fmla="*/ 0 h 337"/>
              <a:gd name="T32" fmla="*/ 2147483647 w 494"/>
              <a:gd name="T33" fmla="*/ 2147483647 h 337"/>
              <a:gd name="T34" fmla="*/ 2147483647 w 494"/>
              <a:gd name="T35" fmla="*/ 2147483647 h 337"/>
              <a:gd name="T36" fmla="*/ 2147483647 w 494"/>
              <a:gd name="T37" fmla="*/ 2147483647 h 337"/>
              <a:gd name="T38" fmla="*/ 2147483647 w 494"/>
              <a:gd name="T39" fmla="*/ 2147483647 h 337"/>
              <a:gd name="T40" fmla="*/ 2147483647 w 494"/>
              <a:gd name="T41" fmla="*/ 2147483647 h 337"/>
              <a:gd name="T42" fmla="*/ 2147483647 w 494"/>
              <a:gd name="T43" fmla="*/ 2147483647 h 337"/>
              <a:gd name="T44" fmla="*/ 0 w 494"/>
              <a:gd name="T45" fmla="*/ 2147483647 h 337"/>
              <a:gd name="T46" fmla="*/ 0 w 494"/>
              <a:gd name="T47" fmla="*/ 2147483647 h 3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4"/>
              <a:gd name="T73" fmla="*/ 0 h 337"/>
              <a:gd name="T74" fmla="*/ 494 w 494"/>
              <a:gd name="T75" fmla="*/ 337 h 33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4" h="337">
                <a:moveTo>
                  <a:pt x="0" y="267"/>
                </a:moveTo>
                <a:lnTo>
                  <a:pt x="50" y="337"/>
                </a:lnTo>
                <a:lnTo>
                  <a:pt x="69" y="318"/>
                </a:lnTo>
                <a:lnTo>
                  <a:pt x="86" y="318"/>
                </a:lnTo>
                <a:lnTo>
                  <a:pt x="113" y="318"/>
                </a:lnTo>
                <a:lnTo>
                  <a:pt x="162" y="318"/>
                </a:lnTo>
                <a:lnTo>
                  <a:pt x="181" y="242"/>
                </a:lnTo>
                <a:lnTo>
                  <a:pt x="206" y="242"/>
                </a:lnTo>
                <a:lnTo>
                  <a:pt x="225" y="267"/>
                </a:lnTo>
                <a:lnTo>
                  <a:pt x="294" y="286"/>
                </a:lnTo>
                <a:lnTo>
                  <a:pt x="319" y="267"/>
                </a:lnTo>
                <a:lnTo>
                  <a:pt x="494" y="242"/>
                </a:lnTo>
                <a:lnTo>
                  <a:pt x="380" y="112"/>
                </a:lnTo>
                <a:lnTo>
                  <a:pt x="338" y="93"/>
                </a:lnTo>
                <a:lnTo>
                  <a:pt x="338" y="49"/>
                </a:lnTo>
                <a:lnTo>
                  <a:pt x="294" y="0"/>
                </a:lnTo>
                <a:lnTo>
                  <a:pt x="267" y="24"/>
                </a:lnTo>
                <a:lnTo>
                  <a:pt x="225" y="68"/>
                </a:lnTo>
                <a:lnTo>
                  <a:pt x="162" y="93"/>
                </a:lnTo>
                <a:lnTo>
                  <a:pt x="162" y="112"/>
                </a:lnTo>
                <a:lnTo>
                  <a:pt x="130" y="137"/>
                </a:lnTo>
                <a:lnTo>
                  <a:pt x="25" y="154"/>
                </a:lnTo>
                <a:lnTo>
                  <a:pt x="0" y="225"/>
                </a:lnTo>
                <a:lnTo>
                  <a:pt x="0" y="2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45CF3CB8-B651-5F43-8BD3-1FF0D223230C}"/>
              </a:ext>
            </a:extLst>
          </p:cNvPr>
          <p:cNvSpPr>
            <a:spLocks/>
          </p:cNvSpPr>
          <p:nvPr/>
        </p:nvSpPr>
        <p:spPr bwMode="auto">
          <a:xfrm>
            <a:off x="5585848" y="3978275"/>
            <a:ext cx="427037" cy="331788"/>
          </a:xfrm>
          <a:custGeom>
            <a:avLst/>
            <a:gdLst>
              <a:gd name="T0" fmla="*/ 0 w 494"/>
              <a:gd name="T1" fmla="*/ 2147483647 h 337"/>
              <a:gd name="T2" fmla="*/ 2147483647 w 494"/>
              <a:gd name="T3" fmla="*/ 2147483647 h 337"/>
              <a:gd name="T4" fmla="*/ 2147483647 w 494"/>
              <a:gd name="T5" fmla="*/ 2147483647 h 337"/>
              <a:gd name="T6" fmla="*/ 2147483647 w 494"/>
              <a:gd name="T7" fmla="*/ 2147483647 h 337"/>
              <a:gd name="T8" fmla="*/ 2147483647 w 494"/>
              <a:gd name="T9" fmla="*/ 2147483647 h 337"/>
              <a:gd name="T10" fmla="*/ 2147483647 w 494"/>
              <a:gd name="T11" fmla="*/ 2147483647 h 337"/>
              <a:gd name="T12" fmla="*/ 2147483647 w 494"/>
              <a:gd name="T13" fmla="*/ 2147483647 h 337"/>
              <a:gd name="T14" fmla="*/ 2147483647 w 494"/>
              <a:gd name="T15" fmla="*/ 2147483647 h 337"/>
              <a:gd name="T16" fmla="*/ 2147483647 w 494"/>
              <a:gd name="T17" fmla="*/ 2147483647 h 337"/>
              <a:gd name="T18" fmla="*/ 2147483647 w 494"/>
              <a:gd name="T19" fmla="*/ 2147483647 h 337"/>
              <a:gd name="T20" fmla="*/ 2147483647 w 494"/>
              <a:gd name="T21" fmla="*/ 2147483647 h 337"/>
              <a:gd name="T22" fmla="*/ 2147483647 w 494"/>
              <a:gd name="T23" fmla="*/ 2147483647 h 337"/>
              <a:gd name="T24" fmla="*/ 2147483647 w 494"/>
              <a:gd name="T25" fmla="*/ 2147483647 h 337"/>
              <a:gd name="T26" fmla="*/ 2147483647 w 494"/>
              <a:gd name="T27" fmla="*/ 2147483647 h 337"/>
              <a:gd name="T28" fmla="*/ 2147483647 w 494"/>
              <a:gd name="T29" fmla="*/ 2147483647 h 337"/>
              <a:gd name="T30" fmla="*/ 2147483647 w 494"/>
              <a:gd name="T31" fmla="*/ 0 h 337"/>
              <a:gd name="T32" fmla="*/ 2147483647 w 494"/>
              <a:gd name="T33" fmla="*/ 2147483647 h 337"/>
              <a:gd name="T34" fmla="*/ 2147483647 w 494"/>
              <a:gd name="T35" fmla="*/ 2147483647 h 337"/>
              <a:gd name="T36" fmla="*/ 2147483647 w 494"/>
              <a:gd name="T37" fmla="*/ 2147483647 h 337"/>
              <a:gd name="T38" fmla="*/ 2147483647 w 494"/>
              <a:gd name="T39" fmla="*/ 2147483647 h 337"/>
              <a:gd name="T40" fmla="*/ 2147483647 w 494"/>
              <a:gd name="T41" fmla="*/ 2147483647 h 337"/>
              <a:gd name="T42" fmla="*/ 2147483647 w 494"/>
              <a:gd name="T43" fmla="*/ 2147483647 h 337"/>
              <a:gd name="T44" fmla="*/ 0 w 494"/>
              <a:gd name="T45" fmla="*/ 2147483647 h 337"/>
              <a:gd name="T46" fmla="*/ 0 w 494"/>
              <a:gd name="T47" fmla="*/ 2147483647 h 3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4"/>
              <a:gd name="T73" fmla="*/ 0 h 337"/>
              <a:gd name="T74" fmla="*/ 494 w 494"/>
              <a:gd name="T75" fmla="*/ 337 h 33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4" h="337">
                <a:moveTo>
                  <a:pt x="0" y="267"/>
                </a:moveTo>
                <a:lnTo>
                  <a:pt x="50" y="337"/>
                </a:lnTo>
                <a:lnTo>
                  <a:pt x="69" y="318"/>
                </a:lnTo>
                <a:lnTo>
                  <a:pt x="86" y="318"/>
                </a:lnTo>
                <a:lnTo>
                  <a:pt x="113" y="318"/>
                </a:lnTo>
                <a:lnTo>
                  <a:pt x="162" y="318"/>
                </a:lnTo>
                <a:lnTo>
                  <a:pt x="181" y="242"/>
                </a:lnTo>
                <a:lnTo>
                  <a:pt x="206" y="242"/>
                </a:lnTo>
                <a:lnTo>
                  <a:pt x="225" y="267"/>
                </a:lnTo>
                <a:lnTo>
                  <a:pt x="294" y="286"/>
                </a:lnTo>
                <a:lnTo>
                  <a:pt x="319" y="267"/>
                </a:lnTo>
                <a:lnTo>
                  <a:pt x="494" y="242"/>
                </a:lnTo>
                <a:lnTo>
                  <a:pt x="380" y="112"/>
                </a:lnTo>
                <a:lnTo>
                  <a:pt x="338" y="93"/>
                </a:lnTo>
                <a:lnTo>
                  <a:pt x="338" y="49"/>
                </a:lnTo>
                <a:lnTo>
                  <a:pt x="294" y="0"/>
                </a:lnTo>
                <a:lnTo>
                  <a:pt x="267" y="24"/>
                </a:lnTo>
                <a:lnTo>
                  <a:pt x="225" y="68"/>
                </a:lnTo>
                <a:lnTo>
                  <a:pt x="162" y="93"/>
                </a:lnTo>
                <a:lnTo>
                  <a:pt x="162" y="112"/>
                </a:lnTo>
                <a:lnTo>
                  <a:pt x="130" y="137"/>
                </a:lnTo>
                <a:lnTo>
                  <a:pt x="25" y="154"/>
                </a:lnTo>
                <a:lnTo>
                  <a:pt x="0" y="225"/>
                </a:lnTo>
                <a:lnTo>
                  <a:pt x="0" y="26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069D4C42-7EFA-054B-9508-EF1FE34965D6}"/>
              </a:ext>
            </a:extLst>
          </p:cNvPr>
          <p:cNvSpPr>
            <a:spLocks/>
          </p:cNvSpPr>
          <p:nvPr/>
        </p:nvSpPr>
        <p:spPr bwMode="auto">
          <a:xfrm>
            <a:off x="5509648" y="4217988"/>
            <a:ext cx="623887" cy="765175"/>
          </a:xfrm>
          <a:custGeom>
            <a:avLst/>
            <a:gdLst>
              <a:gd name="T0" fmla="*/ 2147483647 w 718"/>
              <a:gd name="T1" fmla="*/ 2147483647 h 780"/>
              <a:gd name="T2" fmla="*/ 2147483647 w 718"/>
              <a:gd name="T3" fmla="*/ 0 h 780"/>
              <a:gd name="T4" fmla="*/ 2147483647 w 718"/>
              <a:gd name="T5" fmla="*/ 2147483647 h 780"/>
              <a:gd name="T6" fmla="*/ 2147483647 w 718"/>
              <a:gd name="T7" fmla="*/ 2147483647 h 780"/>
              <a:gd name="T8" fmla="*/ 2147483647 w 718"/>
              <a:gd name="T9" fmla="*/ 2147483647 h 780"/>
              <a:gd name="T10" fmla="*/ 2147483647 w 718"/>
              <a:gd name="T11" fmla="*/ 2147483647 h 780"/>
              <a:gd name="T12" fmla="*/ 2147483647 w 718"/>
              <a:gd name="T13" fmla="*/ 2147483647 h 780"/>
              <a:gd name="T14" fmla="*/ 2147483647 w 718"/>
              <a:gd name="T15" fmla="*/ 2147483647 h 780"/>
              <a:gd name="T16" fmla="*/ 2147483647 w 718"/>
              <a:gd name="T17" fmla="*/ 2147483647 h 780"/>
              <a:gd name="T18" fmla="*/ 2147483647 w 718"/>
              <a:gd name="T19" fmla="*/ 2147483647 h 780"/>
              <a:gd name="T20" fmla="*/ 2147483647 w 718"/>
              <a:gd name="T21" fmla="*/ 2147483647 h 780"/>
              <a:gd name="T22" fmla="*/ 2147483647 w 718"/>
              <a:gd name="T23" fmla="*/ 2147483647 h 780"/>
              <a:gd name="T24" fmla="*/ 2147483647 w 718"/>
              <a:gd name="T25" fmla="*/ 2147483647 h 780"/>
              <a:gd name="T26" fmla="*/ 2147483647 w 718"/>
              <a:gd name="T27" fmla="*/ 2147483647 h 780"/>
              <a:gd name="T28" fmla="*/ 2147483647 w 718"/>
              <a:gd name="T29" fmla="*/ 2147483647 h 780"/>
              <a:gd name="T30" fmla="*/ 2147483647 w 718"/>
              <a:gd name="T31" fmla="*/ 2147483647 h 780"/>
              <a:gd name="T32" fmla="*/ 2147483647 w 718"/>
              <a:gd name="T33" fmla="*/ 2147483647 h 780"/>
              <a:gd name="T34" fmla="*/ 2147483647 w 718"/>
              <a:gd name="T35" fmla="*/ 2147483647 h 780"/>
              <a:gd name="T36" fmla="*/ 2147483647 w 718"/>
              <a:gd name="T37" fmla="*/ 2147483647 h 780"/>
              <a:gd name="T38" fmla="*/ 2147483647 w 718"/>
              <a:gd name="T39" fmla="*/ 2147483647 h 780"/>
              <a:gd name="T40" fmla="*/ 2147483647 w 718"/>
              <a:gd name="T41" fmla="*/ 2147483647 h 780"/>
              <a:gd name="T42" fmla="*/ 2147483647 w 718"/>
              <a:gd name="T43" fmla="*/ 2147483647 h 780"/>
              <a:gd name="T44" fmla="*/ 2147483647 w 718"/>
              <a:gd name="T45" fmla="*/ 2147483647 h 780"/>
              <a:gd name="T46" fmla="*/ 2147483647 w 718"/>
              <a:gd name="T47" fmla="*/ 2147483647 h 780"/>
              <a:gd name="T48" fmla="*/ 2147483647 w 718"/>
              <a:gd name="T49" fmla="*/ 2147483647 h 780"/>
              <a:gd name="T50" fmla="*/ 2147483647 w 718"/>
              <a:gd name="T51" fmla="*/ 2147483647 h 780"/>
              <a:gd name="T52" fmla="*/ 2147483647 w 718"/>
              <a:gd name="T53" fmla="*/ 2147483647 h 780"/>
              <a:gd name="T54" fmla="*/ 2147483647 w 718"/>
              <a:gd name="T55" fmla="*/ 2147483647 h 780"/>
              <a:gd name="T56" fmla="*/ 2147483647 w 718"/>
              <a:gd name="T57" fmla="*/ 2147483647 h 780"/>
              <a:gd name="T58" fmla="*/ 2147483647 w 718"/>
              <a:gd name="T59" fmla="*/ 2147483647 h 780"/>
              <a:gd name="T60" fmla="*/ 2147483647 w 718"/>
              <a:gd name="T61" fmla="*/ 2147483647 h 780"/>
              <a:gd name="T62" fmla="*/ 2147483647 w 718"/>
              <a:gd name="T63" fmla="*/ 2147483647 h 780"/>
              <a:gd name="T64" fmla="*/ 2147483647 w 718"/>
              <a:gd name="T65" fmla="*/ 2147483647 h 780"/>
              <a:gd name="T66" fmla="*/ 2147483647 w 718"/>
              <a:gd name="T67" fmla="*/ 2147483647 h 780"/>
              <a:gd name="T68" fmla="*/ 2147483647 w 718"/>
              <a:gd name="T69" fmla="*/ 2147483647 h 780"/>
              <a:gd name="T70" fmla="*/ 2147483647 w 718"/>
              <a:gd name="T71" fmla="*/ 2147483647 h 780"/>
              <a:gd name="T72" fmla="*/ 2147483647 w 718"/>
              <a:gd name="T73" fmla="*/ 2147483647 h 780"/>
              <a:gd name="T74" fmla="*/ 2147483647 w 718"/>
              <a:gd name="T75" fmla="*/ 2147483647 h 780"/>
              <a:gd name="T76" fmla="*/ 2147483647 w 718"/>
              <a:gd name="T77" fmla="*/ 2147483647 h 780"/>
              <a:gd name="T78" fmla="*/ 0 w 718"/>
              <a:gd name="T79" fmla="*/ 2147483647 h 780"/>
              <a:gd name="T80" fmla="*/ 0 w 718"/>
              <a:gd name="T81" fmla="*/ 2147483647 h 780"/>
              <a:gd name="T82" fmla="*/ 0 w 718"/>
              <a:gd name="T83" fmla="*/ 2147483647 h 780"/>
              <a:gd name="T84" fmla="*/ 2147483647 w 718"/>
              <a:gd name="T85" fmla="*/ 2147483647 h 780"/>
              <a:gd name="T86" fmla="*/ 2147483647 w 718"/>
              <a:gd name="T87" fmla="*/ 2147483647 h 780"/>
              <a:gd name="T88" fmla="*/ 2147483647 w 718"/>
              <a:gd name="T89" fmla="*/ 2147483647 h 780"/>
              <a:gd name="T90" fmla="*/ 2147483647 w 718"/>
              <a:gd name="T91" fmla="*/ 2147483647 h 780"/>
              <a:gd name="T92" fmla="*/ 2147483647 w 718"/>
              <a:gd name="T93" fmla="*/ 2147483647 h 780"/>
              <a:gd name="T94" fmla="*/ 2147483647 w 718"/>
              <a:gd name="T95" fmla="*/ 2147483647 h 780"/>
              <a:gd name="T96" fmla="*/ 2147483647 w 718"/>
              <a:gd name="T97" fmla="*/ 2147483647 h 780"/>
              <a:gd name="T98" fmla="*/ 2147483647 w 718"/>
              <a:gd name="T99" fmla="*/ 2147483647 h 780"/>
              <a:gd name="T100" fmla="*/ 2147483647 w 718"/>
              <a:gd name="T101" fmla="*/ 2147483647 h 780"/>
              <a:gd name="T102" fmla="*/ 2147483647 w 718"/>
              <a:gd name="T103" fmla="*/ 0 h 780"/>
              <a:gd name="T104" fmla="*/ 2147483647 w 718"/>
              <a:gd name="T105" fmla="*/ 0 h 780"/>
              <a:gd name="T106" fmla="*/ 2147483647 w 718"/>
              <a:gd name="T107" fmla="*/ 2147483647 h 780"/>
              <a:gd name="T108" fmla="*/ 2147483647 w 718"/>
              <a:gd name="T109" fmla="*/ 2147483647 h 780"/>
              <a:gd name="T110" fmla="*/ 2147483647 w 718"/>
              <a:gd name="T111" fmla="*/ 2147483647 h 7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8"/>
              <a:gd name="T169" fmla="*/ 0 h 780"/>
              <a:gd name="T170" fmla="*/ 718 w 718"/>
              <a:gd name="T171" fmla="*/ 780 h 7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8" h="780">
                <a:moveTo>
                  <a:pt x="406" y="25"/>
                </a:moveTo>
                <a:lnTo>
                  <a:pt x="579" y="0"/>
                </a:lnTo>
                <a:lnTo>
                  <a:pt x="604" y="25"/>
                </a:lnTo>
                <a:lnTo>
                  <a:pt x="655" y="25"/>
                </a:lnTo>
                <a:lnTo>
                  <a:pt x="692" y="74"/>
                </a:lnTo>
                <a:lnTo>
                  <a:pt x="692" y="110"/>
                </a:lnTo>
                <a:lnTo>
                  <a:pt x="718" y="135"/>
                </a:lnTo>
                <a:lnTo>
                  <a:pt x="692" y="154"/>
                </a:lnTo>
                <a:lnTo>
                  <a:pt x="674" y="198"/>
                </a:lnTo>
                <a:lnTo>
                  <a:pt x="655" y="267"/>
                </a:lnTo>
                <a:lnTo>
                  <a:pt x="623" y="311"/>
                </a:lnTo>
                <a:lnTo>
                  <a:pt x="623" y="335"/>
                </a:lnTo>
                <a:lnTo>
                  <a:pt x="655" y="355"/>
                </a:lnTo>
                <a:lnTo>
                  <a:pt x="655" y="404"/>
                </a:lnTo>
                <a:lnTo>
                  <a:pt x="655" y="486"/>
                </a:lnTo>
                <a:lnTo>
                  <a:pt x="692" y="561"/>
                </a:lnTo>
                <a:lnTo>
                  <a:pt x="674" y="561"/>
                </a:lnTo>
                <a:lnTo>
                  <a:pt x="623" y="580"/>
                </a:lnTo>
                <a:lnTo>
                  <a:pt x="623" y="604"/>
                </a:lnTo>
                <a:lnTo>
                  <a:pt x="604" y="711"/>
                </a:lnTo>
                <a:lnTo>
                  <a:pt x="623" y="736"/>
                </a:lnTo>
                <a:lnTo>
                  <a:pt x="655" y="736"/>
                </a:lnTo>
                <a:lnTo>
                  <a:pt x="655" y="780"/>
                </a:lnTo>
                <a:lnTo>
                  <a:pt x="604" y="753"/>
                </a:lnTo>
                <a:lnTo>
                  <a:pt x="535" y="711"/>
                </a:lnTo>
                <a:lnTo>
                  <a:pt x="518" y="711"/>
                </a:lnTo>
                <a:lnTo>
                  <a:pt x="449" y="673"/>
                </a:lnTo>
                <a:lnTo>
                  <a:pt x="354" y="692"/>
                </a:lnTo>
                <a:lnTo>
                  <a:pt x="379" y="673"/>
                </a:lnTo>
                <a:lnTo>
                  <a:pt x="354" y="623"/>
                </a:lnTo>
                <a:lnTo>
                  <a:pt x="354" y="536"/>
                </a:lnTo>
                <a:lnTo>
                  <a:pt x="310" y="517"/>
                </a:lnTo>
                <a:lnTo>
                  <a:pt x="266" y="517"/>
                </a:lnTo>
                <a:lnTo>
                  <a:pt x="266" y="561"/>
                </a:lnTo>
                <a:lnTo>
                  <a:pt x="198" y="561"/>
                </a:lnTo>
                <a:lnTo>
                  <a:pt x="173" y="536"/>
                </a:lnTo>
                <a:lnTo>
                  <a:pt x="154" y="467"/>
                </a:lnTo>
                <a:lnTo>
                  <a:pt x="137" y="467"/>
                </a:lnTo>
                <a:lnTo>
                  <a:pt x="42" y="467"/>
                </a:lnTo>
                <a:lnTo>
                  <a:pt x="0" y="486"/>
                </a:lnTo>
                <a:lnTo>
                  <a:pt x="0" y="467"/>
                </a:lnTo>
                <a:lnTo>
                  <a:pt x="0" y="423"/>
                </a:lnTo>
                <a:lnTo>
                  <a:pt x="17" y="423"/>
                </a:lnTo>
                <a:lnTo>
                  <a:pt x="42" y="423"/>
                </a:lnTo>
                <a:lnTo>
                  <a:pt x="61" y="404"/>
                </a:lnTo>
                <a:lnTo>
                  <a:pt x="85" y="423"/>
                </a:lnTo>
                <a:lnTo>
                  <a:pt x="137" y="379"/>
                </a:lnTo>
                <a:lnTo>
                  <a:pt x="154" y="311"/>
                </a:lnTo>
                <a:lnTo>
                  <a:pt x="198" y="248"/>
                </a:lnTo>
                <a:lnTo>
                  <a:pt x="217" y="135"/>
                </a:lnTo>
                <a:lnTo>
                  <a:pt x="249" y="74"/>
                </a:lnTo>
                <a:lnTo>
                  <a:pt x="266" y="0"/>
                </a:lnTo>
                <a:lnTo>
                  <a:pt x="293" y="0"/>
                </a:lnTo>
                <a:lnTo>
                  <a:pt x="310" y="25"/>
                </a:lnTo>
                <a:lnTo>
                  <a:pt x="379" y="42"/>
                </a:lnTo>
                <a:lnTo>
                  <a:pt x="406" y="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FF5A0401-FC99-F64B-9511-445185E53A0C}"/>
              </a:ext>
            </a:extLst>
          </p:cNvPr>
          <p:cNvSpPr>
            <a:spLocks/>
          </p:cNvSpPr>
          <p:nvPr/>
        </p:nvSpPr>
        <p:spPr bwMode="auto">
          <a:xfrm>
            <a:off x="5509648" y="4217988"/>
            <a:ext cx="623887" cy="765175"/>
          </a:xfrm>
          <a:custGeom>
            <a:avLst/>
            <a:gdLst>
              <a:gd name="T0" fmla="*/ 2147483647 w 718"/>
              <a:gd name="T1" fmla="*/ 2147483647 h 780"/>
              <a:gd name="T2" fmla="*/ 2147483647 w 718"/>
              <a:gd name="T3" fmla="*/ 0 h 780"/>
              <a:gd name="T4" fmla="*/ 2147483647 w 718"/>
              <a:gd name="T5" fmla="*/ 2147483647 h 780"/>
              <a:gd name="T6" fmla="*/ 2147483647 w 718"/>
              <a:gd name="T7" fmla="*/ 2147483647 h 780"/>
              <a:gd name="T8" fmla="*/ 2147483647 w 718"/>
              <a:gd name="T9" fmla="*/ 2147483647 h 780"/>
              <a:gd name="T10" fmla="*/ 2147483647 w 718"/>
              <a:gd name="T11" fmla="*/ 2147483647 h 780"/>
              <a:gd name="T12" fmla="*/ 2147483647 w 718"/>
              <a:gd name="T13" fmla="*/ 2147483647 h 780"/>
              <a:gd name="T14" fmla="*/ 2147483647 w 718"/>
              <a:gd name="T15" fmla="*/ 2147483647 h 780"/>
              <a:gd name="T16" fmla="*/ 2147483647 w 718"/>
              <a:gd name="T17" fmla="*/ 2147483647 h 780"/>
              <a:gd name="T18" fmla="*/ 2147483647 w 718"/>
              <a:gd name="T19" fmla="*/ 2147483647 h 780"/>
              <a:gd name="T20" fmla="*/ 2147483647 w 718"/>
              <a:gd name="T21" fmla="*/ 2147483647 h 780"/>
              <a:gd name="T22" fmla="*/ 2147483647 w 718"/>
              <a:gd name="T23" fmla="*/ 2147483647 h 780"/>
              <a:gd name="T24" fmla="*/ 2147483647 w 718"/>
              <a:gd name="T25" fmla="*/ 2147483647 h 780"/>
              <a:gd name="T26" fmla="*/ 2147483647 w 718"/>
              <a:gd name="T27" fmla="*/ 2147483647 h 780"/>
              <a:gd name="T28" fmla="*/ 2147483647 w 718"/>
              <a:gd name="T29" fmla="*/ 2147483647 h 780"/>
              <a:gd name="T30" fmla="*/ 2147483647 w 718"/>
              <a:gd name="T31" fmla="*/ 2147483647 h 780"/>
              <a:gd name="T32" fmla="*/ 2147483647 w 718"/>
              <a:gd name="T33" fmla="*/ 2147483647 h 780"/>
              <a:gd name="T34" fmla="*/ 2147483647 w 718"/>
              <a:gd name="T35" fmla="*/ 2147483647 h 780"/>
              <a:gd name="T36" fmla="*/ 2147483647 w 718"/>
              <a:gd name="T37" fmla="*/ 2147483647 h 780"/>
              <a:gd name="T38" fmla="*/ 2147483647 w 718"/>
              <a:gd name="T39" fmla="*/ 2147483647 h 780"/>
              <a:gd name="T40" fmla="*/ 2147483647 w 718"/>
              <a:gd name="T41" fmla="*/ 2147483647 h 780"/>
              <a:gd name="T42" fmla="*/ 2147483647 w 718"/>
              <a:gd name="T43" fmla="*/ 2147483647 h 780"/>
              <a:gd name="T44" fmla="*/ 2147483647 w 718"/>
              <a:gd name="T45" fmla="*/ 2147483647 h 780"/>
              <a:gd name="T46" fmla="*/ 2147483647 w 718"/>
              <a:gd name="T47" fmla="*/ 2147483647 h 780"/>
              <a:gd name="T48" fmla="*/ 2147483647 w 718"/>
              <a:gd name="T49" fmla="*/ 2147483647 h 780"/>
              <a:gd name="T50" fmla="*/ 2147483647 w 718"/>
              <a:gd name="T51" fmla="*/ 2147483647 h 780"/>
              <a:gd name="T52" fmla="*/ 2147483647 w 718"/>
              <a:gd name="T53" fmla="*/ 2147483647 h 780"/>
              <a:gd name="T54" fmla="*/ 2147483647 w 718"/>
              <a:gd name="T55" fmla="*/ 2147483647 h 780"/>
              <a:gd name="T56" fmla="*/ 2147483647 w 718"/>
              <a:gd name="T57" fmla="*/ 2147483647 h 780"/>
              <a:gd name="T58" fmla="*/ 2147483647 w 718"/>
              <a:gd name="T59" fmla="*/ 2147483647 h 780"/>
              <a:gd name="T60" fmla="*/ 2147483647 w 718"/>
              <a:gd name="T61" fmla="*/ 2147483647 h 780"/>
              <a:gd name="T62" fmla="*/ 2147483647 w 718"/>
              <a:gd name="T63" fmla="*/ 2147483647 h 780"/>
              <a:gd name="T64" fmla="*/ 2147483647 w 718"/>
              <a:gd name="T65" fmla="*/ 2147483647 h 780"/>
              <a:gd name="T66" fmla="*/ 2147483647 w 718"/>
              <a:gd name="T67" fmla="*/ 2147483647 h 780"/>
              <a:gd name="T68" fmla="*/ 2147483647 w 718"/>
              <a:gd name="T69" fmla="*/ 2147483647 h 780"/>
              <a:gd name="T70" fmla="*/ 2147483647 w 718"/>
              <a:gd name="T71" fmla="*/ 2147483647 h 780"/>
              <a:gd name="T72" fmla="*/ 2147483647 w 718"/>
              <a:gd name="T73" fmla="*/ 2147483647 h 780"/>
              <a:gd name="T74" fmla="*/ 2147483647 w 718"/>
              <a:gd name="T75" fmla="*/ 2147483647 h 780"/>
              <a:gd name="T76" fmla="*/ 2147483647 w 718"/>
              <a:gd name="T77" fmla="*/ 2147483647 h 780"/>
              <a:gd name="T78" fmla="*/ 0 w 718"/>
              <a:gd name="T79" fmla="*/ 2147483647 h 780"/>
              <a:gd name="T80" fmla="*/ 0 w 718"/>
              <a:gd name="T81" fmla="*/ 2147483647 h 780"/>
              <a:gd name="T82" fmla="*/ 0 w 718"/>
              <a:gd name="T83" fmla="*/ 2147483647 h 780"/>
              <a:gd name="T84" fmla="*/ 2147483647 w 718"/>
              <a:gd name="T85" fmla="*/ 2147483647 h 780"/>
              <a:gd name="T86" fmla="*/ 2147483647 w 718"/>
              <a:gd name="T87" fmla="*/ 2147483647 h 780"/>
              <a:gd name="T88" fmla="*/ 2147483647 w 718"/>
              <a:gd name="T89" fmla="*/ 2147483647 h 780"/>
              <a:gd name="T90" fmla="*/ 2147483647 w 718"/>
              <a:gd name="T91" fmla="*/ 2147483647 h 780"/>
              <a:gd name="T92" fmla="*/ 2147483647 w 718"/>
              <a:gd name="T93" fmla="*/ 2147483647 h 780"/>
              <a:gd name="T94" fmla="*/ 2147483647 w 718"/>
              <a:gd name="T95" fmla="*/ 2147483647 h 780"/>
              <a:gd name="T96" fmla="*/ 2147483647 w 718"/>
              <a:gd name="T97" fmla="*/ 2147483647 h 780"/>
              <a:gd name="T98" fmla="*/ 2147483647 w 718"/>
              <a:gd name="T99" fmla="*/ 2147483647 h 780"/>
              <a:gd name="T100" fmla="*/ 2147483647 w 718"/>
              <a:gd name="T101" fmla="*/ 2147483647 h 780"/>
              <a:gd name="T102" fmla="*/ 2147483647 w 718"/>
              <a:gd name="T103" fmla="*/ 0 h 780"/>
              <a:gd name="T104" fmla="*/ 2147483647 w 718"/>
              <a:gd name="T105" fmla="*/ 0 h 780"/>
              <a:gd name="T106" fmla="*/ 2147483647 w 718"/>
              <a:gd name="T107" fmla="*/ 2147483647 h 780"/>
              <a:gd name="T108" fmla="*/ 2147483647 w 718"/>
              <a:gd name="T109" fmla="*/ 2147483647 h 780"/>
              <a:gd name="T110" fmla="*/ 2147483647 w 718"/>
              <a:gd name="T111" fmla="*/ 2147483647 h 7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8"/>
              <a:gd name="T169" fmla="*/ 0 h 780"/>
              <a:gd name="T170" fmla="*/ 718 w 718"/>
              <a:gd name="T171" fmla="*/ 780 h 7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8" h="780">
                <a:moveTo>
                  <a:pt x="406" y="25"/>
                </a:moveTo>
                <a:lnTo>
                  <a:pt x="579" y="0"/>
                </a:lnTo>
                <a:lnTo>
                  <a:pt x="604" y="25"/>
                </a:lnTo>
                <a:lnTo>
                  <a:pt x="655" y="25"/>
                </a:lnTo>
                <a:lnTo>
                  <a:pt x="692" y="74"/>
                </a:lnTo>
                <a:lnTo>
                  <a:pt x="692" y="110"/>
                </a:lnTo>
                <a:lnTo>
                  <a:pt x="718" y="135"/>
                </a:lnTo>
                <a:lnTo>
                  <a:pt x="692" y="154"/>
                </a:lnTo>
                <a:lnTo>
                  <a:pt x="674" y="198"/>
                </a:lnTo>
                <a:lnTo>
                  <a:pt x="655" y="267"/>
                </a:lnTo>
                <a:lnTo>
                  <a:pt x="623" y="311"/>
                </a:lnTo>
                <a:lnTo>
                  <a:pt x="623" y="335"/>
                </a:lnTo>
                <a:lnTo>
                  <a:pt x="655" y="355"/>
                </a:lnTo>
                <a:lnTo>
                  <a:pt x="655" y="404"/>
                </a:lnTo>
                <a:lnTo>
                  <a:pt x="655" y="486"/>
                </a:lnTo>
                <a:lnTo>
                  <a:pt x="692" y="561"/>
                </a:lnTo>
                <a:lnTo>
                  <a:pt x="674" y="561"/>
                </a:lnTo>
                <a:lnTo>
                  <a:pt x="623" y="580"/>
                </a:lnTo>
                <a:lnTo>
                  <a:pt x="623" y="604"/>
                </a:lnTo>
                <a:lnTo>
                  <a:pt x="604" y="711"/>
                </a:lnTo>
                <a:lnTo>
                  <a:pt x="623" y="736"/>
                </a:lnTo>
                <a:lnTo>
                  <a:pt x="655" y="736"/>
                </a:lnTo>
                <a:lnTo>
                  <a:pt x="655" y="780"/>
                </a:lnTo>
                <a:lnTo>
                  <a:pt x="604" y="753"/>
                </a:lnTo>
                <a:lnTo>
                  <a:pt x="535" y="711"/>
                </a:lnTo>
                <a:lnTo>
                  <a:pt x="518" y="711"/>
                </a:lnTo>
                <a:lnTo>
                  <a:pt x="449" y="673"/>
                </a:lnTo>
                <a:lnTo>
                  <a:pt x="354" y="692"/>
                </a:lnTo>
                <a:lnTo>
                  <a:pt x="379" y="673"/>
                </a:lnTo>
                <a:lnTo>
                  <a:pt x="354" y="623"/>
                </a:lnTo>
                <a:lnTo>
                  <a:pt x="354" y="536"/>
                </a:lnTo>
                <a:lnTo>
                  <a:pt x="310" y="517"/>
                </a:lnTo>
                <a:lnTo>
                  <a:pt x="266" y="517"/>
                </a:lnTo>
                <a:lnTo>
                  <a:pt x="266" y="561"/>
                </a:lnTo>
                <a:lnTo>
                  <a:pt x="198" y="561"/>
                </a:lnTo>
                <a:lnTo>
                  <a:pt x="173" y="536"/>
                </a:lnTo>
                <a:lnTo>
                  <a:pt x="154" y="467"/>
                </a:lnTo>
                <a:lnTo>
                  <a:pt x="137" y="467"/>
                </a:lnTo>
                <a:lnTo>
                  <a:pt x="42" y="467"/>
                </a:lnTo>
                <a:lnTo>
                  <a:pt x="0" y="486"/>
                </a:lnTo>
                <a:lnTo>
                  <a:pt x="0" y="467"/>
                </a:lnTo>
                <a:lnTo>
                  <a:pt x="0" y="423"/>
                </a:lnTo>
                <a:lnTo>
                  <a:pt x="17" y="423"/>
                </a:lnTo>
                <a:lnTo>
                  <a:pt x="42" y="423"/>
                </a:lnTo>
                <a:lnTo>
                  <a:pt x="61" y="404"/>
                </a:lnTo>
                <a:lnTo>
                  <a:pt x="85" y="423"/>
                </a:lnTo>
                <a:lnTo>
                  <a:pt x="137" y="379"/>
                </a:lnTo>
                <a:lnTo>
                  <a:pt x="154" y="311"/>
                </a:lnTo>
                <a:lnTo>
                  <a:pt x="198" y="248"/>
                </a:lnTo>
                <a:lnTo>
                  <a:pt x="217" y="135"/>
                </a:lnTo>
                <a:lnTo>
                  <a:pt x="249" y="74"/>
                </a:lnTo>
                <a:lnTo>
                  <a:pt x="266" y="0"/>
                </a:lnTo>
                <a:lnTo>
                  <a:pt x="293" y="0"/>
                </a:lnTo>
                <a:lnTo>
                  <a:pt x="310" y="25"/>
                </a:lnTo>
                <a:lnTo>
                  <a:pt x="379" y="42"/>
                </a:lnTo>
                <a:lnTo>
                  <a:pt x="406" y="2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214E404-E6E1-1F40-8350-D45A8645693D}"/>
              </a:ext>
            </a:extLst>
          </p:cNvPr>
          <p:cNvSpPr>
            <a:spLocks/>
          </p:cNvSpPr>
          <p:nvPr/>
        </p:nvSpPr>
        <p:spPr bwMode="auto">
          <a:xfrm>
            <a:off x="5390585" y="3890963"/>
            <a:ext cx="238125" cy="477837"/>
          </a:xfrm>
          <a:custGeom>
            <a:avLst/>
            <a:gdLst>
              <a:gd name="T0" fmla="*/ 2147483647 w 275"/>
              <a:gd name="T1" fmla="*/ 0 h 486"/>
              <a:gd name="T2" fmla="*/ 2147483647 w 275"/>
              <a:gd name="T3" fmla="*/ 2147483647 h 486"/>
              <a:gd name="T4" fmla="*/ 2147483647 w 275"/>
              <a:gd name="T5" fmla="*/ 2147483647 h 486"/>
              <a:gd name="T6" fmla="*/ 2147483647 w 275"/>
              <a:gd name="T7" fmla="*/ 2147483647 h 486"/>
              <a:gd name="T8" fmla="*/ 2147483647 w 275"/>
              <a:gd name="T9" fmla="*/ 2147483647 h 486"/>
              <a:gd name="T10" fmla="*/ 2147483647 w 275"/>
              <a:gd name="T11" fmla="*/ 2147483647 h 486"/>
              <a:gd name="T12" fmla="*/ 2147483647 w 275"/>
              <a:gd name="T13" fmla="*/ 2147483647 h 486"/>
              <a:gd name="T14" fmla="*/ 2147483647 w 275"/>
              <a:gd name="T15" fmla="*/ 2147483647 h 486"/>
              <a:gd name="T16" fmla="*/ 2147483647 w 275"/>
              <a:gd name="T17" fmla="*/ 2147483647 h 486"/>
              <a:gd name="T18" fmla="*/ 2147483647 w 275"/>
              <a:gd name="T19" fmla="*/ 2147483647 h 486"/>
              <a:gd name="T20" fmla="*/ 2147483647 w 275"/>
              <a:gd name="T21" fmla="*/ 2147483647 h 486"/>
              <a:gd name="T22" fmla="*/ 2147483647 w 275"/>
              <a:gd name="T23" fmla="*/ 2147483647 h 486"/>
              <a:gd name="T24" fmla="*/ 2147483647 w 275"/>
              <a:gd name="T25" fmla="*/ 2147483647 h 486"/>
              <a:gd name="T26" fmla="*/ 2147483647 w 275"/>
              <a:gd name="T27" fmla="*/ 2147483647 h 486"/>
              <a:gd name="T28" fmla="*/ 2147483647 w 275"/>
              <a:gd name="T29" fmla="*/ 2147483647 h 486"/>
              <a:gd name="T30" fmla="*/ 2147483647 w 275"/>
              <a:gd name="T31" fmla="*/ 2147483647 h 486"/>
              <a:gd name="T32" fmla="*/ 2147483647 w 275"/>
              <a:gd name="T33" fmla="*/ 2147483647 h 486"/>
              <a:gd name="T34" fmla="*/ 0 w 275"/>
              <a:gd name="T35" fmla="*/ 2147483647 h 486"/>
              <a:gd name="T36" fmla="*/ 0 w 275"/>
              <a:gd name="T37" fmla="*/ 2147483647 h 486"/>
              <a:gd name="T38" fmla="*/ 2147483647 w 275"/>
              <a:gd name="T39" fmla="*/ 2147483647 h 486"/>
              <a:gd name="T40" fmla="*/ 2147483647 w 275"/>
              <a:gd name="T41" fmla="*/ 2147483647 h 486"/>
              <a:gd name="T42" fmla="*/ 2147483647 w 275"/>
              <a:gd name="T43" fmla="*/ 2147483647 h 486"/>
              <a:gd name="T44" fmla="*/ 2147483647 w 275"/>
              <a:gd name="T45" fmla="*/ 2147483647 h 486"/>
              <a:gd name="T46" fmla="*/ 2147483647 w 275"/>
              <a:gd name="T47" fmla="*/ 2147483647 h 486"/>
              <a:gd name="T48" fmla="*/ 2147483647 w 275"/>
              <a:gd name="T49" fmla="*/ 2147483647 h 486"/>
              <a:gd name="T50" fmla="*/ 2147483647 w 275"/>
              <a:gd name="T51" fmla="*/ 2147483647 h 486"/>
              <a:gd name="T52" fmla="*/ 2147483647 w 275"/>
              <a:gd name="T53" fmla="*/ 2147483647 h 486"/>
              <a:gd name="T54" fmla="*/ 2147483647 w 275"/>
              <a:gd name="T55" fmla="*/ 2147483647 h 486"/>
              <a:gd name="T56" fmla="*/ 2147483647 w 275"/>
              <a:gd name="T57" fmla="*/ 0 h 4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5"/>
              <a:gd name="T88" fmla="*/ 0 h 486"/>
              <a:gd name="T89" fmla="*/ 275 w 275"/>
              <a:gd name="T90" fmla="*/ 486 h 4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5" h="486">
                <a:moveTo>
                  <a:pt x="199" y="0"/>
                </a:moveTo>
                <a:lnTo>
                  <a:pt x="223" y="25"/>
                </a:lnTo>
                <a:lnTo>
                  <a:pt x="223" y="86"/>
                </a:lnTo>
                <a:lnTo>
                  <a:pt x="248" y="135"/>
                </a:lnTo>
                <a:lnTo>
                  <a:pt x="199" y="135"/>
                </a:lnTo>
                <a:lnTo>
                  <a:pt x="199" y="154"/>
                </a:lnTo>
                <a:lnTo>
                  <a:pt x="223" y="179"/>
                </a:lnTo>
                <a:lnTo>
                  <a:pt x="248" y="242"/>
                </a:lnTo>
                <a:lnTo>
                  <a:pt x="223" y="311"/>
                </a:lnTo>
                <a:lnTo>
                  <a:pt x="223" y="355"/>
                </a:lnTo>
                <a:lnTo>
                  <a:pt x="275" y="423"/>
                </a:lnTo>
                <a:lnTo>
                  <a:pt x="275" y="486"/>
                </a:lnTo>
                <a:lnTo>
                  <a:pt x="180" y="467"/>
                </a:lnTo>
                <a:lnTo>
                  <a:pt x="94" y="467"/>
                </a:lnTo>
                <a:lnTo>
                  <a:pt x="42" y="467"/>
                </a:lnTo>
                <a:lnTo>
                  <a:pt x="42" y="423"/>
                </a:lnTo>
                <a:lnTo>
                  <a:pt x="25" y="374"/>
                </a:lnTo>
                <a:lnTo>
                  <a:pt x="0" y="374"/>
                </a:lnTo>
                <a:lnTo>
                  <a:pt x="0" y="355"/>
                </a:lnTo>
                <a:lnTo>
                  <a:pt x="42" y="267"/>
                </a:lnTo>
                <a:lnTo>
                  <a:pt x="69" y="267"/>
                </a:lnTo>
                <a:lnTo>
                  <a:pt x="94" y="292"/>
                </a:lnTo>
                <a:lnTo>
                  <a:pt x="119" y="267"/>
                </a:lnTo>
                <a:lnTo>
                  <a:pt x="138" y="198"/>
                </a:lnTo>
                <a:lnTo>
                  <a:pt x="155" y="179"/>
                </a:lnTo>
                <a:lnTo>
                  <a:pt x="180" y="86"/>
                </a:lnTo>
                <a:lnTo>
                  <a:pt x="199" y="67"/>
                </a:lnTo>
                <a:lnTo>
                  <a:pt x="199" y="25"/>
                </a:lnTo>
                <a:lnTo>
                  <a:pt x="19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C7ACEBE0-FB81-634D-BC98-69B34877346C}"/>
              </a:ext>
            </a:extLst>
          </p:cNvPr>
          <p:cNvSpPr>
            <a:spLocks/>
          </p:cNvSpPr>
          <p:nvPr/>
        </p:nvSpPr>
        <p:spPr bwMode="auto">
          <a:xfrm>
            <a:off x="5390585" y="3890963"/>
            <a:ext cx="238125" cy="477837"/>
          </a:xfrm>
          <a:custGeom>
            <a:avLst/>
            <a:gdLst>
              <a:gd name="T0" fmla="*/ 2147483647 w 275"/>
              <a:gd name="T1" fmla="*/ 0 h 486"/>
              <a:gd name="T2" fmla="*/ 2147483647 w 275"/>
              <a:gd name="T3" fmla="*/ 2147483647 h 486"/>
              <a:gd name="T4" fmla="*/ 2147483647 w 275"/>
              <a:gd name="T5" fmla="*/ 2147483647 h 486"/>
              <a:gd name="T6" fmla="*/ 2147483647 w 275"/>
              <a:gd name="T7" fmla="*/ 2147483647 h 486"/>
              <a:gd name="T8" fmla="*/ 2147483647 w 275"/>
              <a:gd name="T9" fmla="*/ 2147483647 h 486"/>
              <a:gd name="T10" fmla="*/ 2147483647 w 275"/>
              <a:gd name="T11" fmla="*/ 2147483647 h 486"/>
              <a:gd name="T12" fmla="*/ 2147483647 w 275"/>
              <a:gd name="T13" fmla="*/ 2147483647 h 486"/>
              <a:gd name="T14" fmla="*/ 2147483647 w 275"/>
              <a:gd name="T15" fmla="*/ 2147483647 h 486"/>
              <a:gd name="T16" fmla="*/ 2147483647 w 275"/>
              <a:gd name="T17" fmla="*/ 2147483647 h 486"/>
              <a:gd name="T18" fmla="*/ 2147483647 w 275"/>
              <a:gd name="T19" fmla="*/ 2147483647 h 486"/>
              <a:gd name="T20" fmla="*/ 2147483647 w 275"/>
              <a:gd name="T21" fmla="*/ 2147483647 h 486"/>
              <a:gd name="T22" fmla="*/ 2147483647 w 275"/>
              <a:gd name="T23" fmla="*/ 2147483647 h 486"/>
              <a:gd name="T24" fmla="*/ 2147483647 w 275"/>
              <a:gd name="T25" fmla="*/ 2147483647 h 486"/>
              <a:gd name="T26" fmla="*/ 2147483647 w 275"/>
              <a:gd name="T27" fmla="*/ 2147483647 h 486"/>
              <a:gd name="T28" fmla="*/ 2147483647 w 275"/>
              <a:gd name="T29" fmla="*/ 2147483647 h 486"/>
              <a:gd name="T30" fmla="*/ 2147483647 w 275"/>
              <a:gd name="T31" fmla="*/ 2147483647 h 486"/>
              <a:gd name="T32" fmla="*/ 2147483647 w 275"/>
              <a:gd name="T33" fmla="*/ 2147483647 h 486"/>
              <a:gd name="T34" fmla="*/ 0 w 275"/>
              <a:gd name="T35" fmla="*/ 2147483647 h 486"/>
              <a:gd name="T36" fmla="*/ 0 w 275"/>
              <a:gd name="T37" fmla="*/ 2147483647 h 486"/>
              <a:gd name="T38" fmla="*/ 2147483647 w 275"/>
              <a:gd name="T39" fmla="*/ 2147483647 h 486"/>
              <a:gd name="T40" fmla="*/ 2147483647 w 275"/>
              <a:gd name="T41" fmla="*/ 2147483647 h 486"/>
              <a:gd name="T42" fmla="*/ 2147483647 w 275"/>
              <a:gd name="T43" fmla="*/ 2147483647 h 486"/>
              <a:gd name="T44" fmla="*/ 2147483647 w 275"/>
              <a:gd name="T45" fmla="*/ 2147483647 h 486"/>
              <a:gd name="T46" fmla="*/ 2147483647 w 275"/>
              <a:gd name="T47" fmla="*/ 2147483647 h 486"/>
              <a:gd name="T48" fmla="*/ 2147483647 w 275"/>
              <a:gd name="T49" fmla="*/ 2147483647 h 486"/>
              <a:gd name="T50" fmla="*/ 2147483647 w 275"/>
              <a:gd name="T51" fmla="*/ 2147483647 h 486"/>
              <a:gd name="T52" fmla="*/ 2147483647 w 275"/>
              <a:gd name="T53" fmla="*/ 2147483647 h 486"/>
              <a:gd name="T54" fmla="*/ 2147483647 w 275"/>
              <a:gd name="T55" fmla="*/ 2147483647 h 486"/>
              <a:gd name="T56" fmla="*/ 2147483647 w 275"/>
              <a:gd name="T57" fmla="*/ 0 h 4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5"/>
              <a:gd name="T88" fmla="*/ 0 h 486"/>
              <a:gd name="T89" fmla="*/ 275 w 275"/>
              <a:gd name="T90" fmla="*/ 486 h 4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5" h="486">
                <a:moveTo>
                  <a:pt x="199" y="0"/>
                </a:moveTo>
                <a:lnTo>
                  <a:pt x="223" y="25"/>
                </a:lnTo>
                <a:lnTo>
                  <a:pt x="223" y="86"/>
                </a:lnTo>
                <a:lnTo>
                  <a:pt x="248" y="135"/>
                </a:lnTo>
                <a:lnTo>
                  <a:pt x="199" y="135"/>
                </a:lnTo>
                <a:lnTo>
                  <a:pt x="199" y="154"/>
                </a:lnTo>
                <a:lnTo>
                  <a:pt x="223" y="179"/>
                </a:lnTo>
                <a:lnTo>
                  <a:pt x="248" y="242"/>
                </a:lnTo>
                <a:lnTo>
                  <a:pt x="223" y="311"/>
                </a:lnTo>
                <a:lnTo>
                  <a:pt x="223" y="355"/>
                </a:lnTo>
                <a:lnTo>
                  <a:pt x="275" y="423"/>
                </a:lnTo>
                <a:lnTo>
                  <a:pt x="275" y="486"/>
                </a:lnTo>
                <a:lnTo>
                  <a:pt x="180" y="467"/>
                </a:lnTo>
                <a:lnTo>
                  <a:pt x="94" y="467"/>
                </a:lnTo>
                <a:lnTo>
                  <a:pt x="42" y="467"/>
                </a:lnTo>
                <a:lnTo>
                  <a:pt x="42" y="423"/>
                </a:lnTo>
                <a:lnTo>
                  <a:pt x="25" y="374"/>
                </a:lnTo>
                <a:lnTo>
                  <a:pt x="0" y="374"/>
                </a:lnTo>
                <a:lnTo>
                  <a:pt x="0" y="355"/>
                </a:lnTo>
                <a:lnTo>
                  <a:pt x="42" y="267"/>
                </a:lnTo>
                <a:lnTo>
                  <a:pt x="69" y="267"/>
                </a:lnTo>
                <a:lnTo>
                  <a:pt x="94" y="292"/>
                </a:lnTo>
                <a:lnTo>
                  <a:pt x="119" y="267"/>
                </a:lnTo>
                <a:lnTo>
                  <a:pt x="138" y="198"/>
                </a:lnTo>
                <a:lnTo>
                  <a:pt x="155" y="179"/>
                </a:lnTo>
                <a:lnTo>
                  <a:pt x="180" y="86"/>
                </a:lnTo>
                <a:lnTo>
                  <a:pt x="199" y="67"/>
                </a:lnTo>
                <a:lnTo>
                  <a:pt x="199" y="25"/>
                </a:lnTo>
                <a:lnTo>
                  <a:pt x="199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714325FD-F20B-C340-8C0D-1C31710EA517}"/>
              </a:ext>
            </a:extLst>
          </p:cNvPr>
          <p:cNvSpPr>
            <a:spLocks/>
          </p:cNvSpPr>
          <p:nvPr/>
        </p:nvSpPr>
        <p:spPr bwMode="auto">
          <a:xfrm>
            <a:off x="5547748" y="3479800"/>
            <a:ext cx="330200" cy="649288"/>
          </a:xfrm>
          <a:custGeom>
            <a:avLst/>
            <a:gdLst>
              <a:gd name="T0" fmla="*/ 2147483647 w 382"/>
              <a:gd name="T1" fmla="*/ 2147483647 h 662"/>
              <a:gd name="T2" fmla="*/ 2147483647 w 382"/>
              <a:gd name="T3" fmla="*/ 0 h 662"/>
              <a:gd name="T4" fmla="*/ 2147483647 w 382"/>
              <a:gd name="T5" fmla="*/ 0 h 662"/>
              <a:gd name="T6" fmla="*/ 2147483647 w 382"/>
              <a:gd name="T7" fmla="*/ 2147483647 h 662"/>
              <a:gd name="T8" fmla="*/ 2147483647 w 382"/>
              <a:gd name="T9" fmla="*/ 2147483647 h 662"/>
              <a:gd name="T10" fmla="*/ 2147483647 w 382"/>
              <a:gd name="T11" fmla="*/ 2147483647 h 662"/>
              <a:gd name="T12" fmla="*/ 2147483647 w 382"/>
              <a:gd name="T13" fmla="*/ 2147483647 h 662"/>
              <a:gd name="T14" fmla="*/ 2147483647 w 382"/>
              <a:gd name="T15" fmla="*/ 2147483647 h 662"/>
              <a:gd name="T16" fmla="*/ 2147483647 w 382"/>
              <a:gd name="T17" fmla="*/ 2147483647 h 662"/>
              <a:gd name="T18" fmla="*/ 2147483647 w 382"/>
              <a:gd name="T19" fmla="*/ 2147483647 h 662"/>
              <a:gd name="T20" fmla="*/ 2147483647 w 382"/>
              <a:gd name="T21" fmla="*/ 2147483647 h 662"/>
              <a:gd name="T22" fmla="*/ 2147483647 w 382"/>
              <a:gd name="T23" fmla="*/ 2147483647 h 662"/>
              <a:gd name="T24" fmla="*/ 2147483647 w 382"/>
              <a:gd name="T25" fmla="*/ 2147483647 h 662"/>
              <a:gd name="T26" fmla="*/ 2147483647 w 382"/>
              <a:gd name="T27" fmla="*/ 2147483647 h 662"/>
              <a:gd name="T28" fmla="*/ 2147483647 w 382"/>
              <a:gd name="T29" fmla="*/ 2147483647 h 662"/>
              <a:gd name="T30" fmla="*/ 2147483647 w 382"/>
              <a:gd name="T31" fmla="*/ 2147483647 h 662"/>
              <a:gd name="T32" fmla="*/ 2147483647 w 382"/>
              <a:gd name="T33" fmla="*/ 2147483647 h 662"/>
              <a:gd name="T34" fmla="*/ 2147483647 w 382"/>
              <a:gd name="T35" fmla="*/ 2147483647 h 662"/>
              <a:gd name="T36" fmla="*/ 2147483647 w 382"/>
              <a:gd name="T37" fmla="*/ 2147483647 h 662"/>
              <a:gd name="T38" fmla="*/ 2147483647 w 382"/>
              <a:gd name="T39" fmla="*/ 2147483647 h 662"/>
              <a:gd name="T40" fmla="*/ 2147483647 w 382"/>
              <a:gd name="T41" fmla="*/ 2147483647 h 662"/>
              <a:gd name="T42" fmla="*/ 2147483647 w 382"/>
              <a:gd name="T43" fmla="*/ 2147483647 h 662"/>
              <a:gd name="T44" fmla="*/ 2147483647 w 382"/>
              <a:gd name="T45" fmla="*/ 2147483647 h 662"/>
              <a:gd name="T46" fmla="*/ 0 w 382"/>
              <a:gd name="T47" fmla="*/ 2147483647 h 662"/>
              <a:gd name="T48" fmla="*/ 0 w 382"/>
              <a:gd name="T49" fmla="*/ 2147483647 h 662"/>
              <a:gd name="T50" fmla="*/ 2147483647 w 382"/>
              <a:gd name="T51" fmla="*/ 2147483647 h 662"/>
              <a:gd name="T52" fmla="*/ 2147483647 w 382"/>
              <a:gd name="T53" fmla="*/ 2147483647 h 662"/>
              <a:gd name="T54" fmla="*/ 2147483647 w 382"/>
              <a:gd name="T55" fmla="*/ 2147483647 h 662"/>
              <a:gd name="T56" fmla="*/ 2147483647 w 382"/>
              <a:gd name="T57" fmla="*/ 2147483647 h 6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2"/>
              <a:gd name="T88" fmla="*/ 0 h 662"/>
              <a:gd name="T89" fmla="*/ 382 w 382"/>
              <a:gd name="T90" fmla="*/ 662 h 6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2" h="662">
                <a:moveTo>
                  <a:pt x="42" y="61"/>
                </a:moveTo>
                <a:lnTo>
                  <a:pt x="42" y="0"/>
                </a:lnTo>
                <a:lnTo>
                  <a:pt x="113" y="0"/>
                </a:lnTo>
                <a:lnTo>
                  <a:pt x="382" y="149"/>
                </a:lnTo>
                <a:lnTo>
                  <a:pt x="382" y="286"/>
                </a:lnTo>
                <a:lnTo>
                  <a:pt x="382" y="306"/>
                </a:lnTo>
                <a:lnTo>
                  <a:pt x="363" y="306"/>
                </a:lnTo>
                <a:lnTo>
                  <a:pt x="311" y="418"/>
                </a:lnTo>
                <a:lnTo>
                  <a:pt x="363" y="487"/>
                </a:lnTo>
                <a:lnTo>
                  <a:pt x="338" y="506"/>
                </a:lnTo>
                <a:lnTo>
                  <a:pt x="311" y="531"/>
                </a:lnTo>
                <a:lnTo>
                  <a:pt x="267" y="574"/>
                </a:lnTo>
                <a:lnTo>
                  <a:pt x="206" y="599"/>
                </a:lnTo>
                <a:lnTo>
                  <a:pt x="206" y="618"/>
                </a:lnTo>
                <a:lnTo>
                  <a:pt x="174" y="643"/>
                </a:lnTo>
                <a:lnTo>
                  <a:pt x="69" y="662"/>
                </a:lnTo>
                <a:lnTo>
                  <a:pt x="42" y="599"/>
                </a:lnTo>
                <a:lnTo>
                  <a:pt x="18" y="574"/>
                </a:lnTo>
                <a:lnTo>
                  <a:pt x="18" y="555"/>
                </a:lnTo>
                <a:lnTo>
                  <a:pt x="69" y="555"/>
                </a:lnTo>
                <a:lnTo>
                  <a:pt x="42" y="506"/>
                </a:lnTo>
                <a:lnTo>
                  <a:pt x="42" y="443"/>
                </a:lnTo>
                <a:lnTo>
                  <a:pt x="18" y="418"/>
                </a:lnTo>
                <a:lnTo>
                  <a:pt x="0" y="399"/>
                </a:lnTo>
                <a:lnTo>
                  <a:pt x="0" y="374"/>
                </a:lnTo>
                <a:lnTo>
                  <a:pt x="69" y="243"/>
                </a:lnTo>
                <a:lnTo>
                  <a:pt x="94" y="111"/>
                </a:lnTo>
                <a:lnTo>
                  <a:pt x="69" y="111"/>
                </a:lnTo>
                <a:lnTo>
                  <a:pt x="42" y="61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BA77ADB3-C104-094C-AB38-1211F80D6284}"/>
              </a:ext>
            </a:extLst>
          </p:cNvPr>
          <p:cNvSpPr>
            <a:spLocks/>
          </p:cNvSpPr>
          <p:nvPr/>
        </p:nvSpPr>
        <p:spPr bwMode="auto">
          <a:xfrm>
            <a:off x="5547748" y="3479800"/>
            <a:ext cx="330200" cy="649288"/>
          </a:xfrm>
          <a:custGeom>
            <a:avLst/>
            <a:gdLst>
              <a:gd name="T0" fmla="*/ 2147483647 w 382"/>
              <a:gd name="T1" fmla="*/ 2147483647 h 662"/>
              <a:gd name="T2" fmla="*/ 2147483647 w 382"/>
              <a:gd name="T3" fmla="*/ 0 h 662"/>
              <a:gd name="T4" fmla="*/ 2147483647 w 382"/>
              <a:gd name="T5" fmla="*/ 0 h 662"/>
              <a:gd name="T6" fmla="*/ 2147483647 w 382"/>
              <a:gd name="T7" fmla="*/ 2147483647 h 662"/>
              <a:gd name="T8" fmla="*/ 2147483647 w 382"/>
              <a:gd name="T9" fmla="*/ 2147483647 h 662"/>
              <a:gd name="T10" fmla="*/ 2147483647 w 382"/>
              <a:gd name="T11" fmla="*/ 2147483647 h 662"/>
              <a:gd name="T12" fmla="*/ 2147483647 w 382"/>
              <a:gd name="T13" fmla="*/ 2147483647 h 662"/>
              <a:gd name="T14" fmla="*/ 2147483647 w 382"/>
              <a:gd name="T15" fmla="*/ 2147483647 h 662"/>
              <a:gd name="T16" fmla="*/ 2147483647 w 382"/>
              <a:gd name="T17" fmla="*/ 2147483647 h 662"/>
              <a:gd name="T18" fmla="*/ 2147483647 w 382"/>
              <a:gd name="T19" fmla="*/ 2147483647 h 662"/>
              <a:gd name="T20" fmla="*/ 2147483647 w 382"/>
              <a:gd name="T21" fmla="*/ 2147483647 h 662"/>
              <a:gd name="T22" fmla="*/ 2147483647 w 382"/>
              <a:gd name="T23" fmla="*/ 2147483647 h 662"/>
              <a:gd name="T24" fmla="*/ 2147483647 w 382"/>
              <a:gd name="T25" fmla="*/ 2147483647 h 662"/>
              <a:gd name="T26" fmla="*/ 2147483647 w 382"/>
              <a:gd name="T27" fmla="*/ 2147483647 h 662"/>
              <a:gd name="T28" fmla="*/ 2147483647 w 382"/>
              <a:gd name="T29" fmla="*/ 2147483647 h 662"/>
              <a:gd name="T30" fmla="*/ 2147483647 w 382"/>
              <a:gd name="T31" fmla="*/ 2147483647 h 662"/>
              <a:gd name="T32" fmla="*/ 2147483647 w 382"/>
              <a:gd name="T33" fmla="*/ 2147483647 h 662"/>
              <a:gd name="T34" fmla="*/ 2147483647 w 382"/>
              <a:gd name="T35" fmla="*/ 2147483647 h 662"/>
              <a:gd name="T36" fmla="*/ 2147483647 w 382"/>
              <a:gd name="T37" fmla="*/ 2147483647 h 662"/>
              <a:gd name="T38" fmla="*/ 2147483647 w 382"/>
              <a:gd name="T39" fmla="*/ 2147483647 h 662"/>
              <a:gd name="T40" fmla="*/ 2147483647 w 382"/>
              <a:gd name="T41" fmla="*/ 2147483647 h 662"/>
              <a:gd name="T42" fmla="*/ 2147483647 w 382"/>
              <a:gd name="T43" fmla="*/ 2147483647 h 662"/>
              <a:gd name="T44" fmla="*/ 2147483647 w 382"/>
              <a:gd name="T45" fmla="*/ 2147483647 h 662"/>
              <a:gd name="T46" fmla="*/ 0 w 382"/>
              <a:gd name="T47" fmla="*/ 2147483647 h 662"/>
              <a:gd name="T48" fmla="*/ 0 w 382"/>
              <a:gd name="T49" fmla="*/ 2147483647 h 662"/>
              <a:gd name="T50" fmla="*/ 2147483647 w 382"/>
              <a:gd name="T51" fmla="*/ 2147483647 h 662"/>
              <a:gd name="T52" fmla="*/ 2147483647 w 382"/>
              <a:gd name="T53" fmla="*/ 2147483647 h 662"/>
              <a:gd name="T54" fmla="*/ 2147483647 w 382"/>
              <a:gd name="T55" fmla="*/ 2147483647 h 662"/>
              <a:gd name="T56" fmla="*/ 2147483647 w 382"/>
              <a:gd name="T57" fmla="*/ 2147483647 h 6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2"/>
              <a:gd name="T88" fmla="*/ 0 h 662"/>
              <a:gd name="T89" fmla="*/ 382 w 382"/>
              <a:gd name="T90" fmla="*/ 662 h 6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2" h="662">
                <a:moveTo>
                  <a:pt x="42" y="61"/>
                </a:moveTo>
                <a:lnTo>
                  <a:pt x="42" y="0"/>
                </a:lnTo>
                <a:lnTo>
                  <a:pt x="113" y="0"/>
                </a:lnTo>
                <a:lnTo>
                  <a:pt x="382" y="149"/>
                </a:lnTo>
                <a:lnTo>
                  <a:pt x="382" y="286"/>
                </a:lnTo>
                <a:lnTo>
                  <a:pt x="382" y="306"/>
                </a:lnTo>
                <a:lnTo>
                  <a:pt x="363" y="306"/>
                </a:lnTo>
                <a:lnTo>
                  <a:pt x="311" y="418"/>
                </a:lnTo>
                <a:lnTo>
                  <a:pt x="363" y="487"/>
                </a:lnTo>
                <a:lnTo>
                  <a:pt x="338" y="506"/>
                </a:lnTo>
                <a:lnTo>
                  <a:pt x="311" y="531"/>
                </a:lnTo>
                <a:lnTo>
                  <a:pt x="267" y="574"/>
                </a:lnTo>
                <a:lnTo>
                  <a:pt x="206" y="599"/>
                </a:lnTo>
                <a:lnTo>
                  <a:pt x="206" y="618"/>
                </a:lnTo>
                <a:lnTo>
                  <a:pt x="174" y="643"/>
                </a:lnTo>
                <a:lnTo>
                  <a:pt x="69" y="662"/>
                </a:lnTo>
                <a:lnTo>
                  <a:pt x="42" y="599"/>
                </a:lnTo>
                <a:lnTo>
                  <a:pt x="18" y="574"/>
                </a:lnTo>
                <a:lnTo>
                  <a:pt x="18" y="555"/>
                </a:lnTo>
                <a:lnTo>
                  <a:pt x="69" y="555"/>
                </a:lnTo>
                <a:lnTo>
                  <a:pt x="42" y="506"/>
                </a:lnTo>
                <a:lnTo>
                  <a:pt x="42" y="443"/>
                </a:lnTo>
                <a:lnTo>
                  <a:pt x="18" y="418"/>
                </a:lnTo>
                <a:lnTo>
                  <a:pt x="0" y="399"/>
                </a:lnTo>
                <a:lnTo>
                  <a:pt x="0" y="374"/>
                </a:lnTo>
                <a:lnTo>
                  <a:pt x="69" y="243"/>
                </a:lnTo>
                <a:lnTo>
                  <a:pt x="94" y="111"/>
                </a:lnTo>
                <a:lnTo>
                  <a:pt x="69" y="111"/>
                </a:lnTo>
                <a:lnTo>
                  <a:pt x="42" y="6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16F9EF71-16A0-334D-8AB5-B9E5230BAD76}"/>
              </a:ext>
            </a:extLst>
          </p:cNvPr>
          <p:cNvSpPr>
            <a:spLocks/>
          </p:cNvSpPr>
          <p:nvPr/>
        </p:nvSpPr>
        <p:spPr bwMode="auto">
          <a:xfrm>
            <a:off x="5877948" y="1371600"/>
            <a:ext cx="3976687" cy="1365250"/>
          </a:xfrm>
          <a:custGeom>
            <a:avLst/>
            <a:gdLst>
              <a:gd name="T0" fmla="*/ 2147483647 w 4582"/>
              <a:gd name="T1" fmla="*/ 2147483647 h 1388"/>
              <a:gd name="T2" fmla="*/ 2147483647 w 4582"/>
              <a:gd name="T3" fmla="*/ 2147483647 h 1388"/>
              <a:gd name="T4" fmla="*/ 2147483647 w 4582"/>
              <a:gd name="T5" fmla="*/ 2147483647 h 1388"/>
              <a:gd name="T6" fmla="*/ 2147483647 w 4582"/>
              <a:gd name="T7" fmla="*/ 2147483647 h 1388"/>
              <a:gd name="T8" fmla="*/ 2147483647 w 4582"/>
              <a:gd name="T9" fmla="*/ 2147483647 h 1388"/>
              <a:gd name="T10" fmla="*/ 2147483647 w 4582"/>
              <a:gd name="T11" fmla="*/ 2147483647 h 1388"/>
              <a:gd name="T12" fmla="*/ 2147483647 w 4582"/>
              <a:gd name="T13" fmla="*/ 2147483647 h 1388"/>
              <a:gd name="T14" fmla="*/ 2147483647 w 4582"/>
              <a:gd name="T15" fmla="*/ 2147483647 h 1388"/>
              <a:gd name="T16" fmla="*/ 2147483647 w 4582"/>
              <a:gd name="T17" fmla="*/ 2147483647 h 1388"/>
              <a:gd name="T18" fmla="*/ 2147483647 w 4582"/>
              <a:gd name="T19" fmla="*/ 2147483647 h 1388"/>
              <a:gd name="T20" fmla="*/ 2147483647 w 4582"/>
              <a:gd name="T21" fmla="*/ 2147483647 h 1388"/>
              <a:gd name="T22" fmla="*/ 2147483647 w 4582"/>
              <a:gd name="T23" fmla="*/ 2147483647 h 1388"/>
              <a:gd name="T24" fmla="*/ 2147483647 w 4582"/>
              <a:gd name="T25" fmla="*/ 2147483647 h 1388"/>
              <a:gd name="T26" fmla="*/ 2147483647 w 4582"/>
              <a:gd name="T27" fmla="*/ 2147483647 h 1388"/>
              <a:gd name="T28" fmla="*/ 2147483647 w 4582"/>
              <a:gd name="T29" fmla="*/ 2147483647 h 1388"/>
              <a:gd name="T30" fmla="*/ 2147483647 w 4582"/>
              <a:gd name="T31" fmla="*/ 2147483647 h 1388"/>
              <a:gd name="T32" fmla="*/ 2147483647 w 4582"/>
              <a:gd name="T33" fmla="*/ 2147483647 h 1388"/>
              <a:gd name="T34" fmla="*/ 2147483647 w 4582"/>
              <a:gd name="T35" fmla="*/ 2147483647 h 1388"/>
              <a:gd name="T36" fmla="*/ 2147483647 w 4582"/>
              <a:gd name="T37" fmla="*/ 2147483647 h 1388"/>
              <a:gd name="T38" fmla="*/ 2147483647 w 4582"/>
              <a:gd name="T39" fmla="*/ 2147483647 h 1388"/>
              <a:gd name="T40" fmla="*/ 2147483647 w 4582"/>
              <a:gd name="T41" fmla="*/ 2147483647 h 1388"/>
              <a:gd name="T42" fmla="*/ 2147483647 w 4582"/>
              <a:gd name="T43" fmla="*/ 2147483647 h 1388"/>
              <a:gd name="T44" fmla="*/ 2147483647 w 4582"/>
              <a:gd name="T45" fmla="*/ 2147483647 h 1388"/>
              <a:gd name="T46" fmla="*/ 2147483647 w 4582"/>
              <a:gd name="T47" fmla="*/ 2147483647 h 1388"/>
              <a:gd name="T48" fmla="*/ 2147483647 w 4582"/>
              <a:gd name="T49" fmla="*/ 2147483647 h 1388"/>
              <a:gd name="T50" fmla="*/ 2147483647 w 4582"/>
              <a:gd name="T51" fmla="*/ 2147483647 h 1388"/>
              <a:gd name="T52" fmla="*/ 2147483647 w 4582"/>
              <a:gd name="T53" fmla="*/ 2147483647 h 1388"/>
              <a:gd name="T54" fmla="*/ 2147483647 w 4582"/>
              <a:gd name="T55" fmla="*/ 2147483647 h 1388"/>
              <a:gd name="T56" fmla="*/ 2147483647 w 4582"/>
              <a:gd name="T57" fmla="*/ 2147483647 h 1388"/>
              <a:gd name="T58" fmla="*/ 2147483647 w 4582"/>
              <a:gd name="T59" fmla="*/ 2147483647 h 1388"/>
              <a:gd name="T60" fmla="*/ 2147483647 w 4582"/>
              <a:gd name="T61" fmla="*/ 2147483647 h 1388"/>
              <a:gd name="T62" fmla="*/ 2147483647 w 4582"/>
              <a:gd name="T63" fmla="*/ 2147483647 h 1388"/>
              <a:gd name="T64" fmla="*/ 2147483647 w 4582"/>
              <a:gd name="T65" fmla="*/ 2147483647 h 1388"/>
              <a:gd name="T66" fmla="*/ 2147483647 w 4582"/>
              <a:gd name="T67" fmla="*/ 2147483647 h 1388"/>
              <a:gd name="T68" fmla="*/ 2147483647 w 4582"/>
              <a:gd name="T69" fmla="*/ 2147483647 h 1388"/>
              <a:gd name="T70" fmla="*/ 2147483647 w 4582"/>
              <a:gd name="T71" fmla="*/ 2147483647 h 1388"/>
              <a:gd name="T72" fmla="*/ 2147483647 w 4582"/>
              <a:gd name="T73" fmla="*/ 2147483647 h 1388"/>
              <a:gd name="T74" fmla="*/ 2147483647 w 4582"/>
              <a:gd name="T75" fmla="*/ 2147483647 h 1388"/>
              <a:gd name="T76" fmla="*/ 2147483647 w 4582"/>
              <a:gd name="T77" fmla="*/ 2147483647 h 1388"/>
              <a:gd name="T78" fmla="*/ 2147483647 w 4582"/>
              <a:gd name="T79" fmla="*/ 2147483647 h 1388"/>
              <a:gd name="T80" fmla="*/ 2147483647 w 4582"/>
              <a:gd name="T81" fmla="*/ 2147483647 h 1388"/>
              <a:gd name="T82" fmla="*/ 2147483647 w 4582"/>
              <a:gd name="T83" fmla="*/ 2147483647 h 1388"/>
              <a:gd name="T84" fmla="*/ 2147483647 w 4582"/>
              <a:gd name="T85" fmla="*/ 2147483647 h 1388"/>
              <a:gd name="T86" fmla="*/ 2147483647 w 4582"/>
              <a:gd name="T87" fmla="*/ 2147483647 h 1388"/>
              <a:gd name="T88" fmla="*/ 2147483647 w 4582"/>
              <a:gd name="T89" fmla="*/ 2147483647 h 1388"/>
              <a:gd name="T90" fmla="*/ 2147483647 w 4582"/>
              <a:gd name="T91" fmla="*/ 2147483647 h 1388"/>
              <a:gd name="T92" fmla="*/ 2147483647 w 4582"/>
              <a:gd name="T93" fmla="*/ 2147483647 h 1388"/>
              <a:gd name="T94" fmla="*/ 2147483647 w 4582"/>
              <a:gd name="T95" fmla="*/ 2147483647 h 1388"/>
              <a:gd name="T96" fmla="*/ 2147483647 w 4582"/>
              <a:gd name="T97" fmla="*/ 2147483647 h 1388"/>
              <a:gd name="T98" fmla="*/ 2147483647 w 4582"/>
              <a:gd name="T99" fmla="*/ 2147483647 h 1388"/>
              <a:gd name="T100" fmla="*/ 2147483647 w 4582"/>
              <a:gd name="T101" fmla="*/ 2147483647 h 1388"/>
              <a:gd name="T102" fmla="*/ 2147483647 w 4582"/>
              <a:gd name="T103" fmla="*/ 2147483647 h 1388"/>
              <a:gd name="T104" fmla="*/ 2147483647 w 4582"/>
              <a:gd name="T105" fmla="*/ 2147483647 h 1388"/>
              <a:gd name="T106" fmla="*/ 2147483647 w 4582"/>
              <a:gd name="T107" fmla="*/ 2147483647 h 1388"/>
              <a:gd name="T108" fmla="*/ 2147483647 w 4582"/>
              <a:gd name="T109" fmla="*/ 2147483647 h 1388"/>
              <a:gd name="T110" fmla="*/ 2147483647 w 4582"/>
              <a:gd name="T111" fmla="*/ 2147483647 h 1388"/>
              <a:gd name="T112" fmla="*/ 2147483647 w 4582"/>
              <a:gd name="T113" fmla="*/ 2147483647 h 1388"/>
              <a:gd name="T114" fmla="*/ 2147483647 w 4582"/>
              <a:gd name="T115" fmla="*/ 2147483647 h 13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2"/>
              <a:gd name="T175" fmla="*/ 0 h 1388"/>
              <a:gd name="T176" fmla="*/ 4582 w 4582"/>
              <a:gd name="T177" fmla="*/ 1388 h 13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2" h="1388">
                <a:moveTo>
                  <a:pt x="1212" y="154"/>
                </a:moveTo>
                <a:lnTo>
                  <a:pt x="1237" y="206"/>
                </a:lnTo>
                <a:lnTo>
                  <a:pt x="1319" y="231"/>
                </a:lnTo>
                <a:lnTo>
                  <a:pt x="1237" y="181"/>
                </a:lnTo>
                <a:lnTo>
                  <a:pt x="1256" y="154"/>
                </a:lnTo>
                <a:lnTo>
                  <a:pt x="1393" y="181"/>
                </a:lnTo>
                <a:lnTo>
                  <a:pt x="1412" y="181"/>
                </a:lnTo>
                <a:lnTo>
                  <a:pt x="1349" y="154"/>
                </a:lnTo>
                <a:lnTo>
                  <a:pt x="1319" y="137"/>
                </a:lnTo>
                <a:lnTo>
                  <a:pt x="1475" y="112"/>
                </a:lnTo>
                <a:lnTo>
                  <a:pt x="1437" y="93"/>
                </a:lnTo>
                <a:lnTo>
                  <a:pt x="1475" y="74"/>
                </a:lnTo>
                <a:lnTo>
                  <a:pt x="1568" y="49"/>
                </a:lnTo>
                <a:lnTo>
                  <a:pt x="1725" y="49"/>
                </a:lnTo>
                <a:lnTo>
                  <a:pt x="1725" y="25"/>
                </a:lnTo>
                <a:lnTo>
                  <a:pt x="1774" y="0"/>
                </a:lnTo>
                <a:lnTo>
                  <a:pt x="1837" y="0"/>
                </a:lnTo>
                <a:lnTo>
                  <a:pt x="1881" y="25"/>
                </a:lnTo>
                <a:lnTo>
                  <a:pt x="1993" y="25"/>
                </a:lnTo>
                <a:lnTo>
                  <a:pt x="2087" y="49"/>
                </a:lnTo>
                <a:lnTo>
                  <a:pt x="2106" y="74"/>
                </a:lnTo>
                <a:lnTo>
                  <a:pt x="1993" y="137"/>
                </a:lnTo>
                <a:lnTo>
                  <a:pt x="2087" y="137"/>
                </a:lnTo>
                <a:lnTo>
                  <a:pt x="2068" y="112"/>
                </a:lnTo>
                <a:lnTo>
                  <a:pt x="2150" y="112"/>
                </a:lnTo>
                <a:lnTo>
                  <a:pt x="2087" y="93"/>
                </a:lnTo>
                <a:lnTo>
                  <a:pt x="2131" y="93"/>
                </a:lnTo>
                <a:lnTo>
                  <a:pt x="2174" y="137"/>
                </a:lnTo>
                <a:lnTo>
                  <a:pt x="2287" y="137"/>
                </a:lnTo>
                <a:lnTo>
                  <a:pt x="2306" y="137"/>
                </a:lnTo>
                <a:lnTo>
                  <a:pt x="2356" y="137"/>
                </a:lnTo>
                <a:lnTo>
                  <a:pt x="2443" y="137"/>
                </a:lnTo>
                <a:lnTo>
                  <a:pt x="2399" y="112"/>
                </a:lnTo>
                <a:lnTo>
                  <a:pt x="2556" y="137"/>
                </a:lnTo>
                <a:lnTo>
                  <a:pt x="2624" y="154"/>
                </a:lnTo>
                <a:lnTo>
                  <a:pt x="2624" y="181"/>
                </a:lnTo>
                <a:lnTo>
                  <a:pt x="2737" y="231"/>
                </a:lnTo>
                <a:lnTo>
                  <a:pt x="2737" y="206"/>
                </a:lnTo>
                <a:lnTo>
                  <a:pt x="2712" y="181"/>
                </a:lnTo>
                <a:lnTo>
                  <a:pt x="2805" y="206"/>
                </a:lnTo>
                <a:lnTo>
                  <a:pt x="2824" y="181"/>
                </a:lnTo>
                <a:lnTo>
                  <a:pt x="2937" y="206"/>
                </a:lnTo>
                <a:lnTo>
                  <a:pt x="2899" y="181"/>
                </a:lnTo>
                <a:lnTo>
                  <a:pt x="2899" y="154"/>
                </a:lnTo>
                <a:lnTo>
                  <a:pt x="3167" y="181"/>
                </a:lnTo>
                <a:lnTo>
                  <a:pt x="3293" y="231"/>
                </a:lnTo>
                <a:lnTo>
                  <a:pt x="3455" y="231"/>
                </a:lnTo>
                <a:lnTo>
                  <a:pt x="3518" y="250"/>
                </a:lnTo>
                <a:lnTo>
                  <a:pt x="3593" y="269"/>
                </a:lnTo>
                <a:lnTo>
                  <a:pt x="3768" y="269"/>
                </a:lnTo>
                <a:lnTo>
                  <a:pt x="3768" y="250"/>
                </a:lnTo>
                <a:lnTo>
                  <a:pt x="3812" y="250"/>
                </a:lnTo>
                <a:lnTo>
                  <a:pt x="3812" y="269"/>
                </a:lnTo>
                <a:lnTo>
                  <a:pt x="3793" y="269"/>
                </a:lnTo>
                <a:lnTo>
                  <a:pt x="3856" y="293"/>
                </a:lnTo>
                <a:lnTo>
                  <a:pt x="3880" y="293"/>
                </a:lnTo>
                <a:lnTo>
                  <a:pt x="3812" y="250"/>
                </a:lnTo>
                <a:lnTo>
                  <a:pt x="3987" y="250"/>
                </a:lnTo>
                <a:lnTo>
                  <a:pt x="4124" y="293"/>
                </a:lnTo>
                <a:lnTo>
                  <a:pt x="4393" y="362"/>
                </a:lnTo>
                <a:lnTo>
                  <a:pt x="4462" y="362"/>
                </a:lnTo>
                <a:lnTo>
                  <a:pt x="4582" y="381"/>
                </a:lnTo>
                <a:lnTo>
                  <a:pt x="4582" y="406"/>
                </a:lnTo>
                <a:lnTo>
                  <a:pt x="4530" y="406"/>
                </a:lnTo>
                <a:lnTo>
                  <a:pt x="4582" y="450"/>
                </a:lnTo>
                <a:lnTo>
                  <a:pt x="4443" y="423"/>
                </a:lnTo>
                <a:lnTo>
                  <a:pt x="4349" y="406"/>
                </a:lnTo>
                <a:lnTo>
                  <a:pt x="4305" y="381"/>
                </a:lnTo>
                <a:lnTo>
                  <a:pt x="4286" y="406"/>
                </a:lnTo>
                <a:lnTo>
                  <a:pt x="4330" y="406"/>
                </a:lnTo>
                <a:lnTo>
                  <a:pt x="4330" y="423"/>
                </a:lnTo>
                <a:lnTo>
                  <a:pt x="4330" y="450"/>
                </a:lnTo>
                <a:lnTo>
                  <a:pt x="4286" y="450"/>
                </a:lnTo>
                <a:lnTo>
                  <a:pt x="4443" y="519"/>
                </a:lnTo>
                <a:lnTo>
                  <a:pt x="4443" y="538"/>
                </a:lnTo>
                <a:lnTo>
                  <a:pt x="4374" y="519"/>
                </a:lnTo>
                <a:lnTo>
                  <a:pt x="4349" y="538"/>
                </a:lnTo>
                <a:lnTo>
                  <a:pt x="4286" y="599"/>
                </a:lnTo>
                <a:lnTo>
                  <a:pt x="4305" y="623"/>
                </a:lnTo>
                <a:lnTo>
                  <a:pt x="4218" y="599"/>
                </a:lnTo>
                <a:lnTo>
                  <a:pt x="4193" y="599"/>
                </a:lnTo>
                <a:lnTo>
                  <a:pt x="4193" y="623"/>
                </a:lnTo>
                <a:lnTo>
                  <a:pt x="4149" y="599"/>
                </a:lnTo>
                <a:lnTo>
                  <a:pt x="4124" y="623"/>
                </a:lnTo>
                <a:lnTo>
                  <a:pt x="4105" y="623"/>
                </a:lnTo>
                <a:lnTo>
                  <a:pt x="4124" y="650"/>
                </a:lnTo>
                <a:lnTo>
                  <a:pt x="4124" y="694"/>
                </a:lnTo>
                <a:lnTo>
                  <a:pt x="4149" y="711"/>
                </a:lnTo>
                <a:lnTo>
                  <a:pt x="4174" y="711"/>
                </a:lnTo>
                <a:lnTo>
                  <a:pt x="4193" y="736"/>
                </a:lnTo>
                <a:lnTo>
                  <a:pt x="4237" y="755"/>
                </a:lnTo>
                <a:lnTo>
                  <a:pt x="4218" y="787"/>
                </a:lnTo>
                <a:lnTo>
                  <a:pt x="4262" y="831"/>
                </a:lnTo>
                <a:lnTo>
                  <a:pt x="4218" y="848"/>
                </a:lnTo>
                <a:lnTo>
                  <a:pt x="4262" y="892"/>
                </a:lnTo>
                <a:lnTo>
                  <a:pt x="4237" y="892"/>
                </a:lnTo>
                <a:lnTo>
                  <a:pt x="4237" y="963"/>
                </a:lnTo>
                <a:lnTo>
                  <a:pt x="4237" y="980"/>
                </a:lnTo>
                <a:lnTo>
                  <a:pt x="4037" y="807"/>
                </a:lnTo>
                <a:lnTo>
                  <a:pt x="3987" y="736"/>
                </a:lnTo>
                <a:lnTo>
                  <a:pt x="4018" y="736"/>
                </a:lnTo>
                <a:lnTo>
                  <a:pt x="3987" y="711"/>
                </a:lnTo>
                <a:lnTo>
                  <a:pt x="4018" y="694"/>
                </a:lnTo>
                <a:lnTo>
                  <a:pt x="4037" y="599"/>
                </a:lnTo>
                <a:lnTo>
                  <a:pt x="4061" y="580"/>
                </a:lnTo>
                <a:lnTo>
                  <a:pt x="4018" y="538"/>
                </a:lnTo>
                <a:lnTo>
                  <a:pt x="4018" y="519"/>
                </a:lnTo>
                <a:lnTo>
                  <a:pt x="3968" y="519"/>
                </a:lnTo>
                <a:lnTo>
                  <a:pt x="3987" y="562"/>
                </a:lnTo>
                <a:lnTo>
                  <a:pt x="3968" y="599"/>
                </a:lnTo>
                <a:lnTo>
                  <a:pt x="3924" y="580"/>
                </a:lnTo>
                <a:lnTo>
                  <a:pt x="3924" y="562"/>
                </a:lnTo>
                <a:lnTo>
                  <a:pt x="3831" y="562"/>
                </a:lnTo>
                <a:lnTo>
                  <a:pt x="3812" y="623"/>
                </a:lnTo>
                <a:lnTo>
                  <a:pt x="3831" y="650"/>
                </a:lnTo>
                <a:lnTo>
                  <a:pt x="3880" y="650"/>
                </a:lnTo>
                <a:lnTo>
                  <a:pt x="3768" y="675"/>
                </a:lnTo>
                <a:lnTo>
                  <a:pt x="3749" y="623"/>
                </a:lnTo>
                <a:lnTo>
                  <a:pt x="3674" y="623"/>
                </a:lnTo>
                <a:lnTo>
                  <a:pt x="3674" y="650"/>
                </a:lnTo>
                <a:lnTo>
                  <a:pt x="3518" y="650"/>
                </a:lnTo>
                <a:lnTo>
                  <a:pt x="3480" y="650"/>
                </a:lnTo>
                <a:lnTo>
                  <a:pt x="3455" y="787"/>
                </a:lnTo>
                <a:lnTo>
                  <a:pt x="3406" y="831"/>
                </a:lnTo>
                <a:lnTo>
                  <a:pt x="3480" y="831"/>
                </a:lnTo>
                <a:lnTo>
                  <a:pt x="3499" y="868"/>
                </a:lnTo>
                <a:lnTo>
                  <a:pt x="3499" y="848"/>
                </a:lnTo>
                <a:lnTo>
                  <a:pt x="3518" y="848"/>
                </a:lnTo>
                <a:lnTo>
                  <a:pt x="3518" y="868"/>
                </a:lnTo>
                <a:lnTo>
                  <a:pt x="3543" y="868"/>
                </a:lnTo>
                <a:lnTo>
                  <a:pt x="3562" y="848"/>
                </a:lnTo>
                <a:lnTo>
                  <a:pt x="3655" y="892"/>
                </a:lnTo>
                <a:lnTo>
                  <a:pt x="3699" y="980"/>
                </a:lnTo>
                <a:lnTo>
                  <a:pt x="3768" y="1075"/>
                </a:lnTo>
                <a:lnTo>
                  <a:pt x="3768" y="1199"/>
                </a:lnTo>
                <a:lnTo>
                  <a:pt x="3718" y="1249"/>
                </a:lnTo>
                <a:lnTo>
                  <a:pt x="3718" y="1293"/>
                </a:lnTo>
                <a:lnTo>
                  <a:pt x="3674" y="1312"/>
                </a:lnTo>
                <a:lnTo>
                  <a:pt x="3636" y="1293"/>
                </a:lnTo>
                <a:lnTo>
                  <a:pt x="3612" y="1312"/>
                </a:lnTo>
                <a:lnTo>
                  <a:pt x="3612" y="1293"/>
                </a:lnTo>
                <a:lnTo>
                  <a:pt x="3562" y="1232"/>
                </a:lnTo>
                <a:lnTo>
                  <a:pt x="3593" y="1199"/>
                </a:lnTo>
                <a:lnTo>
                  <a:pt x="3636" y="1232"/>
                </a:lnTo>
                <a:lnTo>
                  <a:pt x="3612" y="1136"/>
                </a:lnTo>
                <a:lnTo>
                  <a:pt x="3612" y="1117"/>
                </a:lnTo>
                <a:lnTo>
                  <a:pt x="3593" y="1075"/>
                </a:lnTo>
                <a:lnTo>
                  <a:pt x="3518" y="1117"/>
                </a:lnTo>
                <a:lnTo>
                  <a:pt x="3499" y="1117"/>
                </a:lnTo>
                <a:lnTo>
                  <a:pt x="3455" y="1075"/>
                </a:lnTo>
                <a:lnTo>
                  <a:pt x="3387" y="1043"/>
                </a:lnTo>
                <a:lnTo>
                  <a:pt x="3324" y="1024"/>
                </a:lnTo>
                <a:lnTo>
                  <a:pt x="3274" y="980"/>
                </a:lnTo>
                <a:lnTo>
                  <a:pt x="3187" y="892"/>
                </a:lnTo>
                <a:lnTo>
                  <a:pt x="3093" y="868"/>
                </a:lnTo>
                <a:lnTo>
                  <a:pt x="3030" y="892"/>
                </a:lnTo>
                <a:lnTo>
                  <a:pt x="3005" y="911"/>
                </a:lnTo>
                <a:lnTo>
                  <a:pt x="3055" y="944"/>
                </a:lnTo>
                <a:lnTo>
                  <a:pt x="3030" y="963"/>
                </a:lnTo>
                <a:lnTo>
                  <a:pt x="3055" y="1005"/>
                </a:lnTo>
                <a:lnTo>
                  <a:pt x="3005" y="1024"/>
                </a:lnTo>
                <a:lnTo>
                  <a:pt x="2962" y="1024"/>
                </a:lnTo>
                <a:lnTo>
                  <a:pt x="2899" y="1005"/>
                </a:lnTo>
                <a:lnTo>
                  <a:pt x="2849" y="1024"/>
                </a:lnTo>
                <a:lnTo>
                  <a:pt x="2762" y="1043"/>
                </a:lnTo>
                <a:lnTo>
                  <a:pt x="2599" y="1005"/>
                </a:lnTo>
                <a:lnTo>
                  <a:pt x="2512" y="1005"/>
                </a:lnTo>
                <a:lnTo>
                  <a:pt x="2443" y="963"/>
                </a:lnTo>
                <a:lnTo>
                  <a:pt x="2356" y="944"/>
                </a:lnTo>
                <a:lnTo>
                  <a:pt x="2336" y="963"/>
                </a:lnTo>
                <a:lnTo>
                  <a:pt x="2356" y="980"/>
                </a:lnTo>
                <a:lnTo>
                  <a:pt x="2356" y="1024"/>
                </a:lnTo>
                <a:lnTo>
                  <a:pt x="2262" y="1024"/>
                </a:lnTo>
                <a:lnTo>
                  <a:pt x="2224" y="1005"/>
                </a:lnTo>
                <a:lnTo>
                  <a:pt x="2150" y="980"/>
                </a:lnTo>
                <a:lnTo>
                  <a:pt x="2037" y="1043"/>
                </a:lnTo>
                <a:lnTo>
                  <a:pt x="2018" y="1075"/>
                </a:lnTo>
                <a:lnTo>
                  <a:pt x="2018" y="1043"/>
                </a:lnTo>
                <a:lnTo>
                  <a:pt x="1993" y="1024"/>
                </a:lnTo>
                <a:lnTo>
                  <a:pt x="1974" y="1043"/>
                </a:lnTo>
                <a:lnTo>
                  <a:pt x="1950" y="1024"/>
                </a:lnTo>
                <a:lnTo>
                  <a:pt x="1862" y="980"/>
                </a:lnTo>
                <a:lnTo>
                  <a:pt x="1793" y="980"/>
                </a:lnTo>
                <a:lnTo>
                  <a:pt x="1774" y="963"/>
                </a:lnTo>
                <a:lnTo>
                  <a:pt x="1749" y="980"/>
                </a:lnTo>
                <a:lnTo>
                  <a:pt x="1662" y="892"/>
                </a:lnTo>
                <a:lnTo>
                  <a:pt x="1593" y="848"/>
                </a:lnTo>
                <a:lnTo>
                  <a:pt x="1568" y="848"/>
                </a:lnTo>
                <a:lnTo>
                  <a:pt x="1524" y="868"/>
                </a:lnTo>
                <a:lnTo>
                  <a:pt x="1505" y="868"/>
                </a:lnTo>
                <a:lnTo>
                  <a:pt x="1505" y="848"/>
                </a:lnTo>
                <a:lnTo>
                  <a:pt x="1456" y="848"/>
                </a:lnTo>
                <a:lnTo>
                  <a:pt x="1412" y="848"/>
                </a:lnTo>
                <a:lnTo>
                  <a:pt x="1412" y="831"/>
                </a:lnTo>
                <a:lnTo>
                  <a:pt x="1393" y="807"/>
                </a:lnTo>
                <a:lnTo>
                  <a:pt x="1319" y="807"/>
                </a:lnTo>
                <a:lnTo>
                  <a:pt x="1319" y="831"/>
                </a:lnTo>
                <a:lnTo>
                  <a:pt x="1256" y="831"/>
                </a:lnTo>
                <a:lnTo>
                  <a:pt x="1143" y="848"/>
                </a:lnTo>
                <a:lnTo>
                  <a:pt x="1099" y="848"/>
                </a:lnTo>
                <a:lnTo>
                  <a:pt x="1099" y="868"/>
                </a:lnTo>
                <a:lnTo>
                  <a:pt x="1124" y="868"/>
                </a:lnTo>
                <a:lnTo>
                  <a:pt x="1124" y="892"/>
                </a:lnTo>
                <a:lnTo>
                  <a:pt x="1099" y="911"/>
                </a:lnTo>
                <a:lnTo>
                  <a:pt x="1124" y="911"/>
                </a:lnTo>
                <a:lnTo>
                  <a:pt x="1099" y="944"/>
                </a:lnTo>
                <a:lnTo>
                  <a:pt x="1162" y="963"/>
                </a:lnTo>
                <a:lnTo>
                  <a:pt x="1143" y="980"/>
                </a:lnTo>
                <a:lnTo>
                  <a:pt x="1099" y="980"/>
                </a:lnTo>
                <a:lnTo>
                  <a:pt x="1048" y="980"/>
                </a:lnTo>
                <a:lnTo>
                  <a:pt x="1006" y="980"/>
                </a:lnTo>
                <a:lnTo>
                  <a:pt x="968" y="980"/>
                </a:lnTo>
                <a:lnTo>
                  <a:pt x="943" y="980"/>
                </a:lnTo>
                <a:lnTo>
                  <a:pt x="943" y="1005"/>
                </a:lnTo>
                <a:lnTo>
                  <a:pt x="892" y="963"/>
                </a:lnTo>
                <a:lnTo>
                  <a:pt x="855" y="944"/>
                </a:lnTo>
                <a:lnTo>
                  <a:pt x="831" y="963"/>
                </a:lnTo>
                <a:lnTo>
                  <a:pt x="812" y="963"/>
                </a:lnTo>
                <a:lnTo>
                  <a:pt x="762" y="980"/>
                </a:lnTo>
                <a:lnTo>
                  <a:pt x="737" y="980"/>
                </a:lnTo>
                <a:lnTo>
                  <a:pt x="762" y="1024"/>
                </a:lnTo>
                <a:lnTo>
                  <a:pt x="737" y="1024"/>
                </a:lnTo>
                <a:lnTo>
                  <a:pt x="718" y="1005"/>
                </a:lnTo>
                <a:lnTo>
                  <a:pt x="699" y="1075"/>
                </a:lnTo>
                <a:lnTo>
                  <a:pt x="718" y="1093"/>
                </a:lnTo>
                <a:lnTo>
                  <a:pt x="718" y="1117"/>
                </a:lnTo>
                <a:lnTo>
                  <a:pt x="762" y="1117"/>
                </a:lnTo>
                <a:lnTo>
                  <a:pt x="779" y="1161"/>
                </a:lnTo>
                <a:lnTo>
                  <a:pt x="762" y="1180"/>
                </a:lnTo>
                <a:lnTo>
                  <a:pt x="737" y="1180"/>
                </a:lnTo>
                <a:lnTo>
                  <a:pt x="718" y="1232"/>
                </a:lnTo>
                <a:lnTo>
                  <a:pt x="762" y="1274"/>
                </a:lnTo>
                <a:lnTo>
                  <a:pt x="762" y="1312"/>
                </a:lnTo>
                <a:lnTo>
                  <a:pt x="812" y="1362"/>
                </a:lnTo>
                <a:lnTo>
                  <a:pt x="779" y="1388"/>
                </a:lnTo>
                <a:lnTo>
                  <a:pt x="762" y="1388"/>
                </a:lnTo>
                <a:lnTo>
                  <a:pt x="737" y="1362"/>
                </a:lnTo>
                <a:lnTo>
                  <a:pt x="699" y="1312"/>
                </a:lnTo>
                <a:lnTo>
                  <a:pt x="655" y="1312"/>
                </a:lnTo>
                <a:lnTo>
                  <a:pt x="606" y="1293"/>
                </a:lnTo>
                <a:lnTo>
                  <a:pt x="518" y="1293"/>
                </a:lnTo>
                <a:lnTo>
                  <a:pt x="406" y="1232"/>
                </a:lnTo>
                <a:lnTo>
                  <a:pt x="387" y="1232"/>
                </a:lnTo>
                <a:lnTo>
                  <a:pt x="387" y="1199"/>
                </a:lnTo>
                <a:lnTo>
                  <a:pt x="406" y="1199"/>
                </a:lnTo>
                <a:lnTo>
                  <a:pt x="425" y="1161"/>
                </a:lnTo>
                <a:lnTo>
                  <a:pt x="406" y="1161"/>
                </a:lnTo>
                <a:lnTo>
                  <a:pt x="467" y="1136"/>
                </a:lnTo>
                <a:lnTo>
                  <a:pt x="425" y="1136"/>
                </a:lnTo>
                <a:lnTo>
                  <a:pt x="425" y="1117"/>
                </a:lnTo>
                <a:lnTo>
                  <a:pt x="450" y="1093"/>
                </a:lnTo>
                <a:lnTo>
                  <a:pt x="467" y="1117"/>
                </a:lnTo>
                <a:lnTo>
                  <a:pt x="467" y="1075"/>
                </a:lnTo>
                <a:lnTo>
                  <a:pt x="467" y="1043"/>
                </a:lnTo>
                <a:lnTo>
                  <a:pt x="467" y="1024"/>
                </a:lnTo>
                <a:lnTo>
                  <a:pt x="406" y="1024"/>
                </a:lnTo>
                <a:lnTo>
                  <a:pt x="387" y="1005"/>
                </a:lnTo>
                <a:lnTo>
                  <a:pt x="310" y="1005"/>
                </a:lnTo>
                <a:lnTo>
                  <a:pt x="293" y="963"/>
                </a:lnTo>
                <a:lnTo>
                  <a:pt x="268" y="963"/>
                </a:lnTo>
                <a:lnTo>
                  <a:pt x="268" y="944"/>
                </a:lnTo>
                <a:lnTo>
                  <a:pt x="249" y="911"/>
                </a:lnTo>
                <a:lnTo>
                  <a:pt x="181" y="944"/>
                </a:lnTo>
                <a:lnTo>
                  <a:pt x="154" y="892"/>
                </a:lnTo>
                <a:lnTo>
                  <a:pt x="198" y="892"/>
                </a:lnTo>
                <a:lnTo>
                  <a:pt x="198" y="868"/>
                </a:lnTo>
                <a:lnTo>
                  <a:pt x="181" y="868"/>
                </a:lnTo>
                <a:lnTo>
                  <a:pt x="154" y="831"/>
                </a:lnTo>
                <a:lnTo>
                  <a:pt x="137" y="787"/>
                </a:lnTo>
                <a:lnTo>
                  <a:pt x="68" y="755"/>
                </a:lnTo>
                <a:lnTo>
                  <a:pt x="24" y="711"/>
                </a:lnTo>
                <a:lnTo>
                  <a:pt x="24" y="694"/>
                </a:lnTo>
                <a:lnTo>
                  <a:pt x="0" y="675"/>
                </a:lnTo>
                <a:lnTo>
                  <a:pt x="24" y="650"/>
                </a:lnTo>
                <a:lnTo>
                  <a:pt x="42" y="650"/>
                </a:lnTo>
                <a:lnTo>
                  <a:pt x="68" y="623"/>
                </a:lnTo>
                <a:lnTo>
                  <a:pt x="42" y="599"/>
                </a:lnTo>
                <a:lnTo>
                  <a:pt x="24" y="599"/>
                </a:lnTo>
                <a:lnTo>
                  <a:pt x="112" y="519"/>
                </a:lnTo>
                <a:lnTo>
                  <a:pt x="93" y="467"/>
                </a:lnTo>
                <a:lnTo>
                  <a:pt x="93" y="450"/>
                </a:lnTo>
                <a:lnTo>
                  <a:pt x="68" y="423"/>
                </a:lnTo>
                <a:lnTo>
                  <a:pt x="68" y="406"/>
                </a:lnTo>
                <a:lnTo>
                  <a:pt x="42" y="362"/>
                </a:lnTo>
                <a:lnTo>
                  <a:pt x="42" y="330"/>
                </a:lnTo>
                <a:lnTo>
                  <a:pt x="0" y="311"/>
                </a:lnTo>
                <a:lnTo>
                  <a:pt x="0" y="293"/>
                </a:lnTo>
                <a:lnTo>
                  <a:pt x="24" y="293"/>
                </a:lnTo>
                <a:lnTo>
                  <a:pt x="68" y="269"/>
                </a:lnTo>
                <a:lnTo>
                  <a:pt x="112" y="250"/>
                </a:lnTo>
                <a:lnTo>
                  <a:pt x="230" y="293"/>
                </a:lnTo>
                <a:lnTo>
                  <a:pt x="354" y="330"/>
                </a:lnTo>
                <a:lnTo>
                  <a:pt x="387" y="362"/>
                </a:lnTo>
                <a:lnTo>
                  <a:pt x="293" y="381"/>
                </a:lnTo>
                <a:lnTo>
                  <a:pt x="112" y="362"/>
                </a:lnTo>
                <a:lnTo>
                  <a:pt x="198" y="406"/>
                </a:lnTo>
                <a:lnTo>
                  <a:pt x="198" y="450"/>
                </a:lnTo>
                <a:lnTo>
                  <a:pt x="268" y="467"/>
                </a:lnTo>
                <a:lnTo>
                  <a:pt x="310" y="467"/>
                </a:lnTo>
                <a:lnTo>
                  <a:pt x="293" y="450"/>
                </a:lnTo>
                <a:lnTo>
                  <a:pt x="249" y="423"/>
                </a:lnTo>
                <a:lnTo>
                  <a:pt x="268" y="423"/>
                </a:lnTo>
                <a:lnTo>
                  <a:pt x="387" y="450"/>
                </a:lnTo>
                <a:lnTo>
                  <a:pt x="337" y="406"/>
                </a:lnTo>
                <a:lnTo>
                  <a:pt x="406" y="381"/>
                </a:lnTo>
                <a:lnTo>
                  <a:pt x="450" y="381"/>
                </a:lnTo>
                <a:lnTo>
                  <a:pt x="467" y="381"/>
                </a:lnTo>
                <a:lnTo>
                  <a:pt x="450" y="362"/>
                </a:lnTo>
                <a:lnTo>
                  <a:pt x="450" y="311"/>
                </a:lnTo>
                <a:lnTo>
                  <a:pt x="406" y="293"/>
                </a:lnTo>
                <a:lnTo>
                  <a:pt x="493" y="311"/>
                </a:lnTo>
                <a:lnTo>
                  <a:pt x="518" y="330"/>
                </a:lnTo>
                <a:lnTo>
                  <a:pt x="467" y="330"/>
                </a:lnTo>
                <a:lnTo>
                  <a:pt x="543" y="362"/>
                </a:lnTo>
                <a:lnTo>
                  <a:pt x="562" y="362"/>
                </a:lnTo>
                <a:lnTo>
                  <a:pt x="562" y="330"/>
                </a:lnTo>
                <a:lnTo>
                  <a:pt x="699" y="293"/>
                </a:lnTo>
                <a:lnTo>
                  <a:pt x="737" y="311"/>
                </a:lnTo>
                <a:lnTo>
                  <a:pt x="737" y="293"/>
                </a:lnTo>
                <a:lnTo>
                  <a:pt x="831" y="293"/>
                </a:lnTo>
                <a:lnTo>
                  <a:pt x="855" y="311"/>
                </a:lnTo>
                <a:lnTo>
                  <a:pt x="875" y="311"/>
                </a:lnTo>
                <a:lnTo>
                  <a:pt x="855" y="293"/>
                </a:lnTo>
                <a:lnTo>
                  <a:pt x="892" y="293"/>
                </a:lnTo>
                <a:lnTo>
                  <a:pt x="812" y="250"/>
                </a:lnTo>
                <a:lnTo>
                  <a:pt x="812" y="231"/>
                </a:lnTo>
                <a:lnTo>
                  <a:pt x="1099" y="311"/>
                </a:lnTo>
                <a:lnTo>
                  <a:pt x="1124" y="293"/>
                </a:lnTo>
                <a:lnTo>
                  <a:pt x="1031" y="269"/>
                </a:lnTo>
                <a:lnTo>
                  <a:pt x="1031" y="231"/>
                </a:lnTo>
                <a:lnTo>
                  <a:pt x="1006" y="206"/>
                </a:lnTo>
                <a:lnTo>
                  <a:pt x="1048" y="137"/>
                </a:lnTo>
                <a:lnTo>
                  <a:pt x="1080" y="137"/>
                </a:lnTo>
                <a:lnTo>
                  <a:pt x="1099" y="137"/>
                </a:lnTo>
                <a:lnTo>
                  <a:pt x="1143" y="154"/>
                </a:lnTo>
                <a:lnTo>
                  <a:pt x="1143" y="206"/>
                </a:lnTo>
                <a:lnTo>
                  <a:pt x="1162" y="206"/>
                </a:lnTo>
                <a:lnTo>
                  <a:pt x="1212" y="293"/>
                </a:lnTo>
                <a:lnTo>
                  <a:pt x="1237" y="293"/>
                </a:lnTo>
                <a:lnTo>
                  <a:pt x="1237" y="330"/>
                </a:lnTo>
                <a:lnTo>
                  <a:pt x="1187" y="362"/>
                </a:lnTo>
                <a:lnTo>
                  <a:pt x="1237" y="381"/>
                </a:lnTo>
                <a:lnTo>
                  <a:pt x="1281" y="362"/>
                </a:lnTo>
                <a:lnTo>
                  <a:pt x="1300" y="330"/>
                </a:lnTo>
                <a:lnTo>
                  <a:pt x="1256" y="293"/>
                </a:lnTo>
                <a:lnTo>
                  <a:pt x="1237" y="293"/>
                </a:lnTo>
                <a:lnTo>
                  <a:pt x="1212" y="269"/>
                </a:lnTo>
                <a:lnTo>
                  <a:pt x="1212" y="231"/>
                </a:lnTo>
                <a:lnTo>
                  <a:pt x="1162" y="206"/>
                </a:lnTo>
                <a:lnTo>
                  <a:pt x="1212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6E53CE26-EC7A-634F-A031-222A374C395F}"/>
              </a:ext>
            </a:extLst>
          </p:cNvPr>
          <p:cNvSpPr>
            <a:spLocks/>
          </p:cNvSpPr>
          <p:nvPr/>
        </p:nvSpPr>
        <p:spPr bwMode="auto">
          <a:xfrm>
            <a:off x="5877948" y="1371600"/>
            <a:ext cx="3976687" cy="1365250"/>
          </a:xfrm>
          <a:custGeom>
            <a:avLst/>
            <a:gdLst>
              <a:gd name="T0" fmla="*/ 2147483647 w 4582"/>
              <a:gd name="T1" fmla="*/ 2147483647 h 1388"/>
              <a:gd name="T2" fmla="*/ 2147483647 w 4582"/>
              <a:gd name="T3" fmla="*/ 2147483647 h 1388"/>
              <a:gd name="T4" fmla="*/ 2147483647 w 4582"/>
              <a:gd name="T5" fmla="*/ 2147483647 h 1388"/>
              <a:gd name="T6" fmla="*/ 2147483647 w 4582"/>
              <a:gd name="T7" fmla="*/ 2147483647 h 1388"/>
              <a:gd name="T8" fmla="*/ 2147483647 w 4582"/>
              <a:gd name="T9" fmla="*/ 2147483647 h 1388"/>
              <a:gd name="T10" fmla="*/ 2147483647 w 4582"/>
              <a:gd name="T11" fmla="*/ 2147483647 h 1388"/>
              <a:gd name="T12" fmla="*/ 2147483647 w 4582"/>
              <a:gd name="T13" fmla="*/ 2147483647 h 1388"/>
              <a:gd name="T14" fmla="*/ 2147483647 w 4582"/>
              <a:gd name="T15" fmla="*/ 2147483647 h 1388"/>
              <a:gd name="T16" fmla="*/ 2147483647 w 4582"/>
              <a:gd name="T17" fmla="*/ 2147483647 h 1388"/>
              <a:gd name="T18" fmla="*/ 2147483647 w 4582"/>
              <a:gd name="T19" fmla="*/ 2147483647 h 1388"/>
              <a:gd name="T20" fmla="*/ 2147483647 w 4582"/>
              <a:gd name="T21" fmla="*/ 2147483647 h 1388"/>
              <a:gd name="T22" fmla="*/ 2147483647 w 4582"/>
              <a:gd name="T23" fmla="*/ 2147483647 h 1388"/>
              <a:gd name="T24" fmla="*/ 2147483647 w 4582"/>
              <a:gd name="T25" fmla="*/ 2147483647 h 1388"/>
              <a:gd name="T26" fmla="*/ 2147483647 w 4582"/>
              <a:gd name="T27" fmla="*/ 2147483647 h 1388"/>
              <a:gd name="T28" fmla="*/ 2147483647 w 4582"/>
              <a:gd name="T29" fmla="*/ 2147483647 h 1388"/>
              <a:gd name="T30" fmla="*/ 2147483647 w 4582"/>
              <a:gd name="T31" fmla="*/ 2147483647 h 1388"/>
              <a:gd name="T32" fmla="*/ 2147483647 w 4582"/>
              <a:gd name="T33" fmla="*/ 2147483647 h 1388"/>
              <a:gd name="T34" fmla="*/ 2147483647 w 4582"/>
              <a:gd name="T35" fmla="*/ 2147483647 h 1388"/>
              <a:gd name="T36" fmla="*/ 2147483647 w 4582"/>
              <a:gd name="T37" fmla="*/ 2147483647 h 1388"/>
              <a:gd name="T38" fmla="*/ 2147483647 w 4582"/>
              <a:gd name="T39" fmla="*/ 2147483647 h 1388"/>
              <a:gd name="T40" fmla="*/ 2147483647 w 4582"/>
              <a:gd name="T41" fmla="*/ 2147483647 h 1388"/>
              <a:gd name="T42" fmla="*/ 2147483647 w 4582"/>
              <a:gd name="T43" fmla="*/ 2147483647 h 1388"/>
              <a:gd name="T44" fmla="*/ 2147483647 w 4582"/>
              <a:gd name="T45" fmla="*/ 2147483647 h 1388"/>
              <a:gd name="T46" fmla="*/ 2147483647 w 4582"/>
              <a:gd name="T47" fmla="*/ 2147483647 h 1388"/>
              <a:gd name="T48" fmla="*/ 2147483647 w 4582"/>
              <a:gd name="T49" fmla="*/ 2147483647 h 1388"/>
              <a:gd name="T50" fmla="*/ 2147483647 w 4582"/>
              <a:gd name="T51" fmla="*/ 2147483647 h 1388"/>
              <a:gd name="T52" fmla="*/ 2147483647 w 4582"/>
              <a:gd name="T53" fmla="*/ 2147483647 h 1388"/>
              <a:gd name="T54" fmla="*/ 2147483647 w 4582"/>
              <a:gd name="T55" fmla="*/ 2147483647 h 1388"/>
              <a:gd name="T56" fmla="*/ 2147483647 w 4582"/>
              <a:gd name="T57" fmla="*/ 2147483647 h 1388"/>
              <a:gd name="T58" fmla="*/ 2147483647 w 4582"/>
              <a:gd name="T59" fmla="*/ 2147483647 h 1388"/>
              <a:gd name="T60" fmla="*/ 2147483647 w 4582"/>
              <a:gd name="T61" fmla="*/ 2147483647 h 1388"/>
              <a:gd name="T62" fmla="*/ 2147483647 w 4582"/>
              <a:gd name="T63" fmla="*/ 2147483647 h 1388"/>
              <a:gd name="T64" fmla="*/ 2147483647 w 4582"/>
              <a:gd name="T65" fmla="*/ 2147483647 h 1388"/>
              <a:gd name="T66" fmla="*/ 2147483647 w 4582"/>
              <a:gd name="T67" fmla="*/ 2147483647 h 1388"/>
              <a:gd name="T68" fmla="*/ 2147483647 w 4582"/>
              <a:gd name="T69" fmla="*/ 2147483647 h 1388"/>
              <a:gd name="T70" fmla="*/ 2147483647 w 4582"/>
              <a:gd name="T71" fmla="*/ 2147483647 h 1388"/>
              <a:gd name="T72" fmla="*/ 2147483647 w 4582"/>
              <a:gd name="T73" fmla="*/ 2147483647 h 1388"/>
              <a:gd name="T74" fmla="*/ 2147483647 w 4582"/>
              <a:gd name="T75" fmla="*/ 2147483647 h 1388"/>
              <a:gd name="T76" fmla="*/ 2147483647 w 4582"/>
              <a:gd name="T77" fmla="*/ 2147483647 h 1388"/>
              <a:gd name="T78" fmla="*/ 2147483647 w 4582"/>
              <a:gd name="T79" fmla="*/ 2147483647 h 1388"/>
              <a:gd name="T80" fmla="*/ 2147483647 w 4582"/>
              <a:gd name="T81" fmla="*/ 2147483647 h 1388"/>
              <a:gd name="T82" fmla="*/ 2147483647 w 4582"/>
              <a:gd name="T83" fmla="*/ 2147483647 h 1388"/>
              <a:gd name="T84" fmla="*/ 2147483647 w 4582"/>
              <a:gd name="T85" fmla="*/ 2147483647 h 1388"/>
              <a:gd name="T86" fmla="*/ 2147483647 w 4582"/>
              <a:gd name="T87" fmla="*/ 2147483647 h 1388"/>
              <a:gd name="T88" fmla="*/ 2147483647 w 4582"/>
              <a:gd name="T89" fmla="*/ 2147483647 h 1388"/>
              <a:gd name="T90" fmla="*/ 2147483647 w 4582"/>
              <a:gd name="T91" fmla="*/ 2147483647 h 1388"/>
              <a:gd name="T92" fmla="*/ 2147483647 w 4582"/>
              <a:gd name="T93" fmla="*/ 2147483647 h 1388"/>
              <a:gd name="T94" fmla="*/ 2147483647 w 4582"/>
              <a:gd name="T95" fmla="*/ 2147483647 h 1388"/>
              <a:gd name="T96" fmla="*/ 2147483647 w 4582"/>
              <a:gd name="T97" fmla="*/ 2147483647 h 1388"/>
              <a:gd name="T98" fmla="*/ 2147483647 w 4582"/>
              <a:gd name="T99" fmla="*/ 2147483647 h 1388"/>
              <a:gd name="T100" fmla="*/ 2147483647 w 4582"/>
              <a:gd name="T101" fmla="*/ 2147483647 h 1388"/>
              <a:gd name="T102" fmla="*/ 2147483647 w 4582"/>
              <a:gd name="T103" fmla="*/ 2147483647 h 1388"/>
              <a:gd name="T104" fmla="*/ 2147483647 w 4582"/>
              <a:gd name="T105" fmla="*/ 2147483647 h 1388"/>
              <a:gd name="T106" fmla="*/ 2147483647 w 4582"/>
              <a:gd name="T107" fmla="*/ 2147483647 h 1388"/>
              <a:gd name="T108" fmla="*/ 2147483647 w 4582"/>
              <a:gd name="T109" fmla="*/ 2147483647 h 1388"/>
              <a:gd name="T110" fmla="*/ 2147483647 w 4582"/>
              <a:gd name="T111" fmla="*/ 2147483647 h 1388"/>
              <a:gd name="T112" fmla="*/ 2147483647 w 4582"/>
              <a:gd name="T113" fmla="*/ 2147483647 h 1388"/>
              <a:gd name="T114" fmla="*/ 2147483647 w 4582"/>
              <a:gd name="T115" fmla="*/ 2147483647 h 13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2"/>
              <a:gd name="T175" fmla="*/ 0 h 1388"/>
              <a:gd name="T176" fmla="*/ 4582 w 4582"/>
              <a:gd name="T177" fmla="*/ 1388 h 13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2" h="1388">
                <a:moveTo>
                  <a:pt x="1212" y="154"/>
                </a:moveTo>
                <a:lnTo>
                  <a:pt x="1237" y="206"/>
                </a:lnTo>
                <a:lnTo>
                  <a:pt x="1319" y="231"/>
                </a:lnTo>
                <a:lnTo>
                  <a:pt x="1237" y="181"/>
                </a:lnTo>
                <a:lnTo>
                  <a:pt x="1256" y="154"/>
                </a:lnTo>
                <a:lnTo>
                  <a:pt x="1393" y="181"/>
                </a:lnTo>
                <a:lnTo>
                  <a:pt x="1412" y="181"/>
                </a:lnTo>
                <a:lnTo>
                  <a:pt x="1349" y="154"/>
                </a:lnTo>
                <a:lnTo>
                  <a:pt x="1319" y="137"/>
                </a:lnTo>
                <a:lnTo>
                  <a:pt x="1475" y="112"/>
                </a:lnTo>
                <a:lnTo>
                  <a:pt x="1437" y="93"/>
                </a:lnTo>
                <a:lnTo>
                  <a:pt x="1475" y="74"/>
                </a:lnTo>
                <a:lnTo>
                  <a:pt x="1568" y="49"/>
                </a:lnTo>
                <a:lnTo>
                  <a:pt x="1725" y="49"/>
                </a:lnTo>
                <a:lnTo>
                  <a:pt x="1725" y="25"/>
                </a:lnTo>
                <a:lnTo>
                  <a:pt x="1774" y="0"/>
                </a:lnTo>
                <a:lnTo>
                  <a:pt x="1837" y="0"/>
                </a:lnTo>
                <a:lnTo>
                  <a:pt x="1881" y="25"/>
                </a:lnTo>
                <a:lnTo>
                  <a:pt x="1993" y="25"/>
                </a:lnTo>
                <a:lnTo>
                  <a:pt x="2087" y="49"/>
                </a:lnTo>
                <a:lnTo>
                  <a:pt x="2106" y="74"/>
                </a:lnTo>
                <a:lnTo>
                  <a:pt x="1993" y="137"/>
                </a:lnTo>
                <a:lnTo>
                  <a:pt x="2087" y="137"/>
                </a:lnTo>
                <a:lnTo>
                  <a:pt x="2068" y="112"/>
                </a:lnTo>
                <a:lnTo>
                  <a:pt x="2150" y="112"/>
                </a:lnTo>
                <a:lnTo>
                  <a:pt x="2087" y="93"/>
                </a:lnTo>
                <a:lnTo>
                  <a:pt x="2131" y="93"/>
                </a:lnTo>
                <a:lnTo>
                  <a:pt x="2174" y="137"/>
                </a:lnTo>
                <a:lnTo>
                  <a:pt x="2287" y="137"/>
                </a:lnTo>
                <a:lnTo>
                  <a:pt x="2306" y="137"/>
                </a:lnTo>
                <a:lnTo>
                  <a:pt x="2356" y="137"/>
                </a:lnTo>
                <a:lnTo>
                  <a:pt x="2443" y="137"/>
                </a:lnTo>
                <a:lnTo>
                  <a:pt x="2399" y="112"/>
                </a:lnTo>
                <a:lnTo>
                  <a:pt x="2556" y="137"/>
                </a:lnTo>
                <a:lnTo>
                  <a:pt x="2624" y="154"/>
                </a:lnTo>
                <a:lnTo>
                  <a:pt x="2624" y="181"/>
                </a:lnTo>
                <a:lnTo>
                  <a:pt x="2737" y="231"/>
                </a:lnTo>
                <a:lnTo>
                  <a:pt x="2737" y="206"/>
                </a:lnTo>
                <a:lnTo>
                  <a:pt x="2712" y="181"/>
                </a:lnTo>
                <a:lnTo>
                  <a:pt x="2805" y="206"/>
                </a:lnTo>
                <a:lnTo>
                  <a:pt x="2824" y="181"/>
                </a:lnTo>
                <a:lnTo>
                  <a:pt x="2937" y="206"/>
                </a:lnTo>
                <a:lnTo>
                  <a:pt x="2899" y="181"/>
                </a:lnTo>
                <a:lnTo>
                  <a:pt x="2899" y="154"/>
                </a:lnTo>
                <a:lnTo>
                  <a:pt x="3167" y="181"/>
                </a:lnTo>
                <a:lnTo>
                  <a:pt x="3293" y="231"/>
                </a:lnTo>
                <a:lnTo>
                  <a:pt x="3455" y="231"/>
                </a:lnTo>
                <a:lnTo>
                  <a:pt x="3518" y="250"/>
                </a:lnTo>
                <a:lnTo>
                  <a:pt x="3593" y="269"/>
                </a:lnTo>
                <a:lnTo>
                  <a:pt x="3768" y="269"/>
                </a:lnTo>
                <a:lnTo>
                  <a:pt x="3768" y="250"/>
                </a:lnTo>
                <a:lnTo>
                  <a:pt x="3812" y="250"/>
                </a:lnTo>
                <a:lnTo>
                  <a:pt x="3812" y="269"/>
                </a:lnTo>
                <a:lnTo>
                  <a:pt x="3793" y="269"/>
                </a:lnTo>
                <a:lnTo>
                  <a:pt x="3856" y="293"/>
                </a:lnTo>
                <a:lnTo>
                  <a:pt x="3880" y="293"/>
                </a:lnTo>
                <a:lnTo>
                  <a:pt x="3812" y="250"/>
                </a:lnTo>
                <a:lnTo>
                  <a:pt x="3987" y="250"/>
                </a:lnTo>
                <a:lnTo>
                  <a:pt x="4124" y="293"/>
                </a:lnTo>
                <a:lnTo>
                  <a:pt x="4393" y="362"/>
                </a:lnTo>
                <a:lnTo>
                  <a:pt x="4462" y="362"/>
                </a:lnTo>
                <a:lnTo>
                  <a:pt x="4582" y="381"/>
                </a:lnTo>
                <a:lnTo>
                  <a:pt x="4582" y="406"/>
                </a:lnTo>
                <a:lnTo>
                  <a:pt x="4530" y="406"/>
                </a:lnTo>
                <a:lnTo>
                  <a:pt x="4582" y="450"/>
                </a:lnTo>
                <a:lnTo>
                  <a:pt x="4443" y="423"/>
                </a:lnTo>
                <a:lnTo>
                  <a:pt x="4349" y="406"/>
                </a:lnTo>
                <a:lnTo>
                  <a:pt x="4305" y="381"/>
                </a:lnTo>
                <a:lnTo>
                  <a:pt x="4286" y="406"/>
                </a:lnTo>
                <a:lnTo>
                  <a:pt x="4330" y="406"/>
                </a:lnTo>
                <a:lnTo>
                  <a:pt x="4330" y="423"/>
                </a:lnTo>
                <a:lnTo>
                  <a:pt x="4330" y="450"/>
                </a:lnTo>
                <a:lnTo>
                  <a:pt x="4286" y="450"/>
                </a:lnTo>
                <a:lnTo>
                  <a:pt x="4443" y="519"/>
                </a:lnTo>
                <a:lnTo>
                  <a:pt x="4443" y="538"/>
                </a:lnTo>
                <a:lnTo>
                  <a:pt x="4374" y="519"/>
                </a:lnTo>
                <a:lnTo>
                  <a:pt x="4349" y="538"/>
                </a:lnTo>
                <a:lnTo>
                  <a:pt x="4286" y="599"/>
                </a:lnTo>
                <a:lnTo>
                  <a:pt x="4305" y="623"/>
                </a:lnTo>
                <a:lnTo>
                  <a:pt x="4218" y="599"/>
                </a:lnTo>
                <a:lnTo>
                  <a:pt x="4193" y="599"/>
                </a:lnTo>
                <a:lnTo>
                  <a:pt x="4193" y="623"/>
                </a:lnTo>
                <a:lnTo>
                  <a:pt x="4149" y="599"/>
                </a:lnTo>
                <a:lnTo>
                  <a:pt x="4124" y="623"/>
                </a:lnTo>
                <a:lnTo>
                  <a:pt x="4105" y="623"/>
                </a:lnTo>
                <a:lnTo>
                  <a:pt x="4124" y="650"/>
                </a:lnTo>
                <a:lnTo>
                  <a:pt x="4124" y="694"/>
                </a:lnTo>
                <a:lnTo>
                  <a:pt x="4149" y="711"/>
                </a:lnTo>
                <a:lnTo>
                  <a:pt x="4174" y="711"/>
                </a:lnTo>
                <a:lnTo>
                  <a:pt x="4193" y="736"/>
                </a:lnTo>
                <a:lnTo>
                  <a:pt x="4237" y="755"/>
                </a:lnTo>
                <a:lnTo>
                  <a:pt x="4218" y="787"/>
                </a:lnTo>
                <a:lnTo>
                  <a:pt x="4262" y="831"/>
                </a:lnTo>
                <a:lnTo>
                  <a:pt x="4218" y="848"/>
                </a:lnTo>
                <a:lnTo>
                  <a:pt x="4262" y="892"/>
                </a:lnTo>
                <a:lnTo>
                  <a:pt x="4237" y="892"/>
                </a:lnTo>
                <a:lnTo>
                  <a:pt x="4237" y="963"/>
                </a:lnTo>
                <a:lnTo>
                  <a:pt x="4237" y="980"/>
                </a:lnTo>
                <a:lnTo>
                  <a:pt x="4037" y="807"/>
                </a:lnTo>
                <a:lnTo>
                  <a:pt x="3987" y="736"/>
                </a:lnTo>
                <a:lnTo>
                  <a:pt x="4018" y="736"/>
                </a:lnTo>
                <a:lnTo>
                  <a:pt x="3987" y="711"/>
                </a:lnTo>
                <a:lnTo>
                  <a:pt x="4018" y="694"/>
                </a:lnTo>
                <a:lnTo>
                  <a:pt x="4037" y="599"/>
                </a:lnTo>
                <a:lnTo>
                  <a:pt x="4061" y="580"/>
                </a:lnTo>
                <a:lnTo>
                  <a:pt x="4018" y="538"/>
                </a:lnTo>
                <a:lnTo>
                  <a:pt x="4018" y="519"/>
                </a:lnTo>
                <a:lnTo>
                  <a:pt x="3968" y="519"/>
                </a:lnTo>
                <a:lnTo>
                  <a:pt x="3987" y="562"/>
                </a:lnTo>
                <a:lnTo>
                  <a:pt x="3968" y="599"/>
                </a:lnTo>
                <a:lnTo>
                  <a:pt x="3924" y="580"/>
                </a:lnTo>
                <a:lnTo>
                  <a:pt x="3924" y="562"/>
                </a:lnTo>
                <a:lnTo>
                  <a:pt x="3831" y="562"/>
                </a:lnTo>
                <a:lnTo>
                  <a:pt x="3812" y="623"/>
                </a:lnTo>
                <a:lnTo>
                  <a:pt x="3831" y="650"/>
                </a:lnTo>
                <a:lnTo>
                  <a:pt x="3880" y="650"/>
                </a:lnTo>
                <a:lnTo>
                  <a:pt x="3768" y="675"/>
                </a:lnTo>
                <a:lnTo>
                  <a:pt x="3749" y="623"/>
                </a:lnTo>
                <a:lnTo>
                  <a:pt x="3674" y="623"/>
                </a:lnTo>
                <a:lnTo>
                  <a:pt x="3674" y="650"/>
                </a:lnTo>
                <a:lnTo>
                  <a:pt x="3518" y="650"/>
                </a:lnTo>
                <a:lnTo>
                  <a:pt x="3480" y="650"/>
                </a:lnTo>
                <a:lnTo>
                  <a:pt x="3455" y="787"/>
                </a:lnTo>
                <a:lnTo>
                  <a:pt x="3406" y="831"/>
                </a:lnTo>
                <a:lnTo>
                  <a:pt x="3480" y="831"/>
                </a:lnTo>
                <a:lnTo>
                  <a:pt x="3499" y="868"/>
                </a:lnTo>
                <a:lnTo>
                  <a:pt x="3499" y="848"/>
                </a:lnTo>
                <a:lnTo>
                  <a:pt x="3518" y="848"/>
                </a:lnTo>
                <a:lnTo>
                  <a:pt x="3518" y="868"/>
                </a:lnTo>
                <a:lnTo>
                  <a:pt x="3543" y="868"/>
                </a:lnTo>
                <a:lnTo>
                  <a:pt x="3562" y="848"/>
                </a:lnTo>
                <a:lnTo>
                  <a:pt x="3655" y="892"/>
                </a:lnTo>
                <a:lnTo>
                  <a:pt x="3699" y="980"/>
                </a:lnTo>
                <a:lnTo>
                  <a:pt x="3768" y="1075"/>
                </a:lnTo>
                <a:lnTo>
                  <a:pt x="3768" y="1199"/>
                </a:lnTo>
                <a:lnTo>
                  <a:pt x="3718" y="1249"/>
                </a:lnTo>
                <a:lnTo>
                  <a:pt x="3718" y="1293"/>
                </a:lnTo>
                <a:lnTo>
                  <a:pt x="3674" y="1312"/>
                </a:lnTo>
                <a:lnTo>
                  <a:pt x="3636" y="1293"/>
                </a:lnTo>
                <a:lnTo>
                  <a:pt x="3612" y="1312"/>
                </a:lnTo>
                <a:lnTo>
                  <a:pt x="3612" y="1293"/>
                </a:lnTo>
                <a:lnTo>
                  <a:pt x="3562" y="1232"/>
                </a:lnTo>
                <a:lnTo>
                  <a:pt x="3593" y="1199"/>
                </a:lnTo>
                <a:lnTo>
                  <a:pt x="3636" y="1232"/>
                </a:lnTo>
                <a:lnTo>
                  <a:pt x="3612" y="1136"/>
                </a:lnTo>
                <a:lnTo>
                  <a:pt x="3612" y="1117"/>
                </a:lnTo>
                <a:lnTo>
                  <a:pt x="3593" y="1075"/>
                </a:lnTo>
                <a:lnTo>
                  <a:pt x="3518" y="1117"/>
                </a:lnTo>
                <a:lnTo>
                  <a:pt x="3499" y="1117"/>
                </a:lnTo>
                <a:lnTo>
                  <a:pt x="3455" y="1075"/>
                </a:lnTo>
                <a:lnTo>
                  <a:pt x="3387" y="1043"/>
                </a:lnTo>
                <a:lnTo>
                  <a:pt x="3324" y="1024"/>
                </a:lnTo>
                <a:lnTo>
                  <a:pt x="3274" y="980"/>
                </a:lnTo>
                <a:lnTo>
                  <a:pt x="3187" y="892"/>
                </a:lnTo>
                <a:lnTo>
                  <a:pt x="3093" y="868"/>
                </a:lnTo>
                <a:lnTo>
                  <a:pt x="3030" y="892"/>
                </a:lnTo>
                <a:lnTo>
                  <a:pt x="3005" y="911"/>
                </a:lnTo>
                <a:lnTo>
                  <a:pt x="3055" y="944"/>
                </a:lnTo>
                <a:lnTo>
                  <a:pt x="3030" y="963"/>
                </a:lnTo>
                <a:lnTo>
                  <a:pt x="3055" y="1005"/>
                </a:lnTo>
                <a:lnTo>
                  <a:pt x="3005" y="1024"/>
                </a:lnTo>
                <a:lnTo>
                  <a:pt x="2962" y="1024"/>
                </a:lnTo>
                <a:lnTo>
                  <a:pt x="2899" y="1005"/>
                </a:lnTo>
                <a:lnTo>
                  <a:pt x="2849" y="1024"/>
                </a:lnTo>
                <a:lnTo>
                  <a:pt x="2762" y="1043"/>
                </a:lnTo>
                <a:lnTo>
                  <a:pt x="2599" y="1005"/>
                </a:lnTo>
                <a:lnTo>
                  <a:pt x="2512" y="1005"/>
                </a:lnTo>
                <a:lnTo>
                  <a:pt x="2443" y="963"/>
                </a:lnTo>
                <a:lnTo>
                  <a:pt x="2356" y="944"/>
                </a:lnTo>
                <a:lnTo>
                  <a:pt x="2336" y="963"/>
                </a:lnTo>
                <a:lnTo>
                  <a:pt x="2356" y="980"/>
                </a:lnTo>
                <a:lnTo>
                  <a:pt x="2356" y="1024"/>
                </a:lnTo>
                <a:lnTo>
                  <a:pt x="2262" y="1024"/>
                </a:lnTo>
                <a:lnTo>
                  <a:pt x="2224" y="1005"/>
                </a:lnTo>
                <a:lnTo>
                  <a:pt x="2150" y="980"/>
                </a:lnTo>
                <a:lnTo>
                  <a:pt x="2037" y="1043"/>
                </a:lnTo>
                <a:lnTo>
                  <a:pt x="2018" y="1075"/>
                </a:lnTo>
                <a:lnTo>
                  <a:pt x="2018" y="1043"/>
                </a:lnTo>
                <a:lnTo>
                  <a:pt x="1993" y="1024"/>
                </a:lnTo>
                <a:lnTo>
                  <a:pt x="1974" y="1043"/>
                </a:lnTo>
                <a:lnTo>
                  <a:pt x="1950" y="1024"/>
                </a:lnTo>
                <a:lnTo>
                  <a:pt x="1862" y="980"/>
                </a:lnTo>
                <a:lnTo>
                  <a:pt x="1793" y="980"/>
                </a:lnTo>
                <a:lnTo>
                  <a:pt x="1774" y="963"/>
                </a:lnTo>
                <a:lnTo>
                  <a:pt x="1749" y="980"/>
                </a:lnTo>
                <a:lnTo>
                  <a:pt x="1662" y="892"/>
                </a:lnTo>
                <a:lnTo>
                  <a:pt x="1593" y="848"/>
                </a:lnTo>
                <a:lnTo>
                  <a:pt x="1568" y="848"/>
                </a:lnTo>
                <a:lnTo>
                  <a:pt x="1524" y="868"/>
                </a:lnTo>
                <a:lnTo>
                  <a:pt x="1505" y="868"/>
                </a:lnTo>
                <a:lnTo>
                  <a:pt x="1505" y="848"/>
                </a:lnTo>
                <a:lnTo>
                  <a:pt x="1456" y="848"/>
                </a:lnTo>
                <a:lnTo>
                  <a:pt x="1412" y="848"/>
                </a:lnTo>
                <a:lnTo>
                  <a:pt x="1412" y="831"/>
                </a:lnTo>
                <a:lnTo>
                  <a:pt x="1393" y="807"/>
                </a:lnTo>
                <a:lnTo>
                  <a:pt x="1319" y="807"/>
                </a:lnTo>
                <a:lnTo>
                  <a:pt x="1319" y="831"/>
                </a:lnTo>
                <a:lnTo>
                  <a:pt x="1256" y="831"/>
                </a:lnTo>
                <a:lnTo>
                  <a:pt x="1143" y="848"/>
                </a:lnTo>
                <a:lnTo>
                  <a:pt x="1099" y="848"/>
                </a:lnTo>
                <a:lnTo>
                  <a:pt x="1099" y="868"/>
                </a:lnTo>
                <a:lnTo>
                  <a:pt x="1124" y="868"/>
                </a:lnTo>
                <a:lnTo>
                  <a:pt x="1124" y="892"/>
                </a:lnTo>
                <a:lnTo>
                  <a:pt x="1099" y="911"/>
                </a:lnTo>
                <a:lnTo>
                  <a:pt x="1124" y="911"/>
                </a:lnTo>
                <a:lnTo>
                  <a:pt x="1099" y="944"/>
                </a:lnTo>
                <a:lnTo>
                  <a:pt x="1162" y="963"/>
                </a:lnTo>
                <a:lnTo>
                  <a:pt x="1143" y="980"/>
                </a:lnTo>
                <a:lnTo>
                  <a:pt x="1099" y="980"/>
                </a:lnTo>
                <a:lnTo>
                  <a:pt x="1048" y="980"/>
                </a:lnTo>
                <a:lnTo>
                  <a:pt x="1006" y="980"/>
                </a:lnTo>
                <a:lnTo>
                  <a:pt x="968" y="980"/>
                </a:lnTo>
                <a:lnTo>
                  <a:pt x="943" y="980"/>
                </a:lnTo>
                <a:lnTo>
                  <a:pt x="943" y="1005"/>
                </a:lnTo>
                <a:lnTo>
                  <a:pt x="892" y="963"/>
                </a:lnTo>
                <a:lnTo>
                  <a:pt x="855" y="944"/>
                </a:lnTo>
                <a:lnTo>
                  <a:pt x="831" y="963"/>
                </a:lnTo>
                <a:lnTo>
                  <a:pt x="812" y="963"/>
                </a:lnTo>
                <a:lnTo>
                  <a:pt x="762" y="980"/>
                </a:lnTo>
                <a:lnTo>
                  <a:pt x="737" y="980"/>
                </a:lnTo>
                <a:lnTo>
                  <a:pt x="762" y="1024"/>
                </a:lnTo>
                <a:lnTo>
                  <a:pt x="737" y="1024"/>
                </a:lnTo>
                <a:lnTo>
                  <a:pt x="718" y="1005"/>
                </a:lnTo>
                <a:lnTo>
                  <a:pt x="699" y="1075"/>
                </a:lnTo>
                <a:lnTo>
                  <a:pt x="718" y="1093"/>
                </a:lnTo>
                <a:lnTo>
                  <a:pt x="718" y="1117"/>
                </a:lnTo>
                <a:lnTo>
                  <a:pt x="762" y="1117"/>
                </a:lnTo>
                <a:lnTo>
                  <a:pt x="779" y="1161"/>
                </a:lnTo>
                <a:lnTo>
                  <a:pt x="762" y="1180"/>
                </a:lnTo>
                <a:lnTo>
                  <a:pt x="737" y="1180"/>
                </a:lnTo>
                <a:lnTo>
                  <a:pt x="718" y="1232"/>
                </a:lnTo>
                <a:lnTo>
                  <a:pt x="762" y="1274"/>
                </a:lnTo>
                <a:lnTo>
                  <a:pt x="762" y="1312"/>
                </a:lnTo>
                <a:lnTo>
                  <a:pt x="812" y="1362"/>
                </a:lnTo>
                <a:lnTo>
                  <a:pt x="779" y="1388"/>
                </a:lnTo>
                <a:lnTo>
                  <a:pt x="762" y="1388"/>
                </a:lnTo>
                <a:lnTo>
                  <a:pt x="737" y="1362"/>
                </a:lnTo>
                <a:lnTo>
                  <a:pt x="699" y="1312"/>
                </a:lnTo>
                <a:lnTo>
                  <a:pt x="655" y="1312"/>
                </a:lnTo>
                <a:lnTo>
                  <a:pt x="606" y="1293"/>
                </a:lnTo>
                <a:lnTo>
                  <a:pt x="518" y="1293"/>
                </a:lnTo>
                <a:lnTo>
                  <a:pt x="406" y="1232"/>
                </a:lnTo>
                <a:lnTo>
                  <a:pt x="387" y="1232"/>
                </a:lnTo>
                <a:lnTo>
                  <a:pt x="387" y="1199"/>
                </a:lnTo>
                <a:lnTo>
                  <a:pt x="406" y="1199"/>
                </a:lnTo>
                <a:lnTo>
                  <a:pt x="425" y="1161"/>
                </a:lnTo>
                <a:lnTo>
                  <a:pt x="406" y="1161"/>
                </a:lnTo>
                <a:lnTo>
                  <a:pt x="467" y="1136"/>
                </a:lnTo>
                <a:lnTo>
                  <a:pt x="425" y="1136"/>
                </a:lnTo>
                <a:lnTo>
                  <a:pt x="425" y="1117"/>
                </a:lnTo>
                <a:lnTo>
                  <a:pt x="450" y="1093"/>
                </a:lnTo>
                <a:lnTo>
                  <a:pt x="467" y="1117"/>
                </a:lnTo>
                <a:lnTo>
                  <a:pt x="467" y="1075"/>
                </a:lnTo>
                <a:lnTo>
                  <a:pt x="467" y="1043"/>
                </a:lnTo>
                <a:lnTo>
                  <a:pt x="467" y="1024"/>
                </a:lnTo>
                <a:lnTo>
                  <a:pt x="406" y="1024"/>
                </a:lnTo>
                <a:lnTo>
                  <a:pt x="387" y="1005"/>
                </a:lnTo>
                <a:lnTo>
                  <a:pt x="310" y="1005"/>
                </a:lnTo>
                <a:lnTo>
                  <a:pt x="293" y="963"/>
                </a:lnTo>
                <a:lnTo>
                  <a:pt x="268" y="963"/>
                </a:lnTo>
                <a:lnTo>
                  <a:pt x="268" y="944"/>
                </a:lnTo>
                <a:lnTo>
                  <a:pt x="249" y="911"/>
                </a:lnTo>
                <a:lnTo>
                  <a:pt x="181" y="944"/>
                </a:lnTo>
                <a:lnTo>
                  <a:pt x="154" y="892"/>
                </a:lnTo>
                <a:lnTo>
                  <a:pt x="198" y="892"/>
                </a:lnTo>
                <a:lnTo>
                  <a:pt x="198" y="868"/>
                </a:lnTo>
                <a:lnTo>
                  <a:pt x="181" y="868"/>
                </a:lnTo>
                <a:lnTo>
                  <a:pt x="154" y="831"/>
                </a:lnTo>
                <a:lnTo>
                  <a:pt x="137" y="787"/>
                </a:lnTo>
                <a:lnTo>
                  <a:pt x="68" y="755"/>
                </a:lnTo>
                <a:lnTo>
                  <a:pt x="24" y="711"/>
                </a:lnTo>
                <a:lnTo>
                  <a:pt x="24" y="694"/>
                </a:lnTo>
                <a:lnTo>
                  <a:pt x="0" y="675"/>
                </a:lnTo>
                <a:lnTo>
                  <a:pt x="24" y="650"/>
                </a:lnTo>
                <a:lnTo>
                  <a:pt x="42" y="650"/>
                </a:lnTo>
                <a:lnTo>
                  <a:pt x="68" y="623"/>
                </a:lnTo>
                <a:lnTo>
                  <a:pt x="42" y="599"/>
                </a:lnTo>
                <a:lnTo>
                  <a:pt x="24" y="599"/>
                </a:lnTo>
                <a:lnTo>
                  <a:pt x="112" y="519"/>
                </a:lnTo>
                <a:lnTo>
                  <a:pt x="93" y="467"/>
                </a:lnTo>
                <a:lnTo>
                  <a:pt x="93" y="450"/>
                </a:lnTo>
                <a:lnTo>
                  <a:pt x="68" y="423"/>
                </a:lnTo>
                <a:lnTo>
                  <a:pt x="68" y="406"/>
                </a:lnTo>
                <a:lnTo>
                  <a:pt x="42" y="362"/>
                </a:lnTo>
                <a:lnTo>
                  <a:pt x="42" y="330"/>
                </a:lnTo>
                <a:lnTo>
                  <a:pt x="0" y="311"/>
                </a:lnTo>
                <a:lnTo>
                  <a:pt x="0" y="293"/>
                </a:lnTo>
                <a:lnTo>
                  <a:pt x="24" y="293"/>
                </a:lnTo>
                <a:lnTo>
                  <a:pt x="68" y="269"/>
                </a:lnTo>
                <a:lnTo>
                  <a:pt x="112" y="250"/>
                </a:lnTo>
                <a:lnTo>
                  <a:pt x="230" y="293"/>
                </a:lnTo>
                <a:lnTo>
                  <a:pt x="354" y="330"/>
                </a:lnTo>
                <a:lnTo>
                  <a:pt x="387" y="362"/>
                </a:lnTo>
                <a:lnTo>
                  <a:pt x="293" y="381"/>
                </a:lnTo>
                <a:lnTo>
                  <a:pt x="112" y="362"/>
                </a:lnTo>
                <a:lnTo>
                  <a:pt x="198" y="406"/>
                </a:lnTo>
                <a:lnTo>
                  <a:pt x="198" y="450"/>
                </a:lnTo>
                <a:lnTo>
                  <a:pt x="268" y="467"/>
                </a:lnTo>
                <a:lnTo>
                  <a:pt x="310" y="467"/>
                </a:lnTo>
                <a:lnTo>
                  <a:pt x="293" y="450"/>
                </a:lnTo>
                <a:lnTo>
                  <a:pt x="249" y="423"/>
                </a:lnTo>
                <a:lnTo>
                  <a:pt x="268" y="423"/>
                </a:lnTo>
                <a:lnTo>
                  <a:pt x="387" y="450"/>
                </a:lnTo>
                <a:lnTo>
                  <a:pt x="337" y="406"/>
                </a:lnTo>
                <a:lnTo>
                  <a:pt x="406" y="381"/>
                </a:lnTo>
                <a:lnTo>
                  <a:pt x="450" y="381"/>
                </a:lnTo>
                <a:lnTo>
                  <a:pt x="467" y="381"/>
                </a:lnTo>
                <a:lnTo>
                  <a:pt x="450" y="362"/>
                </a:lnTo>
                <a:lnTo>
                  <a:pt x="450" y="311"/>
                </a:lnTo>
                <a:lnTo>
                  <a:pt x="406" y="293"/>
                </a:lnTo>
                <a:lnTo>
                  <a:pt x="493" y="311"/>
                </a:lnTo>
                <a:lnTo>
                  <a:pt x="518" y="330"/>
                </a:lnTo>
                <a:lnTo>
                  <a:pt x="467" y="330"/>
                </a:lnTo>
                <a:lnTo>
                  <a:pt x="543" y="362"/>
                </a:lnTo>
                <a:lnTo>
                  <a:pt x="562" y="362"/>
                </a:lnTo>
                <a:lnTo>
                  <a:pt x="562" y="330"/>
                </a:lnTo>
                <a:lnTo>
                  <a:pt x="699" y="293"/>
                </a:lnTo>
                <a:lnTo>
                  <a:pt x="737" y="311"/>
                </a:lnTo>
                <a:lnTo>
                  <a:pt x="737" y="293"/>
                </a:lnTo>
                <a:lnTo>
                  <a:pt x="831" y="293"/>
                </a:lnTo>
                <a:lnTo>
                  <a:pt x="855" y="311"/>
                </a:lnTo>
                <a:lnTo>
                  <a:pt x="875" y="311"/>
                </a:lnTo>
                <a:lnTo>
                  <a:pt x="855" y="293"/>
                </a:lnTo>
                <a:lnTo>
                  <a:pt x="892" y="293"/>
                </a:lnTo>
                <a:lnTo>
                  <a:pt x="812" y="250"/>
                </a:lnTo>
                <a:lnTo>
                  <a:pt x="812" y="231"/>
                </a:lnTo>
                <a:lnTo>
                  <a:pt x="1099" y="311"/>
                </a:lnTo>
                <a:lnTo>
                  <a:pt x="1124" y="293"/>
                </a:lnTo>
                <a:lnTo>
                  <a:pt x="1031" y="269"/>
                </a:lnTo>
                <a:lnTo>
                  <a:pt x="1031" y="231"/>
                </a:lnTo>
                <a:lnTo>
                  <a:pt x="1006" y="206"/>
                </a:lnTo>
                <a:lnTo>
                  <a:pt x="1048" y="137"/>
                </a:lnTo>
                <a:lnTo>
                  <a:pt x="1080" y="137"/>
                </a:lnTo>
                <a:lnTo>
                  <a:pt x="1099" y="137"/>
                </a:lnTo>
                <a:lnTo>
                  <a:pt x="1143" y="154"/>
                </a:lnTo>
                <a:lnTo>
                  <a:pt x="1143" y="206"/>
                </a:lnTo>
                <a:lnTo>
                  <a:pt x="1162" y="206"/>
                </a:lnTo>
                <a:lnTo>
                  <a:pt x="1212" y="293"/>
                </a:lnTo>
                <a:lnTo>
                  <a:pt x="1237" y="293"/>
                </a:lnTo>
                <a:lnTo>
                  <a:pt x="1237" y="330"/>
                </a:lnTo>
                <a:lnTo>
                  <a:pt x="1187" y="362"/>
                </a:lnTo>
                <a:lnTo>
                  <a:pt x="1237" y="381"/>
                </a:lnTo>
                <a:lnTo>
                  <a:pt x="1281" y="362"/>
                </a:lnTo>
                <a:lnTo>
                  <a:pt x="1300" y="330"/>
                </a:lnTo>
                <a:lnTo>
                  <a:pt x="1256" y="293"/>
                </a:lnTo>
                <a:lnTo>
                  <a:pt x="1237" y="293"/>
                </a:lnTo>
                <a:lnTo>
                  <a:pt x="1212" y="269"/>
                </a:lnTo>
                <a:lnTo>
                  <a:pt x="1212" y="231"/>
                </a:lnTo>
                <a:lnTo>
                  <a:pt x="1162" y="206"/>
                </a:lnTo>
                <a:lnTo>
                  <a:pt x="1212" y="154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14EA7AD5-F16D-C94F-94C0-93CC4D6A0F4B}"/>
              </a:ext>
            </a:extLst>
          </p:cNvPr>
          <p:cNvSpPr>
            <a:spLocks/>
          </p:cNvSpPr>
          <p:nvPr/>
        </p:nvSpPr>
        <p:spPr bwMode="auto">
          <a:xfrm>
            <a:off x="5525523" y="3848100"/>
            <a:ext cx="82550" cy="66675"/>
          </a:xfrm>
          <a:custGeom>
            <a:avLst/>
            <a:gdLst>
              <a:gd name="T0" fmla="*/ 0 w 93"/>
              <a:gd name="T1" fmla="*/ 0 h 69"/>
              <a:gd name="T2" fmla="*/ 2147483647 w 93"/>
              <a:gd name="T3" fmla="*/ 0 h 69"/>
              <a:gd name="T4" fmla="*/ 2147483647 w 93"/>
              <a:gd name="T5" fmla="*/ 2147483647 h 69"/>
              <a:gd name="T6" fmla="*/ 2147483647 w 93"/>
              <a:gd name="T7" fmla="*/ 2147483647 h 69"/>
              <a:gd name="T8" fmla="*/ 2147483647 w 93"/>
              <a:gd name="T9" fmla="*/ 2147483647 h 69"/>
              <a:gd name="T10" fmla="*/ 2147483647 w 93"/>
              <a:gd name="T11" fmla="*/ 2147483647 h 69"/>
              <a:gd name="T12" fmla="*/ 0 w 93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69"/>
              <a:gd name="T23" fmla="*/ 93 w 93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69">
                <a:moveTo>
                  <a:pt x="0" y="0"/>
                </a:moveTo>
                <a:lnTo>
                  <a:pt x="42" y="0"/>
                </a:lnTo>
                <a:lnTo>
                  <a:pt x="42" y="25"/>
                </a:lnTo>
                <a:lnTo>
                  <a:pt x="93" y="25"/>
                </a:lnTo>
                <a:lnTo>
                  <a:pt x="93" y="42"/>
                </a:lnTo>
                <a:lnTo>
                  <a:pt x="42" y="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2682C264-B352-5F42-B616-C6732E9F85AF}"/>
              </a:ext>
            </a:extLst>
          </p:cNvPr>
          <p:cNvSpPr>
            <a:spLocks/>
          </p:cNvSpPr>
          <p:nvPr/>
        </p:nvSpPr>
        <p:spPr bwMode="auto">
          <a:xfrm>
            <a:off x="5525523" y="3848100"/>
            <a:ext cx="82550" cy="66675"/>
          </a:xfrm>
          <a:custGeom>
            <a:avLst/>
            <a:gdLst>
              <a:gd name="T0" fmla="*/ 0 w 93"/>
              <a:gd name="T1" fmla="*/ 0 h 69"/>
              <a:gd name="T2" fmla="*/ 2147483647 w 93"/>
              <a:gd name="T3" fmla="*/ 0 h 69"/>
              <a:gd name="T4" fmla="*/ 2147483647 w 93"/>
              <a:gd name="T5" fmla="*/ 2147483647 h 69"/>
              <a:gd name="T6" fmla="*/ 2147483647 w 93"/>
              <a:gd name="T7" fmla="*/ 2147483647 h 69"/>
              <a:gd name="T8" fmla="*/ 2147483647 w 93"/>
              <a:gd name="T9" fmla="*/ 2147483647 h 69"/>
              <a:gd name="T10" fmla="*/ 2147483647 w 93"/>
              <a:gd name="T11" fmla="*/ 2147483647 h 69"/>
              <a:gd name="T12" fmla="*/ 0 w 93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69"/>
              <a:gd name="T23" fmla="*/ 93 w 93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69">
                <a:moveTo>
                  <a:pt x="0" y="0"/>
                </a:moveTo>
                <a:lnTo>
                  <a:pt x="42" y="0"/>
                </a:lnTo>
                <a:lnTo>
                  <a:pt x="42" y="25"/>
                </a:lnTo>
                <a:lnTo>
                  <a:pt x="93" y="25"/>
                </a:lnTo>
                <a:lnTo>
                  <a:pt x="93" y="42"/>
                </a:lnTo>
                <a:lnTo>
                  <a:pt x="42" y="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875F5A7C-2298-B241-BACD-BE3806618537}"/>
              </a:ext>
            </a:extLst>
          </p:cNvPr>
          <p:cNvSpPr>
            <a:spLocks/>
          </p:cNvSpPr>
          <p:nvPr/>
        </p:nvSpPr>
        <p:spPr bwMode="auto">
          <a:xfrm>
            <a:off x="6133535" y="4414838"/>
            <a:ext cx="96838" cy="136525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0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0 w 113"/>
              <a:gd name="T21" fmla="*/ 2147483647 h 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137"/>
              <a:gd name="T35" fmla="*/ 113 w 113"/>
              <a:gd name="T36" fmla="*/ 137 h 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137">
                <a:moveTo>
                  <a:pt x="0" y="111"/>
                </a:moveTo>
                <a:lnTo>
                  <a:pt x="17" y="31"/>
                </a:lnTo>
                <a:lnTo>
                  <a:pt x="61" y="0"/>
                </a:lnTo>
                <a:lnTo>
                  <a:pt x="94" y="31"/>
                </a:lnTo>
                <a:lnTo>
                  <a:pt x="113" y="50"/>
                </a:lnTo>
                <a:lnTo>
                  <a:pt x="61" y="111"/>
                </a:lnTo>
                <a:lnTo>
                  <a:pt x="94" y="111"/>
                </a:lnTo>
                <a:lnTo>
                  <a:pt x="61" y="137"/>
                </a:lnTo>
                <a:lnTo>
                  <a:pt x="17" y="111"/>
                </a:lnTo>
                <a:lnTo>
                  <a:pt x="17" y="137"/>
                </a:lnTo>
                <a:lnTo>
                  <a:pt x="0" y="1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3347C12A-1A63-6546-B14F-F9F4F51942DF}"/>
              </a:ext>
            </a:extLst>
          </p:cNvPr>
          <p:cNvSpPr>
            <a:spLocks/>
          </p:cNvSpPr>
          <p:nvPr/>
        </p:nvSpPr>
        <p:spPr bwMode="auto">
          <a:xfrm>
            <a:off x="6133535" y="4414838"/>
            <a:ext cx="96838" cy="136525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0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0 w 113"/>
              <a:gd name="T21" fmla="*/ 2147483647 h 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137"/>
              <a:gd name="T35" fmla="*/ 113 w 113"/>
              <a:gd name="T36" fmla="*/ 137 h 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137">
                <a:moveTo>
                  <a:pt x="0" y="111"/>
                </a:moveTo>
                <a:lnTo>
                  <a:pt x="17" y="31"/>
                </a:lnTo>
                <a:lnTo>
                  <a:pt x="61" y="0"/>
                </a:lnTo>
                <a:lnTo>
                  <a:pt x="94" y="31"/>
                </a:lnTo>
                <a:lnTo>
                  <a:pt x="113" y="50"/>
                </a:lnTo>
                <a:lnTo>
                  <a:pt x="61" y="111"/>
                </a:lnTo>
                <a:lnTo>
                  <a:pt x="94" y="111"/>
                </a:lnTo>
                <a:lnTo>
                  <a:pt x="61" y="137"/>
                </a:lnTo>
                <a:lnTo>
                  <a:pt x="17" y="111"/>
                </a:lnTo>
                <a:lnTo>
                  <a:pt x="17" y="137"/>
                </a:lnTo>
                <a:lnTo>
                  <a:pt x="0" y="11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E4D55BDB-0966-CA48-B10E-2602492D4E0E}"/>
              </a:ext>
            </a:extLst>
          </p:cNvPr>
          <p:cNvSpPr>
            <a:spLocks/>
          </p:cNvSpPr>
          <p:nvPr/>
        </p:nvSpPr>
        <p:spPr bwMode="auto">
          <a:xfrm>
            <a:off x="6052573" y="4567238"/>
            <a:ext cx="60325" cy="222250"/>
          </a:xfrm>
          <a:custGeom>
            <a:avLst/>
            <a:gdLst>
              <a:gd name="T0" fmla="*/ 0 w 68"/>
              <a:gd name="T1" fmla="*/ 2147483647 h 226"/>
              <a:gd name="T2" fmla="*/ 0 w 68"/>
              <a:gd name="T3" fmla="*/ 2147483647 h 226"/>
              <a:gd name="T4" fmla="*/ 0 w 68"/>
              <a:gd name="T5" fmla="*/ 0 h 226"/>
              <a:gd name="T6" fmla="*/ 2147483647 w 68"/>
              <a:gd name="T7" fmla="*/ 2147483647 h 226"/>
              <a:gd name="T8" fmla="*/ 2147483647 w 68"/>
              <a:gd name="T9" fmla="*/ 2147483647 h 226"/>
              <a:gd name="T10" fmla="*/ 2147483647 w 68"/>
              <a:gd name="T11" fmla="*/ 2147483647 h 226"/>
              <a:gd name="T12" fmla="*/ 2147483647 w 68"/>
              <a:gd name="T13" fmla="*/ 2147483647 h 226"/>
              <a:gd name="T14" fmla="*/ 2147483647 w 68"/>
              <a:gd name="T15" fmla="*/ 2147483647 h 226"/>
              <a:gd name="T16" fmla="*/ 2147483647 w 68"/>
              <a:gd name="T17" fmla="*/ 2147483647 h 226"/>
              <a:gd name="T18" fmla="*/ 0 w 68"/>
              <a:gd name="T19" fmla="*/ 2147483647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"/>
              <a:gd name="T31" fmla="*/ 0 h 226"/>
              <a:gd name="T32" fmla="*/ 68 w 68"/>
              <a:gd name="T33" fmla="*/ 226 h 2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" h="226">
                <a:moveTo>
                  <a:pt x="0" y="113"/>
                </a:moveTo>
                <a:lnTo>
                  <a:pt x="0" y="25"/>
                </a:lnTo>
                <a:lnTo>
                  <a:pt x="0" y="0"/>
                </a:lnTo>
                <a:lnTo>
                  <a:pt x="49" y="113"/>
                </a:lnTo>
                <a:lnTo>
                  <a:pt x="30" y="130"/>
                </a:lnTo>
                <a:lnTo>
                  <a:pt x="68" y="163"/>
                </a:lnTo>
                <a:lnTo>
                  <a:pt x="68" y="226"/>
                </a:lnTo>
                <a:lnTo>
                  <a:pt x="49" y="226"/>
                </a:lnTo>
                <a:lnTo>
                  <a:pt x="49" y="182"/>
                </a:lnTo>
                <a:lnTo>
                  <a:pt x="0" y="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6ACD435A-4B7B-D549-BBF4-ED39D56F33B0}"/>
              </a:ext>
            </a:extLst>
          </p:cNvPr>
          <p:cNvSpPr>
            <a:spLocks/>
          </p:cNvSpPr>
          <p:nvPr/>
        </p:nvSpPr>
        <p:spPr bwMode="auto">
          <a:xfrm>
            <a:off x="6052573" y="4567238"/>
            <a:ext cx="60325" cy="222250"/>
          </a:xfrm>
          <a:custGeom>
            <a:avLst/>
            <a:gdLst>
              <a:gd name="T0" fmla="*/ 0 w 68"/>
              <a:gd name="T1" fmla="*/ 2147483647 h 226"/>
              <a:gd name="T2" fmla="*/ 0 w 68"/>
              <a:gd name="T3" fmla="*/ 2147483647 h 226"/>
              <a:gd name="T4" fmla="*/ 0 w 68"/>
              <a:gd name="T5" fmla="*/ 0 h 226"/>
              <a:gd name="T6" fmla="*/ 2147483647 w 68"/>
              <a:gd name="T7" fmla="*/ 2147483647 h 226"/>
              <a:gd name="T8" fmla="*/ 2147483647 w 68"/>
              <a:gd name="T9" fmla="*/ 2147483647 h 226"/>
              <a:gd name="T10" fmla="*/ 2147483647 w 68"/>
              <a:gd name="T11" fmla="*/ 2147483647 h 226"/>
              <a:gd name="T12" fmla="*/ 2147483647 w 68"/>
              <a:gd name="T13" fmla="*/ 2147483647 h 226"/>
              <a:gd name="T14" fmla="*/ 2147483647 w 68"/>
              <a:gd name="T15" fmla="*/ 2147483647 h 226"/>
              <a:gd name="T16" fmla="*/ 2147483647 w 68"/>
              <a:gd name="T17" fmla="*/ 2147483647 h 226"/>
              <a:gd name="T18" fmla="*/ 0 w 68"/>
              <a:gd name="T19" fmla="*/ 2147483647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"/>
              <a:gd name="T31" fmla="*/ 0 h 226"/>
              <a:gd name="T32" fmla="*/ 68 w 68"/>
              <a:gd name="T33" fmla="*/ 226 h 2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" h="226">
                <a:moveTo>
                  <a:pt x="0" y="113"/>
                </a:moveTo>
                <a:lnTo>
                  <a:pt x="0" y="25"/>
                </a:lnTo>
                <a:lnTo>
                  <a:pt x="0" y="0"/>
                </a:lnTo>
                <a:lnTo>
                  <a:pt x="49" y="113"/>
                </a:lnTo>
                <a:lnTo>
                  <a:pt x="30" y="130"/>
                </a:lnTo>
                <a:lnTo>
                  <a:pt x="68" y="163"/>
                </a:lnTo>
                <a:lnTo>
                  <a:pt x="68" y="226"/>
                </a:lnTo>
                <a:lnTo>
                  <a:pt x="49" y="226"/>
                </a:lnTo>
                <a:lnTo>
                  <a:pt x="49" y="182"/>
                </a:lnTo>
                <a:lnTo>
                  <a:pt x="0" y="11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E26CA695-A84C-8A4C-9452-1670DFEFDEB0}"/>
              </a:ext>
            </a:extLst>
          </p:cNvPr>
          <p:cNvSpPr>
            <a:spLocks/>
          </p:cNvSpPr>
          <p:nvPr/>
        </p:nvSpPr>
        <p:spPr bwMode="auto">
          <a:xfrm>
            <a:off x="6216085" y="4832350"/>
            <a:ext cx="42863" cy="203200"/>
          </a:xfrm>
          <a:custGeom>
            <a:avLst/>
            <a:gdLst>
              <a:gd name="T0" fmla="*/ 0 w 47"/>
              <a:gd name="T1" fmla="*/ 2147483647 h 206"/>
              <a:gd name="T2" fmla="*/ 2147483647 w 47"/>
              <a:gd name="T3" fmla="*/ 2147483647 h 206"/>
              <a:gd name="T4" fmla="*/ 0 w 47"/>
              <a:gd name="T5" fmla="*/ 0 h 206"/>
              <a:gd name="T6" fmla="*/ 2147483647 w 47"/>
              <a:gd name="T7" fmla="*/ 2147483647 h 206"/>
              <a:gd name="T8" fmla="*/ 2147483647 w 47"/>
              <a:gd name="T9" fmla="*/ 2147483647 h 206"/>
              <a:gd name="T10" fmla="*/ 2147483647 w 47"/>
              <a:gd name="T11" fmla="*/ 2147483647 h 206"/>
              <a:gd name="T12" fmla="*/ 2147483647 w 47"/>
              <a:gd name="T13" fmla="*/ 2147483647 h 206"/>
              <a:gd name="T14" fmla="*/ 2147483647 w 47"/>
              <a:gd name="T15" fmla="*/ 2147483647 h 206"/>
              <a:gd name="T16" fmla="*/ 0 w 47"/>
              <a:gd name="T17" fmla="*/ 2147483647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06"/>
              <a:gd name="T29" fmla="*/ 47 w 47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06">
                <a:moveTo>
                  <a:pt x="0" y="111"/>
                </a:moveTo>
                <a:lnTo>
                  <a:pt x="22" y="86"/>
                </a:lnTo>
                <a:lnTo>
                  <a:pt x="0" y="0"/>
                </a:lnTo>
                <a:lnTo>
                  <a:pt x="22" y="18"/>
                </a:lnTo>
                <a:lnTo>
                  <a:pt x="47" y="86"/>
                </a:lnTo>
                <a:lnTo>
                  <a:pt x="22" y="130"/>
                </a:lnTo>
                <a:lnTo>
                  <a:pt x="47" y="206"/>
                </a:lnTo>
                <a:lnTo>
                  <a:pt x="22" y="155"/>
                </a:lnTo>
                <a:lnTo>
                  <a:pt x="0" y="1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E0A7CB38-B342-9C4F-AC26-A9E4D2F13DBE}"/>
              </a:ext>
            </a:extLst>
          </p:cNvPr>
          <p:cNvSpPr>
            <a:spLocks/>
          </p:cNvSpPr>
          <p:nvPr/>
        </p:nvSpPr>
        <p:spPr bwMode="auto">
          <a:xfrm>
            <a:off x="6216085" y="4832350"/>
            <a:ext cx="42863" cy="203200"/>
          </a:xfrm>
          <a:custGeom>
            <a:avLst/>
            <a:gdLst>
              <a:gd name="T0" fmla="*/ 0 w 47"/>
              <a:gd name="T1" fmla="*/ 2147483647 h 206"/>
              <a:gd name="T2" fmla="*/ 2147483647 w 47"/>
              <a:gd name="T3" fmla="*/ 2147483647 h 206"/>
              <a:gd name="T4" fmla="*/ 0 w 47"/>
              <a:gd name="T5" fmla="*/ 0 h 206"/>
              <a:gd name="T6" fmla="*/ 2147483647 w 47"/>
              <a:gd name="T7" fmla="*/ 2147483647 h 206"/>
              <a:gd name="T8" fmla="*/ 2147483647 w 47"/>
              <a:gd name="T9" fmla="*/ 2147483647 h 206"/>
              <a:gd name="T10" fmla="*/ 2147483647 w 47"/>
              <a:gd name="T11" fmla="*/ 2147483647 h 206"/>
              <a:gd name="T12" fmla="*/ 2147483647 w 47"/>
              <a:gd name="T13" fmla="*/ 2147483647 h 206"/>
              <a:gd name="T14" fmla="*/ 2147483647 w 47"/>
              <a:gd name="T15" fmla="*/ 2147483647 h 206"/>
              <a:gd name="T16" fmla="*/ 0 w 47"/>
              <a:gd name="T17" fmla="*/ 2147483647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06"/>
              <a:gd name="T29" fmla="*/ 47 w 47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06">
                <a:moveTo>
                  <a:pt x="0" y="111"/>
                </a:moveTo>
                <a:lnTo>
                  <a:pt x="22" y="86"/>
                </a:lnTo>
                <a:lnTo>
                  <a:pt x="0" y="0"/>
                </a:lnTo>
                <a:lnTo>
                  <a:pt x="22" y="18"/>
                </a:lnTo>
                <a:lnTo>
                  <a:pt x="47" y="86"/>
                </a:lnTo>
                <a:lnTo>
                  <a:pt x="22" y="130"/>
                </a:lnTo>
                <a:lnTo>
                  <a:pt x="47" y="206"/>
                </a:lnTo>
                <a:lnTo>
                  <a:pt x="22" y="155"/>
                </a:lnTo>
                <a:lnTo>
                  <a:pt x="0" y="11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CAB96200-2769-EB4D-AE93-29A61E9179FB}"/>
              </a:ext>
            </a:extLst>
          </p:cNvPr>
          <p:cNvSpPr>
            <a:spLocks/>
          </p:cNvSpPr>
          <p:nvPr/>
        </p:nvSpPr>
        <p:spPr bwMode="auto">
          <a:xfrm>
            <a:off x="2140973" y="1730375"/>
            <a:ext cx="193675" cy="58738"/>
          </a:xfrm>
          <a:custGeom>
            <a:avLst/>
            <a:gdLst>
              <a:gd name="T0" fmla="*/ 0 w 225"/>
              <a:gd name="T1" fmla="*/ 2147483647 h 61"/>
              <a:gd name="T2" fmla="*/ 2147483647 w 225"/>
              <a:gd name="T3" fmla="*/ 0 h 61"/>
              <a:gd name="T4" fmla="*/ 2147483647 w 225"/>
              <a:gd name="T5" fmla="*/ 0 h 61"/>
              <a:gd name="T6" fmla="*/ 2147483647 w 225"/>
              <a:gd name="T7" fmla="*/ 2147483647 h 61"/>
              <a:gd name="T8" fmla="*/ 2147483647 w 225"/>
              <a:gd name="T9" fmla="*/ 2147483647 h 61"/>
              <a:gd name="T10" fmla="*/ 2147483647 w 225"/>
              <a:gd name="T11" fmla="*/ 2147483647 h 61"/>
              <a:gd name="T12" fmla="*/ 2147483647 w 225"/>
              <a:gd name="T13" fmla="*/ 2147483647 h 61"/>
              <a:gd name="T14" fmla="*/ 2147483647 w 225"/>
              <a:gd name="T15" fmla="*/ 2147483647 h 61"/>
              <a:gd name="T16" fmla="*/ 2147483647 w 225"/>
              <a:gd name="T17" fmla="*/ 2147483647 h 61"/>
              <a:gd name="T18" fmla="*/ 2147483647 w 225"/>
              <a:gd name="T19" fmla="*/ 2147483647 h 61"/>
              <a:gd name="T20" fmla="*/ 2147483647 w 225"/>
              <a:gd name="T21" fmla="*/ 2147483647 h 61"/>
              <a:gd name="T22" fmla="*/ 0 w 225"/>
              <a:gd name="T23" fmla="*/ 2147483647 h 61"/>
              <a:gd name="T24" fmla="*/ 2147483647 w 225"/>
              <a:gd name="T25" fmla="*/ 2147483647 h 61"/>
              <a:gd name="T26" fmla="*/ 2147483647 w 225"/>
              <a:gd name="T27" fmla="*/ 2147483647 h 61"/>
              <a:gd name="T28" fmla="*/ 0 w 225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"/>
              <a:gd name="T46" fmla="*/ 0 h 61"/>
              <a:gd name="T47" fmla="*/ 225 w 225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" h="61">
                <a:moveTo>
                  <a:pt x="0" y="17"/>
                </a:moveTo>
                <a:lnTo>
                  <a:pt x="174" y="0"/>
                </a:lnTo>
                <a:lnTo>
                  <a:pt x="206" y="0"/>
                </a:lnTo>
                <a:lnTo>
                  <a:pt x="137" y="17"/>
                </a:lnTo>
                <a:lnTo>
                  <a:pt x="225" y="17"/>
                </a:lnTo>
                <a:lnTo>
                  <a:pt x="174" y="42"/>
                </a:lnTo>
                <a:lnTo>
                  <a:pt x="137" y="42"/>
                </a:lnTo>
                <a:lnTo>
                  <a:pt x="137" y="61"/>
                </a:lnTo>
                <a:lnTo>
                  <a:pt x="69" y="61"/>
                </a:lnTo>
                <a:lnTo>
                  <a:pt x="113" y="42"/>
                </a:lnTo>
                <a:lnTo>
                  <a:pt x="42" y="61"/>
                </a:lnTo>
                <a:lnTo>
                  <a:pt x="0" y="61"/>
                </a:lnTo>
                <a:lnTo>
                  <a:pt x="113" y="42"/>
                </a:lnTo>
                <a:lnTo>
                  <a:pt x="93" y="17"/>
                </a:lnTo>
                <a:lnTo>
                  <a:pt x="0" y="17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Freeform 30">
            <a:extLst>
              <a:ext uri="{FF2B5EF4-FFF2-40B4-BE49-F238E27FC236}">
                <a16:creationId xmlns:a16="http://schemas.microsoft.com/office/drawing/2014/main" id="{CC81DB82-EE75-9149-93FD-AE52EB42F9C8}"/>
              </a:ext>
            </a:extLst>
          </p:cNvPr>
          <p:cNvSpPr>
            <a:spLocks/>
          </p:cNvSpPr>
          <p:nvPr/>
        </p:nvSpPr>
        <p:spPr bwMode="auto">
          <a:xfrm>
            <a:off x="2140973" y="1730375"/>
            <a:ext cx="193675" cy="58738"/>
          </a:xfrm>
          <a:custGeom>
            <a:avLst/>
            <a:gdLst>
              <a:gd name="T0" fmla="*/ 0 w 225"/>
              <a:gd name="T1" fmla="*/ 2147483647 h 61"/>
              <a:gd name="T2" fmla="*/ 2147483647 w 225"/>
              <a:gd name="T3" fmla="*/ 0 h 61"/>
              <a:gd name="T4" fmla="*/ 2147483647 w 225"/>
              <a:gd name="T5" fmla="*/ 0 h 61"/>
              <a:gd name="T6" fmla="*/ 2147483647 w 225"/>
              <a:gd name="T7" fmla="*/ 2147483647 h 61"/>
              <a:gd name="T8" fmla="*/ 2147483647 w 225"/>
              <a:gd name="T9" fmla="*/ 2147483647 h 61"/>
              <a:gd name="T10" fmla="*/ 2147483647 w 225"/>
              <a:gd name="T11" fmla="*/ 2147483647 h 61"/>
              <a:gd name="T12" fmla="*/ 2147483647 w 225"/>
              <a:gd name="T13" fmla="*/ 2147483647 h 61"/>
              <a:gd name="T14" fmla="*/ 2147483647 w 225"/>
              <a:gd name="T15" fmla="*/ 2147483647 h 61"/>
              <a:gd name="T16" fmla="*/ 2147483647 w 225"/>
              <a:gd name="T17" fmla="*/ 2147483647 h 61"/>
              <a:gd name="T18" fmla="*/ 2147483647 w 225"/>
              <a:gd name="T19" fmla="*/ 2147483647 h 61"/>
              <a:gd name="T20" fmla="*/ 2147483647 w 225"/>
              <a:gd name="T21" fmla="*/ 2147483647 h 61"/>
              <a:gd name="T22" fmla="*/ 0 w 225"/>
              <a:gd name="T23" fmla="*/ 2147483647 h 61"/>
              <a:gd name="T24" fmla="*/ 2147483647 w 225"/>
              <a:gd name="T25" fmla="*/ 2147483647 h 61"/>
              <a:gd name="T26" fmla="*/ 2147483647 w 225"/>
              <a:gd name="T27" fmla="*/ 2147483647 h 61"/>
              <a:gd name="T28" fmla="*/ 0 w 225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"/>
              <a:gd name="T46" fmla="*/ 0 h 61"/>
              <a:gd name="T47" fmla="*/ 225 w 225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" h="61">
                <a:moveTo>
                  <a:pt x="0" y="17"/>
                </a:moveTo>
                <a:lnTo>
                  <a:pt x="174" y="0"/>
                </a:lnTo>
                <a:lnTo>
                  <a:pt x="206" y="0"/>
                </a:lnTo>
                <a:lnTo>
                  <a:pt x="137" y="17"/>
                </a:lnTo>
                <a:lnTo>
                  <a:pt x="225" y="17"/>
                </a:lnTo>
                <a:lnTo>
                  <a:pt x="174" y="42"/>
                </a:lnTo>
                <a:lnTo>
                  <a:pt x="137" y="42"/>
                </a:lnTo>
                <a:lnTo>
                  <a:pt x="137" y="61"/>
                </a:lnTo>
                <a:lnTo>
                  <a:pt x="69" y="61"/>
                </a:lnTo>
                <a:lnTo>
                  <a:pt x="113" y="42"/>
                </a:lnTo>
                <a:lnTo>
                  <a:pt x="42" y="61"/>
                </a:lnTo>
                <a:lnTo>
                  <a:pt x="0" y="61"/>
                </a:lnTo>
                <a:lnTo>
                  <a:pt x="113" y="42"/>
                </a:lnTo>
                <a:lnTo>
                  <a:pt x="93" y="17"/>
                </a:lnTo>
                <a:lnTo>
                  <a:pt x="0" y="17"/>
                </a:lnTo>
                <a:close/>
              </a:path>
            </a:pathLst>
          </a:custGeom>
          <a:solidFill>
            <a:srgbClr val="B3CA68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81FA3760-2CE7-3641-A91F-B04DDD607F75}"/>
              </a:ext>
            </a:extLst>
          </p:cNvPr>
          <p:cNvSpPr>
            <a:spLocks/>
          </p:cNvSpPr>
          <p:nvPr/>
        </p:nvSpPr>
        <p:spPr bwMode="auto">
          <a:xfrm>
            <a:off x="2177485" y="1882775"/>
            <a:ext cx="215900" cy="60325"/>
          </a:xfrm>
          <a:custGeom>
            <a:avLst/>
            <a:gdLst>
              <a:gd name="T0" fmla="*/ 2147483647 w 250"/>
              <a:gd name="T1" fmla="*/ 0 h 61"/>
              <a:gd name="T2" fmla="*/ 2147483647 w 250"/>
              <a:gd name="T3" fmla="*/ 2147483647 h 61"/>
              <a:gd name="T4" fmla="*/ 2147483647 w 250"/>
              <a:gd name="T5" fmla="*/ 2147483647 h 61"/>
              <a:gd name="T6" fmla="*/ 2147483647 w 250"/>
              <a:gd name="T7" fmla="*/ 2147483647 h 61"/>
              <a:gd name="T8" fmla="*/ 2147483647 w 250"/>
              <a:gd name="T9" fmla="*/ 2147483647 h 61"/>
              <a:gd name="T10" fmla="*/ 0 w 250"/>
              <a:gd name="T11" fmla="*/ 2147483647 h 61"/>
              <a:gd name="T12" fmla="*/ 2147483647 w 250"/>
              <a:gd name="T13" fmla="*/ 2147483647 h 61"/>
              <a:gd name="T14" fmla="*/ 2147483647 w 250"/>
              <a:gd name="T15" fmla="*/ 2147483647 h 61"/>
              <a:gd name="T16" fmla="*/ 2147483647 w 250"/>
              <a:gd name="T17" fmla="*/ 2147483647 h 61"/>
              <a:gd name="T18" fmla="*/ 2147483647 w 250"/>
              <a:gd name="T19" fmla="*/ 2147483647 h 61"/>
              <a:gd name="T20" fmla="*/ 2147483647 w 250"/>
              <a:gd name="T21" fmla="*/ 0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0"/>
              <a:gd name="T34" fmla="*/ 0 h 61"/>
              <a:gd name="T35" fmla="*/ 250 w 250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0" h="61">
                <a:moveTo>
                  <a:pt x="250" y="0"/>
                </a:moveTo>
                <a:lnTo>
                  <a:pt x="250" y="18"/>
                </a:lnTo>
                <a:lnTo>
                  <a:pt x="179" y="18"/>
                </a:lnTo>
                <a:lnTo>
                  <a:pt x="93" y="61"/>
                </a:lnTo>
                <a:lnTo>
                  <a:pt x="25" y="61"/>
                </a:lnTo>
                <a:lnTo>
                  <a:pt x="0" y="61"/>
                </a:lnTo>
                <a:lnTo>
                  <a:pt x="25" y="61"/>
                </a:lnTo>
                <a:lnTo>
                  <a:pt x="93" y="42"/>
                </a:lnTo>
                <a:lnTo>
                  <a:pt x="93" y="18"/>
                </a:lnTo>
                <a:lnTo>
                  <a:pt x="130" y="18"/>
                </a:lnTo>
                <a:lnTo>
                  <a:pt x="250" y="0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2C1BBE91-6DB7-4B4D-BACC-8A6F8A4C1A2A}"/>
              </a:ext>
            </a:extLst>
          </p:cNvPr>
          <p:cNvSpPr>
            <a:spLocks/>
          </p:cNvSpPr>
          <p:nvPr/>
        </p:nvSpPr>
        <p:spPr bwMode="auto">
          <a:xfrm>
            <a:off x="2177485" y="1882775"/>
            <a:ext cx="215900" cy="60325"/>
          </a:xfrm>
          <a:custGeom>
            <a:avLst/>
            <a:gdLst>
              <a:gd name="T0" fmla="*/ 2147483647 w 250"/>
              <a:gd name="T1" fmla="*/ 0 h 61"/>
              <a:gd name="T2" fmla="*/ 2147483647 w 250"/>
              <a:gd name="T3" fmla="*/ 2147483647 h 61"/>
              <a:gd name="T4" fmla="*/ 2147483647 w 250"/>
              <a:gd name="T5" fmla="*/ 2147483647 h 61"/>
              <a:gd name="T6" fmla="*/ 2147483647 w 250"/>
              <a:gd name="T7" fmla="*/ 2147483647 h 61"/>
              <a:gd name="T8" fmla="*/ 2147483647 w 250"/>
              <a:gd name="T9" fmla="*/ 2147483647 h 61"/>
              <a:gd name="T10" fmla="*/ 0 w 250"/>
              <a:gd name="T11" fmla="*/ 2147483647 h 61"/>
              <a:gd name="T12" fmla="*/ 2147483647 w 250"/>
              <a:gd name="T13" fmla="*/ 2147483647 h 61"/>
              <a:gd name="T14" fmla="*/ 2147483647 w 250"/>
              <a:gd name="T15" fmla="*/ 2147483647 h 61"/>
              <a:gd name="T16" fmla="*/ 2147483647 w 250"/>
              <a:gd name="T17" fmla="*/ 2147483647 h 61"/>
              <a:gd name="T18" fmla="*/ 2147483647 w 250"/>
              <a:gd name="T19" fmla="*/ 2147483647 h 61"/>
              <a:gd name="T20" fmla="*/ 2147483647 w 250"/>
              <a:gd name="T21" fmla="*/ 0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0"/>
              <a:gd name="T34" fmla="*/ 0 h 61"/>
              <a:gd name="T35" fmla="*/ 250 w 250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0" h="61">
                <a:moveTo>
                  <a:pt x="250" y="0"/>
                </a:moveTo>
                <a:lnTo>
                  <a:pt x="250" y="18"/>
                </a:lnTo>
                <a:lnTo>
                  <a:pt x="179" y="18"/>
                </a:lnTo>
                <a:lnTo>
                  <a:pt x="93" y="61"/>
                </a:lnTo>
                <a:lnTo>
                  <a:pt x="25" y="61"/>
                </a:lnTo>
                <a:lnTo>
                  <a:pt x="0" y="61"/>
                </a:lnTo>
                <a:lnTo>
                  <a:pt x="25" y="61"/>
                </a:lnTo>
                <a:lnTo>
                  <a:pt x="93" y="42"/>
                </a:lnTo>
                <a:lnTo>
                  <a:pt x="93" y="18"/>
                </a:lnTo>
                <a:lnTo>
                  <a:pt x="130" y="18"/>
                </a:lnTo>
                <a:lnTo>
                  <a:pt x="250" y="0"/>
                </a:lnTo>
                <a:close/>
              </a:path>
            </a:pathLst>
          </a:custGeom>
          <a:solidFill>
            <a:srgbClr val="B3CA68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70A77E06-3615-BC46-8719-A786C0985A84}"/>
              </a:ext>
            </a:extLst>
          </p:cNvPr>
          <p:cNvSpPr>
            <a:spLocks/>
          </p:cNvSpPr>
          <p:nvPr/>
        </p:nvSpPr>
        <p:spPr bwMode="auto">
          <a:xfrm>
            <a:off x="2258448" y="1985963"/>
            <a:ext cx="112712" cy="49212"/>
          </a:xfrm>
          <a:custGeom>
            <a:avLst/>
            <a:gdLst>
              <a:gd name="T0" fmla="*/ 0 w 130"/>
              <a:gd name="T1" fmla="*/ 2147483647 h 50"/>
              <a:gd name="T2" fmla="*/ 2147483647 w 130"/>
              <a:gd name="T3" fmla="*/ 0 h 50"/>
              <a:gd name="T4" fmla="*/ 2147483647 w 130"/>
              <a:gd name="T5" fmla="*/ 2147483647 h 50"/>
              <a:gd name="T6" fmla="*/ 0 w 130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50"/>
              <a:gd name="T14" fmla="*/ 130 w 13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50">
                <a:moveTo>
                  <a:pt x="0" y="50"/>
                </a:moveTo>
                <a:lnTo>
                  <a:pt x="67" y="0"/>
                </a:lnTo>
                <a:lnTo>
                  <a:pt x="130" y="25"/>
                </a:lnTo>
                <a:lnTo>
                  <a:pt x="0" y="50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67AF5F4C-257C-8445-8FBA-8127FF68CB1A}"/>
              </a:ext>
            </a:extLst>
          </p:cNvPr>
          <p:cNvSpPr>
            <a:spLocks/>
          </p:cNvSpPr>
          <p:nvPr/>
        </p:nvSpPr>
        <p:spPr bwMode="auto">
          <a:xfrm>
            <a:off x="2258448" y="1985963"/>
            <a:ext cx="112712" cy="49212"/>
          </a:xfrm>
          <a:custGeom>
            <a:avLst/>
            <a:gdLst>
              <a:gd name="T0" fmla="*/ 0 w 130"/>
              <a:gd name="T1" fmla="*/ 2147483647 h 50"/>
              <a:gd name="T2" fmla="*/ 2147483647 w 130"/>
              <a:gd name="T3" fmla="*/ 0 h 50"/>
              <a:gd name="T4" fmla="*/ 2147483647 w 130"/>
              <a:gd name="T5" fmla="*/ 2147483647 h 50"/>
              <a:gd name="T6" fmla="*/ 0 w 130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50"/>
              <a:gd name="T14" fmla="*/ 130 w 13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50">
                <a:moveTo>
                  <a:pt x="0" y="50"/>
                </a:moveTo>
                <a:lnTo>
                  <a:pt x="67" y="0"/>
                </a:lnTo>
                <a:lnTo>
                  <a:pt x="130" y="25"/>
                </a:lnTo>
                <a:lnTo>
                  <a:pt x="0" y="5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" name="Freeform 35">
            <a:extLst>
              <a:ext uri="{FF2B5EF4-FFF2-40B4-BE49-F238E27FC236}">
                <a16:creationId xmlns:a16="http://schemas.microsoft.com/office/drawing/2014/main" id="{346813AA-1549-7646-8FE1-FF358A30CE2E}"/>
              </a:ext>
            </a:extLst>
          </p:cNvPr>
          <p:cNvSpPr>
            <a:spLocks/>
          </p:cNvSpPr>
          <p:nvPr/>
        </p:nvSpPr>
        <p:spPr bwMode="auto">
          <a:xfrm>
            <a:off x="2393385" y="2054225"/>
            <a:ext cx="74613" cy="58738"/>
          </a:xfrm>
          <a:custGeom>
            <a:avLst/>
            <a:gdLst>
              <a:gd name="T0" fmla="*/ 0 w 85"/>
              <a:gd name="T1" fmla="*/ 2147483647 h 61"/>
              <a:gd name="T2" fmla="*/ 2147483647 w 85"/>
              <a:gd name="T3" fmla="*/ 0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0 w 85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1"/>
              <a:gd name="T20" fmla="*/ 85 w 85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1">
                <a:moveTo>
                  <a:pt x="0" y="61"/>
                </a:moveTo>
                <a:lnTo>
                  <a:pt x="85" y="0"/>
                </a:lnTo>
                <a:lnTo>
                  <a:pt x="85" y="17"/>
                </a:lnTo>
                <a:lnTo>
                  <a:pt x="66" y="17"/>
                </a:lnTo>
                <a:lnTo>
                  <a:pt x="3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id="{2FE4890C-0C90-B243-BEE2-63A6924A525D}"/>
              </a:ext>
            </a:extLst>
          </p:cNvPr>
          <p:cNvSpPr>
            <a:spLocks/>
          </p:cNvSpPr>
          <p:nvPr/>
        </p:nvSpPr>
        <p:spPr bwMode="auto">
          <a:xfrm>
            <a:off x="2393385" y="2054225"/>
            <a:ext cx="74613" cy="58738"/>
          </a:xfrm>
          <a:custGeom>
            <a:avLst/>
            <a:gdLst>
              <a:gd name="T0" fmla="*/ 0 w 85"/>
              <a:gd name="T1" fmla="*/ 2147483647 h 61"/>
              <a:gd name="T2" fmla="*/ 2147483647 w 85"/>
              <a:gd name="T3" fmla="*/ 0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0 w 85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1"/>
              <a:gd name="T20" fmla="*/ 85 w 85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1">
                <a:moveTo>
                  <a:pt x="0" y="61"/>
                </a:moveTo>
                <a:lnTo>
                  <a:pt x="85" y="0"/>
                </a:lnTo>
                <a:lnTo>
                  <a:pt x="85" y="17"/>
                </a:lnTo>
                <a:lnTo>
                  <a:pt x="66" y="17"/>
                </a:lnTo>
                <a:lnTo>
                  <a:pt x="3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1351F169-0F21-A04C-9EEE-D54F76AAF675}"/>
              </a:ext>
            </a:extLst>
          </p:cNvPr>
          <p:cNvSpPr>
            <a:spLocks/>
          </p:cNvSpPr>
          <p:nvPr/>
        </p:nvSpPr>
        <p:spPr bwMode="auto">
          <a:xfrm>
            <a:off x="2426723" y="2225675"/>
            <a:ext cx="44450" cy="134938"/>
          </a:xfrm>
          <a:custGeom>
            <a:avLst/>
            <a:gdLst>
              <a:gd name="T0" fmla="*/ 0 w 49"/>
              <a:gd name="T1" fmla="*/ 2147483647 h 138"/>
              <a:gd name="T2" fmla="*/ 2147483647 w 49"/>
              <a:gd name="T3" fmla="*/ 0 h 138"/>
              <a:gd name="T4" fmla="*/ 2147483647 w 49"/>
              <a:gd name="T5" fmla="*/ 0 h 138"/>
              <a:gd name="T6" fmla="*/ 2147483647 w 49"/>
              <a:gd name="T7" fmla="*/ 2147483647 h 138"/>
              <a:gd name="T8" fmla="*/ 0 w 49"/>
              <a:gd name="T9" fmla="*/ 2147483647 h 138"/>
              <a:gd name="T10" fmla="*/ 2147483647 w 49"/>
              <a:gd name="T11" fmla="*/ 2147483647 h 138"/>
              <a:gd name="T12" fmla="*/ 0 w 49"/>
              <a:gd name="T13" fmla="*/ 2147483647 h 138"/>
              <a:gd name="T14" fmla="*/ 2147483647 w 49"/>
              <a:gd name="T15" fmla="*/ 2147483647 h 138"/>
              <a:gd name="T16" fmla="*/ 0 w 49"/>
              <a:gd name="T17" fmla="*/ 2147483647 h 138"/>
              <a:gd name="T18" fmla="*/ 0 w 49"/>
              <a:gd name="T19" fmla="*/ 2147483647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"/>
              <a:gd name="T31" fmla="*/ 0 h 138"/>
              <a:gd name="T32" fmla="*/ 49 w 49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" h="138">
                <a:moveTo>
                  <a:pt x="0" y="25"/>
                </a:moveTo>
                <a:lnTo>
                  <a:pt x="30" y="0"/>
                </a:lnTo>
                <a:lnTo>
                  <a:pt x="49" y="0"/>
                </a:lnTo>
                <a:lnTo>
                  <a:pt x="49" y="94"/>
                </a:lnTo>
                <a:lnTo>
                  <a:pt x="0" y="138"/>
                </a:lnTo>
                <a:lnTo>
                  <a:pt x="30" y="94"/>
                </a:lnTo>
                <a:lnTo>
                  <a:pt x="0" y="94"/>
                </a:lnTo>
                <a:lnTo>
                  <a:pt x="30" y="75"/>
                </a:lnTo>
                <a:lnTo>
                  <a:pt x="0" y="75"/>
                </a:lnTo>
                <a:lnTo>
                  <a:pt x="0" y="25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9079A914-52FF-DD4F-A25A-00C49AFCF53D}"/>
              </a:ext>
            </a:extLst>
          </p:cNvPr>
          <p:cNvSpPr>
            <a:spLocks/>
          </p:cNvSpPr>
          <p:nvPr/>
        </p:nvSpPr>
        <p:spPr bwMode="auto">
          <a:xfrm>
            <a:off x="2426723" y="2225675"/>
            <a:ext cx="44450" cy="134938"/>
          </a:xfrm>
          <a:custGeom>
            <a:avLst/>
            <a:gdLst>
              <a:gd name="T0" fmla="*/ 0 w 49"/>
              <a:gd name="T1" fmla="*/ 2147483647 h 138"/>
              <a:gd name="T2" fmla="*/ 2147483647 w 49"/>
              <a:gd name="T3" fmla="*/ 0 h 138"/>
              <a:gd name="T4" fmla="*/ 2147483647 w 49"/>
              <a:gd name="T5" fmla="*/ 0 h 138"/>
              <a:gd name="T6" fmla="*/ 2147483647 w 49"/>
              <a:gd name="T7" fmla="*/ 2147483647 h 138"/>
              <a:gd name="T8" fmla="*/ 0 w 49"/>
              <a:gd name="T9" fmla="*/ 2147483647 h 138"/>
              <a:gd name="T10" fmla="*/ 2147483647 w 49"/>
              <a:gd name="T11" fmla="*/ 2147483647 h 138"/>
              <a:gd name="T12" fmla="*/ 0 w 49"/>
              <a:gd name="T13" fmla="*/ 2147483647 h 138"/>
              <a:gd name="T14" fmla="*/ 2147483647 w 49"/>
              <a:gd name="T15" fmla="*/ 2147483647 h 138"/>
              <a:gd name="T16" fmla="*/ 0 w 49"/>
              <a:gd name="T17" fmla="*/ 2147483647 h 138"/>
              <a:gd name="T18" fmla="*/ 0 w 49"/>
              <a:gd name="T19" fmla="*/ 2147483647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"/>
              <a:gd name="T31" fmla="*/ 0 h 138"/>
              <a:gd name="T32" fmla="*/ 49 w 49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" h="138">
                <a:moveTo>
                  <a:pt x="0" y="25"/>
                </a:moveTo>
                <a:lnTo>
                  <a:pt x="30" y="0"/>
                </a:lnTo>
                <a:lnTo>
                  <a:pt x="49" y="0"/>
                </a:lnTo>
                <a:lnTo>
                  <a:pt x="49" y="94"/>
                </a:lnTo>
                <a:lnTo>
                  <a:pt x="0" y="138"/>
                </a:lnTo>
                <a:lnTo>
                  <a:pt x="30" y="94"/>
                </a:lnTo>
                <a:lnTo>
                  <a:pt x="0" y="94"/>
                </a:lnTo>
                <a:lnTo>
                  <a:pt x="30" y="75"/>
                </a:lnTo>
                <a:lnTo>
                  <a:pt x="0" y="75"/>
                </a:lnTo>
                <a:lnTo>
                  <a:pt x="0" y="25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" name="Freeform 39">
            <a:extLst>
              <a:ext uri="{FF2B5EF4-FFF2-40B4-BE49-F238E27FC236}">
                <a16:creationId xmlns:a16="http://schemas.microsoft.com/office/drawing/2014/main" id="{847F1E94-44FE-0E42-B03C-E7CC0CB72F53}"/>
              </a:ext>
            </a:extLst>
          </p:cNvPr>
          <p:cNvSpPr>
            <a:spLocks/>
          </p:cNvSpPr>
          <p:nvPr/>
        </p:nvSpPr>
        <p:spPr bwMode="auto">
          <a:xfrm>
            <a:off x="2779148" y="2601913"/>
            <a:ext cx="141287" cy="46037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2147483647 w 162"/>
              <a:gd name="T5" fmla="*/ 2147483647 h 48"/>
              <a:gd name="T6" fmla="*/ 2147483647 w 162"/>
              <a:gd name="T7" fmla="*/ 2147483647 h 48"/>
              <a:gd name="T8" fmla="*/ 2147483647 w 162"/>
              <a:gd name="T9" fmla="*/ 0 h 48"/>
              <a:gd name="T10" fmla="*/ 2147483647 w 162"/>
              <a:gd name="T11" fmla="*/ 2147483647 h 48"/>
              <a:gd name="T12" fmla="*/ 2147483647 w 16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48"/>
              <a:gd name="T23" fmla="*/ 162 w 16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48">
                <a:moveTo>
                  <a:pt x="30" y="48"/>
                </a:moveTo>
                <a:lnTo>
                  <a:pt x="0" y="48"/>
                </a:lnTo>
                <a:lnTo>
                  <a:pt x="30" y="27"/>
                </a:lnTo>
                <a:lnTo>
                  <a:pt x="110" y="27"/>
                </a:lnTo>
                <a:lnTo>
                  <a:pt x="162" y="0"/>
                </a:lnTo>
                <a:lnTo>
                  <a:pt x="135" y="48"/>
                </a:lnTo>
                <a:lnTo>
                  <a:pt x="30" y="48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1C187025-4346-D642-BCB9-66F1CA9DC16F}"/>
              </a:ext>
            </a:extLst>
          </p:cNvPr>
          <p:cNvSpPr>
            <a:spLocks/>
          </p:cNvSpPr>
          <p:nvPr/>
        </p:nvSpPr>
        <p:spPr bwMode="auto">
          <a:xfrm>
            <a:off x="2779148" y="2601913"/>
            <a:ext cx="141287" cy="46037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2147483647 w 162"/>
              <a:gd name="T5" fmla="*/ 2147483647 h 48"/>
              <a:gd name="T6" fmla="*/ 2147483647 w 162"/>
              <a:gd name="T7" fmla="*/ 2147483647 h 48"/>
              <a:gd name="T8" fmla="*/ 2147483647 w 162"/>
              <a:gd name="T9" fmla="*/ 0 h 48"/>
              <a:gd name="T10" fmla="*/ 2147483647 w 162"/>
              <a:gd name="T11" fmla="*/ 2147483647 h 48"/>
              <a:gd name="T12" fmla="*/ 2147483647 w 16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48"/>
              <a:gd name="T23" fmla="*/ 162 w 16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48">
                <a:moveTo>
                  <a:pt x="30" y="48"/>
                </a:moveTo>
                <a:lnTo>
                  <a:pt x="0" y="48"/>
                </a:lnTo>
                <a:lnTo>
                  <a:pt x="30" y="27"/>
                </a:lnTo>
                <a:lnTo>
                  <a:pt x="110" y="27"/>
                </a:lnTo>
                <a:lnTo>
                  <a:pt x="162" y="0"/>
                </a:lnTo>
                <a:lnTo>
                  <a:pt x="135" y="48"/>
                </a:lnTo>
                <a:lnTo>
                  <a:pt x="30" y="48"/>
                </a:lnTo>
                <a:close/>
              </a:path>
            </a:pathLst>
          </a:custGeom>
          <a:solidFill>
            <a:srgbClr val="B3CA68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" name="Freeform 41">
            <a:extLst>
              <a:ext uri="{FF2B5EF4-FFF2-40B4-BE49-F238E27FC236}">
                <a16:creationId xmlns:a16="http://schemas.microsoft.com/office/drawing/2014/main" id="{D44B85B0-D13E-6843-B27F-D6468B6292FD}"/>
              </a:ext>
            </a:extLst>
          </p:cNvPr>
          <p:cNvSpPr>
            <a:spLocks/>
          </p:cNvSpPr>
          <p:nvPr/>
        </p:nvSpPr>
        <p:spPr bwMode="auto">
          <a:xfrm>
            <a:off x="2666435" y="2662238"/>
            <a:ext cx="157163" cy="49212"/>
          </a:xfrm>
          <a:custGeom>
            <a:avLst/>
            <a:gdLst>
              <a:gd name="T0" fmla="*/ 0 w 181"/>
              <a:gd name="T1" fmla="*/ 2147483647 h 49"/>
              <a:gd name="T2" fmla="*/ 2147483647 w 181"/>
              <a:gd name="T3" fmla="*/ 0 h 49"/>
              <a:gd name="T4" fmla="*/ 2147483647 w 181"/>
              <a:gd name="T5" fmla="*/ 0 h 49"/>
              <a:gd name="T6" fmla="*/ 2147483647 w 181"/>
              <a:gd name="T7" fmla="*/ 2147483647 h 49"/>
              <a:gd name="T8" fmla="*/ 0 w 181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49"/>
              <a:gd name="T17" fmla="*/ 181 w 18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49">
                <a:moveTo>
                  <a:pt x="0" y="49"/>
                </a:moveTo>
                <a:lnTo>
                  <a:pt x="69" y="0"/>
                </a:lnTo>
                <a:lnTo>
                  <a:pt x="181" y="0"/>
                </a:lnTo>
                <a:lnTo>
                  <a:pt x="42" y="49"/>
                </a:lnTo>
                <a:lnTo>
                  <a:pt x="0" y="49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" name="Freeform 42">
            <a:extLst>
              <a:ext uri="{FF2B5EF4-FFF2-40B4-BE49-F238E27FC236}">
                <a16:creationId xmlns:a16="http://schemas.microsoft.com/office/drawing/2014/main" id="{8A0F0E1B-263A-B341-B4F3-B677663EAED2}"/>
              </a:ext>
            </a:extLst>
          </p:cNvPr>
          <p:cNvSpPr>
            <a:spLocks/>
          </p:cNvSpPr>
          <p:nvPr/>
        </p:nvSpPr>
        <p:spPr bwMode="auto">
          <a:xfrm>
            <a:off x="2666435" y="2662238"/>
            <a:ext cx="157163" cy="49212"/>
          </a:xfrm>
          <a:custGeom>
            <a:avLst/>
            <a:gdLst>
              <a:gd name="T0" fmla="*/ 0 w 181"/>
              <a:gd name="T1" fmla="*/ 2147483647 h 49"/>
              <a:gd name="T2" fmla="*/ 2147483647 w 181"/>
              <a:gd name="T3" fmla="*/ 0 h 49"/>
              <a:gd name="T4" fmla="*/ 2147483647 w 181"/>
              <a:gd name="T5" fmla="*/ 0 h 49"/>
              <a:gd name="T6" fmla="*/ 2147483647 w 181"/>
              <a:gd name="T7" fmla="*/ 2147483647 h 49"/>
              <a:gd name="T8" fmla="*/ 0 w 181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49"/>
              <a:gd name="T17" fmla="*/ 181 w 18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49">
                <a:moveTo>
                  <a:pt x="0" y="49"/>
                </a:moveTo>
                <a:lnTo>
                  <a:pt x="69" y="0"/>
                </a:lnTo>
                <a:lnTo>
                  <a:pt x="181" y="0"/>
                </a:lnTo>
                <a:lnTo>
                  <a:pt x="42" y="49"/>
                </a:lnTo>
                <a:lnTo>
                  <a:pt x="0" y="49"/>
                </a:lnTo>
                <a:close/>
              </a:path>
            </a:pathLst>
          </a:custGeom>
          <a:solidFill>
            <a:srgbClr val="B3CA68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" name="Freeform 43">
            <a:extLst>
              <a:ext uri="{FF2B5EF4-FFF2-40B4-BE49-F238E27FC236}">
                <a16:creationId xmlns:a16="http://schemas.microsoft.com/office/drawing/2014/main" id="{B881C5F1-4F69-CB4C-A0E8-B231125C2389}"/>
              </a:ext>
            </a:extLst>
          </p:cNvPr>
          <p:cNvSpPr>
            <a:spLocks/>
          </p:cNvSpPr>
          <p:nvPr/>
        </p:nvSpPr>
        <p:spPr bwMode="auto">
          <a:xfrm>
            <a:off x="2526735" y="2516188"/>
            <a:ext cx="296863" cy="193675"/>
          </a:xfrm>
          <a:custGeom>
            <a:avLst/>
            <a:gdLst>
              <a:gd name="T0" fmla="*/ 2147483647 w 343"/>
              <a:gd name="T1" fmla="*/ 0 h 199"/>
              <a:gd name="T2" fmla="*/ 2147483647 w 343"/>
              <a:gd name="T3" fmla="*/ 2147483647 h 199"/>
              <a:gd name="T4" fmla="*/ 2147483647 w 343"/>
              <a:gd name="T5" fmla="*/ 2147483647 h 199"/>
              <a:gd name="T6" fmla="*/ 2147483647 w 343"/>
              <a:gd name="T7" fmla="*/ 2147483647 h 199"/>
              <a:gd name="T8" fmla="*/ 2147483647 w 343"/>
              <a:gd name="T9" fmla="*/ 2147483647 h 199"/>
              <a:gd name="T10" fmla="*/ 2147483647 w 343"/>
              <a:gd name="T11" fmla="*/ 2147483647 h 199"/>
              <a:gd name="T12" fmla="*/ 2147483647 w 343"/>
              <a:gd name="T13" fmla="*/ 2147483647 h 199"/>
              <a:gd name="T14" fmla="*/ 2147483647 w 343"/>
              <a:gd name="T15" fmla="*/ 2147483647 h 199"/>
              <a:gd name="T16" fmla="*/ 2147483647 w 343"/>
              <a:gd name="T17" fmla="*/ 2147483647 h 199"/>
              <a:gd name="T18" fmla="*/ 2147483647 w 343"/>
              <a:gd name="T19" fmla="*/ 2147483647 h 199"/>
              <a:gd name="T20" fmla="*/ 2147483647 w 343"/>
              <a:gd name="T21" fmla="*/ 2147483647 h 199"/>
              <a:gd name="T22" fmla="*/ 2147483647 w 343"/>
              <a:gd name="T23" fmla="*/ 2147483647 h 199"/>
              <a:gd name="T24" fmla="*/ 2147483647 w 343"/>
              <a:gd name="T25" fmla="*/ 2147483647 h 199"/>
              <a:gd name="T26" fmla="*/ 2147483647 w 343"/>
              <a:gd name="T27" fmla="*/ 2147483647 h 199"/>
              <a:gd name="T28" fmla="*/ 2147483647 w 343"/>
              <a:gd name="T29" fmla="*/ 2147483647 h 199"/>
              <a:gd name="T30" fmla="*/ 2147483647 w 343"/>
              <a:gd name="T31" fmla="*/ 2147483647 h 199"/>
              <a:gd name="T32" fmla="*/ 0 w 343"/>
              <a:gd name="T33" fmla="*/ 2147483647 h 199"/>
              <a:gd name="T34" fmla="*/ 0 w 343"/>
              <a:gd name="T35" fmla="*/ 2147483647 h 199"/>
              <a:gd name="T36" fmla="*/ 2147483647 w 343"/>
              <a:gd name="T37" fmla="*/ 2147483647 h 199"/>
              <a:gd name="T38" fmla="*/ 2147483647 w 343"/>
              <a:gd name="T39" fmla="*/ 2147483647 h 199"/>
              <a:gd name="T40" fmla="*/ 2147483647 w 343"/>
              <a:gd name="T41" fmla="*/ 2147483647 h 199"/>
              <a:gd name="T42" fmla="*/ 2147483647 w 343"/>
              <a:gd name="T43" fmla="*/ 2147483647 h 199"/>
              <a:gd name="T44" fmla="*/ 2147483647 w 343"/>
              <a:gd name="T45" fmla="*/ 2147483647 h 199"/>
              <a:gd name="T46" fmla="*/ 2147483647 w 343"/>
              <a:gd name="T47" fmla="*/ 0 h 1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3"/>
              <a:gd name="T73" fmla="*/ 0 h 199"/>
              <a:gd name="T74" fmla="*/ 343 w 343"/>
              <a:gd name="T75" fmla="*/ 199 h 1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3" h="199">
                <a:moveTo>
                  <a:pt x="206" y="0"/>
                </a:moveTo>
                <a:lnTo>
                  <a:pt x="324" y="17"/>
                </a:lnTo>
                <a:lnTo>
                  <a:pt x="343" y="67"/>
                </a:lnTo>
                <a:lnTo>
                  <a:pt x="324" y="86"/>
                </a:lnTo>
                <a:lnTo>
                  <a:pt x="275" y="36"/>
                </a:lnTo>
                <a:lnTo>
                  <a:pt x="231" y="130"/>
                </a:lnTo>
                <a:lnTo>
                  <a:pt x="206" y="130"/>
                </a:lnTo>
                <a:lnTo>
                  <a:pt x="206" y="111"/>
                </a:lnTo>
                <a:lnTo>
                  <a:pt x="187" y="111"/>
                </a:lnTo>
                <a:lnTo>
                  <a:pt x="206" y="86"/>
                </a:lnTo>
                <a:lnTo>
                  <a:pt x="206" y="36"/>
                </a:lnTo>
                <a:lnTo>
                  <a:pt x="187" y="36"/>
                </a:lnTo>
                <a:lnTo>
                  <a:pt x="118" y="67"/>
                </a:lnTo>
                <a:lnTo>
                  <a:pt x="94" y="111"/>
                </a:lnTo>
                <a:lnTo>
                  <a:pt x="50" y="174"/>
                </a:lnTo>
                <a:lnTo>
                  <a:pt x="25" y="199"/>
                </a:lnTo>
                <a:lnTo>
                  <a:pt x="0" y="199"/>
                </a:lnTo>
                <a:lnTo>
                  <a:pt x="0" y="174"/>
                </a:lnTo>
                <a:lnTo>
                  <a:pt x="25" y="130"/>
                </a:lnTo>
                <a:lnTo>
                  <a:pt x="94" y="67"/>
                </a:lnTo>
                <a:lnTo>
                  <a:pt x="50" y="86"/>
                </a:lnTo>
                <a:lnTo>
                  <a:pt x="118" y="17"/>
                </a:lnTo>
                <a:lnTo>
                  <a:pt x="206" y="17"/>
                </a:lnTo>
                <a:lnTo>
                  <a:pt x="206" y="0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618E6AE4-D3EB-024B-9468-45C186096508}"/>
              </a:ext>
            </a:extLst>
          </p:cNvPr>
          <p:cNvSpPr>
            <a:spLocks/>
          </p:cNvSpPr>
          <p:nvPr/>
        </p:nvSpPr>
        <p:spPr bwMode="auto">
          <a:xfrm>
            <a:off x="2526735" y="2516188"/>
            <a:ext cx="296863" cy="193675"/>
          </a:xfrm>
          <a:custGeom>
            <a:avLst/>
            <a:gdLst>
              <a:gd name="T0" fmla="*/ 2147483647 w 343"/>
              <a:gd name="T1" fmla="*/ 0 h 199"/>
              <a:gd name="T2" fmla="*/ 2147483647 w 343"/>
              <a:gd name="T3" fmla="*/ 2147483647 h 199"/>
              <a:gd name="T4" fmla="*/ 2147483647 w 343"/>
              <a:gd name="T5" fmla="*/ 2147483647 h 199"/>
              <a:gd name="T6" fmla="*/ 2147483647 w 343"/>
              <a:gd name="T7" fmla="*/ 2147483647 h 199"/>
              <a:gd name="T8" fmla="*/ 2147483647 w 343"/>
              <a:gd name="T9" fmla="*/ 2147483647 h 199"/>
              <a:gd name="T10" fmla="*/ 2147483647 w 343"/>
              <a:gd name="T11" fmla="*/ 2147483647 h 199"/>
              <a:gd name="T12" fmla="*/ 2147483647 w 343"/>
              <a:gd name="T13" fmla="*/ 2147483647 h 199"/>
              <a:gd name="T14" fmla="*/ 2147483647 w 343"/>
              <a:gd name="T15" fmla="*/ 2147483647 h 199"/>
              <a:gd name="T16" fmla="*/ 2147483647 w 343"/>
              <a:gd name="T17" fmla="*/ 2147483647 h 199"/>
              <a:gd name="T18" fmla="*/ 2147483647 w 343"/>
              <a:gd name="T19" fmla="*/ 2147483647 h 199"/>
              <a:gd name="T20" fmla="*/ 2147483647 w 343"/>
              <a:gd name="T21" fmla="*/ 2147483647 h 199"/>
              <a:gd name="T22" fmla="*/ 2147483647 w 343"/>
              <a:gd name="T23" fmla="*/ 2147483647 h 199"/>
              <a:gd name="T24" fmla="*/ 2147483647 w 343"/>
              <a:gd name="T25" fmla="*/ 2147483647 h 199"/>
              <a:gd name="T26" fmla="*/ 2147483647 w 343"/>
              <a:gd name="T27" fmla="*/ 2147483647 h 199"/>
              <a:gd name="T28" fmla="*/ 2147483647 w 343"/>
              <a:gd name="T29" fmla="*/ 2147483647 h 199"/>
              <a:gd name="T30" fmla="*/ 2147483647 w 343"/>
              <a:gd name="T31" fmla="*/ 2147483647 h 199"/>
              <a:gd name="T32" fmla="*/ 0 w 343"/>
              <a:gd name="T33" fmla="*/ 2147483647 h 199"/>
              <a:gd name="T34" fmla="*/ 0 w 343"/>
              <a:gd name="T35" fmla="*/ 2147483647 h 199"/>
              <a:gd name="T36" fmla="*/ 2147483647 w 343"/>
              <a:gd name="T37" fmla="*/ 2147483647 h 199"/>
              <a:gd name="T38" fmla="*/ 2147483647 w 343"/>
              <a:gd name="T39" fmla="*/ 2147483647 h 199"/>
              <a:gd name="T40" fmla="*/ 2147483647 w 343"/>
              <a:gd name="T41" fmla="*/ 2147483647 h 199"/>
              <a:gd name="T42" fmla="*/ 2147483647 w 343"/>
              <a:gd name="T43" fmla="*/ 2147483647 h 199"/>
              <a:gd name="T44" fmla="*/ 2147483647 w 343"/>
              <a:gd name="T45" fmla="*/ 2147483647 h 199"/>
              <a:gd name="T46" fmla="*/ 2147483647 w 343"/>
              <a:gd name="T47" fmla="*/ 0 h 1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3"/>
              <a:gd name="T73" fmla="*/ 0 h 199"/>
              <a:gd name="T74" fmla="*/ 343 w 343"/>
              <a:gd name="T75" fmla="*/ 199 h 1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3" h="199">
                <a:moveTo>
                  <a:pt x="206" y="0"/>
                </a:moveTo>
                <a:lnTo>
                  <a:pt x="324" y="17"/>
                </a:lnTo>
                <a:lnTo>
                  <a:pt x="343" y="67"/>
                </a:lnTo>
                <a:lnTo>
                  <a:pt x="324" y="86"/>
                </a:lnTo>
                <a:lnTo>
                  <a:pt x="275" y="36"/>
                </a:lnTo>
                <a:lnTo>
                  <a:pt x="231" y="130"/>
                </a:lnTo>
                <a:lnTo>
                  <a:pt x="206" y="130"/>
                </a:lnTo>
                <a:lnTo>
                  <a:pt x="206" y="111"/>
                </a:lnTo>
                <a:lnTo>
                  <a:pt x="187" y="111"/>
                </a:lnTo>
                <a:lnTo>
                  <a:pt x="206" y="86"/>
                </a:lnTo>
                <a:lnTo>
                  <a:pt x="206" y="36"/>
                </a:lnTo>
                <a:lnTo>
                  <a:pt x="187" y="36"/>
                </a:lnTo>
                <a:lnTo>
                  <a:pt x="118" y="67"/>
                </a:lnTo>
                <a:lnTo>
                  <a:pt x="94" y="111"/>
                </a:lnTo>
                <a:lnTo>
                  <a:pt x="50" y="174"/>
                </a:lnTo>
                <a:lnTo>
                  <a:pt x="25" y="199"/>
                </a:lnTo>
                <a:lnTo>
                  <a:pt x="0" y="199"/>
                </a:lnTo>
                <a:lnTo>
                  <a:pt x="0" y="174"/>
                </a:lnTo>
                <a:lnTo>
                  <a:pt x="25" y="130"/>
                </a:lnTo>
                <a:lnTo>
                  <a:pt x="94" y="67"/>
                </a:lnTo>
                <a:lnTo>
                  <a:pt x="50" y="86"/>
                </a:lnTo>
                <a:lnTo>
                  <a:pt x="118" y="17"/>
                </a:lnTo>
                <a:lnTo>
                  <a:pt x="206" y="17"/>
                </a:lnTo>
                <a:lnTo>
                  <a:pt x="206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332D6D4E-BEAD-D743-97BA-D97D85294448}"/>
              </a:ext>
            </a:extLst>
          </p:cNvPr>
          <p:cNvSpPr>
            <a:spLocks/>
          </p:cNvSpPr>
          <p:nvPr/>
        </p:nvSpPr>
        <p:spPr bwMode="auto">
          <a:xfrm>
            <a:off x="2493398" y="2398713"/>
            <a:ext cx="231775" cy="117475"/>
          </a:xfrm>
          <a:custGeom>
            <a:avLst/>
            <a:gdLst>
              <a:gd name="T0" fmla="*/ 2147483647 w 269"/>
              <a:gd name="T1" fmla="*/ 2147483647 h 118"/>
              <a:gd name="T2" fmla="*/ 2147483647 w 269"/>
              <a:gd name="T3" fmla="*/ 2147483647 h 118"/>
              <a:gd name="T4" fmla="*/ 2147483647 w 269"/>
              <a:gd name="T5" fmla="*/ 2147483647 h 118"/>
              <a:gd name="T6" fmla="*/ 2147483647 w 269"/>
              <a:gd name="T7" fmla="*/ 2147483647 h 118"/>
              <a:gd name="T8" fmla="*/ 2147483647 w 269"/>
              <a:gd name="T9" fmla="*/ 2147483647 h 118"/>
              <a:gd name="T10" fmla="*/ 2147483647 w 269"/>
              <a:gd name="T11" fmla="*/ 2147483647 h 118"/>
              <a:gd name="T12" fmla="*/ 2147483647 w 269"/>
              <a:gd name="T13" fmla="*/ 2147483647 h 118"/>
              <a:gd name="T14" fmla="*/ 2147483647 w 269"/>
              <a:gd name="T15" fmla="*/ 2147483647 h 118"/>
              <a:gd name="T16" fmla="*/ 2147483647 w 269"/>
              <a:gd name="T17" fmla="*/ 2147483647 h 118"/>
              <a:gd name="T18" fmla="*/ 0 w 269"/>
              <a:gd name="T19" fmla="*/ 2147483647 h 118"/>
              <a:gd name="T20" fmla="*/ 2147483647 w 269"/>
              <a:gd name="T21" fmla="*/ 2147483647 h 118"/>
              <a:gd name="T22" fmla="*/ 2147483647 w 269"/>
              <a:gd name="T23" fmla="*/ 2147483647 h 118"/>
              <a:gd name="T24" fmla="*/ 2147483647 w 269"/>
              <a:gd name="T25" fmla="*/ 2147483647 h 118"/>
              <a:gd name="T26" fmla="*/ 2147483647 w 269"/>
              <a:gd name="T27" fmla="*/ 0 h 118"/>
              <a:gd name="T28" fmla="*/ 2147483647 w 269"/>
              <a:gd name="T29" fmla="*/ 2147483647 h 118"/>
              <a:gd name="T30" fmla="*/ 2147483647 w 269"/>
              <a:gd name="T31" fmla="*/ 2147483647 h 118"/>
              <a:gd name="T32" fmla="*/ 2147483647 w 269"/>
              <a:gd name="T33" fmla="*/ 2147483647 h 118"/>
              <a:gd name="T34" fmla="*/ 2147483647 w 269"/>
              <a:gd name="T35" fmla="*/ 2147483647 h 1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9"/>
              <a:gd name="T55" fmla="*/ 0 h 118"/>
              <a:gd name="T56" fmla="*/ 269 w 269"/>
              <a:gd name="T57" fmla="*/ 118 h 1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9" h="118">
                <a:moveTo>
                  <a:pt x="242" y="118"/>
                </a:moveTo>
                <a:lnTo>
                  <a:pt x="225" y="118"/>
                </a:lnTo>
                <a:lnTo>
                  <a:pt x="242" y="118"/>
                </a:lnTo>
                <a:lnTo>
                  <a:pt x="154" y="118"/>
                </a:lnTo>
                <a:lnTo>
                  <a:pt x="154" y="91"/>
                </a:lnTo>
                <a:lnTo>
                  <a:pt x="113" y="118"/>
                </a:lnTo>
                <a:lnTo>
                  <a:pt x="154" y="74"/>
                </a:lnTo>
                <a:lnTo>
                  <a:pt x="36" y="118"/>
                </a:lnTo>
                <a:lnTo>
                  <a:pt x="36" y="91"/>
                </a:lnTo>
                <a:lnTo>
                  <a:pt x="0" y="118"/>
                </a:lnTo>
                <a:lnTo>
                  <a:pt x="86" y="50"/>
                </a:lnTo>
                <a:lnTo>
                  <a:pt x="113" y="50"/>
                </a:lnTo>
                <a:lnTo>
                  <a:pt x="86" y="50"/>
                </a:lnTo>
                <a:lnTo>
                  <a:pt x="174" y="0"/>
                </a:lnTo>
                <a:lnTo>
                  <a:pt x="225" y="30"/>
                </a:lnTo>
                <a:lnTo>
                  <a:pt x="225" y="50"/>
                </a:lnTo>
                <a:lnTo>
                  <a:pt x="269" y="50"/>
                </a:lnTo>
                <a:lnTo>
                  <a:pt x="242" y="118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1" name="Freeform 46">
            <a:extLst>
              <a:ext uri="{FF2B5EF4-FFF2-40B4-BE49-F238E27FC236}">
                <a16:creationId xmlns:a16="http://schemas.microsoft.com/office/drawing/2014/main" id="{0088135D-3ABE-7745-8710-9759F911BEAF}"/>
              </a:ext>
            </a:extLst>
          </p:cNvPr>
          <p:cNvSpPr>
            <a:spLocks/>
          </p:cNvSpPr>
          <p:nvPr/>
        </p:nvSpPr>
        <p:spPr bwMode="auto">
          <a:xfrm>
            <a:off x="2493398" y="2398713"/>
            <a:ext cx="231775" cy="117475"/>
          </a:xfrm>
          <a:custGeom>
            <a:avLst/>
            <a:gdLst>
              <a:gd name="T0" fmla="*/ 2147483647 w 269"/>
              <a:gd name="T1" fmla="*/ 2147483647 h 118"/>
              <a:gd name="T2" fmla="*/ 2147483647 w 269"/>
              <a:gd name="T3" fmla="*/ 2147483647 h 118"/>
              <a:gd name="T4" fmla="*/ 2147483647 w 269"/>
              <a:gd name="T5" fmla="*/ 2147483647 h 118"/>
              <a:gd name="T6" fmla="*/ 2147483647 w 269"/>
              <a:gd name="T7" fmla="*/ 2147483647 h 118"/>
              <a:gd name="T8" fmla="*/ 2147483647 w 269"/>
              <a:gd name="T9" fmla="*/ 2147483647 h 118"/>
              <a:gd name="T10" fmla="*/ 2147483647 w 269"/>
              <a:gd name="T11" fmla="*/ 2147483647 h 118"/>
              <a:gd name="T12" fmla="*/ 2147483647 w 269"/>
              <a:gd name="T13" fmla="*/ 2147483647 h 118"/>
              <a:gd name="T14" fmla="*/ 2147483647 w 269"/>
              <a:gd name="T15" fmla="*/ 2147483647 h 118"/>
              <a:gd name="T16" fmla="*/ 2147483647 w 269"/>
              <a:gd name="T17" fmla="*/ 2147483647 h 118"/>
              <a:gd name="T18" fmla="*/ 0 w 269"/>
              <a:gd name="T19" fmla="*/ 2147483647 h 118"/>
              <a:gd name="T20" fmla="*/ 2147483647 w 269"/>
              <a:gd name="T21" fmla="*/ 2147483647 h 118"/>
              <a:gd name="T22" fmla="*/ 2147483647 w 269"/>
              <a:gd name="T23" fmla="*/ 2147483647 h 118"/>
              <a:gd name="T24" fmla="*/ 2147483647 w 269"/>
              <a:gd name="T25" fmla="*/ 2147483647 h 118"/>
              <a:gd name="T26" fmla="*/ 2147483647 w 269"/>
              <a:gd name="T27" fmla="*/ 0 h 118"/>
              <a:gd name="T28" fmla="*/ 2147483647 w 269"/>
              <a:gd name="T29" fmla="*/ 2147483647 h 118"/>
              <a:gd name="T30" fmla="*/ 2147483647 w 269"/>
              <a:gd name="T31" fmla="*/ 2147483647 h 118"/>
              <a:gd name="T32" fmla="*/ 2147483647 w 269"/>
              <a:gd name="T33" fmla="*/ 2147483647 h 118"/>
              <a:gd name="T34" fmla="*/ 2147483647 w 269"/>
              <a:gd name="T35" fmla="*/ 2147483647 h 1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9"/>
              <a:gd name="T55" fmla="*/ 0 h 118"/>
              <a:gd name="T56" fmla="*/ 269 w 269"/>
              <a:gd name="T57" fmla="*/ 118 h 1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9" h="118">
                <a:moveTo>
                  <a:pt x="242" y="118"/>
                </a:moveTo>
                <a:lnTo>
                  <a:pt x="225" y="118"/>
                </a:lnTo>
                <a:lnTo>
                  <a:pt x="242" y="118"/>
                </a:lnTo>
                <a:lnTo>
                  <a:pt x="154" y="118"/>
                </a:lnTo>
                <a:lnTo>
                  <a:pt x="154" y="91"/>
                </a:lnTo>
                <a:lnTo>
                  <a:pt x="113" y="118"/>
                </a:lnTo>
                <a:lnTo>
                  <a:pt x="154" y="74"/>
                </a:lnTo>
                <a:lnTo>
                  <a:pt x="36" y="118"/>
                </a:lnTo>
                <a:lnTo>
                  <a:pt x="36" y="91"/>
                </a:lnTo>
                <a:lnTo>
                  <a:pt x="0" y="118"/>
                </a:lnTo>
                <a:lnTo>
                  <a:pt x="86" y="50"/>
                </a:lnTo>
                <a:lnTo>
                  <a:pt x="113" y="50"/>
                </a:lnTo>
                <a:lnTo>
                  <a:pt x="86" y="50"/>
                </a:lnTo>
                <a:lnTo>
                  <a:pt x="174" y="0"/>
                </a:lnTo>
                <a:lnTo>
                  <a:pt x="225" y="30"/>
                </a:lnTo>
                <a:lnTo>
                  <a:pt x="225" y="50"/>
                </a:lnTo>
                <a:lnTo>
                  <a:pt x="269" y="50"/>
                </a:lnTo>
                <a:lnTo>
                  <a:pt x="242" y="118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" name="Freeform 47">
            <a:extLst>
              <a:ext uri="{FF2B5EF4-FFF2-40B4-BE49-F238E27FC236}">
                <a16:creationId xmlns:a16="http://schemas.microsoft.com/office/drawing/2014/main" id="{0A485F62-1250-0048-850D-D653409C7AB0}"/>
              </a:ext>
            </a:extLst>
          </p:cNvPr>
          <p:cNvSpPr>
            <a:spLocks/>
          </p:cNvSpPr>
          <p:nvPr/>
        </p:nvSpPr>
        <p:spPr bwMode="auto">
          <a:xfrm>
            <a:off x="2372748" y="2251075"/>
            <a:ext cx="42862" cy="109538"/>
          </a:xfrm>
          <a:custGeom>
            <a:avLst/>
            <a:gdLst>
              <a:gd name="T0" fmla="*/ 0 w 47"/>
              <a:gd name="T1" fmla="*/ 0 h 113"/>
              <a:gd name="T2" fmla="*/ 2147483647 w 47"/>
              <a:gd name="T3" fmla="*/ 0 h 113"/>
              <a:gd name="T4" fmla="*/ 2147483647 w 47"/>
              <a:gd name="T5" fmla="*/ 2147483647 h 113"/>
              <a:gd name="T6" fmla="*/ 0 w 47"/>
              <a:gd name="T7" fmla="*/ 2147483647 h 113"/>
              <a:gd name="T8" fmla="*/ 2147483647 w 47"/>
              <a:gd name="T9" fmla="*/ 2147483647 h 113"/>
              <a:gd name="T10" fmla="*/ 2147483647 w 47"/>
              <a:gd name="T11" fmla="*/ 2147483647 h 113"/>
              <a:gd name="T12" fmla="*/ 2147483647 w 47"/>
              <a:gd name="T13" fmla="*/ 2147483647 h 113"/>
              <a:gd name="T14" fmla="*/ 0 w 47"/>
              <a:gd name="T15" fmla="*/ 2147483647 h 113"/>
              <a:gd name="T16" fmla="*/ 2147483647 w 47"/>
              <a:gd name="T17" fmla="*/ 2147483647 h 113"/>
              <a:gd name="T18" fmla="*/ 0 w 47"/>
              <a:gd name="T19" fmla="*/ 2147483647 h 113"/>
              <a:gd name="T20" fmla="*/ 2147483647 w 47"/>
              <a:gd name="T21" fmla="*/ 2147483647 h 113"/>
              <a:gd name="T22" fmla="*/ 2147483647 w 47"/>
              <a:gd name="T23" fmla="*/ 0 h 113"/>
              <a:gd name="T24" fmla="*/ 0 w 47"/>
              <a:gd name="T25" fmla="*/ 2147483647 h 113"/>
              <a:gd name="T26" fmla="*/ 0 w 47"/>
              <a:gd name="T27" fmla="*/ 0 h 1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113"/>
              <a:gd name="T44" fmla="*/ 47 w 47"/>
              <a:gd name="T45" fmla="*/ 113 h 1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113">
                <a:moveTo>
                  <a:pt x="0" y="0"/>
                </a:moveTo>
                <a:lnTo>
                  <a:pt x="27" y="0"/>
                </a:lnTo>
                <a:lnTo>
                  <a:pt x="47" y="17"/>
                </a:lnTo>
                <a:lnTo>
                  <a:pt x="0" y="69"/>
                </a:lnTo>
                <a:lnTo>
                  <a:pt x="47" y="69"/>
                </a:lnTo>
                <a:lnTo>
                  <a:pt x="27" y="69"/>
                </a:lnTo>
                <a:lnTo>
                  <a:pt x="27" y="113"/>
                </a:lnTo>
                <a:lnTo>
                  <a:pt x="0" y="113"/>
                </a:lnTo>
                <a:lnTo>
                  <a:pt x="27" y="69"/>
                </a:lnTo>
                <a:lnTo>
                  <a:pt x="0" y="50"/>
                </a:lnTo>
                <a:lnTo>
                  <a:pt x="27" y="17"/>
                </a:lnTo>
                <a:lnTo>
                  <a:pt x="27" y="0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3" name="Freeform 48">
            <a:extLst>
              <a:ext uri="{FF2B5EF4-FFF2-40B4-BE49-F238E27FC236}">
                <a16:creationId xmlns:a16="http://schemas.microsoft.com/office/drawing/2014/main" id="{A4B0161A-0A4E-674C-A383-0BD5B8BFDE9C}"/>
              </a:ext>
            </a:extLst>
          </p:cNvPr>
          <p:cNvSpPr>
            <a:spLocks/>
          </p:cNvSpPr>
          <p:nvPr/>
        </p:nvSpPr>
        <p:spPr bwMode="auto">
          <a:xfrm>
            <a:off x="2372748" y="2251075"/>
            <a:ext cx="42862" cy="109538"/>
          </a:xfrm>
          <a:custGeom>
            <a:avLst/>
            <a:gdLst>
              <a:gd name="T0" fmla="*/ 0 w 47"/>
              <a:gd name="T1" fmla="*/ 0 h 113"/>
              <a:gd name="T2" fmla="*/ 2147483647 w 47"/>
              <a:gd name="T3" fmla="*/ 0 h 113"/>
              <a:gd name="T4" fmla="*/ 2147483647 w 47"/>
              <a:gd name="T5" fmla="*/ 2147483647 h 113"/>
              <a:gd name="T6" fmla="*/ 0 w 47"/>
              <a:gd name="T7" fmla="*/ 2147483647 h 113"/>
              <a:gd name="T8" fmla="*/ 2147483647 w 47"/>
              <a:gd name="T9" fmla="*/ 2147483647 h 113"/>
              <a:gd name="T10" fmla="*/ 2147483647 w 47"/>
              <a:gd name="T11" fmla="*/ 2147483647 h 113"/>
              <a:gd name="T12" fmla="*/ 2147483647 w 47"/>
              <a:gd name="T13" fmla="*/ 2147483647 h 113"/>
              <a:gd name="T14" fmla="*/ 0 w 47"/>
              <a:gd name="T15" fmla="*/ 2147483647 h 113"/>
              <a:gd name="T16" fmla="*/ 2147483647 w 47"/>
              <a:gd name="T17" fmla="*/ 2147483647 h 113"/>
              <a:gd name="T18" fmla="*/ 0 w 47"/>
              <a:gd name="T19" fmla="*/ 2147483647 h 113"/>
              <a:gd name="T20" fmla="*/ 2147483647 w 47"/>
              <a:gd name="T21" fmla="*/ 2147483647 h 113"/>
              <a:gd name="T22" fmla="*/ 2147483647 w 47"/>
              <a:gd name="T23" fmla="*/ 0 h 113"/>
              <a:gd name="T24" fmla="*/ 0 w 47"/>
              <a:gd name="T25" fmla="*/ 2147483647 h 113"/>
              <a:gd name="T26" fmla="*/ 0 w 47"/>
              <a:gd name="T27" fmla="*/ 0 h 1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113"/>
              <a:gd name="T44" fmla="*/ 47 w 47"/>
              <a:gd name="T45" fmla="*/ 113 h 1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113">
                <a:moveTo>
                  <a:pt x="0" y="0"/>
                </a:moveTo>
                <a:lnTo>
                  <a:pt x="27" y="0"/>
                </a:lnTo>
                <a:lnTo>
                  <a:pt x="47" y="17"/>
                </a:lnTo>
                <a:lnTo>
                  <a:pt x="0" y="69"/>
                </a:lnTo>
                <a:lnTo>
                  <a:pt x="47" y="69"/>
                </a:lnTo>
                <a:lnTo>
                  <a:pt x="27" y="69"/>
                </a:lnTo>
                <a:lnTo>
                  <a:pt x="27" y="113"/>
                </a:lnTo>
                <a:lnTo>
                  <a:pt x="0" y="113"/>
                </a:lnTo>
                <a:lnTo>
                  <a:pt x="27" y="69"/>
                </a:lnTo>
                <a:lnTo>
                  <a:pt x="0" y="50"/>
                </a:lnTo>
                <a:lnTo>
                  <a:pt x="27" y="17"/>
                </a:lnTo>
                <a:lnTo>
                  <a:pt x="27" y="0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2C7FA265-A592-694F-AE5C-60AFBA71ECCA}"/>
              </a:ext>
            </a:extLst>
          </p:cNvPr>
          <p:cNvSpPr>
            <a:spLocks/>
          </p:cNvSpPr>
          <p:nvPr/>
        </p:nvSpPr>
        <p:spPr bwMode="auto">
          <a:xfrm>
            <a:off x="6857435" y="2516188"/>
            <a:ext cx="96838" cy="109537"/>
          </a:xfrm>
          <a:custGeom>
            <a:avLst/>
            <a:gdLst>
              <a:gd name="T0" fmla="*/ 0 w 113"/>
              <a:gd name="T1" fmla="*/ 2147483647 h 113"/>
              <a:gd name="T2" fmla="*/ 0 w 113"/>
              <a:gd name="T3" fmla="*/ 2147483647 h 113"/>
              <a:gd name="T4" fmla="*/ 2147483647 w 113"/>
              <a:gd name="T5" fmla="*/ 2147483647 h 113"/>
              <a:gd name="T6" fmla="*/ 2147483647 w 113"/>
              <a:gd name="T7" fmla="*/ 0 h 113"/>
              <a:gd name="T8" fmla="*/ 2147483647 w 113"/>
              <a:gd name="T9" fmla="*/ 0 h 113"/>
              <a:gd name="T10" fmla="*/ 2147483647 w 113"/>
              <a:gd name="T11" fmla="*/ 2147483647 h 113"/>
              <a:gd name="T12" fmla="*/ 2147483647 w 113"/>
              <a:gd name="T13" fmla="*/ 2147483647 h 113"/>
              <a:gd name="T14" fmla="*/ 2147483647 w 113"/>
              <a:gd name="T15" fmla="*/ 2147483647 h 113"/>
              <a:gd name="T16" fmla="*/ 2147483647 w 113"/>
              <a:gd name="T17" fmla="*/ 2147483647 h 113"/>
              <a:gd name="T18" fmla="*/ 2147483647 w 113"/>
              <a:gd name="T19" fmla="*/ 2147483647 h 113"/>
              <a:gd name="T20" fmla="*/ 2147483647 w 113"/>
              <a:gd name="T21" fmla="*/ 2147483647 h 113"/>
              <a:gd name="T22" fmla="*/ 0 w 113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"/>
              <a:gd name="T37" fmla="*/ 0 h 113"/>
              <a:gd name="T38" fmla="*/ 113 w 113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" h="113">
                <a:moveTo>
                  <a:pt x="0" y="86"/>
                </a:moveTo>
                <a:lnTo>
                  <a:pt x="0" y="17"/>
                </a:lnTo>
                <a:lnTo>
                  <a:pt x="17" y="17"/>
                </a:lnTo>
                <a:lnTo>
                  <a:pt x="36" y="0"/>
                </a:lnTo>
                <a:lnTo>
                  <a:pt x="86" y="0"/>
                </a:lnTo>
                <a:lnTo>
                  <a:pt x="61" y="17"/>
                </a:lnTo>
                <a:lnTo>
                  <a:pt x="113" y="69"/>
                </a:lnTo>
                <a:lnTo>
                  <a:pt x="86" y="69"/>
                </a:lnTo>
                <a:lnTo>
                  <a:pt x="86" y="86"/>
                </a:lnTo>
                <a:lnTo>
                  <a:pt x="61" y="113"/>
                </a:lnTo>
                <a:lnTo>
                  <a:pt x="17" y="113"/>
                </a:lnTo>
                <a:lnTo>
                  <a:pt x="0" y="8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5" name="Freeform 50">
            <a:extLst>
              <a:ext uri="{FF2B5EF4-FFF2-40B4-BE49-F238E27FC236}">
                <a16:creationId xmlns:a16="http://schemas.microsoft.com/office/drawing/2014/main" id="{E3D29B12-6939-9C42-917A-EE010A865A2D}"/>
              </a:ext>
            </a:extLst>
          </p:cNvPr>
          <p:cNvSpPr>
            <a:spLocks/>
          </p:cNvSpPr>
          <p:nvPr/>
        </p:nvSpPr>
        <p:spPr bwMode="auto">
          <a:xfrm>
            <a:off x="6857435" y="2516188"/>
            <a:ext cx="96838" cy="109537"/>
          </a:xfrm>
          <a:custGeom>
            <a:avLst/>
            <a:gdLst>
              <a:gd name="T0" fmla="*/ 0 w 113"/>
              <a:gd name="T1" fmla="*/ 2147483647 h 113"/>
              <a:gd name="T2" fmla="*/ 0 w 113"/>
              <a:gd name="T3" fmla="*/ 2147483647 h 113"/>
              <a:gd name="T4" fmla="*/ 2147483647 w 113"/>
              <a:gd name="T5" fmla="*/ 2147483647 h 113"/>
              <a:gd name="T6" fmla="*/ 2147483647 w 113"/>
              <a:gd name="T7" fmla="*/ 0 h 113"/>
              <a:gd name="T8" fmla="*/ 2147483647 w 113"/>
              <a:gd name="T9" fmla="*/ 0 h 113"/>
              <a:gd name="T10" fmla="*/ 2147483647 w 113"/>
              <a:gd name="T11" fmla="*/ 2147483647 h 113"/>
              <a:gd name="T12" fmla="*/ 2147483647 w 113"/>
              <a:gd name="T13" fmla="*/ 2147483647 h 113"/>
              <a:gd name="T14" fmla="*/ 2147483647 w 113"/>
              <a:gd name="T15" fmla="*/ 2147483647 h 113"/>
              <a:gd name="T16" fmla="*/ 2147483647 w 113"/>
              <a:gd name="T17" fmla="*/ 2147483647 h 113"/>
              <a:gd name="T18" fmla="*/ 2147483647 w 113"/>
              <a:gd name="T19" fmla="*/ 2147483647 h 113"/>
              <a:gd name="T20" fmla="*/ 2147483647 w 113"/>
              <a:gd name="T21" fmla="*/ 2147483647 h 113"/>
              <a:gd name="T22" fmla="*/ 0 w 113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"/>
              <a:gd name="T37" fmla="*/ 0 h 113"/>
              <a:gd name="T38" fmla="*/ 113 w 113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" h="113">
                <a:moveTo>
                  <a:pt x="0" y="86"/>
                </a:moveTo>
                <a:lnTo>
                  <a:pt x="0" y="17"/>
                </a:lnTo>
                <a:lnTo>
                  <a:pt x="17" y="17"/>
                </a:lnTo>
                <a:lnTo>
                  <a:pt x="36" y="0"/>
                </a:lnTo>
                <a:lnTo>
                  <a:pt x="86" y="0"/>
                </a:lnTo>
                <a:lnTo>
                  <a:pt x="61" y="17"/>
                </a:lnTo>
                <a:lnTo>
                  <a:pt x="113" y="69"/>
                </a:lnTo>
                <a:lnTo>
                  <a:pt x="86" y="69"/>
                </a:lnTo>
                <a:lnTo>
                  <a:pt x="86" y="86"/>
                </a:lnTo>
                <a:lnTo>
                  <a:pt x="61" y="113"/>
                </a:lnTo>
                <a:lnTo>
                  <a:pt x="17" y="113"/>
                </a:lnTo>
                <a:lnTo>
                  <a:pt x="0" y="86"/>
                </a:lnTo>
                <a:close/>
              </a:path>
            </a:pathLst>
          </a:custGeom>
          <a:solidFill>
            <a:srgbClr val="9BD0D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6" name="Freeform 51">
            <a:extLst>
              <a:ext uri="{FF2B5EF4-FFF2-40B4-BE49-F238E27FC236}">
                <a16:creationId xmlns:a16="http://schemas.microsoft.com/office/drawing/2014/main" id="{B00EA8BF-20C1-334D-8BF1-66156F924E19}"/>
              </a:ext>
            </a:extLst>
          </p:cNvPr>
          <p:cNvSpPr>
            <a:spLocks/>
          </p:cNvSpPr>
          <p:nvPr/>
        </p:nvSpPr>
        <p:spPr bwMode="auto">
          <a:xfrm>
            <a:off x="7279710" y="2516188"/>
            <a:ext cx="155575" cy="65087"/>
          </a:xfrm>
          <a:custGeom>
            <a:avLst/>
            <a:gdLst>
              <a:gd name="T0" fmla="*/ 0 w 181"/>
              <a:gd name="T1" fmla="*/ 2147483647 h 69"/>
              <a:gd name="T2" fmla="*/ 0 w 181"/>
              <a:gd name="T3" fmla="*/ 2147483647 h 69"/>
              <a:gd name="T4" fmla="*/ 2147483647 w 181"/>
              <a:gd name="T5" fmla="*/ 0 h 69"/>
              <a:gd name="T6" fmla="*/ 2147483647 w 181"/>
              <a:gd name="T7" fmla="*/ 0 h 69"/>
              <a:gd name="T8" fmla="*/ 2147483647 w 181"/>
              <a:gd name="T9" fmla="*/ 2147483647 h 69"/>
              <a:gd name="T10" fmla="*/ 2147483647 w 181"/>
              <a:gd name="T11" fmla="*/ 2147483647 h 69"/>
              <a:gd name="T12" fmla="*/ 2147483647 w 181"/>
              <a:gd name="T13" fmla="*/ 2147483647 h 69"/>
              <a:gd name="T14" fmla="*/ 2147483647 w 181"/>
              <a:gd name="T15" fmla="*/ 2147483647 h 69"/>
              <a:gd name="T16" fmla="*/ 0 w 181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69"/>
              <a:gd name="T29" fmla="*/ 181 w 181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69">
                <a:moveTo>
                  <a:pt x="0" y="36"/>
                </a:moveTo>
                <a:lnTo>
                  <a:pt x="0" y="17"/>
                </a:lnTo>
                <a:lnTo>
                  <a:pt x="25" y="0"/>
                </a:lnTo>
                <a:lnTo>
                  <a:pt x="181" y="0"/>
                </a:lnTo>
                <a:lnTo>
                  <a:pt x="162" y="17"/>
                </a:lnTo>
                <a:lnTo>
                  <a:pt x="50" y="17"/>
                </a:lnTo>
                <a:lnTo>
                  <a:pt x="25" y="36"/>
                </a:lnTo>
                <a:lnTo>
                  <a:pt x="25" y="69"/>
                </a:lnTo>
                <a:lnTo>
                  <a:pt x="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7" name="Freeform 52">
            <a:extLst>
              <a:ext uri="{FF2B5EF4-FFF2-40B4-BE49-F238E27FC236}">
                <a16:creationId xmlns:a16="http://schemas.microsoft.com/office/drawing/2014/main" id="{0EA45052-4219-E948-9DFC-037476C3BF9C}"/>
              </a:ext>
            </a:extLst>
          </p:cNvPr>
          <p:cNvSpPr>
            <a:spLocks/>
          </p:cNvSpPr>
          <p:nvPr/>
        </p:nvSpPr>
        <p:spPr bwMode="auto">
          <a:xfrm>
            <a:off x="7279710" y="2516188"/>
            <a:ext cx="155575" cy="65087"/>
          </a:xfrm>
          <a:custGeom>
            <a:avLst/>
            <a:gdLst>
              <a:gd name="T0" fmla="*/ 0 w 181"/>
              <a:gd name="T1" fmla="*/ 2147483647 h 69"/>
              <a:gd name="T2" fmla="*/ 0 w 181"/>
              <a:gd name="T3" fmla="*/ 2147483647 h 69"/>
              <a:gd name="T4" fmla="*/ 2147483647 w 181"/>
              <a:gd name="T5" fmla="*/ 0 h 69"/>
              <a:gd name="T6" fmla="*/ 2147483647 w 181"/>
              <a:gd name="T7" fmla="*/ 0 h 69"/>
              <a:gd name="T8" fmla="*/ 2147483647 w 181"/>
              <a:gd name="T9" fmla="*/ 2147483647 h 69"/>
              <a:gd name="T10" fmla="*/ 2147483647 w 181"/>
              <a:gd name="T11" fmla="*/ 2147483647 h 69"/>
              <a:gd name="T12" fmla="*/ 2147483647 w 181"/>
              <a:gd name="T13" fmla="*/ 2147483647 h 69"/>
              <a:gd name="T14" fmla="*/ 2147483647 w 181"/>
              <a:gd name="T15" fmla="*/ 2147483647 h 69"/>
              <a:gd name="T16" fmla="*/ 0 w 181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69"/>
              <a:gd name="T29" fmla="*/ 181 w 181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69">
                <a:moveTo>
                  <a:pt x="0" y="36"/>
                </a:moveTo>
                <a:lnTo>
                  <a:pt x="0" y="17"/>
                </a:lnTo>
                <a:lnTo>
                  <a:pt x="25" y="0"/>
                </a:lnTo>
                <a:lnTo>
                  <a:pt x="181" y="0"/>
                </a:lnTo>
                <a:lnTo>
                  <a:pt x="162" y="17"/>
                </a:lnTo>
                <a:lnTo>
                  <a:pt x="50" y="17"/>
                </a:lnTo>
                <a:lnTo>
                  <a:pt x="25" y="36"/>
                </a:lnTo>
                <a:lnTo>
                  <a:pt x="25" y="69"/>
                </a:lnTo>
                <a:lnTo>
                  <a:pt x="0" y="3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AAF0B9FC-861F-7546-B79E-E932A5C42922}"/>
              </a:ext>
            </a:extLst>
          </p:cNvPr>
          <p:cNvSpPr>
            <a:spLocks/>
          </p:cNvSpPr>
          <p:nvPr/>
        </p:nvSpPr>
        <p:spPr bwMode="auto">
          <a:xfrm>
            <a:off x="8060760" y="2147888"/>
            <a:ext cx="98425" cy="169862"/>
          </a:xfrm>
          <a:custGeom>
            <a:avLst/>
            <a:gdLst>
              <a:gd name="T0" fmla="*/ 0 w 112"/>
              <a:gd name="T1" fmla="*/ 2147483647 h 174"/>
              <a:gd name="T2" fmla="*/ 2147483647 w 112"/>
              <a:gd name="T3" fmla="*/ 2147483647 h 174"/>
              <a:gd name="T4" fmla="*/ 2147483647 w 112"/>
              <a:gd name="T5" fmla="*/ 2147483647 h 174"/>
              <a:gd name="T6" fmla="*/ 2147483647 w 112"/>
              <a:gd name="T7" fmla="*/ 0 h 174"/>
              <a:gd name="T8" fmla="*/ 2147483647 w 112"/>
              <a:gd name="T9" fmla="*/ 0 h 174"/>
              <a:gd name="T10" fmla="*/ 2147483647 w 112"/>
              <a:gd name="T11" fmla="*/ 2147483647 h 174"/>
              <a:gd name="T12" fmla="*/ 2147483647 w 112"/>
              <a:gd name="T13" fmla="*/ 2147483647 h 174"/>
              <a:gd name="T14" fmla="*/ 2147483647 w 112"/>
              <a:gd name="T15" fmla="*/ 2147483647 h 174"/>
              <a:gd name="T16" fmla="*/ 2147483647 w 112"/>
              <a:gd name="T17" fmla="*/ 2147483647 h 174"/>
              <a:gd name="T18" fmla="*/ 2147483647 w 112"/>
              <a:gd name="T19" fmla="*/ 2147483647 h 174"/>
              <a:gd name="T20" fmla="*/ 0 w 112"/>
              <a:gd name="T21" fmla="*/ 2147483647 h 1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174"/>
              <a:gd name="T35" fmla="*/ 112 w 112"/>
              <a:gd name="T36" fmla="*/ 174 h 1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174">
                <a:moveTo>
                  <a:pt x="0" y="174"/>
                </a:moveTo>
                <a:lnTo>
                  <a:pt x="42" y="155"/>
                </a:lnTo>
                <a:lnTo>
                  <a:pt x="85" y="61"/>
                </a:lnTo>
                <a:lnTo>
                  <a:pt x="68" y="0"/>
                </a:lnTo>
                <a:lnTo>
                  <a:pt x="85" y="0"/>
                </a:lnTo>
                <a:lnTo>
                  <a:pt x="112" y="61"/>
                </a:lnTo>
                <a:lnTo>
                  <a:pt x="112" y="124"/>
                </a:lnTo>
                <a:lnTo>
                  <a:pt x="68" y="155"/>
                </a:lnTo>
                <a:lnTo>
                  <a:pt x="68" y="174"/>
                </a:lnTo>
                <a:lnTo>
                  <a:pt x="25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" name="Freeform 54">
            <a:extLst>
              <a:ext uri="{FF2B5EF4-FFF2-40B4-BE49-F238E27FC236}">
                <a16:creationId xmlns:a16="http://schemas.microsoft.com/office/drawing/2014/main" id="{8377CF46-7E1C-8847-A58D-F28C5C2F6330}"/>
              </a:ext>
            </a:extLst>
          </p:cNvPr>
          <p:cNvSpPr>
            <a:spLocks/>
          </p:cNvSpPr>
          <p:nvPr/>
        </p:nvSpPr>
        <p:spPr bwMode="auto">
          <a:xfrm>
            <a:off x="8060760" y="2147888"/>
            <a:ext cx="98425" cy="169862"/>
          </a:xfrm>
          <a:custGeom>
            <a:avLst/>
            <a:gdLst>
              <a:gd name="T0" fmla="*/ 0 w 112"/>
              <a:gd name="T1" fmla="*/ 2147483647 h 174"/>
              <a:gd name="T2" fmla="*/ 2147483647 w 112"/>
              <a:gd name="T3" fmla="*/ 2147483647 h 174"/>
              <a:gd name="T4" fmla="*/ 2147483647 w 112"/>
              <a:gd name="T5" fmla="*/ 2147483647 h 174"/>
              <a:gd name="T6" fmla="*/ 2147483647 w 112"/>
              <a:gd name="T7" fmla="*/ 0 h 174"/>
              <a:gd name="T8" fmla="*/ 2147483647 w 112"/>
              <a:gd name="T9" fmla="*/ 0 h 174"/>
              <a:gd name="T10" fmla="*/ 2147483647 w 112"/>
              <a:gd name="T11" fmla="*/ 2147483647 h 174"/>
              <a:gd name="T12" fmla="*/ 2147483647 w 112"/>
              <a:gd name="T13" fmla="*/ 2147483647 h 174"/>
              <a:gd name="T14" fmla="*/ 2147483647 w 112"/>
              <a:gd name="T15" fmla="*/ 2147483647 h 174"/>
              <a:gd name="T16" fmla="*/ 2147483647 w 112"/>
              <a:gd name="T17" fmla="*/ 2147483647 h 174"/>
              <a:gd name="T18" fmla="*/ 2147483647 w 112"/>
              <a:gd name="T19" fmla="*/ 2147483647 h 174"/>
              <a:gd name="T20" fmla="*/ 0 w 112"/>
              <a:gd name="T21" fmla="*/ 2147483647 h 1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174"/>
              <a:gd name="T35" fmla="*/ 112 w 112"/>
              <a:gd name="T36" fmla="*/ 174 h 1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174">
                <a:moveTo>
                  <a:pt x="0" y="174"/>
                </a:moveTo>
                <a:lnTo>
                  <a:pt x="42" y="155"/>
                </a:lnTo>
                <a:lnTo>
                  <a:pt x="85" y="61"/>
                </a:lnTo>
                <a:lnTo>
                  <a:pt x="68" y="0"/>
                </a:lnTo>
                <a:lnTo>
                  <a:pt x="85" y="0"/>
                </a:lnTo>
                <a:lnTo>
                  <a:pt x="112" y="61"/>
                </a:lnTo>
                <a:lnTo>
                  <a:pt x="112" y="124"/>
                </a:lnTo>
                <a:lnTo>
                  <a:pt x="68" y="155"/>
                </a:lnTo>
                <a:lnTo>
                  <a:pt x="68" y="174"/>
                </a:lnTo>
                <a:lnTo>
                  <a:pt x="25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Freeform 55">
            <a:extLst>
              <a:ext uri="{FF2B5EF4-FFF2-40B4-BE49-F238E27FC236}">
                <a16:creationId xmlns:a16="http://schemas.microsoft.com/office/drawing/2014/main" id="{6FCA1A67-9D3F-964C-AD41-55F2D37C43EE}"/>
              </a:ext>
            </a:extLst>
          </p:cNvPr>
          <p:cNvSpPr>
            <a:spLocks/>
          </p:cNvSpPr>
          <p:nvPr/>
        </p:nvSpPr>
        <p:spPr bwMode="auto">
          <a:xfrm>
            <a:off x="5628710" y="2379663"/>
            <a:ext cx="150813" cy="90487"/>
          </a:xfrm>
          <a:custGeom>
            <a:avLst/>
            <a:gdLst>
              <a:gd name="T0" fmla="*/ 0 w 173"/>
              <a:gd name="T1" fmla="*/ 2147483647 h 93"/>
              <a:gd name="T2" fmla="*/ 2147483647 w 173"/>
              <a:gd name="T3" fmla="*/ 0 h 93"/>
              <a:gd name="T4" fmla="*/ 2147483647 w 173"/>
              <a:gd name="T5" fmla="*/ 2147483647 h 93"/>
              <a:gd name="T6" fmla="*/ 2147483647 w 173"/>
              <a:gd name="T7" fmla="*/ 2147483647 h 93"/>
              <a:gd name="T8" fmla="*/ 2147483647 w 173"/>
              <a:gd name="T9" fmla="*/ 2147483647 h 93"/>
              <a:gd name="T10" fmla="*/ 2147483647 w 173"/>
              <a:gd name="T11" fmla="*/ 2147483647 h 93"/>
              <a:gd name="T12" fmla="*/ 2147483647 w 173"/>
              <a:gd name="T13" fmla="*/ 2147483647 h 93"/>
              <a:gd name="T14" fmla="*/ 2147483647 w 173"/>
              <a:gd name="T15" fmla="*/ 2147483647 h 93"/>
              <a:gd name="T16" fmla="*/ 2147483647 w 173"/>
              <a:gd name="T17" fmla="*/ 2147483647 h 93"/>
              <a:gd name="T18" fmla="*/ 0 w 173"/>
              <a:gd name="T19" fmla="*/ 2147483647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93"/>
              <a:gd name="T32" fmla="*/ 173 w 173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93">
                <a:moveTo>
                  <a:pt x="0" y="49"/>
                </a:moveTo>
                <a:lnTo>
                  <a:pt x="61" y="0"/>
                </a:lnTo>
                <a:lnTo>
                  <a:pt x="110" y="17"/>
                </a:lnTo>
                <a:lnTo>
                  <a:pt x="154" y="17"/>
                </a:lnTo>
                <a:lnTo>
                  <a:pt x="173" y="17"/>
                </a:lnTo>
                <a:lnTo>
                  <a:pt x="173" y="49"/>
                </a:lnTo>
                <a:lnTo>
                  <a:pt x="129" y="49"/>
                </a:lnTo>
                <a:lnTo>
                  <a:pt x="61" y="93"/>
                </a:lnTo>
                <a:lnTo>
                  <a:pt x="17" y="67"/>
                </a:lnTo>
                <a:lnTo>
                  <a:pt x="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7CE224AF-4831-CC48-A366-065FA3051126}"/>
              </a:ext>
            </a:extLst>
          </p:cNvPr>
          <p:cNvSpPr>
            <a:spLocks/>
          </p:cNvSpPr>
          <p:nvPr/>
        </p:nvSpPr>
        <p:spPr bwMode="auto">
          <a:xfrm>
            <a:off x="5628710" y="2379663"/>
            <a:ext cx="150813" cy="90487"/>
          </a:xfrm>
          <a:custGeom>
            <a:avLst/>
            <a:gdLst>
              <a:gd name="T0" fmla="*/ 0 w 173"/>
              <a:gd name="T1" fmla="*/ 2147483647 h 93"/>
              <a:gd name="T2" fmla="*/ 2147483647 w 173"/>
              <a:gd name="T3" fmla="*/ 0 h 93"/>
              <a:gd name="T4" fmla="*/ 2147483647 w 173"/>
              <a:gd name="T5" fmla="*/ 2147483647 h 93"/>
              <a:gd name="T6" fmla="*/ 2147483647 w 173"/>
              <a:gd name="T7" fmla="*/ 2147483647 h 93"/>
              <a:gd name="T8" fmla="*/ 2147483647 w 173"/>
              <a:gd name="T9" fmla="*/ 2147483647 h 93"/>
              <a:gd name="T10" fmla="*/ 2147483647 w 173"/>
              <a:gd name="T11" fmla="*/ 2147483647 h 93"/>
              <a:gd name="T12" fmla="*/ 2147483647 w 173"/>
              <a:gd name="T13" fmla="*/ 2147483647 h 93"/>
              <a:gd name="T14" fmla="*/ 2147483647 w 173"/>
              <a:gd name="T15" fmla="*/ 2147483647 h 93"/>
              <a:gd name="T16" fmla="*/ 2147483647 w 173"/>
              <a:gd name="T17" fmla="*/ 2147483647 h 93"/>
              <a:gd name="T18" fmla="*/ 0 w 173"/>
              <a:gd name="T19" fmla="*/ 2147483647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93"/>
              <a:gd name="T32" fmla="*/ 173 w 173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93">
                <a:moveTo>
                  <a:pt x="0" y="49"/>
                </a:moveTo>
                <a:lnTo>
                  <a:pt x="61" y="0"/>
                </a:lnTo>
                <a:lnTo>
                  <a:pt x="110" y="17"/>
                </a:lnTo>
                <a:lnTo>
                  <a:pt x="154" y="17"/>
                </a:lnTo>
                <a:lnTo>
                  <a:pt x="173" y="17"/>
                </a:lnTo>
                <a:lnTo>
                  <a:pt x="173" y="49"/>
                </a:lnTo>
                <a:lnTo>
                  <a:pt x="129" y="49"/>
                </a:lnTo>
                <a:lnTo>
                  <a:pt x="61" y="93"/>
                </a:lnTo>
                <a:lnTo>
                  <a:pt x="17" y="67"/>
                </a:lnTo>
                <a:lnTo>
                  <a:pt x="0" y="49"/>
                </a:lnTo>
                <a:close/>
              </a:path>
            </a:pathLst>
          </a:custGeom>
          <a:solidFill>
            <a:srgbClr val="92D05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TheSansSemiLight-Plain" pitchFamily="34" charset="0"/>
              <a:ea typeface="+mn-ea"/>
            </a:endParaRPr>
          </a:p>
        </p:txBody>
      </p:sp>
      <p:sp>
        <p:nvSpPr>
          <p:cNvPr id="52" name="Freeform 57">
            <a:extLst>
              <a:ext uri="{FF2B5EF4-FFF2-40B4-BE49-F238E27FC236}">
                <a16:creationId xmlns:a16="http://schemas.microsoft.com/office/drawing/2014/main" id="{84A37E62-3F64-5641-9A31-7D93C75F023F}"/>
              </a:ext>
            </a:extLst>
          </p:cNvPr>
          <p:cNvSpPr>
            <a:spLocks/>
          </p:cNvSpPr>
          <p:nvPr/>
        </p:nvSpPr>
        <p:spPr bwMode="auto">
          <a:xfrm>
            <a:off x="5781110" y="2270125"/>
            <a:ext cx="504825" cy="331788"/>
          </a:xfrm>
          <a:custGeom>
            <a:avLst/>
            <a:gdLst>
              <a:gd name="T0" fmla="*/ 2147483647 w 582"/>
              <a:gd name="T1" fmla="*/ 2147483647 h 338"/>
              <a:gd name="T2" fmla="*/ 2147483647 w 582"/>
              <a:gd name="T3" fmla="*/ 2147483647 h 338"/>
              <a:gd name="T4" fmla="*/ 2147483647 w 582"/>
              <a:gd name="T5" fmla="*/ 2147483647 h 338"/>
              <a:gd name="T6" fmla="*/ 2147483647 w 582"/>
              <a:gd name="T7" fmla="*/ 2147483647 h 338"/>
              <a:gd name="T8" fmla="*/ 2147483647 w 582"/>
              <a:gd name="T9" fmla="*/ 2147483647 h 338"/>
              <a:gd name="T10" fmla="*/ 2147483647 w 582"/>
              <a:gd name="T11" fmla="*/ 2147483647 h 338"/>
              <a:gd name="T12" fmla="*/ 2147483647 w 582"/>
              <a:gd name="T13" fmla="*/ 2147483647 h 338"/>
              <a:gd name="T14" fmla="*/ 2147483647 w 582"/>
              <a:gd name="T15" fmla="*/ 2147483647 h 338"/>
              <a:gd name="T16" fmla="*/ 2147483647 w 582"/>
              <a:gd name="T17" fmla="*/ 2147483647 h 338"/>
              <a:gd name="T18" fmla="*/ 2147483647 w 582"/>
              <a:gd name="T19" fmla="*/ 2147483647 h 338"/>
              <a:gd name="T20" fmla="*/ 0 w 582"/>
              <a:gd name="T21" fmla="*/ 2147483647 h 338"/>
              <a:gd name="T22" fmla="*/ 0 w 582"/>
              <a:gd name="T23" fmla="*/ 2147483647 h 338"/>
              <a:gd name="T24" fmla="*/ 0 w 582"/>
              <a:gd name="T25" fmla="*/ 2147483647 h 338"/>
              <a:gd name="T26" fmla="*/ 2147483647 w 582"/>
              <a:gd name="T27" fmla="*/ 2147483647 h 338"/>
              <a:gd name="T28" fmla="*/ 2147483647 w 582"/>
              <a:gd name="T29" fmla="*/ 2147483647 h 338"/>
              <a:gd name="T30" fmla="*/ 2147483647 w 582"/>
              <a:gd name="T31" fmla="*/ 2147483647 h 338"/>
              <a:gd name="T32" fmla="*/ 2147483647 w 582"/>
              <a:gd name="T33" fmla="*/ 2147483647 h 338"/>
              <a:gd name="T34" fmla="*/ 2147483647 w 582"/>
              <a:gd name="T35" fmla="*/ 2147483647 h 338"/>
              <a:gd name="T36" fmla="*/ 2147483647 w 582"/>
              <a:gd name="T37" fmla="*/ 2147483647 h 338"/>
              <a:gd name="T38" fmla="*/ 2147483647 w 582"/>
              <a:gd name="T39" fmla="*/ 2147483647 h 338"/>
              <a:gd name="T40" fmla="*/ 2147483647 w 582"/>
              <a:gd name="T41" fmla="*/ 2147483647 h 338"/>
              <a:gd name="T42" fmla="*/ 2147483647 w 582"/>
              <a:gd name="T43" fmla="*/ 0 h 338"/>
              <a:gd name="T44" fmla="*/ 2147483647 w 582"/>
              <a:gd name="T45" fmla="*/ 2147483647 h 338"/>
              <a:gd name="T46" fmla="*/ 2147483647 w 582"/>
              <a:gd name="T47" fmla="*/ 2147483647 h 338"/>
              <a:gd name="T48" fmla="*/ 2147483647 w 582"/>
              <a:gd name="T49" fmla="*/ 2147483647 h 338"/>
              <a:gd name="T50" fmla="*/ 2147483647 w 582"/>
              <a:gd name="T51" fmla="*/ 2147483647 h 338"/>
              <a:gd name="T52" fmla="*/ 2147483647 w 582"/>
              <a:gd name="T53" fmla="*/ 2147483647 h 338"/>
              <a:gd name="T54" fmla="*/ 2147483647 w 582"/>
              <a:gd name="T55" fmla="*/ 2147483647 h 338"/>
              <a:gd name="T56" fmla="*/ 2147483647 w 582"/>
              <a:gd name="T57" fmla="*/ 2147483647 h 338"/>
              <a:gd name="T58" fmla="*/ 2147483647 w 582"/>
              <a:gd name="T59" fmla="*/ 2147483647 h 338"/>
              <a:gd name="T60" fmla="*/ 2147483647 w 582"/>
              <a:gd name="T61" fmla="*/ 2147483647 h 338"/>
              <a:gd name="T62" fmla="*/ 2147483647 w 582"/>
              <a:gd name="T63" fmla="*/ 2147483647 h 338"/>
              <a:gd name="T64" fmla="*/ 2147483647 w 582"/>
              <a:gd name="T65" fmla="*/ 2147483647 h 338"/>
              <a:gd name="T66" fmla="*/ 2147483647 w 582"/>
              <a:gd name="T67" fmla="*/ 2147483647 h 338"/>
              <a:gd name="T68" fmla="*/ 2147483647 w 582"/>
              <a:gd name="T69" fmla="*/ 2147483647 h 338"/>
              <a:gd name="T70" fmla="*/ 2147483647 w 582"/>
              <a:gd name="T71" fmla="*/ 2147483647 h 338"/>
              <a:gd name="T72" fmla="*/ 2147483647 w 582"/>
              <a:gd name="T73" fmla="*/ 2147483647 h 338"/>
              <a:gd name="T74" fmla="*/ 2147483647 w 582"/>
              <a:gd name="T75" fmla="*/ 2147483647 h 338"/>
              <a:gd name="T76" fmla="*/ 2147483647 w 582"/>
              <a:gd name="T77" fmla="*/ 2147483647 h 338"/>
              <a:gd name="T78" fmla="*/ 2147483647 w 582"/>
              <a:gd name="T79" fmla="*/ 2147483647 h 338"/>
              <a:gd name="T80" fmla="*/ 2147483647 w 582"/>
              <a:gd name="T81" fmla="*/ 2147483647 h 338"/>
              <a:gd name="T82" fmla="*/ 2147483647 w 582"/>
              <a:gd name="T83" fmla="*/ 2147483647 h 338"/>
              <a:gd name="T84" fmla="*/ 2147483647 w 582"/>
              <a:gd name="T85" fmla="*/ 2147483647 h 338"/>
              <a:gd name="T86" fmla="*/ 2147483647 w 582"/>
              <a:gd name="T87" fmla="*/ 2147483647 h 338"/>
              <a:gd name="T88" fmla="*/ 2147483647 w 582"/>
              <a:gd name="T89" fmla="*/ 2147483647 h 338"/>
              <a:gd name="T90" fmla="*/ 2147483647 w 582"/>
              <a:gd name="T91" fmla="*/ 2147483647 h 338"/>
              <a:gd name="T92" fmla="*/ 2147483647 w 582"/>
              <a:gd name="T93" fmla="*/ 2147483647 h 338"/>
              <a:gd name="T94" fmla="*/ 2147483647 w 582"/>
              <a:gd name="T95" fmla="*/ 2147483647 h 338"/>
              <a:gd name="T96" fmla="*/ 2147483647 w 582"/>
              <a:gd name="T97" fmla="*/ 2147483647 h 338"/>
              <a:gd name="T98" fmla="*/ 2147483647 w 582"/>
              <a:gd name="T99" fmla="*/ 2147483647 h 3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2"/>
              <a:gd name="T151" fmla="*/ 0 h 338"/>
              <a:gd name="T152" fmla="*/ 582 w 582"/>
              <a:gd name="T153" fmla="*/ 338 h 3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2" h="338">
                <a:moveTo>
                  <a:pt x="225" y="286"/>
                </a:moveTo>
                <a:lnTo>
                  <a:pt x="250" y="250"/>
                </a:lnTo>
                <a:lnTo>
                  <a:pt x="269" y="250"/>
                </a:lnTo>
                <a:lnTo>
                  <a:pt x="269" y="225"/>
                </a:lnTo>
                <a:lnTo>
                  <a:pt x="250" y="206"/>
                </a:lnTo>
                <a:lnTo>
                  <a:pt x="225" y="182"/>
                </a:lnTo>
                <a:lnTo>
                  <a:pt x="181" y="162"/>
                </a:lnTo>
                <a:lnTo>
                  <a:pt x="155" y="182"/>
                </a:lnTo>
                <a:lnTo>
                  <a:pt x="94" y="206"/>
                </a:lnTo>
                <a:lnTo>
                  <a:pt x="25" y="182"/>
                </a:lnTo>
                <a:lnTo>
                  <a:pt x="0" y="182"/>
                </a:lnTo>
                <a:lnTo>
                  <a:pt x="0" y="162"/>
                </a:lnTo>
                <a:lnTo>
                  <a:pt x="0" y="130"/>
                </a:lnTo>
                <a:lnTo>
                  <a:pt x="69" y="94"/>
                </a:lnTo>
                <a:lnTo>
                  <a:pt x="42" y="50"/>
                </a:lnTo>
                <a:lnTo>
                  <a:pt x="113" y="31"/>
                </a:lnTo>
                <a:lnTo>
                  <a:pt x="181" y="50"/>
                </a:lnTo>
                <a:lnTo>
                  <a:pt x="225" y="50"/>
                </a:lnTo>
                <a:lnTo>
                  <a:pt x="269" y="50"/>
                </a:lnTo>
                <a:lnTo>
                  <a:pt x="269" y="31"/>
                </a:lnTo>
                <a:lnTo>
                  <a:pt x="294" y="31"/>
                </a:lnTo>
                <a:lnTo>
                  <a:pt x="362" y="0"/>
                </a:lnTo>
                <a:lnTo>
                  <a:pt x="381" y="31"/>
                </a:lnTo>
                <a:lnTo>
                  <a:pt x="381" y="50"/>
                </a:lnTo>
                <a:lnTo>
                  <a:pt x="406" y="50"/>
                </a:lnTo>
                <a:lnTo>
                  <a:pt x="425" y="94"/>
                </a:lnTo>
                <a:lnTo>
                  <a:pt x="500" y="94"/>
                </a:lnTo>
                <a:lnTo>
                  <a:pt x="519" y="113"/>
                </a:lnTo>
                <a:lnTo>
                  <a:pt x="582" y="113"/>
                </a:lnTo>
                <a:lnTo>
                  <a:pt x="582" y="130"/>
                </a:lnTo>
                <a:lnTo>
                  <a:pt x="582" y="162"/>
                </a:lnTo>
                <a:lnTo>
                  <a:pt x="582" y="206"/>
                </a:lnTo>
                <a:lnTo>
                  <a:pt x="563" y="182"/>
                </a:lnTo>
                <a:lnTo>
                  <a:pt x="538" y="206"/>
                </a:lnTo>
                <a:lnTo>
                  <a:pt x="538" y="225"/>
                </a:lnTo>
                <a:lnTo>
                  <a:pt x="519" y="225"/>
                </a:lnTo>
                <a:lnTo>
                  <a:pt x="425" y="267"/>
                </a:lnTo>
                <a:lnTo>
                  <a:pt x="467" y="286"/>
                </a:lnTo>
                <a:lnTo>
                  <a:pt x="500" y="286"/>
                </a:lnTo>
                <a:lnTo>
                  <a:pt x="500" y="319"/>
                </a:lnTo>
                <a:lnTo>
                  <a:pt x="467" y="319"/>
                </a:lnTo>
                <a:lnTo>
                  <a:pt x="406" y="338"/>
                </a:lnTo>
                <a:lnTo>
                  <a:pt x="406" y="319"/>
                </a:lnTo>
                <a:lnTo>
                  <a:pt x="362" y="286"/>
                </a:lnTo>
                <a:lnTo>
                  <a:pt x="406" y="267"/>
                </a:lnTo>
                <a:lnTo>
                  <a:pt x="343" y="250"/>
                </a:lnTo>
                <a:lnTo>
                  <a:pt x="294" y="250"/>
                </a:lnTo>
                <a:lnTo>
                  <a:pt x="269" y="267"/>
                </a:lnTo>
                <a:lnTo>
                  <a:pt x="269" y="286"/>
                </a:lnTo>
                <a:lnTo>
                  <a:pt x="225" y="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" name="Freeform 58">
            <a:extLst>
              <a:ext uri="{FF2B5EF4-FFF2-40B4-BE49-F238E27FC236}">
                <a16:creationId xmlns:a16="http://schemas.microsoft.com/office/drawing/2014/main" id="{E777CA7E-62A7-D74B-8313-48D97F151777}"/>
              </a:ext>
            </a:extLst>
          </p:cNvPr>
          <p:cNvSpPr>
            <a:spLocks/>
          </p:cNvSpPr>
          <p:nvPr/>
        </p:nvSpPr>
        <p:spPr bwMode="auto">
          <a:xfrm>
            <a:off x="5781110" y="2270125"/>
            <a:ext cx="504825" cy="331788"/>
          </a:xfrm>
          <a:custGeom>
            <a:avLst/>
            <a:gdLst>
              <a:gd name="T0" fmla="*/ 2147483647 w 582"/>
              <a:gd name="T1" fmla="*/ 2147483647 h 338"/>
              <a:gd name="T2" fmla="*/ 2147483647 w 582"/>
              <a:gd name="T3" fmla="*/ 2147483647 h 338"/>
              <a:gd name="T4" fmla="*/ 2147483647 w 582"/>
              <a:gd name="T5" fmla="*/ 2147483647 h 338"/>
              <a:gd name="T6" fmla="*/ 2147483647 w 582"/>
              <a:gd name="T7" fmla="*/ 2147483647 h 338"/>
              <a:gd name="T8" fmla="*/ 2147483647 w 582"/>
              <a:gd name="T9" fmla="*/ 2147483647 h 338"/>
              <a:gd name="T10" fmla="*/ 2147483647 w 582"/>
              <a:gd name="T11" fmla="*/ 2147483647 h 338"/>
              <a:gd name="T12" fmla="*/ 2147483647 w 582"/>
              <a:gd name="T13" fmla="*/ 2147483647 h 338"/>
              <a:gd name="T14" fmla="*/ 2147483647 w 582"/>
              <a:gd name="T15" fmla="*/ 2147483647 h 338"/>
              <a:gd name="T16" fmla="*/ 2147483647 w 582"/>
              <a:gd name="T17" fmla="*/ 2147483647 h 338"/>
              <a:gd name="T18" fmla="*/ 2147483647 w 582"/>
              <a:gd name="T19" fmla="*/ 2147483647 h 338"/>
              <a:gd name="T20" fmla="*/ 0 w 582"/>
              <a:gd name="T21" fmla="*/ 2147483647 h 338"/>
              <a:gd name="T22" fmla="*/ 0 w 582"/>
              <a:gd name="T23" fmla="*/ 2147483647 h 338"/>
              <a:gd name="T24" fmla="*/ 0 w 582"/>
              <a:gd name="T25" fmla="*/ 2147483647 h 338"/>
              <a:gd name="T26" fmla="*/ 2147483647 w 582"/>
              <a:gd name="T27" fmla="*/ 2147483647 h 338"/>
              <a:gd name="T28" fmla="*/ 2147483647 w 582"/>
              <a:gd name="T29" fmla="*/ 2147483647 h 338"/>
              <a:gd name="T30" fmla="*/ 2147483647 w 582"/>
              <a:gd name="T31" fmla="*/ 2147483647 h 338"/>
              <a:gd name="T32" fmla="*/ 2147483647 w 582"/>
              <a:gd name="T33" fmla="*/ 2147483647 h 338"/>
              <a:gd name="T34" fmla="*/ 2147483647 w 582"/>
              <a:gd name="T35" fmla="*/ 2147483647 h 338"/>
              <a:gd name="T36" fmla="*/ 2147483647 w 582"/>
              <a:gd name="T37" fmla="*/ 2147483647 h 338"/>
              <a:gd name="T38" fmla="*/ 2147483647 w 582"/>
              <a:gd name="T39" fmla="*/ 2147483647 h 338"/>
              <a:gd name="T40" fmla="*/ 2147483647 w 582"/>
              <a:gd name="T41" fmla="*/ 2147483647 h 338"/>
              <a:gd name="T42" fmla="*/ 2147483647 w 582"/>
              <a:gd name="T43" fmla="*/ 0 h 338"/>
              <a:gd name="T44" fmla="*/ 2147483647 w 582"/>
              <a:gd name="T45" fmla="*/ 2147483647 h 338"/>
              <a:gd name="T46" fmla="*/ 2147483647 w 582"/>
              <a:gd name="T47" fmla="*/ 2147483647 h 338"/>
              <a:gd name="T48" fmla="*/ 2147483647 w 582"/>
              <a:gd name="T49" fmla="*/ 2147483647 h 338"/>
              <a:gd name="T50" fmla="*/ 2147483647 w 582"/>
              <a:gd name="T51" fmla="*/ 2147483647 h 338"/>
              <a:gd name="T52" fmla="*/ 2147483647 w 582"/>
              <a:gd name="T53" fmla="*/ 2147483647 h 338"/>
              <a:gd name="T54" fmla="*/ 2147483647 w 582"/>
              <a:gd name="T55" fmla="*/ 2147483647 h 338"/>
              <a:gd name="T56" fmla="*/ 2147483647 w 582"/>
              <a:gd name="T57" fmla="*/ 2147483647 h 338"/>
              <a:gd name="T58" fmla="*/ 2147483647 w 582"/>
              <a:gd name="T59" fmla="*/ 2147483647 h 338"/>
              <a:gd name="T60" fmla="*/ 2147483647 w 582"/>
              <a:gd name="T61" fmla="*/ 2147483647 h 338"/>
              <a:gd name="T62" fmla="*/ 2147483647 w 582"/>
              <a:gd name="T63" fmla="*/ 2147483647 h 338"/>
              <a:gd name="T64" fmla="*/ 2147483647 w 582"/>
              <a:gd name="T65" fmla="*/ 2147483647 h 338"/>
              <a:gd name="T66" fmla="*/ 2147483647 w 582"/>
              <a:gd name="T67" fmla="*/ 2147483647 h 338"/>
              <a:gd name="T68" fmla="*/ 2147483647 w 582"/>
              <a:gd name="T69" fmla="*/ 2147483647 h 338"/>
              <a:gd name="T70" fmla="*/ 2147483647 w 582"/>
              <a:gd name="T71" fmla="*/ 2147483647 h 338"/>
              <a:gd name="T72" fmla="*/ 2147483647 w 582"/>
              <a:gd name="T73" fmla="*/ 2147483647 h 338"/>
              <a:gd name="T74" fmla="*/ 2147483647 w 582"/>
              <a:gd name="T75" fmla="*/ 2147483647 h 338"/>
              <a:gd name="T76" fmla="*/ 2147483647 w 582"/>
              <a:gd name="T77" fmla="*/ 2147483647 h 338"/>
              <a:gd name="T78" fmla="*/ 2147483647 w 582"/>
              <a:gd name="T79" fmla="*/ 2147483647 h 338"/>
              <a:gd name="T80" fmla="*/ 2147483647 w 582"/>
              <a:gd name="T81" fmla="*/ 2147483647 h 338"/>
              <a:gd name="T82" fmla="*/ 2147483647 w 582"/>
              <a:gd name="T83" fmla="*/ 2147483647 h 338"/>
              <a:gd name="T84" fmla="*/ 2147483647 w 582"/>
              <a:gd name="T85" fmla="*/ 2147483647 h 338"/>
              <a:gd name="T86" fmla="*/ 2147483647 w 582"/>
              <a:gd name="T87" fmla="*/ 2147483647 h 338"/>
              <a:gd name="T88" fmla="*/ 2147483647 w 582"/>
              <a:gd name="T89" fmla="*/ 2147483647 h 338"/>
              <a:gd name="T90" fmla="*/ 2147483647 w 582"/>
              <a:gd name="T91" fmla="*/ 2147483647 h 338"/>
              <a:gd name="T92" fmla="*/ 2147483647 w 582"/>
              <a:gd name="T93" fmla="*/ 2147483647 h 338"/>
              <a:gd name="T94" fmla="*/ 2147483647 w 582"/>
              <a:gd name="T95" fmla="*/ 2147483647 h 338"/>
              <a:gd name="T96" fmla="*/ 2147483647 w 582"/>
              <a:gd name="T97" fmla="*/ 2147483647 h 338"/>
              <a:gd name="T98" fmla="*/ 2147483647 w 582"/>
              <a:gd name="T99" fmla="*/ 2147483647 h 3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2"/>
              <a:gd name="T151" fmla="*/ 0 h 338"/>
              <a:gd name="T152" fmla="*/ 582 w 582"/>
              <a:gd name="T153" fmla="*/ 338 h 3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2" h="338">
                <a:moveTo>
                  <a:pt x="225" y="286"/>
                </a:moveTo>
                <a:lnTo>
                  <a:pt x="250" y="250"/>
                </a:lnTo>
                <a:lnTo>
                  <a:pt x="269" y="250"/>
                </a:lnTo>
                <a:lnTo>
                  <a:pt x="269" y="225"/>
                </a:lnTo>
                <a:lnTo>
                  <a:pt x="250" y="206"/>
                </a:lnTo>
                <a:lnTo>
                  <a:pt x="225" y="182"/>
                </a:lnTo>
                <a:lnTo>
                  <a:pt x="181" y="162"/>
                </a:lnTo>
                <a:lnTo>
                  <a:pt x="155" y="182"/>
                </a:lnTo>
                <a:lnTo>
                  <a:pt x="94" y="206"/>
                </a:lnTo>
                <a:lnTo>
                  <a:pt x="25" y="182"/>
                </a:lnTo>
                <a:lnTo>
                  <a:pt x="0" y="182"/>
                </a:lnTo>
                <a:lnTo>
                  <a:pt x="0" y="162"/>
                </a:lnTo>
                <a:lnTo>
                  <a:pt x="0" y="130"/>
                </a:lnTo>
                <a:lnTo>
                  <a:pt x="69" y="94"/>
                </a:lnTo>
                <a:lnTo>
                  <a:pt x="42" y="50"/>
                </a:lnTo>
                <a:lnTo>
                  <a:pt x="113" y="31"/>
                </a:lnTo>
                <a:lnTo>
                  <a:pt x="181" y="50"/>
                </a:lnTo>
                <a:lnTo>
                  <a:pt x="225" y="50"/>
                </a:lnTo>
                <a:lnTo>
                  <a:pt x="269" y="50"/>
                </a:lnTo>
                <a:lnTo>
                  <a:pt x="269" y="31"/>
                </a:lnTo>
                <a:lnTo>
                  <a:pt x="294" y="31"/>
                </a:lnTo>
                <a:lnTo>
                  <a:pt x="362" y="0"/>
                </a:lnTo>
                <a:lnTo>
                  <a:pt x="381" y="31"/>
                </a:lnTo>
                <a:lnTo>
                  <a:pt x="381" y="50"/>
                </a:lnTo>
                <a:lnTo>
                  <a:pt x="406" y="50"/>
                </a:lnTo>
                <a:lnTo>
                  <a:pt x="425" y="94"/>
                </a:lnTo>
                <a:lnTo>
                  <a:pt x="500" y="94"/>
                </a:lnTo>
                <a:lnTo>
                  <a:pt x="519" y="113"/>
                </a:lnTo>
                <a:lnTo>
                  <a:pt x="582" y="113"/>
                </a:lnTo>
                <a:lnTo>
                  <a:pt x="582" y="130"/>
                </a:lnTo>
                <a:lnTo>
                  <a:pt x="582" y="162"/>
                </a:lnTo>
                <a:lnTo>
                  <a:pt x="582" y="206"/>
                </a:lnTo>
                <a:lnTo>
                  <a:pt x="563" y="182"/>
                </a:lnTo>
                <a:lnTo>
                  <a:pt x="538" y="206"/>
                </a:lnTo>
                <a:lnTo>
                  <a:pt x="538" y="225"/>
                </a:lnTo>
                <a:lnTo>
                  <a:pt x="519" y="225"/>
                </a:lnTo>
                <a:lnTo>
                  <a:pt x="425" y="267"/>
                </a:lnTo>
                <a:lnTo>
                  <a:pt x="467" y="286"/>
                </a:lnTo>
                <a:lnTo>
                  <a:pt x="500" y="286"/>
                </a:lnTo>
                <a:lnTo>
                  <a:pt x="500" y="319"/>
                </a:lnTo>
                <a:lnTo>
                  <a:pt x="467" y="319"/>
                </a:lnTo>
                <a:lnTo>
                  <a:pt x="406" y="338"/>
                </a:lnTo>
                <a:lnTo>
                  <a:pt x="406" y="319"/>
                </a:lnTo>
                <a:lnTo>
                  <a:pt x="362" y="286"/>
                </a:lnTo>
                <a:lnTo>
                  <a:pt x="406" y="267"/>
                </a:lnTo>
                <a:lnTo>
                  <a:pt x="343" y="250"/>
                </a:lnTo>
                <a:lnTo>
                  <a:pt x="294" y="250"/>
                </a:lnTo>
                <a:lnTo>
                  <a:pt x="269" y="267"/>
                </a:lnTo>
                <a:lnTo>
                  <a:pt x="269" y="286"/>
                </a:lnTo>
                <a:lnTo>
                  <a:pt x="225" y="28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4" name="Freeform 59">
            <a:extLst>
              <a:ext uri="{FF2B5EF4-FFF2-40B4-BE49-F238E27FC236}">
                <a16:creationId xmlns:a16="http://schemas.microsoft.com/office/drawing/2014/main" id="{AC599899-4705-934D-8AE3-A1EF7F3E1218}"/>
              </a:ext>
            </a:extLst>
          </p:cNvPr>
          <p:cNvSpPr>
            <a:spLocks/>
          </p:cNvSpPr>
          <p:nvPr/>
        </p:nvSpPr>
        <p:spPr bwMode="auto">
          <a:xfrm>
            <a:off x="5803335" y="2116138"/>
            <a:ext cx="246063" cy="201612"/>
          </a:xfrm>
          <a:custGeom>
            <a:avLst/>
            <a:gdLst>
              <a:gd name="T0" fmla="*/ 2147483647 w 286"/>
              <a:gd name="T1" fmla="*/ 2147483647 h 206"/>
              <a:gd name="T2" fmla="*/ 0 w 286"/>
              <a:gd name="T3" fmla="*/ 2147483647 h 206"/>
              <a:gd name="T4" fmla="*/ 2147483647 w 286"/>
              <a:gd name="T5" fmla="*/ 2147483647 h 206"/>
              <a:gd name="T6" fmla="*/ 2147483647 w 286"/>
              <a:gd name="T7" fmla="*/ 2147483647 h 206"/>
              <a:gd name="T8" fmla="*/ 2147483647 w 286"/>
              <a:gd name="T9" fmla="*/ 2147483647 h 206"/>
              <a:gd name="T10" fmla="*/ 2147483647 w 286"/>
              <a:gd name="T11" fmla="*/ 2147483647 h 206"/>
              <a:gd name="T12" fmla="*/ 2147483647 w 286"/>
              <a:gd name="T13" fmla="*/ 0 h 206"/>
              <a:gd name="T14" fmla="*/ 2147483647 w 286"/>
              <a:gd name="T15" fmla="*/ 2147483647 h 206"/>
              <a:gd name="T16" fmla="*/ 2147483647 w 286"/>
              <a:gd name="T17" fmla="*/ 2147483647 h 206"/>
              <a:gd name="T18" fmla="*/ 2147483647 w 286"/>
              <a:gd name="T19" fmla="*/ 2147483647 h 206"/>
              <a:gd name="T20" fmla="*/ 2147483647 w 286"/>
              <a:gd name="T21" fmla="*/ 2147483647 h 206"/>
              <a:gd name="T22" fmla="*/ 2147483647 w 286"/>
              <a:gd name="T23" fmla="*/ 2147483647 h 206"/>
              <a:gd name="T24" fmla="*/ 2147483647 w 286"/>
              <a:gd name="T25" fmla="*/ 2147483647 h 206"/>
              <a:gd name="T26" fmla="*/ 2147483647 w 286"/>
              <a:gd name="T27" fmla="*/ 2147483647 h 206"/>
              <a:gd name="T28" fmla="*/ 2147483647 w 286"/>
              <a:gd name="T29" fmla="*/ 2147483647 h 206"/>
              <a:gd name="T30" fmla="*/ 2147483647 w 286"/>
              <a:gd name="T31" fmla="*/ 2147483647 h 206"/>
              <a:gd name="T32" fmla="*/ 2147483647 w 286"/>
              <a:gd name="T33" fmla="*/ 2147483647 h 206"/>
              <a:gd name="T34" fmla="*/ 2147483647 w 286"/>
              <a:gd name="T35" fmla="*/ 2147483647 h 206"/>
              <a:gd name="T36" fmla="*/ 2147483647 w 286"/>
              <a:gd name="T37" fmla="*/ 2147483647 h 206"/>
              <a:gd name="T38" fmla="*/ 2147483647 w 286"/>
              <a:gd name="T39" fmla="*/ 2147483647 h 206"/>
              <a:gd name="T40" fmla="*/ 0 w 286"/>
              <a:gd name="T41" fmla="*/ 2147483647 h 206"/>
              <a:gd name="T42" fmla="*/ 2147483647 w 286"/>
              <a:gd name="T43" fmla="*/ 2147483647 h 2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6"/>
              <a:gd name="T67" fmla="*/ 0 h 206"/>
              <a:gd name="T68" fmla="*/ 286 w 286"/>
              <a:gd name="T69" fmla="*/ 206 h 2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6" h="206">
                <a:moveTo>
                  <a:pt x="17" y="137"/>
                </a:moveTo>
                <a:lnTo>
                  <a:pt x="0" y="93"/>
                </a:lnTo>
                <a:lnTo>
                  <a:pt x="86" y="93"/>
                </a:lnTo>
                <a:lnTo>
                  <a:pt x="67" y="74"/>
                </a:lnTo>
                <a:lnTo>
                  <a:pt x="111" y="50"/>
                </a:lnTo>
                <a:lnTo>
                  <a:pt x="111" y="30"/>
                </a:lnTo>
                <a:lnTo>
                  <a:pt x="154" y="0"/>
                </a:lnTo>
                <a:lnTo>
                  <a:pt x="223" y="30"/>
                </a:lnTo>
                <a:lnTo>
                  <a:pt x="242" y="74"/>
                </a:lnTo>
                <a:lnTo>
                  <a:pt x="267" y="111"/>
                </a:lnTo>
                <a:lnTo>
                  <a:pt x="286" y="111"/>
                </a:lnTo>
                <a:lnTo>
                  <a:pt x="286" y="137"/>
                </a:lnTo>
                <a:lnTo>
                  <a:pt x="242" y="137"/>
                </a:lnTo>
                <a:lnTo>
                  <a:pt x="267" y="187"/>
                </a:lnTo>
                <a:lnTo>
                  <a:pt x="242" y="187"/>
                </a:lnTo>
                <a:lnTo>
                  <a:pt x="242" y="206"/>
                </a:lnTo>
                <a:lnTo>
                  <a:pt x="198" y="206"/>
                </a:lnTo>
                <a:lnTo>
                  <a:pt x="154" y="206"/>
                </a:lnTo>
                <a:lnTo>
                  <a:pt x="86" y="187"/>
                </a:lnTo>
                <a:lnTo>
                  <a:pt x="17" y="206"/>
                </a:lnTo>
                <a:lnTo>
                  <a:pt x="0" y="187"/>
                </a:lnTo>
                <a:lnTo>
                  <a:pt x="17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" name="Freeform 60">
            <a:extLst>
              <a:ext uri="{FF2B5EF4-FFF2-40B4-BE49-F238E27FC236}">
                <a16:creationId xmlns:a16="http://schemas.microsoft.com/office/drawing/2014/main" id="{7C1E21AF-32E8-4345-93BB-1E07D1CD0705}"/>
              </a:ext>
            </a:extLst>
          </p:cNvPr>
          <p:cNvSpPr>
            <a:spLocks/>
          </p:cNvSpPr>
          <p:nvPr/>
        </p:nvSpPr>
        <p:spPr bwMode="auto">
          <a:xfrm>
            <a:off x="5803335" y="2116138"/>
            <a:ext cx="246063" cy="201612"/>
          </a:xfrm>
          <a:custGeom>
            <a:avLst/>
            <a:gdLst>
              <a:gd name="T0" fmla="*/ 2147483647 w 286"/>
              <a:gd name="T1" fmla="*/ 2147483647 h 206"/>
              <a:gd name="T2" fmla="*/ 0 w 286"/>
              <a:gd name="T3" fmla="*/ 2147483647 h 206"/>
              <a:gd name="T4" fmla="*/ 2147483647 w 286"/>
              <a:gd name="T5" fmla="*/ 2147483647 h 206"/>
              <a:gd name="T6" fmla="*/ 2147483647 w 286"/>
              <a:gd name="T7" fmla="*/ 2147483647 h 206"/>
              <a:gd name="T8" fmla="*/ 2147483647 w 286"/>
              <a:gd name="T9" fmla="*/ 2147483647 h 206"/>
              <a:gd name="T10" fmla="*/ 2147483647 w 286"/>
              <a:gd name="T11" fmla="*/ 2147483647 h 206"/>
              <a:gd name="T12" fmla="*/ 2147483647 w 286"/>
              <a:gd name="T13" fmla="*/ 0 h 206"/>
              <a:gd name="T14" fmla="*/ 2147483647 w 286"/>
              <a:gd name="T15" fmla="*/ 2147483647 h 206"/>
              <a:gd name="T16" fmla="*/ 2147483647 w 286"/>
              <a:gd name="T17" fmla="*/ 2147483647 h 206"/>
              <a:gd name="T18" fmla="*/ 2147483647 w 286"/>
              <a:gd name="T19" fmla="*/ 2147483647 h 206"/>
              <a:gd name="T20" fmla="*/ 2147483647 w 286"/>
              <a:gd name="T21" fmla="*/ 2147483647 h 206"/>
              <a:gd name="T22" fmla="*/ 2147483647 w 286"/>
              <a:gd name="T23" fmla="*/ 2147483647 h 206"/>
              <a:gd name="T24" fmla="*/ 2147483647 w 286"/>
              <a:gd name="T25" fmla="*/ 2147483647 h 206"/>
              <a:gd name="T26" fmla="*/ 2147483647 w 286"/>
              <a:gd name="T27" fmla="*/ 2147483647 h 206"/>
              <a:gd name="T28" fmla="*/ 2147483647 w 286"/>
              <a:gd name="T29" fmla="*/ 2147483647 h 206"/>
              <a:gd name="T30" fmla="*/ 2147483647 w 286"/>
              <a:gd name="T31" fmla="*/ 2147483647 h 206"/>
              <a:gd name="T32" fmla="*/ 2147483647 w 286"/>
              <a:gd name="T33" fmla="*/ 2147483647 h 206"/>
              <a:gd name="T34" fmla="*/ 2147483647 w 286"/>
              <a:gd name="T35" fmla="*/ 2147483647 h 206"/>
              <a:gd name="T36" fmla="*/ 2147483647 w 286"/>
              <a:gd name="T37" fmla="*/ 2147483647 h 206"/>
              <a:gd name="T38" fmla="*/ 2147483647 w 286"/>
              <a:gd name="T39" fmla="*/ 2147483647 h 206"/>
              <a:gd name="T40" fmla="*/ 0 w 286"/>
              <a:gd name="T41" fmla="*/ 2147483647 h 206"/>
              <a:gd name="T42" fmla="*/ 2147483647 w 286"/>
              <a:gd name="T43" fmla="*/ 2147483647 h 2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6"/>
              <a:gd name="T67" fmla="*/ 0 h 206"/>
              <a:gd name="T68" fmla="*/ 286 w 286"/>
              <a:gd name="T69" fmla="*/ 206 h 2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6" h="206">
                <a:moveTo>
                  <a:pt x="17" y="137"/>
                </a:moveTo>
                <a:lnTo>
                  <a:pt x="0" y="93"/>
                </a:lnTo>
                <a:lnTo>
                  <a:pt x="86" y="93"/>
                </a:lnTo>
                <a:lnTo>
                  <a:pt x="67" y="74"/>
                </a:lnTo>
                <a:lnTo>
                  <a:pt x="111" y="50"/>
                </a:lnTo>
                <a:lnTo>
                  <a:pt x="111" y="30"/>
                </a:lnTo>
                <a:lnTo>
                  <a:pt x="154" y="0"/>
                </a:lnTo>
                <a:lnTo>
                  <a:pt x="223" y="30"/>
                </a:lnTo>
                <a:lnTo>
                  <a:pt x="242" y="74"/>
                </a:lnTo>
                <a:lnTo>
                  <a:pt x="267" y="111"/>
                </a:lnTo>
                <a:lnTo>
                  <a:pt x="286" y="111"/>
                </a:lnTo>
                <a:lnTo>
                  <a:pt x="286" y="137"/>
                </a:lnTo>
                <a:lnTo>
                  <a:pt x="242" y="137"/>
                </a:lnTo>
                <a:lnTo>
                  <a:pt x="267" y="187"/>
                </a:lnTo>
                <a:lnTo>
                  <a:pt x="242" y="187"/>
                </a:lnTo>
                <a:lnTo>
                  <a:pt x="242" y="206"/>
                </a:lnTo>
                <a:lnTo>
                  <a:pt x="198" y="206"/>
                </a:lnTo>
                <a:lnTo>
                  <a:pt x="154" y="206"/>
                </a:lnTo>
                <a:lnTo>
                  <a:pt x="86" y="187"/>
                </a:lnTo>
                <a:lnTo>
                  <a:pt x="17" y="206"/>
                </a:lnTo>
                <a:lnTo>
                  <a:pt x="0" y="187"/>
                </a:lnTo>
                <a:lnTo>
                  <a:pt x="17" y="13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6" name="Freeform 61">
            <a:extLst>
              <a:ext uri="{FF2B5EF4-FFF2-40B4-BE49-F238E27FC236}">
                <a16:creationId xmlns:a16="http://schemas.microsoft.com/office/drawing/2014/main" id="{183DB4D7-2BC5-E84B-8DB5-E9A62707C02D}"/>
              </a:ext>
            </a:extLst>
          </p:cNvPr>
          <p:cNvSpPr>
            <a:spLocks/>
          </p:cNvSpPr>
          <p:nvPr/>
        </p:nvSpPr>
        <p:spPr bwMode="auto">
          <a:xfrm>
            <a:off x="5803335" y="1985963"/>
            <a:ext cx="111125" cy="84137"/>
          </a:xfrm>
          <a:custGeom>
            <a:avLst/>
            <a:gdLst>
              <a:gd name="T0" fmla="*/ 2147483647 w 130"/>
              <a:gd name="T1" fmla="*/ 2147483647 h 86"/>
              <a:gd name="T2" fmla="*/ 2147483647 w 130"/>
              <a:gd name="T3" fmla="*/ 2147483647 h 86"/>
              <a:gd name="T4" fmla="*/ 2147483647 w 130"/>
              <a:gd name="T5" fmla="*/ 2147483647 h 86"/>
              <a:gd name="T6" fmla="*/ 2147483647 w 130"/>
              <a:gd name="T7" fmla="*/ 2147483647 h 86"/>
              <a:gd name="T8" fmla="*/ 2147483647 w 130"/>
              <a:gd name="T9" fmla="*/ 2147483647 h 86"/>
              <a:gd name="T10" fmla="*/ 2147483647 w 130"/>
              <a:gd name="T11" fmla="*/ 2147483647 h 86"/>
              <a:gd name="T12" fmla="*/ 2147483647 w 130"/>
              <a:gd name="T13" fmla="*/ 2147483647 h 86"/>
              <a:gd name="T14" fmla="*/ 2147483647 w 130"/>
              <a:gd name="T15" fmla="*/ 0 h 86"/>
              <a:gd name="T16" fmla="*/ 0 w 130"/>
              <a:gd name="T17" fmla="*/ 2147483647 h 86"/>
              <a:gd name="T18" fmla="*/ 0 w 130"/>
              <a:gd name="T19" fmla="*/ 2147483647 h 86"/>
              <a:gd name="T20" fmla="*/ 2147483647 w 130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86"/>
              <a:gd name="T35" fmla="*/ 130 w 130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86">
                <a:moveTo>
                  <a:pt x="17" y="67"/>
                </a:moveTo>
                <a:lnTo>
                  <a:pt x="42" y="67"/>
                </a:lnTo>
                <a:lnTo>
                  <a:pt x="111" y="86"/>
                </a:lnTo>
                <a:lnTo>
                  <a:pt x="111" y="67"/>
                </a:lnTo>
                <a:lnTo>
                  <a:pt x="86" y="48"/>
                </a:lnTo>
                <a:lnTo>
                  <a:pt x="111" y="23"/>
                </a:lnTo>
                <a:lnTo>
                  <a:pt x="130" y="23"/>
                </a:lnTo>
                <a:lnTo>
                  <a:pt x="67" y="0"/>
                </a:lnTo>
                <a:lnTo>
                  <a:pt x="0" y="23"/>
                </a:lnTo>
                <a:lnTo>
                  <a:pt x="0" y="67"/>
                </a:lnTo>
                <a:lnTo>
                  <a:pt x="1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7" name="Freeform 62">
            <a:extLst>
              <a:ext uri="{FF2B5EF4-FFF2-40B4-BE49-F238E27FC236}">
                <a16:creationId xmlns:a16="http://schemas.microsoft.com/office/drawing/2014/main" id="{724CFBB7-B841-364E-89EF-79D9EAD7C889}"/>
              </a:ext>
            </a:extLst>
          </p:cNvPr>
          <p:cNvSpPr>
            <a:spLocks/>
          </p:cNvSpPr>
          <p:nvPr/>
        </p:nvSpPr>
        <p:spPr bwMode="auto">
          <a:xfrm>
            <a:off x="5803335" y="1985963"/>
            <a:ext cx="111125" cy="84137"/>
          </a:xfrm>
          <a:custGeom>
            <a:avLst/>
            <a:gdLst>
              <a:gd name="T0" fmla="*/ 2147483647 w 130"/>
              <a:gd name="T1" fmla="*/ 2147483647 h 86"/>
              <a:gd name="T2" fmla="*/ 2147483647 w 130"/>
              <a:gd name="T3" fmla="*/ 2147483647 h 86"/>
              <a:gd name="T4" fmla="*/ 2147483647 w 130"/>
              <a:gd name="T5" fmla="*/ 2147483647 h 86"/>
              <a:gd name="T6" fmla="*/ 2147483647 w 130"/>
              <a:gd name="T7" fmla="*/ 2147483647 h 86"/>
              <a:gd name="T8" fmla="*/ 2147483647 w 130"/>
              <a:gd name="T9" fmla="*/ 2147483647 h 86"/>
              <a:gd name="T10" fmla="*/ 2147483647 w 130"/>
              <a:gd name="T11" fmla="*/ 2147483647 h 86"/>
              <a:gd name="T12" fmla="*/ 2147483647 w 130"/>
              <a:gd name="T13" fmla="*/ 2147483647 h 86"/>
              <a:gd name="T14" fmla="*/ 2147483647 w 130"/>
              <a:gd name="T15" fmla="*/ 0 h 86"/>
              <a:gd name="T16" fmla="*/ 0 w 130"/>
              <a:gd name="T17" fmla="*/ 2147483647 h 86"/>
              <a:gd name="T18" fmla="*/ 0 w 130"/>
              <a:gd name="T19" fmla="*/ 2147483647 h 86"/>
              <a:gd name="T20" fmla="*/ 2147483647 w 130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86"/>
              <a:gd name="T35" fmla="*/ 130 w 130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86">
                <a:moveTo>
                  <a:pt x="17" y="67"/>
                </a:moveTo>
                <a:lnTo>
                  <a:pt x="42" y="67"/>
                </a:lnTo>
                <a:lnTo>
                  <a:pt x="111" y="86"/>
                </a:lnTo>
                <a:lnTo>
                  <a:pt x="111" y="67"/>
                </a:lnTo>
                <a:lnTo>
                  <a:pt x="86" y="48"/>
                </a:lnTo>
                <a:lnTo>
                  <a:pt x="111" y="23"/>
                </a:lnTo>
                <a:lnTo>
                  <a:pt x="130" y="23"/>
                </a:lnTo>
                <a:lnTo>
                  <a:pt x="67" y="0"/>
                </a:lnTo>
                <a:lnTo>
                  <a:pt x="0" y="23"/>
                </a:lnTo>
                <a:lnTo>
                  <a:pt x="0" y="67"/>
                </a:lnTo>
                <a:lnTo>
                  <a:pt x="17" y="67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8" name="Freeform 63">
            <a:extLst>
              <a:ext uri="{FF2B5EF4-FFF2-40B4-BE49-F238E27FC236}">
                <a16:creationId xmlns:a16="http://schemas.microsoft.com/office/drawing/2014/main" id="{C24CA014-27E4-F043-9AEF-AF54246D7D14}"/>
              </a:ext>
            </a:extLst>
          </p:cNvPr>
          <p:cNvSpPr>
            <a:spLocks/>
          </p:cNvSpPr>
          <p:nvPr/>
        </p:nvSpPr>
        <p:spPr bwMode="auto">
          <a:xfrm>
            <a:off x="5743010" y="2054225"/>
            <a:ext cx="195263" cy="90488"/>
          </a:xfrm>
          <a:custGeom>
            <a:avLst/>
            <a:gdLst>
              <a:gd name="T0" fmla="*/ 0 w 225"/>
              <a:gd name="T1" fmla="*/ 2147483647 h 93"/>
              <a:gd name="T2" fmla="*/ 2147483647 w 225"/>
              <a:gd name="T3" fmla="*/ 2147483647 h 93"/>
              <a:gd name="T4" fmla="*/ 2147483647 w 225"/>
              <a:gd name="T5" fmla="*/ 2147483647 h 93"/>
              <a:gd name="T6" fmla="*/ 2147483647 w 225"/>
              <a:gd name="T7" fmla="*/ 2147483647 h 93"/>
              <a:gd name="T8" fmla="*/ 2147483647 w 225"/>
              <a:gd name="T9" fmla="*/ 2147483647 h 93"/>
              <a:gd name="T10" fmla="*/ 2147483647 w 225"/>
              <a:gd name="T11" fmla="*/ 2147483647 h 93"/>
              <a:gd name="T12" fmla="*/ 2147483647 w 225"/>
              <a:gd name="T13" fmla="*/ 0 h 93"/>
              <a:gd name="T14" fmla="*/ 2147483647 w 225"/>
              <a:gd name="T15" fmla="*/ 0 h 93"/>
              <a:gd name="T16" fmla="*/ 2147483647 w 225"/>
              <a:gd name="T17" fmla="*/ 2147483647 h 93"/>
              <a:gd name="T18" fmla="*/ 2147483647 w 225"/>
              <a:gd name="T19" fmla="*/ 2147483647 h 93"/>
              <a:gd name="T20" fmla="*/ 2147483647 w 225"/>
              <a:gd name="T21" fmla="*/ 2147483647 h 93"/>
              <a:gd name="T22" fmla="*/ 0 w 225"/>
              <a:gd name="T23" fmla="*/ 2147483647 h 93"/>
              <a:gd name="T24" fmla="*/ 0 w 225"/>
              <a:gd name="T25" fmla="*/ 2147483647 h 93"/>
              <a:gd name="T26" fmla="*/ 0 w 225"/>
              <a:gd name="T27" fmla="*/ 2147483647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5"/>
              <a:gd name="T43" fmla="*/ 0 h 93"/>
              <a:gd name="T44" fmla="*/ 225 w 225"/>
              <a:gd name="T45" fmla="*/ 93 h 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5" h="93">
                <a:moveTo>
                  <a:pt x="0" y="93"/>
                </a:moveTo>
                <a:lnTo>
                  <a:pt x="25" y="61"/>
                </a:lnTo>
                <a:lnTo>
                  <a:pt x="113" y="61"/>
                </a:lnTo>
                <a:lnTo>
                  <a:pt x="181" y="93"/>
                </a:lnTo>
                <a:lnTo>
                  <a:pt x="225" y="61"/>
                </a:lnTo>
                <a:lnTo>
                  <a:pt x="181" y="17"/>
                </a:lnTo>
                <a:lnTo>
                  <a:pt x="113" y="0"/>
                </a:lnTo>
                <a:lnTo>
                  <a:pt x="86" y="0"/>
                </a:lnTo>
                <a:lnTo>
                  <a:pt x="86" y="42"/>
                </a:lnTo>
                <a:lnTo>
                  <a:pt x="69" y="42"/>
                </a:lnTo>
                <a:lnTo>
                  <a:pt x="25" y="17"/>
                </a:lnTo>
                <a:lnTo>
                  <a:pt x="0" y="17"/>
                </a:lnTo>
                <a:lnTo>
                  <a:pt x="0" y="42"/>
                </a:lnTo>
                <a:lnTo>
                  <a:pt x="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9" name="Freeform 64">
            <a:extLst>
              <a:ext uri="{FF2B5EF4-FFF2-40B4-BE49-F238E27FC236}">
                <a16:creationId xmlns:a16="http://schemas.microsoft.com/office/drawing/2014/main" id="{29A87C47-222B-CE45-B9C5-0D86B1AA69A1}"/>
              </a:ext>
            </a:extLst>
          </p:cNvPr>
          <p:cNvSpPr>
            <a:spLocks/>
          </p:cNvSpPr>
          <p:nvPr/>
        </p:nvSpPr>
        <p:spPr bwMode="auto">
          <a:xfrm>
            <a:off x="5743010" y="2054225"/>
            <a:ext cx="195263" cy="90488"/>
          </a:xfrm>
          <a:custGeom>
            <a:avLst/>
            <a:gdLst>
              <a:gd name="T0" fmla="*/ 0 w 225"/>
              <a:gd name="T1" fmla="*/ 2147483647 h 93"/>
              <a:gd name="T2" fmla="*/ 2147483647 w 225"/>
              <a:gd name="T3" fmla="*/ 2147483647 h 93"/>
              <a:gd name="T4" fmla="*/ 2147483647 w 225"/>
              <a:gd name="T5" fmla="*/ 2147483647 h 93"/>
              <a:gd name="T6" fmla="*/ 2147483647 w 225"/>
              <a:gd name="T7" fmla="*/ 2147483647 h 93"/>
              <a:gd name="T8" fmla="*/ 2147483647 w 225"/>
              <a:gd name="T9" fmla="*/ 2147483647 h 93"/>
              <a:gd name="T10" fmla="*/ 2147483647 w 225"/>
              <a:gd name="T11" fmla="*/ 2147483647 h 93"/>
              <a:gd name="T12" fmla="*/ 2147483647 w 225"/>
              <a:gd name="T13" fmla="*/ 0 h 93"/>
              <a:gd name="T14" fmla="*/ 2147483647 w 225"/>
              <a:gd name="T15" fmla="*/ 0 h 93"/>
              <a:gd name="T16" fmla="*/ 2147483647 w 225"/>
              <a:gd name="T17" fmla="*/ 2147483647 h 93"/>
              <a:gd name="T18" fmla="*/ 2147483647 w 225"/>
              <a:gd name="T19" fmla="*/ 2147483647 h 93"/>
              <a:gd name="T20" fmla="*/ 2147483647 w 225"/>
              <a:gd name="T21" fmla="*/ 2147483647 h 93"/>
              <a:gd name="T22" fmla="*/ 0 w 225"/>
              <a:gd name="T23" fmla="*/ 2147483647 h 93"/>
              <a:gd name="T24" fmla="*/ 0 w 225"/>
              <a:gd name="T25" fmla="*/ 2147483647 h 93"/>
              <a:gd name="T26" fmla="*/ 0 w 225"/>
              <a:gd name="T27" fmla="*/ 2147483647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5"/>
              <a:gd name="T43" fmla="*/ 0 h 93"/>
              <a:gd name="T44" fmla="*/ 225 w 225"/>
              <a:gd name="T45" fmla="*/ 93 h 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5" h="93">
                <a:moveTo>
                  <a:pt x="0" y="93"/>
                </a:moveTo>
                <a:lnTo>
                  <a:pt x="25" y="61"/>
                </a:lnTo>
                <a:lnTo>
                  <a:pt x="113" y="61"/>
                </a:lnTo>
                <a:lnTo>
                  <a:pt x="181" y="93"/>
                </a:lnTo>
                <a:lnTo>
                  <a:pt x="225" y="61"/>
                </a:lnTo>
                <a:lnTo>
                  <a:pt x="181" y="17"/>
                </a:lnTo>
                <a:lnTo>
                  <a:pt x="113" y="0"/>
                </a:lnTo>
                <a:lnTo>
                  <a:pt x="86" y="0"/>
                </a:lnTo>
                <a:lnTo>
                  <a:pt x="86" y="42"/>
                </a:lnTo>
                <a:lnTo>
                  <a:pt x="69" y="42"/>
                </a:lnTo>
                <a:lnTo>
                  <a:pt x="25" y="17"/>
                </a:lnTo>
                <a:lnTo>
                  <a:pt x="0" y="17"/>
                </a:lnTo>
                <a:lnTo>
                  <a:pt x="0" y="42"/>
                </a:lnTo>
                <a:lnTo>
                  <a:pt x="0" y="93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0" name="Freeform 65">
            <a:extLst>
              <a:ext uri="{FF2B5EF4-FFF2-40B4-BE49-F238E27FC236}">
                <a16:creationId xmlns:a16="http://schemas.microsoft.com/office/drawing/2014/main" id="{39940147-9E02-1C49-8AFE-4A518B7B23F7}"/>
              </a:ext>
            </a:extLst>
          </p:cNvPr>
          <p:cNvSpPr>
            <a:spLocks/>
          </p:cNvSpPr>
          <p:nvPr/>
        </p:nvSpPr>
        <p:spPr bwMode="auto">
          <a:xfrm>
            <a:off x="5727135" y="2116138"/>
            <a:ext cx="171450" cy="92075"/>
          </a:xfrm>
          <a:custGeom>
            <a:avLst/>
            <a:gdLst>
              <a:gd name="T0" fmla="*/ 2147483647 w 199"/>
              <a:gd name="T1" fmla="*/ 2147483647 h 93"/>
              <a:gd name="T2" fmla="*/ 2147483647 w 199"/>
              <a:gd name="T3" fmla="*/ 2147483647 h 93"/>
              <a:gd name="T4" fmla="*/ 2147483647 w 199"/>
              <a:gd name="T5" fmla="*/ 2147483647 h 93"/>
              <a:gd name="T6" fmla="*/ 2147483647 w 199"/>
              <a:gd name="T7" fmla="*/ 2147483647 h 93"/>
              <a:gd name="T8" fmla="*/ 2147483647 w 199"/>
              <a:gd name="T9" fmla="*/ 2147483647 h 93"/>
              <a:gd name="T10" fmla="*/ 2147483647 w 199"/>
              <a:gd name="T11" fmla="*/ 0 h 93"/>
              <a:gd name="T12" fmla="*/ 2147483647 w 199"/>
              <a:gd name="T13" fmla="*/ 0 h 93"/>
              <a:gd name="T14" fmla="*/ 2147483647 w 199"/>
              <a:gd name="T15" fmla="*/ 2147483647 h 93"/>
              <a:gd name="T16" fmla="*/ 0 w 199"/>
              <a:gd name="T17" fmla="*/ 2147483647 h 93"/>
              <a:gd name="T18" fmla="*/ 2147483647 w 199"/>
              <a:gd name="T19" fmla="*/ 2147483647 h 93"/>
              <a:gd name="T20" fmla="*/ 2147483647 w 199"/>
              <a:gd name="T21" fmla="*/ 2147483647 h 93"/>
              <a:gd name="T22" fmla="*/ 2147483647 w 19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9"/>
              <a:gd name="T37" fmla="*/ 0 h 93"/>
              <a:gd name="T38" fmla="*/ 199 w 19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9" h="93">
                <a:moveTo>
                  <a:pt x="86" y="93"/>
                </a:moveTo>
                <a:lnTo>
                  <a:pt x="174" y="93"/>
                </a:lnTo>
                <a:lnTo>
                  <a:pt x="155" y="74"/>
                </a:lnTo>
                <a:lnTo>
                  <a:pt x="199" y="50"/>
                </a:lnTo>
                <a:lnTo>
                  <a:pt x="199" y="30"/>
                </a:lnTo>
                <a:lnTo>
                  <a:pt x="130" y="0"/>
                </a:lnTo>
                <a:lnTo>
                  <a:pt x="42" y="0"/>
                </a:lnTo>
                <a:lnTo>
                  <a:pt x="17" y="30"/>
                </a:lnTo>
                <a:lnTo>
                  <a:pt x="0" y="50"/>
                </a:lnTo>
                <a:lnTo>
                  <a:pt x="61" y="50"/>
                </a:lnTo>
                <a:lnTo>
                  <a:pt x="61" y="93"/>
                </a:lnTo>
                <a:lnTo>
                  <a:pt x="86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" name="Freeform 66">
            <a:extLst>
              <a:ext uri="{FF2B5EF4-FFF2-40B4-BE49-F238E27FC236}">
                <a16:creationId xmlns:a16="http://schemas.microsoft.com/office/drawing/2014/main" id="{2940E933-3A94-B747-8757-2F9AE925D233}"/>
              </a:ext>
            </a:extLst>
          </p:cNvPr>
          <p:cNvSpPr>
            <a:spLocks/>
          </p:cNvSpPr>
          <p:nvPr/>
        </p:nvSpPr>
        <p:spPr bwMode="auto">
          <a:xfrm>
            <a:off x="5727135" y="2116138"/>
            <a:ext cx="171450" cy="92075"/>
          </a:xfrm>
          <a:custGeom>
            <a:avLst/>
            <a:gdLst>
              <a:gd name="T0" fmla="*/ 2147483647 w 199"/>
              <a:gd name="T1" fmla="*/ 2147483647 h 93"/>
              <a:gd name="T2" fmla="*/ 2147483647 w 199"/>
              <a:gd name="T3" fmla="*/ 2147483647 h 93"/>
              <a:gd name="T4" fmla="*/ 2147483647 w 199"/>
              <a:gd name="T5" fmla="*/ 2147483647 h 93"/>
              <a:gd name="T6" fmla="*/ 2147483647 w 199"/>
              <a:gd name="T7" fmla="*/ 2147483647 h 93"/>
              <a:gd name="T8" fmla="*/ 2147483647 w 199"/>
              <a:gd name="T9" fmla="*/ 2147483647 h 93"/>
              <a:gd name="T10" fmla="*/ 2147483647 w 199"/>
              <a:gd name="T11" fmla="*/ 0 h 93"/>
              <a:gd name="T12" fmla="*/ 2147483647 w 199"/>
              <a:gd name="T13" fmla="*/ 0 h 93"/>
              <a:gd name="T14" fmla="*/ 2147483647 w 199"/>
              <a:gd name="T15" fmla="*/ 2147483647 h 93"/>
              <a:gd name="T16" fmla="*/ 0 w 199"/>
              <a:gd name="T17" fmla="*/ 2147483647 h 93"/>
              <a:gd name="T18" fmla="*/ 2147483647 w 199"/>
              <a:gd name="T19" fmla="*/ 2147483647 h 93"/>
              <a:gd name="T20" fmla="*/ 2147483647 w 199"/>
              <a:gd name="T21" fmla="*/ 2147483647 h 93"/>
              <a:gd name="T22" fmla="*/ 2147483647 w 19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9"/>
              <a:gd name="T37" fmla="*/ 0 h 93"/>
              <a:gd name="T38" fmla="*/ 199 w 19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9" h="93">
                <a:moveTo>
                  <a:pt x="86" y="93"/>
                </a:moveTo>
                <a:lnTo>
                  <a:pt x="174" y="93"/>
                </a:lnTo>
                <a:lnTo>
                  <a:pt x="155" y="74"/>
                </a:lnTo>
                <a:lnTo>
                  <a:pt x="199" y="50"/>
                </a:lnTo>
                <a:lnTo>
                  <a:pt x="199" y="30"/>
                </a:lnTo>
                <a:lnTo>
                  <a:pt x="130" y="0"/>
                </a:lnTo>
                <a:lnTo>
                  <a:pt x="42" y="0"/>
                </a:lnTo>
                <a:lnTo>
                  <a:pt x="17" y="30"/>
                </a:lnTo>
                <a:lnTo>
                  <a:pt x="0" y="50"/>
                </a:lnTo>
                <a:lnTo>
                  <a:pt x="61" y="50"/>
                </a:lnTo>
                <a:lnTo>
                  <a:pt x="61" y="93"/>
                </a:lnTo>
                <a:lnTo>
                  <a:pt x="86" y="93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" name="Freeform 67">
            <a:extLst>
              <a:ext uri="{FF2B5EF4-FFF2-40B4-BE49-F238E27FC236}">
                <a16:creationId xmlns:a16="http://schemas.microsoft.com/office/drawing/2014/main" id="{7F114E74-2356-7F40-8A87-789DDA605D11}"/>
              </a:ext>
            </a:extLst>
          </p:cNvPr>
          <p:cNvSpPr>
            <a:spLocks/>
          </p:cNvSpPr>
          <p:nvPr/>
        </p:nvSpPr>
        <p:spPr bwMode="auto">
          <a:xfrm>
            <a:off x="5700148" y="2165350"/>
            <a:ext cx="80962" cy="46038"/>
          </a:xfrm>
          <a:custGeom>
            <a:avLst/>
            <a:gdLst>
              <a:gd name="T0" fmla="*/ 0 w 93"/>
              <a:gd name="T1" fmla="*/ 2147483647 h 47"/>
              <a:gd name="T2" fmla="*/ 2147483647 w 93"/>
              <a:gd name="T3" fmla="*/ 0 h 47"/>
              <a:gd name="T4" fmla="*/ 2147483647 w 93"/>
              <a:gd name="T5" fmla="*/ 0 h 47"/>
              <a:gd name="T6" fmla="*/ 2147483647 w 93"/>
              <a:gd name="T7" fmla="*/ 2147483647 h 47"/>
              <a:gd name="T8" fmla="*/ 0 w 9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7"/>
              <a:gd name="T17" fmla="*/ 93 w 9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7">
                <a:moveTo>
                  <a:pt x="0" y="26"/>
                </a:moveTo>
                <a:lnTo>
                  <a:pt x="30" y="0"/>
                </a:lnTo>
                <a:lnTo>
                  <a:pt x="93" y="0"/>
                </a:lnTo>
                <a:lnTo>
                  <a:pt x="93" y="47"/>
                </a:ln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3" name="Freeform 68">
            <a:extLst>
              <a:ext uri="{FF2B5EF4-FFF2-40B4-BE49-F238E27FC236}">
                <a16:creationId xmlns:a16="http://schemas.microsoft.com/office/drawing/2014/main" id="{B1470865-2CE1-F74D-8AFD-23EA6AEF3CEB}"/>
              </a:ext>
            </a:extLst>
          </p:cNvPr>
          <p:cNvSpPr>
            <a:spLocks/>
          </p:cNvSpPr>
          <p:nvPr/>
        </p:nvSpPr>
        <p:spPr bwMode="auto">
          <a:xfrm>
            <a:off x="5700148" y="2165350"/>
            <a:ext cx="80962" cy="46038"/>
          </a:xfrm>
          <a:custGeom>
            <a:avLst/>
            <a:gdLst>
              <a:gd name="T0" fmla="*/ 0 w 93"/>
              <a:gd name="T1" fmla="*/ 2147483647 h 47"/>
              <a:gd name="T2" fmla="*/ 2147483647 w 93"/>
              <a:gd name="T3" fmla="*/ 0 h 47"/>
              <a:gd name="T4" fmla="*/ 2147483647 w 93"/>
              <a:gd name="T5" fmla="*/ 0 h 47"/>
              <a:gd name="T6" fmla="*/ 2147483647 w 93"/>
              <a:gd name="T7" fmla="*/ 2147483647 h 47"/>
              <a:gd name="T8" fmla="*/ 0 w 9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7"/>
              <a:gd name="T17" fmla="*/ 93 w 9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7">
                <a:moveTo>
                  <a:pt x="0" y="26"/>
                </a:moveTo>
                <a:lnTo>
                  <a:pt x="30" y="0"/>
                </a:lnTo>
                <a:lnTo>
                  <a:pt x="93" y="0"/>
                </a:lnTo>
                <a:lnTo>
                  <a:pt x="93" y="47"/>
                </a:ln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4" name="Freeform 69">
            <a:extLst>
              <a:ext uri="{FF2B5EF4-FFF2-40B4-BE49-F238E27FC236}">
                <a16:creationId xmlns:a16="http://schemas.microsoft.com/office/drawing/2014/main" id="{E2E93EAA-0F82-EA42-AB6E-82FA464B37B8}"/>
              </a:ext>
            </a:extLst>
          </p:cNvPr>
          <p:cNvSpPr>
            <a:spLocks/>
          </p:cNvSpPr>
          <p:nvPr/>
        </p:nvSpPr>
        <p:spPr bwMode="auto">
          <a:xfrm>
            <a:off x="5916048" y="2427288"/>
            <a:ext cx="96837" cy="122237"/>
          </a:xfrm>
          <a:custGeom>
            <a:avLst/>
            <a:gdLst>
              <a:gd name="T0" fmla="*/ 2147483647 w 112"/>
              <a:gd name="T1" fmla="*/ 2147483647 h 124"/>
              <a:gd name="T2" fmla="*/ 2147483647 w 112"/>
              <a:gd name="T3" fmla="*/ 2147483647 h 124"/>
              <a:gd name="T4" fmla="*/ 2147483647 w 112"/>
              <a:gd name="T5" fmla="*/ 2147483647 h 124"/>
              <a:gd name="T6" fmla="*/ 2147483647 w 112"/>
              <a:gd name="T7" fmla="*/ 2147483647 h 124"/>
              <a:gd name="T8" fmla="*/ 2147483647 w 112"/>
              <a:gd name="T9" fmla="*/ 2147483647 h 124"/>
              <a:gd name="T10" fmla="*/ 2147483647 w 112"/>
              <a:gd name="T11" fmla="*/ 2147483647 h 124"/>
              <a:gd name="T12" fmla="*/ 2147483647 w 112"/>
              <a:gd name="T13" fmla="*/ 0 h 124"/>
              <a:gd name="T14" fmla="*/ 0 w 112"/>
              <a:gd name="T15" fmla="*/ 2147483647 h 124"/>
              <a:gd name="T16" fmla="*/ 2147483647 w 112"/>
              <a:gd name="T17" fmla="*/ 2147483647 h 124"/>
              <a:gd name="T18" fmla="*/ 2147483647 w 112"/>
              <a:gd name="T19" fmla="*/ 2147483647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"/>
              <a:gd name="T31" fmla="*/ 0 h 124"/>
              <a:gd name="T32" fmla="*/ 112 w 112"/>
              <a:gd name="T33" fmla="*/ 124 h 1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" h="124">
                <a:moveTo>
                  <a:pt x="68" y="124"/>
                </a:moveTo>
                <a:lnTo>
                  <a:pt x="93" y="86"/>
                </a:lnTo>
                <a:lnTo>
                  <a:pt x="112" y="86"/>
                </a:lnTo>
                <a:lnTo>
                  <a:pt x="112" y="61"/>
                </a:lnTo>
                <a:lnTo>
                  <a:pt x="93" y="42"/>
                </a:lnTo>
                <a:lnTo>
                  <a:pt x="68" y="18"/>
                </a:lnTo>
                <a:lnTo>
                  <a:pt x="24" y="0"/>
                </a:lnTo>
                <a:lnTo>
                  <a:pt x="0" y="18"/>
                </a:lnTo>
                <a:lnTo>
                  <a:pt x="49" y="61"/>
                </a:lnTo>
                <a:lnTo>
                  <a:pt x="68" y="12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5" name="Freeform 70">
            <a:extLst>
              <a:ext uri="{FF2B5EF4-FFF2-40B4-BE49-F238E27FC236}">
                <a16:creationId xmlns:a16="http://schemas.microsoft.com/office/drawing/2014/main" id="{5E3AB57D-E0F4-C148-B47C-B7F172839BB9}"/>
              </a:ext>
            </a:extLst>
          </p:cNvPr>
          <p:cNvSpPr>
            <a:spLocks/>
          </p:cNvSpPr>
          <p:nvPr/>
        </p:nvSpPr>
        <p:spPr bwMode="auto">
          <a:xfrm>
            <a:off x="5916048" y="2427288"/>
            <a:ext cx="96837" cy="122237"/>
          </a:xfrm>
          <a:custGeom>
            <a:avLst/>
            <a:gdLst>
              <a:gd name="T0" fmla="*/ 2147483647 w 112"/>
              <a:gd name="T1" fmla="*/ 2147483647 h 124"/>
              <a:gd name="T2" fmla="*/ 2147483647 w 112"/>
              <a:gd name="T3" fmla="*/ 2147483647 h 124"/>
              <a:gd name="T4" fmla="*/ 2147483647 w 112"/>
              <a:gd name="T5" fmla="*/ 2147483647 h 124"/>
              <a:gd name="T6" fmla="*/ 2147483647 w 112"/>
              <a:gd name="T7" fmla="*/ 2147483647 h 124"/>
              <a:gd name="T8" fmla="*/ 2147483647 w 112"/>
              <a:gd name="T9" fmla="*/ 2147483647 h 124"/>
              <a:gd name="T10" fmla="*/ 2147483647 w 112"/>
              <a:gd name="T11" fmla="*/ 2147483647 h 124"/>
              <a:gd name="T12" fmla="*/ 2147483647 w 112"/>
              <a:gd name="T13" fmla="*/ 0 h 124"/>
              <a:gd name="T14" fmla="*/ 0 w 112"/>
              <a:gd name="T15" fmla="*/ 2147483647 h 124"/>
              <a:gd name="T16" fmla="*/ 2147483647 w 112"/>
              <a:gd name="T17" fmla="*/ 2147483647 h 124"/>
              <a:gd name="T18" fmla="*/ 2147483647 w 112"/>
              <a:gd name="T19" fmla="*/ 2147483647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"/>
              <a:gd name="T31" fmla="*/ 0 h 124"/>
              <a:gd name="T32" fmla="*/ 112 w 112"/>
              <a:gd name="T33" fmla="*/ 124 h 1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" h="124">
                <a:moveTo>
                  <a:pt x="68" y="124"/>
                </a:moveTo>
                <a:lnTo>
                  <a:pt x="93" y="86"/>
                </a:lnTo>
                <a:lnTo>
                  <a:pt x="112" y="86"/>
                </a:lnTo>
                <a:lnTo>
                  <a:pt x="112" y="61"/>
                </a:lnTo>
                <a:lnTo>
                  <a:pt x="93" y="42"/>
                </a:lnTo>
                <a:lnTo>
                  <a:pt x="68" y="18"/>
                </a:lnTo>
                <a:lnTo>
                  <a:pt x="24" y="0"/>
                </a:lnTo>
                <a:lnTo>
                  <a:pt x="0" y="18"/>
                </a:lnTo>
                <a:lnTo>
                  <a:pt x="49" y="61"/>
                </a:lnTo>
                <a:lnTo>
                  <a:pt x="68" y="12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6" name="Freeform 71">
            <a:extLst>
              <a:ext uri="{FF2B5EF4-FFF2-40B4-BE49-F238E27FC236}">
                <a16:creationId xmlns:a16="http://schemas.microsoft.com/office/drawing/2014/main" id="{794223B8-F1F6-C942-ABF1-BCD6E67A8B0E}"/>
              </a:ext>
            </a:extLst>
          </p:cNvPr>
          <p:cNvSpPr>
            <a:spLocks/>
          </p:cNvSpPr>
          <p:nvPr/>
        </p:nvSpPr>
        <p:spPr bwMode="auto">
          <a:xfrm>
            <a:off x="6330385" y="2644775"/>
            <a:ext cx="187325" cy="92075"/>
          </a:xfrm>
          <a:custGeom>
            <a:avLst/>
            <a:gdLst>
              <a:gd name="T0" fmla="*/ 2147483647 w 217"/>
              <a:gd name="T1" fmla="*/ 2147483647 h 93"/>
              <a:gd name="T2" fmla="*/ 2147483647 w 217"/>
              <a:gd name="T3" fmla="*/ 2147483647 h 93"/>
              <a:gd name="T4" fmla="*/ 2147483647 w 217"/>
              <a:gd name="T5" fmla="*/ 2147483647 h 93"/>
              <a:gd name="T6" fmla="*/ 2147483647 w 217"/>
              <a:gd name="T7" fmla="*/ 2147483647 h 93"/>
              <a:gd name="T8" fmla="*/ 2147483647 w 217"/>
              <a:gd name="T9" fmla="*/ 2147483647 h 93"/>
              <a:gd name="T10" fmla="*/ 2147483647 w 217"/>
              <a:gd name="T11" fmla="*/ 2147483647 h 93"/>
              <a:gd name="T12" fmla="*/ 0 w 217"/>
              <a:gd name="T13" fmla="*/ 0 h 93"/>
              <a:gd name="T14" fmla="*/ 2147483647 w 217"/>
              <a:gd name="T15" fmla="*/ 0 h 93"/>
              <a:gd name="T16" fmla="*/ 2147483647 w 217"/>
              <a:gd name="T17" fmla="*/ 2147483647 h 93"/>
              <a:gd name="T18" fmla="*/ 2147483647 w 217"/>
              <a:gd name="T19" fmla="*/ 2147483647 h 93"/>
              <a:gd name="T20" fmla="*/ 2147483647 w 217"/>
              <a:gd name="T21" fmla="*/ 2147483647 h 93"/>
              <a:gd name="T22" fmla="*/ 2147483647 w 217"/>
              <a:gd name="T23" fmla="*/ 2147483647 h 93"/>
              <a:gd name="T24" fmla="*/ 2147483647 w 217"/>
              <a:gd name="T25" fmla="*/ 2147483647 h 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93"/>
              <a:gd name="T41" fmla="*/ 217 w 217"/>
              <a:gd name="T42" fmla="*/ 93 h 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93">
                <a:moveTo>
                  <a:pt x="179" y="93"/>
                </a:moveTo>
                <a:lnTo>
                  <a:pt x="105" y="93"/>
                </a:lnTo>
                <a:lnTo>
                  <a:pt x="105" y="67"/>
                </a:lnTo>
                <a:lnTo>
                  <a:pt x="61" y="67"/>
                </a:lnTo>
                <a:lnTo>
                  <a:pt x="61" y="42"/>
                </a:lnTo>
                <a:lnTo>
                  <a:pt x="25" y="17"/>
                </a:lnTo>
                <a:lnTo>
                  <a:pt x="0" y="0"/>
                </a:lnTo>
                <a:lnTo>
                  <a:pt x="86" y="0"/>
                </a:lnTo>
                <a:lnTo>
                  <a:pt x="135" y="17"/>
                </a:lnTo>
                <a:lnTo>
                  <a:pt x="179" y="17"/>
                </a:lnTo>
                <a:lnTo>
                  <a:pt x="217" y="67"/>
                </a:lnTo>
                <a:lnTo>
                  <a:pt x="179" y="67"/>
                </a:lnTo>
                <a:lnTo>
                  <a:pt x="179" y="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67" name="Freeform 73">
            <a:extLst>
              <a:ext uri="{FF2B5EF4-FFF2-40B4-BE49-F238E27FC236}">
                <a16:creationId xmlns:a16="http://schemas.microsoft.com/office/drawing/2014/main" id="{599AE2E4-8BB0-784A-8E04-62FA4DD47937}"/>
              </a:ext>
            </a:extLst>
          </p:cNvPr>
          <p:cNvSpPr>
            <a:spLocks/>
          </p:cNvSpPr>
          <p:nvPr/>
        </p:nvSpPr>
        <p:spPr bwMode="auto">
          <a:xfrm>
            <a:off x="6420873" y="2736850"/>
            <a:ext cx="120650" cy="77788"/>
          </a:xfrm>
          <a:custGeom>
            <a:avLst/>
            <a:gdLst>
              <a:gd name="T0" fmla="*/ 2147483647 w 137"/>
              <a:gd name="T1" fmla="*/ 2147483647 h 80"/>
              <a:gd name="T2" fmla="*/ 2147483647 w 137"/>
              <a:gd name="T3" fmla="*/ 2147483647 h 80"/>
              <a:gd name="T4" fmla="*/ 2147483647 w 137"/>
              <a:gd name="T5" fmla="*/ 2147483647 h 80"/>
              <a:gd name="T6" fmla="*/ 2147483647 w 137"/>
              <a:gd name="T7" fmla="*/ 2147483647 h 80"/>
              <a:gd name="T8" fmla="*/ 2147483647 w 137"/>
              <a:gd name="T9" fmla="*/ 2147483647 h 80"/>
              <a:gd name="T10" fmla="*/ 2147483647 w 137"/>
              <a:gd name="T11" fmla="*/ 2147483647 h 80"/>
              <a:gd name="T12" fmla="*/ 2147483647 w 137"/>
              <a:gd name="T13" fmla="*/ 2147483647 h 80"/>
              <a:gd name="T14" fmla="*/ 2147483647 w 137"/>
              <a:gd name="T15" fmla="*/ 0 h 80"/>
              <a:gd name="T16" fmla="*/ 0 w 137"/>
              <a:gd name="T17" fmla="*/ 0 h 80"/>
              <a:gd name="T18" fmla="*/ 2147483647 w 137"/>
              <a:gd name="T19" fmla="*/ 2147483647 h 80"/>
              <a:gd name="T20" fmla="*/ 2147483647 w 137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80"/>
              <a:gd name="T35" fmla="*/ 137 w 137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80">
                <a:moveTo>
                  <a:pt x="74" y="42"/>
                </a:moveTo>
                <a:lnTo>
                  <a:pt x="93" y="61"/>
                </a:lnTo>
                <a:lnTo>
                  <a:pt x="110" y="80"/>
                </a:lnTo>
                <a:lnTo>
                  <a:pt x="137" y="80"/>
                </a:lnTo>
                <a:lnTo>
                  <a:pt x="110" y="42"/>
                </a:lnTo>
                <a:lnTo>
                  <a:pt x="93" y="42"/>
                </a:lnTo>
                <a:lnTo>
                  <a:pt x="93" y="17"/>
                </a:lnTo>
                <a:lnTo>
                  <a:pt x="74" y="0"/>
                </a:lnTo>
                <a:lnTo>
                  <a:pt x="0" y="0"/>
                </a:lnTo>
                <a:lnTo>
                  <a:pt x="30" y="42"/>
                </a:lnTo>
                <a:lnTo>
                  <a:pt x="74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8" name="Freeform 74">
            <a:extLst>
              <a:ext uri="{FF2B5EF4-FFF2-40B4-BE49-F238E27FC236}">
                <a16:creationId xmlns:a16="http://schemas.microsoft.com/office/drawing/2014/main" id="{C36EA197-6EC2-B14C-B764-6D2741CA402E}"/>
              </a:ext>
            </a:extLst>
          </p:cNvPr>
          <p:cNvSpPr>
            <a:spLocks/>
          </p:cNvSpPr>
          <p:nvPr/>
        </p:nvSpPr>
        <p:spPr bwMode="auto">
          <a:xfrm>
            <a:off x="6420873" y="2736850"/>
            <a:ext cx="120650" cy="77788"/>
          </a:xfrm>
          <a:custGeom>
            <a:avLst/>
            <a:gdLst>
              <a:gd name="T0" fmla="*/ 2147483647 w 137"/>
              <a:gd name="T1" fmla="*/ 2147483647 h 80"/>
              <a:gd name="T2" fmla="*/ 2147483647 w 137"/>
              <a:gd name="T3" fmla="*/ 2147483647 h 80"/>
              <a:gd name="T4" fmla="*/ 2147483647 w 137"/>
              <a:gd name="T5" fmla="*/ 2147483647 h 80"/>
              <a:gd name="T6" fmla="*/ 2147483647 w 137"/>
              <a:gd name="T7" fmla="*/ 2147483647 h 80"/>
              <a:gd name="T8" fmla="*/ 2147483647 w 137"/>
              <a:gd name="T9" fmla="*/ 2147483647 h 80"/>
              <a:gd name="T10" fmla="*/ 2147483647 w 137"/>
              <a:gd name="T11" fmla="*/ 2147483647 h 80"/>
              <a:gd name="T12" fmla="*/ 2147483647 w 137"/>
              <a:gd name="T13" fmla="*/ 2147483647 h 80"/>
              <a:gd name="T14" fmla="*/ 2147483647 w 137"/>
              <a:gd name="T15" fmla="*/ 0 h 80"/>
              <a:gd name="T16" fmla="*/ 0 w 137"/>
              <a:gd name="T17" fmla="*/ 0 h 80"/>
              <a:gd name="T18" fmla="*/ 2147483647 w 137"/>
              <a:gd name="T19" fmla="*/ 2147483647 h 80"/>
              <a:gd name="T20" fmla="*/ 2147483647 w 137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80"/>
              <a:gd name="T35" fmla="*/ 137 w 137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80">
                <a:moveTo>
                  <a:pt x="74" y="42"/>
                </a:moveTo>
                <a:lnTo>
                  <a:pt x="93" y="61"/>
                </a:lnTo>
                <a:lnTo>
                  <a:pt x="110" y="80"/>
                </a:lnTo>
                <a:lnTo>
                  <a:pt x="137" y="80"/>
                </a:lnTo>
                <a:lnTo>
                  <a:pt x="110" y="42"/>
                </a:lnTo>
                <a:lnTo>
                  <a:pt x="93" y="42"/>
                </a:lnTo>
                <a:lnTo>
                  <a:pt x="93" y="17"/>
                </a:lnTo>
                <a:lnTo>
                  <a:pt x="74" y="0"/>
                </a:lnTo>
                <a:lnTo>
                  <a:pt x="0" y="0"/>
                </a:lnTo>
                <a:lnTo>
                  <a:pt x="30" y="42"/>
                </a:lnTo>
                <a:lnTo>
                  <a:pt x="74" y="4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" name="Freeform 75">
            <a:extLst>
              <a:ext uri="{FF2B5EF4-FFF2-40B4-BE49-F238E27FC236}">
                <a16:creationId xmlns:a16="http://schemas.microsoft.com/office/drawing/2014/main" id="{3AFF17AB-7F32-5E48-B94C-70348F0D7024}"/>
              </a:ext>
            </a:extLst>
          </p:cNvPr>
          <p:cNvSpPr>
            <a:spLocks/>
          </p:cNvSpPr>
          <p:nvPr/>
        </p:nvSpPr>
        <p:spPr bwMode="auto">
          <a:xfrm>
            <a:off x="6487548" y="2711450"/>
            <a:ext cx="150812" cy="127000"/>
          </a:xfrm>
          <a:custGeom>
            <a:avLst/>
            <a:gdLst>
              <a:gd name="T0" fmla="*/ 2147483647 w 174"/>
              <a:gd name="T1" fmla="*/ 0 h 130"/>
              <a:gd name="T2" fmla="*/ 2147483647 w 174"/>
              <a:gd name="T3" fmla="*/ 2147483647 h 130"/>
              <a:gd name="T4" fmla="*/ 2147483647 w 174"/>
              <a:gd name="T5" fmla="*/ 2147483647 h 130"/>
              <a:gd name="T6" fmla="*/ 2147483647 w 174"/>
              <a:gd name="T7" fmla="*/ 0 h 130"/>
              <a:gd name="T8" fmla="*/ 0 w 174"/>
              <a:gd name="T9" fmla="*/ 0 h 130"/>
              <a:gd name="T10" fmla="*/ 0 w 174"/>
              <a:gd name="T11" fmla="*/ 2147483647 h 130"/>
              <a:gd name="T12" fmla="*/ 2147483647 w 174"/>
              <a:gd name="T13" fmla="*/ 2147483647 h 130"/>
              <a:gd name="T14" fmla="*/ 2147483647 w 174"/>
              <a:gd name="T15" fmla="*/ 2147483647 h 130"/>
              <a:gd name="T16" fmla="*/ 2147483647 w 174"/>
              <a:gd name="T17" fmla="*/ 2147483647 h 130"/>
              <a:gd name="T18" fmla="*/ 2147483647 w 174"/>
              <a:gd name="T19" fmla="*/ 2147483647 h 130"/>
              <a:gd name="T20" fmla="*/ 2147483647 w 174"/>
              <a:gd name="T21" fmla="*/ 2147483647 h 130"/>
              <a:gd name="T22" fmla="*/ 2147483647 w 174"/>
              <a:gd name="T23" fmla="*/ 2147483647 h 130"/>
              <a:gd name="T24" fmla="*/ 2147483647 w 174"/>
              <a:gd name="T25" fmla="*/ 2147483647 h 130"/>
              <a:gd name="T26" fmla="*/ 2147483647 w 174"/>
              <a:gd name="T27" fmla="*/ 2147483647 h 130"/>
              <a:gd name="T28" fmla="*/ 2147483647 w 174"/>
              <a:gd name="T29" fmla="*/ 2147483647 h 130"/>
              <a:gd name="T30" fmla="*/ 2147483647 w 174"/>
              <a:gd name="T31" fmla="*/ 2147483647 h 130"/>
              <a:gd name="T32" fmla="*/ 2147483647 w 174"/>
              <a:gd name="T33" fmla="*/ 2147483647 h 130"/>
              <a:gd name="T34" fmla="*/ 2147483647 w 174"/>
              <a:gd name="T35" fmla="*/ 2147483647 h 130"/>
              <a:gd name="T36" fmla="*/ 2147483647 w 174"/>
              <a:gd name="T37" fmla="*/ 0 h 1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0"/>
              <a:gd name="T59" fmla="*/ 174 w 174"/>
              <a:gd name="T60" fmla="*/ 130 h 1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0">
                <a:moveTo>
                  <a:pt x="111" y="0"/>
                </a:moveTo>
                <a:lnTo>
                  <a:pt x="80" y="23"/>
                </a:lnTo>
                <a:lnTo>
                  <a:pt x="61" y="23"/>
                </a:lnTo>
                <a:lnTo>
                  <a:pt x="36" y="0"/>
                </a:lnTo>
                <a:lnTo>
                  <a:pt x="0" y="0"/>
                </a:lnTo>
                <a:lnTo>
                  <a:pt x="0" y="23"/>
                </a:lnTo>
                <a:lnTo>
                  <a:pt x="17" y="42"/>
                </a:lnTo>
                <a:lnTo>
                  <a:pt x="17" y="67"/>
                </a:lnTo>
                <a:lnTo>
                  <a:pt x="36" y="67"/>
                </a:lnTo>
                <a:lnTo>
                  <a:pt x="61" y="105"/>
                </a:lnTo>
                <a:lnTo>
                  <a:pt x="111" y="86"/>
                </a:lnTo>
                <a:lnTo>
                  <a:pt x="111" y="105"/>
                </a:lnTo>
                <a:lnTo>
                  <a:pt x="154" y="130"/>
                </a:lnTo>
                <a:lnTo>
                  <a:pt x="130" y="105"/>
                </a:lnTo>
                <a:lnTo>
                  <a:pt x="154" y="105"/>
                </a:lnTo>
                <a:lnTo>
                  <a:pt x="154" y="67"/>
                </a:lnTo>
                <a:lnTo>
                  <a:pt x="174" y="42"/>
                </a:lnTo>
                <a:lnTo>
                  <a:pt x="130" y="23"/>
                </a:lnTo>
                <a:lnTo>
                  <a:pt x="111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0" name="Freeform 76">
            <a:extLst>
              <a:ext uri="{FF2B5EF4-FFF2-40B4-BE49-F238E27FC236}">
                <a16:creationId xmlns:a16="http://schemas.microsoft.com/office/drawing/2014/main" id="{5316BD5F-D898-6C49-B9F4-822DE60C7662}"/>
              </a:ext>
            </a:extLst>
          </p:cNvPr>
          <p:cNvSpPr>
            <a:spLocks/>
          </p:cNvSpPr>
          <p:nvPr/>
        </p:nvSpPr>
        <p:spPr bwMode="auto">
          <a:xfrm>
            <a:off x="6487548" y="2711450"/>
            <a:ext cx="150812" cy="127000"/>
          </a:xfrm>
          <a:custGeom>
            <a:avLst/>
            <a:gdLst>
              <a:gd name="T0" fmla="*/ 2147483647 w 174"/>
              <a:gd name="T1" fmla="*/ 0 h 130"/>
              <a:gd name="T2" fmla="*/ 2147483647 w 174"/>
              <a:gd name="T3" fmla="*/ 2147483647 h 130"/>
              <a:gd name="T4" fmla="*/ 2147483647 w 174"/>
              <a:gd name="T5" fmla="*/ 2147483647 h 130"/>
              <a:gd name="T6" fmla="*/ 2147483647 w 174"/>
              <a:gd name="T7" fmla="*/ 0 h 130"/>
              <a:gd name="T8" fmla="*/ 0 w 174"/>
              <a:gd name="T9" fmla="*/ 0 h 130"/>
              <a:gd name="T10" fmla="*/ 0 w 174"/>
              <a:gd name="T11" fmla="*/ 2147483647 h 130"/>
              <a:gd name="T12" fmla="*/ 2147483647 w 174"/>
              <a:gd name="T13" fmla="*/ 2147483647 h 130"/>
              <a:gd name="T14" fmla="*/ 2147483647 w 174"/>
              <a:gd name="T15" fmla="*/ 2147483647 h 130"/>
              <a:gd name="T16" fmla="*/ 2147483647 w 174"/>
              <a:gd name="T17" fmla="*/ 2147483647 h 130"/>
              <a:gd name="T18" fmla="*/ 2147483647 w 174"/>
              <a:gd name="T19" fmla="*/ 2147483647 h 130"/>
              <a:gd name="T20" fmla="*/ 2147483647 w 174"/>
              <a:gd name="T21" fmla="*/ 2147483647 h 130"/>
              <a:gd name="T22" fmla="*/ 2147483647 w 174"/>
              <a:gd name="T23" fmla="*/ 2147483647 h 130"/>
              <a:gd name="T24" fmla="*/ 2147483647 w 174"/>
              <a:gd name="T25" fmla="*/ 2147483647 h 130"/>
              <a:gd name="T26" fmla="*/ 2147483647 w 174"/>
              <a:gd name="T27" fmla="*/ 2147483647 h 130"/>
              <a:gd name="T28" fmla="*/ 2147483647 w 174"/>
              <a:gd name="T29" fmla="*/ 2147483647 h 130"/>
              <a:gd name="T30" fmla="*/ 2147483647 w 174"/>
              <a:gd name="T31" fmla="*/ 2147483647 h 130"/>
              <a:gd name="T32" fmla="*/ 2147483647 w 174"/>
              <a:gd name="T33" fmla="*/ 2147483647 h 130"/>
              <a:gd name="T34" fmla="*/ 2147483647 w 174"/>
              <a:gd name="T35" fmla="*/ 2147483647 h 130"/>
              <a:gd name="T36" fmla="*/ 2147483647 w 174"/>
              <a:gd name="T37" fmla="*/ 0 h 1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0"/>
              <a:gd name="T59" fmla="*/ 174 w 174"/>
              <a:gd name="T60" fmla="*/ 130 h 1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0">
                <a:moveTo>
                  <a:pt x="111" y="0"/>
                </a:moveTo>
                <a:lnTo>
                  <a:pt x="80" y="23"/>
                </a:lnTo>
                <a:lnTo>
                  <a:pt x="61" y="23"/>
                </a:lnTo>
                <a:lnTo>
                  <a:pt x="36" y="0"/>
                </a:lnTo>
                <a:lnTo>
                  <a:pt x="0" y="0"/>
                </a:lnTo>
                <a:lnTo>
                  <a:pt x="0" y="23"/>
                </a:lnTo>
                <a:lnTo>
                  <a:pt x="17" y="42"/>
                </a:lnTo>
                <a:lnTo>
                  <a:pt x="17" y="67"/>
                </a:lnTo>
                <a:lnTo>
                  <a:pt x="36" y="67"/>
                </a:lnTo>
                <a:lnTo>
                  <a:pt x="61" y="105"/>
                </a:lnTo>
                <a:lnTo>
                  <a:pt x="111" y="86"/>
                </a:lnTo>
                <a:lnTo>
                  <a:pt x="111" y="105"/>
                </a:lnTo>
                <a:lnTo>
                  <a:pt x="154" y="130"/>
                </a:lnTo>
                <a:lnTo>
                  <a:pt x="130" y="105"/>
                </a:lnTo>
                <a:lnTo>
                  <a:pt x="154" y="105"/>
                </a:lnTo>
                <a:lnTo>
                  <a:pt x="154" y="67"/>
                </a:lnTo>
                <a:lnTo>
                  <a:pt x="174" y="42"/>
                </a:lnTo>
                <a:lnTo>
                  <a:pt x="130" y="23"/>
                </a:lnTo>
                <a:lnTo>
                  <a:pt x="111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" name="Freeform 77">
            <a:extLst>
              <a:ext uri="{FF2B5EF4-FFF2-40B4-BE49-F238E27FC236}">
                <a16:creationId xmlns:a16="http://schemas.microsoft.com/office/drawing/2014/main" id="{D5F7B167-F801-3443-BD48-884C2E000C4E}"/>
              </a:ext>
            </a:extLst>
          </p:cNvPr>
          <p:cNvSpPr>
            <a:spLocks/>
          </p:cNvSpPr>
          <p:nvPr/>
        </p:nvSpPr>
        <p:spPr bwMode="auto">
          <a:xfrm>
            <a:off x="6487548" y="2165350"/>
            <a:ext cx="1146175" cy="571500"/>
          </a:xfrm>
          <a:custGeom>
            <a:avLst/>
            <a:gdLst>
              <a:gd name="T0" fmla="*/ 2147483647 w 1319"/>
              <a:gd name="T1" fmla="*/ 2147483647 h 581"/>
              <a:gd name="T2" fmla="*/ 2147483647 w 1319"/>
              <a:gd name="T3" fmla="*/ 2147483647 h 581"/>
              <a:gd name="T4" fmla="*/ 2147483647 w 1319"/>
              <a:gd name="T5" fmla="*/ 2147483647 h 581"/>
              <a:gd name="T6" fmla="*/ 2147483647 w 1319"/>
              <a:gd name="T7" fmla="*/ 2147483647 h 581"/>
              <a:gd name="T8" fmla="*/ 2147483647 w 1319"/>
              <a:gd name="T9" fmla="*/ 2147483647 h 581"/>
              <a:gd name="T10" fmla="*/ 2147483647 w 1319"/>
              <a:gd name="T11" fmla="*/ 2147483647 h 581"/>
              <a:gd name="T12" fmla="*/ 2147483647 w 1319"/>
              <a:gd name="T13" fmla="*/ 2147483647 h 581"/>
              <a:gd name="T14" fmla="*/ 2147483647 w 1319"/>
              <a:gd name="T15" fmla="*/ 2147483647 h 581"/>
              <a:gd name="T16" fmla="*/ 2147483647 w 1319"/>
              <a:gd name="T17" fmla="*/ 2147483647 h 581"/>
              <a:gd name="T18" fmla="*/ 2147483647 w 1319"/>
              <a:gd name="T19" fmla="*/ 2147483647 h 581"/>
              <a:gd name="T20" fmla="*/ 2147483647 w 1319"/>
              <a:gd name="T21" fmla="*/ 2147483647 h 581"/>
              <a:gd name="T22" fmla="*/ 2147483647 w 1319"/>
              <a:gd name="T23" fmla="*/ 2147483647 h 581"/>
              <a:gd name="T24" fmla="*/ 2147483647 w 1319"/>
              <a:gd name="T25" fmla="*/ 2147483647 h 581"/>
              <a:gd name="T26" fmla="*/ 2147483647 w 1319"/>
              <a:gd name="T27" fmla="*/ 2147483647 h 581"/>
              <a:gd name="T28" fmla="*/ 2147483647 w 1319"/>
              <a:gd name="T29" fmla="*/ 2147483647 h 581"/>
              <a:gd name="T30" fmla="*/ 2147483647 w 1319"/>
              <a:gd name="T31" fmla="*/ 2147483647 h 581"/>
              <a:gd name="T32" fmla="*/ 2147483647 w 1319"/>
              <a:gd name="T33" fmla="*/ 2147483647 h 581"/>
              <a:gd name="T34" fmla="*/ 2147483647 w 1319"/>
              <a:gd name="T35" fmla="*/ 2147483647 h 581"/>
              <a:gd name="T36" fmla="*/ 2147483647 w 1319"/>
              <a:gd name="T37" fmla="*/ 2147483647 h 581"/>
              <a:gd name="T38" fmla="*/ 2147483647 w 1319"/>
              <a:gd name="T39" fmla="*/ 2147483647 h 581"/>
              <a:gd name="T40" fmla="*/ 2147483647 w 1319"/>
              <a:gd name="T41" fmla="*/ 2147483647 h 581"/>
              <a:gd name="T42" fmla="*/ 2147483647 w 1319"/>
              <a:gd name="T43" fmla="*/ 2147483647 h 581"/>
              <a:gd name="T44" fmla="*/ 2147483647 w 1319"/>
              <a:gd name="T45" fmla="*/ 2147483647 h 581"/>
              <a:gd name="T46" fmla="*/ 2147483647 w 1319"/>
              <a:gd name="T47" fmla="*/ 2147483647 h 581"/>
              <a:gd name="T48" fmla="*/ 2147483647 w 1319"/>
              <a:gd name="T49" fmla="*/ 2147483647 h 581"/>
              <a:gd name="T50" fmla="*/ 2147483647 w 1319"/>
              <a:gd name="T51" fmla="*/ 2147483647 h 581"/>
              <a:gd name="T52" fmla="*/ 2147483647 w 1319"/>
              <a:gd name="T53" fmla="*/ 2147483647 h 581"/>
              <a:gd name="T54" fmla="*/ 2147483647 w 1319"/>
              <a:gd name="T55" fmla="*/ 2147483647 h 581"/>
              <a:gd name="T56" fmla="*/ 2147483647 w 1319"/>
              <a:gd name="T57" fmla="*/ 2147483647 h 581"/>
              <a:gd name="T58" fmla="*/ 2147483647 w 1319"/>
              <a:gd name="T59" fmla="*/ 2147483647 h 581"/>
              <a:gd name="T60" fmla="*/ 2147483647 w 1319"/>
              <a:gd name="T61" fmla="*/ 2147483647 h 581"/>
              <a:gd name="T62" fmla="*/ 2147483647 w 1319"/>
              <a:gd name="T63" fmla="*/ 2147483647 h 581"/>
              <a:gd name="T64" fmla="*/ 2147483647 w 1319"/>
              <a:gd name="T65" fmla="*/ 2147483647 h 581"/>
              <a:gd name="T66" fmla="*/ 2147483647 w 1319"/>
              <a:gd name="T67" fmla="*/ 2147483647 h 581"/>
              <a:gd name="T68" fmla="*/ 2147483647 w 1319"/>
              <a:gd name="T69" fmla="*/ 2147483647 h 581"/>
              <a:gd name="T70" fmla="*/ 2147483647 w 1319"/>
              <a:gd name="T71" fmla="*/ 2147483647 h 581"/>
              <a:gd name="T72" fmla="*/ 2147483647 w 1319"/>
              <a:gd name="T73" fmla="*/ 2147483647 h 581"/>
              <a:gd name="T74" fmla="*/ 2147483647 w 1319"/>
              <a:gd name="T75" fmla="*/ 0 h 581"/>
              <a:gd name="T76" fmla="*/ 2147483647 w 1319"/>
              <a:gd name="T77" fmla="*/ 2147483647 h 581"/>
              <a:gd name="T78" fmla="*/ 2147483647 w 1319"/>
              <a:gd name="T79" fmla="*/ 2147483647 h 581"/>
              <a:gd name="T80" fmla="*/ 2147483647 w 1319"/>
              <a:gd name="T81" fmla="*/ 2147483647 h 581"/>
              <a:gd name="T82" fmla="*/ 2147483647 w 1319"/>
              <a:gd name="T83" fmla="*/ 2147483647 h 581"/>
              <a:gd name="T84" fmla="*/ 2147483647 w 1319"/>
              <a:gd name="T85" fmla="*/ 2147483647 h 581"/>
              <a:gd name="T86" fmla="*/ 2147483647 w 1319"/>
              <a:gd name="T87" fmla="*/ 2147483647 h 581"/>
              <a:gd name="T88" fmla="*/ 2147483647 w 1319"/>
              <a:gd name="T89" fmla="*/ 2147483647 h 581"/>
              <a:gd name="T90" fmla="*/ 2147483647 w 1319"/>
              <a:gd name="T91" fmla="*/ 2147483647 h 581"/>
              <a:gd name="T92" fmla="*/ 2147483647 w 1319"/>
              <a:gd name="T93" fmla="*/ 2147483647 h 5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19"/>
              <a:gd name="T142" fmla="*/ 0 h 581"/>
              <a:gd name="T143" fmla="*/ 1319 w 1319"/>
              <a:gd name="T144" fmla="*/ 581 h 5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19" h="581">
                <a:moveTo>
                  <a:pt x="1319" y="268"/>
                </a:moveTo>
                <a:lnTo>
                  <a:pt x="1292" y="286"/>
                </a:lnTo>
                <a:lnTo>
                  <a:pt x="1292" y="329"/>
                </a:lnTo>
                <a:lnTo>
                  <a:pt x="1275" y="329"/>
                </a:lnTo>
                <a:lnTo>
                  <a:pt x="1212" y="329"/>
                </a:lnTo>
                <a:lnTo>
                  <a:pt x="1212" y="392"/>
                </a:lnTo>
                <a:lnTo>
                  <a:pt x="1163" y="425"/>
                </a:lnTo>
                <a:lnTo>
                  <a:pt x="1180" y="486"/>
                </a:lnTo>
                <a:lnTo>
                  <a:pt x="1180" y="530"/>
                </a:lnTo>
                <a:lnTo>
                  <a:pt x="1136" y="505"/>
                </a:lnTo>
                <a:lnTo>
                  <a:pt x="1006" y="505"/>
                </a:lnTo>
                <a:lnTo>
                  <a:pt x="963" y="486"/>
                </a:lnTo>
                <a:lnTo>
                  <a:pt x="963" y="505"/>
                </a:lnTo>
                <a:lnTo>
                  <a:pt x="936" y="530"/>
                </a:lnTo>
                <a:lnTo>
                  <a:pt x="867" y="505"/>
                </a:lnTo>
                <a:lnTo>
                  <a:pt x="867" y="530"/>
                </a:lnTo>
                <a:lnTo>
                  <a:pt x="850" y="555"/>
                </a:lnTo>
                <a:lnTo>
                  <a:pt x="806" y="581"/>
                </a:lnTo>
                <a:lnTo>
                  <a:pt x="736" y="581"/>
                </a:lnTo>
                <a:lnTo>
                  <a:pt x="736" y="555"/>
                </a:lnTo>
                <a:lnTo>
                  <a:pt x="711" y="555"/>
                </a:lnTo>
                <a:lnTo>
                  <a:pt x="694" y="505"/>
                </a:lnTo>
                <a:lnTo>
                  <a:pt x="650" y="467"/>
                </a:lnTo>
                <a:lnTo>
                  <a:pt x="555" y="486"/>
                </a:lnTo>
                <a:lnTo>
                  <a:pt x="425" y="392"/>
                </a:lnTo>
                <a:lnTo>
                  <a:pt x="330" y="425"/>
                </a:lnTo>
                <a:lnTo>
                  <a:pt x="381" y="581"/>
                </a:lnTo>
                <a:lnTo>
                  <a:pt x="349" y="581"/>
                </a:lnTo>
                <a:lnTo>
                  <a:pt x="286" y="530"/>
                </a:lnTo>
                <a:lnTo>
                  <a:pt x="269" y="530"/>
                </a:lnTo>
                <a:lnTo>
                  <a:pt x="242" y="555"/>
                </a:lnTo>
                <a:lnTo>
                  <a:pt x="242" y="530"/>
                </a:lnTo>
                <a:lnTo>
                  <a:pt x="242" y="505"/>
                </a:lnTo>
                <a:lnTo>
                  <a:pt x="217" y="505"/>
                </a:lnTo>
                <a:lnTo>
                  <a:pt x="174" y="442"/>
                </a:lnTo>
                <a:lnTo>
                  <a:pt x="193" y="442"/>
                </a:lnTo>
                <a:lnTo>
                  <a:pt x="174" y="425"/>
                </a:lnTo>
                <a:lnTo>
                  <a:pt x="193" y="392"/>
                </a:lnTo>
                <a:lnTo>
                  <a:pt x="286" y="392"/>
                </a:lnTo>
                <a:lnTo>
                  <a:pt x="242" y="354"/>
                </a:lnTo>
                <a:lnTo>
                  <a:pt x="193" y="329"/>
                </a:lnTo>
                <a:lnTo>
                  <a:pt x="154" y="329"/>
                </a:lnTo>
                <a:lnTo>
                  <a:pt x="80" y="354"/>
                </a:lnTo>
                <a:lnTo>
                  <a:pt x="61" y="310"/>
                </a:lnTo>
                <a:lnTo>
                  <a:pt x="17" y="310"/>
                </a:lnTo>
                <a:lnTo>
                  <a:pt x="17" y="286"/>
                </a:lnTo>
                <a:lnTo>
                  <a:pt x="0" y="268"/>
                </a:lnTo>
                <a:lnTo>
                  <a:pt x="17" y="198"/>
                </a:lnTo>
                <a:lnTo>
                  <a:pt x="36" y="217"/>
                </a:lnTo>
                <a:lnTo>
                  <a:pt x="61" y="217"/>
                </a:lnTo>
                <a:lnTo>
                  <a:pt x="36" y="173"/>
                </a:lnTo>
                <a:lnTo>
                  <a:pt x="61" y="173"/>
                </a:lnTo>
                <a:lnTo>
                  <a:pt x="113" y="154"/>
                </a:lnTo>
                <a:lnTo>
                  <a:pt x="130" y="154"/>
                </a:lnTo>
                <a:lnTo>
                  <a:pt x="154" y="137"/>
                </a:lnTo>
                <a:lnTo>
                  <a:pt x="193" y="154"/>
                </a:lnTo>
                <a:lnTo>
                  <a:pt x="242" y="198"/>
                </a:lnTo>
                <a:lnTo>
                  <a:pt x="242" y="173"/>
                </a:lnTo>
                <a:lnTo>
                  <a:pt x="269" y="173"/>
                </a:lnTo>
                <a:lnTo>
                  <a:pt x="305" y="173"/>
                </a:lnTo>
                <a:lnTo>
                  <a:pt x="349" y="173"/>
                </a:lnTo>
                <a:lnTo>
                  <a:pt x="398" y="173"/>
                </a:lnTo>
                <a:lnTo>
                  <a:pt x="442" y="173"/>
                </a:lnTo>
                <a:lnTo>
                  <a:pt x="461" y="154"/>
                </a:lnTo>
                <a:lnTo>
                  <a:pt x="398" y="137"/>
                </a:lnTo>
                <a:lnTo>
                  <a:pt x="425" y="104"/>
                </a:lnTo>
                <a:lnTo>
                  <a:pt x="398" y="104"/>
                </a:lnTo>
                <a:lnTo>
                  <a:pt x="425" y="85"/>
                </a:lnTo>
                <a:lnTo>
                  <a:pt x="425" y="61"/>
                </a:lnTo>
                <a:lnTo>
                  <a:pt x="398" y="61"/>
                </a:lnTo>
                <a:lnTo>
                  <a:pt x="398" y="41"/>
                </a:lnTo>
                <a:lnTo>
                  <a:pt x="442" y="41"/>
                </a:lnTo>
                <a:lnTo>
                  <a:pt x="555" y="24"/>
                </a:lnTo>
                <a:lnTo>
                  <a:pt x="618" y="24"/>
                </a:lnTo>
                <a:lnTo>
                  <a:pt x="618" y="0"/>
                </a:lnTo>
                <a:lnTo>
                  <a:pt x="694" y="0"/>
                </a:lnTo>
                <a:lnTo>
                  <a:pt x="711" y="24"/>
                </a:lnTo>
                <a:lnTo>
                  <a:pt x="711" y="41"/>
                </a:lnTo>
                <a:lnTo>
                  <a:pt x="755" y="41"/>
                </a:lnTo>
                <a:lnTo>
                  <a:pt x="806" y="41"/>
                </a:lnTo>
                <a:lnTo>
                  <a:pt x="806" y="61"/>
                </a:lnTo>
                <a:lnTo>
                  <a:pt x="823" y="61"/>
                </a:lnTo>
                <a:lnTo>
                  <a:pt x="867" y="41"/>
                </a:lnTo>
                <a:lnTo>
                  <a:pt x="892" y="41"/>
                </a:lnTo>
                <a:lnTo>
                  <a:pt x="963" y="85"/>
                </a:lnTo>
                <a:lnTo>
                  <a:pt x="1048" y="173"/>
                </a:lnTo>
                <a:lnTo>
                  <a:pt x="1075" y="154"/>
                </a:lnTo>
                <a:lnTo>
                  <a:pt x="1092" y="173"/>
                </a:lnTo>
                <a:lnTo>
                  <a:pt x="1163" y="173"/>
                </a:lnTo>
                <a:lnTo>
                  <a:pt x="1249" y="217"/>
                </a:lnTo>
                <a:lnTo>
                  <a:pt x="1275" y="236"/>
                </a:lnTo>
                <a:lnTo>
                  <a:pt x="1292" y="217"/>
                </a:lnTo>
                <a:lnTo>
                  <a:pt x="1319" y="236"/>
                </a:lnTo>
                <a:lnTo>
                  <a:pt x="1319" y="2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2" name="Freeform 78">
            <a:extLst>
              <a:ext uri="{FF2B5EF4-FFF2-40B4-BE49-F238E27FC236}">
                <a16:creationId xmlns:a16="http://schemas.microsoft.com/office/drawing/2014/main" id="{4F081D40-C654-434B-A94D-A24AD16DD5FE}"/>
              </a:ext>
            </a:extLst>
          </p:cNvPr>
          <p:cNvSpPr>
            <a:spLocks/>
          </p:cNvSpPr>
          <p:nvPr/>
        </p:nvSpPr>
        <p:spPr bwMode="auto">
          <a:xfrm>
            <a:off x="6487548" y="2165350"/>
            <a:ext cx="1146175" cy="571500"/>
          </a:xfrm>
          <a:custGeom>
            <a:avLst/>
            <a:gdLst>
              <a:gd name="T0" fmla="*/ 2147483647 w 1319"/>
              <a:gd name="T1" fmla="*/ 2147483647 h 581"/>
              <a:gd name="T2" fmla="*/ 2147483647 w 1319"/>
              <a:gd name="T3" fmla="*/ 2147483647 h 581"/>
              <a:gd name="T4" fmla="*/ 2147483647 w 1319"/>
              <a:gd name="T5" fmla="*/ 2147483647 h 581"/>
              <a:gd name="T6" fmla="*/ 2147483647 w 1319"/>
              <a:gd name="T7" fmla="*/ 2147483647 h 581"/>
              <a:gd name="T8" fmla="*/ 2147483647 w 1319"/>
              <a:gd name="T9" fmla="*/ 2147483647 h 581"/>
              <a:gd name="T10" fmla="*/ 2147483647 w 1319"/>
              <a:gd name="T11" fmla="*/ 2147483647 h 581"/>
              <a:gd name="T12" fmla="*/ 2147483647 w 1319"/>
              <a:gd name="T13" fmla="*/ 2147483647 h 581"/>
              <a:gd name="T14" fmla="*/ 2147483647 w 1319"/>
              <a:gd name="T15" fmla="*/ 2147483647 h 581"/>
              <a:gd name="T16" fmla="*/ 2147483647 w 1319"/>
              <a:gd name="T17" fmla="*/ 2147483647 h 581"/>
              <a:gd name="T18" fmla="*/ 2147483647 w 1319"/>
              <a:gd name="T19" fmla="*/ 2147483647 h 581"/>
              <a:gd name="T20" fmla="*/ 2147483647 w 1319"/>
              <a:gd name="T21" fmla="*/ 2147483647 h 581"/>
              <a:gd name="T22" fmla="*/ 2147483647 w 1319"/>
              <a:gd name="T23" fmla="*/ 2147483647 h 581"/>
              <a:gd name="T24" fmla="*/ 2147483647 w 1319"/>
              <a:gd name="T25" fmla="*/ 2147483647 h 581"/>
              <a:gd name="T26" fmla="*/ 2147483647 w 1319"/>
              <a:gd name="T27" fmla="*/ 2147483647 h 581"/>
              <a:gd name="T28" fmla="*/ 2147483647 w 1319"/>
              <a:gd name="T29" fmla="*/ 2147483647 h 581"/>
              <a:gd name="T30" fmla="*/ 2147483647 w 1319"/>
              <a:gd name="T31" fmla="*/ 2147483647 h 581"/>
              <a:gd name="T32" fmla="*/ 2147483647 w 1319"/>
              <a:gd name="T33" fmla="*/ 2147483647 h 581"/>
              <a:gd name="T34" fmla="*/ 2147483647 w 1319"/>
              <a:gd name="T35" fmla="*/ 2147483647 h 581"/>
              <a:gd name="T36" fmla="*/ 2147483647 w 1319"/>
              <a:gd name="T37" fmla="*/ 2147483647 h 581"/>
              <a:gd name="T38" fmla="*/ 2147483647 w 1319"/>
              <a:gd name="T39" fmla="*/ 2147483647 h 581"/>
              <a:gd name="T40" fmla="*/ 2147483647 w 1319"/>
              <a:gd name="T41" fmla="*/ 2147483647 h 581"/>
              <a:gd name="T42" fmla="*/ 2147483647 w 1319"/>
              <a:gd name="T43" fmla="*/ 2147483647 h 581"/>
              <a:gd name="T44" fmla="*/ 2147483647 w 1319"/>
              <a:gd name="T45" fmla="*/ 2147483647 h 581"/>
              <a:gd name="T46" fmla="*/ 2147483647 w 1319"/>
              <a:gd name="T47" fmla="*/ 2147483647 h 581"/>
              <a:gd name="T48" fmla="*/ 2147483647 w 1319"/>
              <a:gd name="T49" fmla="*/ 2147483647 h 581"/>
              <a:gd name="T50" fmla="*/ 2147483647 w 1319"/>
              <a:gd name="T51" fmla="*/ 2147483647 h 581"/>
              <a:gd name="T52" fmla="*/ 2147483647 w 1319"/>
              <a:gd name="T53" fmla="*/ 2147483647 h 581"/>
              <a:gd name="T54" fmla="*/ 2147483647 w 1319"/>
              <a:gd name="T55" fmla="*/ 2147483647 h 581"/>
              <a:gd name="T56" fmla="*/ 2147483647 w 1319"/>
              <a:gd name="T57" fmla="*/ 2147483647 h 581"/>
              <a:gd name="T58" fmla="*/ 2147483647 w 1319"/>
              <a:gd name="T59" fmla="*/ 2147483647 h 581"/>
              <a:gd name="T60" fmla="*/ 2147483647 w 1319"/>
              <a:gd name="T61" fmla="*/ 2147483647 h 581"/>
              <a:gd name="T62" fmla="*/ 2147483647 w 1319"/>
              <a:gd name="T63" fmla="*/ 2147483647 h 581"/>
              <a:gd name="T64" fmla="*/ 2147483647 w 1319"/>
              <a:gd name="T65" fmla="*/ 2147483647 h 581"/>
              <a:gd name="T66" fmla="*/ 2147483647 w 1319"/>
              <a:gd name="T67" fmla="*/ 2147483647 h 581"/>
              <a:gd name="T68" fmla="*/ 2147483647 w 1319"/>
              <a:gd name="T69" fmla="*/ 2147483647 h 581"/>
              <a:gd name="T70" fmla="*/ 2147483647 w 1319"/>
              <a:gd name="T71" fmla="*/ 2147483647 h 581"/>
              <a:gd name="T72" fmla="*/ 2147483647 w 1319"/>
              <a:gd name="T73" fmla="*/ 2147483647 h 581"/>
              <a:gd name="T74" fmla="*/ 2147483647 w 1319"/>
              <a:gd name="T75" fmla="*/ 0 h 581"/>
              <a:gd name="T76" fmla="*/ 2147483647 w 1319"/>
              <a:gd name="T77" fmla="*/ 2147483647 h 581"/>
              <a:gd name="T78" fmla="*/ 2147483647 w 1319"/>
              <a:gd name="T79" fmla="*/ 2147483647 h 581"/>
              <a:gd name="T80" fmla="*/ 2147483647 w 1319"/>
              <a:gd name="T81" fmla="*/ 2147483647 h 581"/>
              <a:gd name="T82" fmla="*/ 2147483647 w 1319"/>
              <a:gd name="T83" fmla="*/ 2147483647 h 581"/>
              <a:gd name="T84" fmla="*/ 2147483647 w 1319"/>
              <a:gd name="T85" fmla="*/ 2147483647 h 581"/>
              <a:gd name="T86" fmla="*/ 2147483647 w 1319"/>
              <a:gd name="T87" fmla="*/ 2147483647 h 581"/>
              <a:gd name="T88" fmla="*/ 2147483647 w 1319"/>
              <a:gd name="T89" fmla="*/ 2147483647 h 581"/>
              <a:gd name="T90" fmla="*/ 2147483647 w 1319"/>
              <a:gd name="T91" fmla="*/ 2147483647 h 581"/>
              <a:gd name="T92" fmla="*/ 2147483647 w 1319"/>
              <a:gd name="T93" fmla="*/ 2147483647 h 5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19"/>
              <a:gd name="T142" fmla="*/ 0 h 581"/>
              <a:gd name="T143" fmla="*/ 1319 w 1319"/>
              <a:gd name="T144" fmla="*/ 581 h 5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19" h="581">
                <a:moveTo>
                  <a:pt x="1319" y="268"/>
                </a:moveTo>
                <a:lnTo>
                  <a:pt x="1292" y="286"/>
                </a:lnTo>
                <a:lnTo>
                  <a:pt x="1292" y="329"/>
                </a:lnTo>
                <a:lnTo>
                  <a:pt x="1275" y="329"/>
                </a:lnTo>
                <a:lnTo>
                  <a:pt x="1212" y="329"/>
                </a:lnTo>
                <a:lnTo>
                  <a:pt x="1212" y="392"/>
                </a:lnTo>
                <a:lnTo>
                  <a:pt x="1163" y="425"/>
                </a:lnTo>
                <a:lnTo>
                  <a:pt x="1180" y="486"/>
                </a:lnTo>
                <a:lnTo>
                  <a:pt x="1180" y="530"/>
                </a:lnTo>
                <a:lnTo>
                  <a:pt x="1136" y="505"/>
                </a:lnTo>
                <a:lnTo>
                  <a:pt x="1006" y="505"/>
                </a:lnTo>
                <a:lnTo>
                  <a:pt x="963" y="486"/>
                </a:lnTo>
                <a:lnTo>
                  <a:pt x="963" y="505"/>
                </a:lnTo>
                <a:lnTo>
                  <a:pt x="936" y="530"/>
                </a:lnTo>
                <a:lnTo>
                  <a:pt x="867" y="505"/>
                </a:lnTo>
                <a:lnTo>
                  <a:pt x="867" y="530"/>
                </a:lnTo>
                <a:lnTo>
                  <a:pt x="850" y="555"/>
                </a:lnTo>
                <a:lnTo>
                  <a:pt x="806" y="581"/>
                </a:lnTo>
                <a:lnTo>
                  <a:pt x="736" y="581"/>
                </a:lnTo>
                <a:lnTo>
                  <a:pt x="736" y="555"/>
                </a:lnTo>
                <a:lnTo>
                  <a:pt x="711" y="555"/>
                </a:lnTo>
                <a:lnTo>
                  <a:pt x="694" y="505"/>
                </a:lnTo>
                <a:lnTo>
                  <a:pt x="650" y="467"/>
                </a:lnTo>
                <a:lnTo>
                  <a:pt x="555" y="486"/>
                </a:lnTo>
                <a:lnTo>
                  <a:pt x="425" y="392"/>
                </a:lnTo>
                <a:lnTo>
                  <a:pt x="330" y="425"/>
                </a:lnTo>
                <a:lnTo>
                  <a:pt x="381" y="581"/>
                </a:lnTo>
                <a:lnTo>
                  <a:pt x="349" y="581"/>
                </a:lnTo>
                <a:lnTo>
                  <a:pt x="286" y="530"/>
                </a:lnTo>
                <a:lnTo>
                  <a:pt x="269" y="530"/>
                </a:lnTo>
                <a:lnTo>
                  <a:pt x="242" y="555"/>
                </a:lnTo>
                <a:lnTo>
                  <a:pt x="242" y="530"/>
                </a:lnTo>
                <a:lnTo>
                  <a:pt x="242" y="505"/>
                </a:lnTo>
                <a:lnTo>
                  <a:pt x="217" y="505"/>
                </a:lnTo>
                <a:lnTo>
                  <a:pt x="174" y="442"/>
                </a:lnTo>
                <a:lnTo>
                  <a:pt x="193" y="442"/>
                </a:lnTo>
                <a:lnTo>
                  <a:pt x="174" y="425"/>
                </a:lnTo>
                <a:lnTo>
                  <a:pt x="193" y="392"/>
                </a:lnTo>
                <a:lnTo>
                  <a:pt x="286" y="392"/>
                </a:lnTo>
                <a:lnTo>
                  <a:pt x="242" y="354"/>
                </a:lnTo>
                <a:lnTo>
                  <a:pt x="193" y="329"/>
                </a:lnTo>
                <a:lnTo>
                  <a:pt x="154" y="329"/>
                </a:lnTo>
                <a:lnTo>
                  <a:pt x="80" y="354"/>
                </a:lnTo>
                <a:lnTo>
                  <a:pt x="61" y="310"/>
                </a:lnTo>
                <a:lnTo>
                  <a:pt x="17" y="310"/>
                </a:lnTo>
                <a:lnTo>
                  <a:pt x="17" y="286"/>
                </a:lnTo>
                <a:lnTo>
                  <a:pt x="0" y="268"/>
                </a:lnTo>
                <a:lnTo>
                  <a:pt x="17" y="198"/>
                </a:lnTo>
                <a:lnTo>
                  <a:pt x="36" y="217"/>
                </a:lnTo>
                <a:lnTo>
                  <a:pt x="61" y="217"/>
                </a:lnTo>
                <a:lnTo>
                  <a:pt x="36" y="173"/>
                </a:lnTo>
                <a:lnTo>
                  <a:pt x="61" y="173"/>
                </a:lnTo>
                <a:lnTo>
                  <a:pt x="113" y="154"/>
                </a:lnTo>
                <a:lnTo>
                  <a:pt x="130" y="154"/>
                </a:lnTo>
                <a:lnTo>
                  <a:pt x="154" y="137"/>
                </a:lnTo>
                <a:lnTo>
                  <a:pt x="193" y="154"/>
                </a:lnTo>
                <a:lnTo>
                  <a:pt x="242" y="198"/>
                </a:lnTo>
                <a:lnTo>
                  <a:pt x="242" y="173"/>
                </a:lnTo>
                <a:lnTo>
                  <a:pt x="269" y="173"/>
                </a:lnTo>
                <a:lnTo>
                  <a:pt x="305" y="173"/>
                </a:lnTo>
                <a:lnTo>
                  <a:pt x="349" y="173"/>
                </a:lnTo>
                <a:lnTo>
                  <a:pt x="398" y="173"/>
                </a:lnTo>
                <a:lnTo>
                  <a:pt x="442" y="173"/>
                </a:lnTo>
                <a:lnTo>
                  <a:pt x="461" y="154"/>
                </a:lnTo>
                <a:lnTo>
                  <a:pt x="398" y="137"/>
                </a:lnTo>
                <a:lnTo>
                  <a:pt x="425" y="104"/>
                </a:lnTo>
                <a:lnTo>
                  <a:pt x="398" y="104"/>
                </a:lnTo>
                <a:lnTo>
                  <a:pt x="425" y="85"/>
                </a:lnTo>
                <a:lnTo>
                  <a:pt x="425" y="61"/>
                </a:lnTo>
                <a:lnTo>
                  <a:pt x="398" y="61"/>
                </a:lnTo>
                <a:lnTo>
                  <a:pt x="398" y="41"/>
                </a:lnTo>
                <a:lnTo>
                  <a:pt x="442" y="41"/>
                </a:lnTo>
                <a:lnTo>
                  <a:pt x="555" y="24"/>
                </a:lnTo>
                <a:lnTo>
                  <a:pt x="618" y="24"/>
                </a:lnTo>
                <a:lnTo>
                  <a:pt x="618" y="0"/>
                </a:lnTo>
                <a:lnTo>
                  <a:pt x="694" y="0"/>
                </a:lnTo>
                <a:lnTo>
                  <a:pt x="711" y="24"/>
                </a:lnTo>
                <a:lnTo>
                  <a:pt x="711" y="41"/>
                </a:lnTo>
                <a:lnTo>
                  <a:pt x="755" y="41"/>
                </a:lnTo>
                <a:lnTo>
                  <a:pt x="806" y="41"/>
                </a:lnTo>
                <a:lnTo>
                  <a:pt x="806" y="61"/>
                </a:lnTo>
                <a:lnTo>
                  <a:pt x="823" y="61"/>
                </a:lnTo>
                <a:lnTo>
                  <a:pt x="867" y="41"/>
                </a:lnTo>
                <a:lnTo>
                  <a:pt x="892" y="41"/>
                </a:lnTo>
                <a:lnTo>
                  <a:pt x="963" y="85"/>
                </a:lnTo>
                <a:lnTo>
                  <a:pt x="1048" y="173"/>
                </a:lnTo>
                <a:lnTo>
                  <a:pt x="1075" y="154"/>
                </a:lnTo>
                <a:lnTo>
                  <a:pt x="1092" y="173"/>
                </a:lnTo>
                <a:lnTo>
                  <a:pt x="1163" y="173"/>
                </a:lnTo>
                <a:lnTo>
                  <a:pt x="1249" y="217"/>
                </a:lnTo>
                <a:lnTo>
                  <a:pt x="1275" y="236"/>
                </a:lnTo>
                <a:lnTo>
                  <a:pt x="1292" y="217"/>
                </a:lnTo>
                <a:lnTo>
                  <a:pt x="1319" y="236"/>
                </a:lnTo>
                <a:lnTo>
                  <a:pt x="1319" y="26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3" name="Freeform 79">
            <a:extLst>
              <a:ext uri="{FF2B5EF4-FFF2-40B4-BE49-F238E27FC236}">
                <a16:creationId xmlns:a16="http://schemas.microsoft.com/office/drawing/2014/main" id="{58CD6EDC-DB62-0C4D-A8B3-7C24229E3CDE}"/>
              </a:ext>
            </a:extLst>
          </p:cNvPr>
          <p:cNvSpPr>
            <a:spLocks/>
          </p:cNvSpPr>
          <p:nvPr/>
        </p:nvSpPr>
        <p:spPr bwMode="auto">
          <a:xfrm>
            <a:off x="6773298" y="2551113"/>
            <a:ext cx="547687" cy="355600"/>
          </a:xfrm>
          <a:custGeom>
            <a:avLst/>
            <a:gdLst>
              <a:gd name="T0" fmla="*/ 2147483647 w 631"/>
              <a:gd name="T1" fmla="*/ 2147483647 h 363"/>
              <a:gd name="T2" fmla="*/ 2147483647 w 631"/>
              <a:gd name="T3" fmla="*/ 2147483647 h 363"/>
              <a:gd name="T4" fmla="*/ 2147483647 w 631"/>
              <a:gd name="T5" fmla="*/ 2147483647 h 363"/>
              <a:gd name="T6" fmla="*/ 2147483647 w 631"/>
              <a:gd name="T7" fmla="*/ 2147483647 h 363"/>
              <a:gd name="T8" fmla="*/ 2147483647 w 631"/>
              <a:gd name="T9" fmla="*/ 2147483647 h 363"/>
              <a:gd name="T10" fmla="*/ 2147483647 w 631"/>
              <a:gd name="T11" fmla="*/ 2147483647 h 363"/>
              <a:gd name="T12" fmla="*/ 2147483647 w 631"/>
              <a:gd name="T13" fmla="*/ 2147483647 h 363"/>
              <a:gd name="T14" fmla="*/ 2147483647 w 631"/>
              <a:gd name="T15" fmla="*/ 2147483647 h 363"/>
              <a:gd name="T16" fmla="*/ 2147483647 w 631"/>
              <a:gd name="T17" fmla="*/ 2147483647 h 363"/>
              <a:gd name="T18" fmla="*/ 2147483647 w 631"/>
              <a:gd name="T19" fmla="*/ 2147483647 h 363"/>
              <a:gd name="T20" fmla="*/ 2147483647 w 631"/>
              <a:gd name="T21" fmla="*/ 2147483647 h 363"/>
              <a:gd name="T22" fmla="*/ 2147483647 w 631"/>
              <a:gd name="T23" fmla="*/ 2147483647 h 363"/>
              <a:gd name="T24" fmla="*/ 0 w 631"/>
              <a:gd name="T25" fmla="*/ 2147483647 h 363"/>
              <a:gd name="T26" fmla="*/ 2147483647 w 631"/>
              <a:gd name="T27" fmla="*/ 0 h 363"/>
              <a:gd name="T28" fmla="*/ 2147483647 w 631"/>
              <a:gd name="T29" fmla="*/ 2147483647 h 363"/>
              <a:gd name="T30" fmla="*/ 2147483647 w 631"/>
              <a:gd name="T31" fmla="*/ 2147483647 h 363"/>
              <a:gd name="T32" fmla="*/ 2147483647 w 631"/>
              <a:gd name="T33" fmla="*/ 2147483647 h 363"/>
              <a:gd name="T34" fmla="*/ 2147483647 w 631"/>
              <a:gd name="T35" fmla="*/ 2147483647 h 363"/>
              <a:gd name="T36" fmla="*/ 2147483647 w 631"/>
              <a:gd name="T37" fmla="*/ 2147483647 h 363"/>
              <a:gd name="T38" fmla="*/ 2147483647 w 631"/>
              <a:gd name="T39" fmla="*/ 2147483647 h 363"/>
              <a:gd name="T40" fmla="*/ 2147483647 w 631"/>
              <a:gd name="T41" fmla="*/ 2147483647 h 363"/>
              <a:gd name="T42" fmla="*/ 2147483647 w 631"/>
              <a:gd name="T43" fmla="*/ 2147483647 h 363"/>
              <a:gd name="T44" fmla="*/ 2147483647 w 631"/>
              <a:gd name="T45" fmla="*/ 2147483647 h 363"/>
              <a:gd name="T46" fmla="*/ 2147483647 w 631"/>
              <a:gd name="T47" fmla="*/ 2147483647 h 363"/>
              <a:gd name="T48" fmla="*/ 2147483647 w 631"/>
              <a:gd name="T49" fmla="*/ 2147483647 h 363"/>
              <a:gd name="T50" fmla="*/ 2147483647 w 631"/>
              <a:gd name="T51" fmla="*/ 2147483647 h 363"/>
              <a:gd name="T52" fmla="*/ 2147483647 w 631"/>
              <a:gd name="T53" fmla="*/ 2147483647 h 363"/>
              <a:gd name="T54" fmla="*/ 2147483647 w 631"/>
              <a:gd name="T55" fmla="*/ 2147483647 h 363"/>
              <a:gd name="T56" fmla="*/ 2147483647 w 631"/>
              <a:gd name="T57" fmla="*/ 2147483647 h 363"/>
              <a:gd name="T58" fmla="*/ 2147483647 w 631"/>
              <a:gd name="T59" fmla="*/ 2147483647 h 363"/>
              <a:gd name="T60" fmla="*/ 2147483647 w 631"/>
              <a:gd name="T61" fmla="*/ 2147483647 h 363"/>
              <a:gd name="T62" fmla="*/ 2147483647 w 631"/>
              <a:gd name="T63" fmla="*/ 2147483647 h 363"/>
              <a:gd name="T64" fmla="*/ 2147483647 w 631"/>
              <a:gd name="T65" fmla="*/ 2147483647 h 363"/>
              <a:gd name="T66" fmla="*/ 2147483647 w 631"/>
              <a:gd name="T67" fmla="*/ 2147483647 h 363"/>
              <a:gd name="T68" fmla="*/ 2147483647 w 631"/>
              <a:gd name="T69" fmla="*/ 2147483647 h 3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1"/>
              <a:gd name="T106" fmla="*/ 0 h 363"/>
              <a:gd name="T107" fmla="*/ 631 w 631"/>
              <a:gd name="T108" fmla="*/ 363 h 3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1" h="363">
                <a:moveTo>
                  <a:pt x="423" y="344"/>
                </a:moveTo>
                <a:lnTo>
                  <a:pt x="423" y="319"/>
                </a:lnTo>
                <a:lnTo>
                  <a:pt x="379" y="292"/>
                </a:lnTo>
                <a:lnTo>
                  <a:pt x="267" y="231"/>
                </a:lnTo>
                <a:lnTo>
                  <a:pt x="250" y="187"/>
                </a:lnTo>
                <a:lnTo>
                  <a:pt x="181" y="187"/>
                </a:lnTo>
                <a:lnTo>
                  <a:pt x="154" y="138"/>
                </a:lnTo>
                <a:lnTo>
                  <a:pt x="110" y="111"/>
                </a:lnTo>
                <a:lnTo>
                  <a:pt x="93" y="111"/>
                </a:lnTo>
                <a:lnTo>
                  <a:pt x="68" y="162"/>
                </a:lnTo>
                <a:lnTo>
                  <a:pt x="68" y="187"/>
                </a:lnTo>
                <a:lnTo>
                  <a:pt x="49" y="187"/>
                </a:lnTo>
                <a:lnTo>
                  <a:pt x="0" y="31"/>
                </a:lnTo>
                <a:lnTo>
                  <a:pt x="93" y="0"/>
                </a:lnTo>
                <a:lnTo>
                  <a:pt x="223" y="94"/>
                </a:lnTo>
                <a:lnTo>
                  <a:pt x="318" y="75"/>
                </a:lnTo>
                <a:lnTo>
                  <a:pt x="362" y="111"/>
                </a:lnTo>
                <a:lnTo>
                  <a:pt x="379" y="162"/>
                </a:lnTo>
                <a:lnTo>
                  <a:pt x="406" y="162"/>
                </a:lnTo>
                <a:lnTo>
                  <a:pt x="406" y="187"/>
                </a:lnTo>
                <a:lnTo>
                  <a:pt x="474" y="187"/>
                </a:lnTo>
                <a:lnTo>
                  <a:pt x="518" y="162"/>
                </a:lnTo>
                <a:lnTo>
                  <a:pt x="560" y="187"/>
                </a:lnTo>
                <a:lnTo>
                  <a:pt x="560" y="162"/>
                </a:lnTo>
                <a:lnTo>
                  <a:pt x="631" y="206"/>
                </a:lnTo>
                <a:lnTo>
                  <a:pt x="579" y="231"/>
                </a:lnTo>
                <a:lnTo>
                  <a:pt x="535" y="231"/>
                </a:lnTo>
                <a:lnTo>
                  <a:pt x="535" y="187"/>
                </a:lnTo>
                <a:lnTo>
                  <a:pt x="492" y="206"/>
                </a:lnTo>
                <a:lnTo>
                  <a:pt x="492" y="250"/>
                </a:lnTo>
                <a:lnTo>
                  <a:pt x="442" y="250"/>
                </a:lnTo>
                <a:lnTo>
                  <a:pt x="474" y="267"/>
                </a:lnTo>
                <a:lnTo>
                  <a:pt x="492" y="319"/>
                </a:lnTo>
                <a:lnTo>
                  <a:pt x="474" y="363"/>
                </a:lnTo>
                <a:lnTo>
                  <a:pt x="423" y="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4" name="Freeform 80">
            <a:extLst>
              <a:ext uri="{FF2B5EF4-FFF2-40B4-BE49-F238E27FC236}">
                <a16:creationId xmlns:a16="http://schemas.microsoft.com/office/drawing/2014/main" id="{A8C05C89-889A-514E-BA12-27E3F3FCB9EB}"/>
              </a:ext>
            </a:extLst>
          </p:cNvPr>
          <p:cNvSpPr>
            <a:spLocks/>
          </p:cNvSpPr>
          <p:nvPr/>
        </p:nvSpPr>
        <p:spPr bwMode="auto">
          <a:xfrm>
            <a:off x="6773298" y="2551113"/>
            <a:ext cx="547687" cy="355600"/>
          </a:xfrm>
          <a:custGeom>
            <a:avLst/>
            <a:gdLst>
              <a:gd name="T0" fmla="*/ 2147483647 w 631"/>
              <a:gd name="T1" fmla="*/ 2147483647 h 363"/>
              <a:gd name="T2" fmla="*/ 2147483647 w 631"/>
              <a:gd name="T3" fmla="*/ 2147483647 h 363"/>
              <a:gd name="T4" fmla="*/ 2147483647 w 631"/>
              <a:gd name="T5" fmla="*/ 2147483647 h 363"/>
              <a:gd name="T6" fmla="*/ 2147483647 w 631"/>
              <a:gd name="T7" fmla="*/ 2147483647 h 363"/>
              <a:gd name="T8" fmla="*/ 2147483647 w 631"/>
              <a:gd name="T9" fmla="*/ 2147483647 h 363"/>
              <a:gd name="T10" fmla="*/ 2147483647 w 631"/>
              <a:gd name="T11" fmla="*/ 2147483647 h 363"/>
              <a:gd name="T12" fmla="*/ 2147483647 w 631"/>
              <a:gd name="T13" fmla="*/ 2147483647 h 363"/>
              <a:gd name="T14" fmla="*/ 2147483647 w 631"/>
              <a:gd name="T15" fmla="*/ 2147483647 h 363"/>
              <a:gd name="T16" fmla="*/ 2147483647 w 631"/>
              <a:gd name="T17" fmla="*/ 2147483647 h 363"/>
              <a:gd name="T18" fmla="*/ 2147483647 w 631"/>
              <a:gd name="T19" fmla="*/ 2147483647 h 363"/>
              <a:gd name="T20" fmla="*/ 2147483647 w 631"/>
              <a:gd name="T21" fmla="*/ 2147483647 h 363"/>
              <a:gd name="T22" fmla="*/ 2147483647 w 631"/>
              <a:gd name="T23" fmla="*/ 2147483647 h 363"/>
              <a:gd name="T24" fmla="*/ 0 w 631"/>
              <a:gd name="T25" fmla="*/ 2147483647 h 363"/>
              <a:gd name="T26" fmla="*/ 2147483647 w 631"/>
              <a:gd name="T27" fmla="*/ 0 h 363"/>
              <a:gd name="T28" fmla="*/ 2147483647 w 631"/>
              <a:gd name="T29" fmla="*/ 2147483647 h 363"/>
              <a:gd name="T30" fmla="*/ 2147483647 w 631"/>
              <a:gd name="T31" fmla="*/ 2147483647 h 363"/>
              <a:gd name="T32" fmla="*/ 2147483647 w 631"/>
              <a:gd name="T33" fmla="*/ 2147483647 h 363"/>
              <a:gd name="T34" fmla="*/ 2147483647 w 631"/>
              <a:gd name="T35" fmla="*/ 2147483647 h 363"/>
              <a:gd name="T36" fmla="*/ 2147483647 w 631"/>
              <a:gd name="T37" fmla="*/ 2147483647 h 363"/>
              <a:gd name="T38" fmla="*/ 2147483647 w 631"/>
              <a:gd name="T39" fmla="*/ 2147483647 h 363"/>
              <a:gd name="T40" fmla="*/ 2147483647 w 631"/>
              <a:gd name="T41" fmla="*/ 2147483647 h 363"/>
              <a:gd name="T42" fmla="*/ 2147483647 w 631"/>
              <a:gd name="T43" fmla="*/ 2147483647 h 363"/>
              <a:gd name="T44" fmla="*/ 2147483647 w 631"/>
              <a:gd name="T45" fmla="*/ 2147483647 h 363"/>
              <a:gd name="T46" fmla="*/ 2147483647 w 631"/>
              <a:gd name="T47" fmla="*/ 2147483647 h 363"/>
              <a:gd name="T48" fmla="*/ 2147483647 w 631"/>
              <a:gd name="T49" fmla="*/ 2147483647 h 363"/>
              <a:gd name="T50" fmla="*/ 2147483647 w 631"/>
              <a:gd name="T51" fmla="*/ 2147483647 h 363"/>
              <a:gd name="T52" fmla="*/ 2147483647 w 631"/>
              <a:gd name="T53" fmla="*/ 2147483647 h 363"/>
              <a:gd name="T54" fmla="*/ 2147483647 w 631"/>
              <a:gd name="T55" fmla="*/ 2147483647 h 363"/>
              <a:gd name="T56" fmla="*/ 2147483647 w 631"/>
              <a:gd name="T57" fmla="*/ 2147483647 h 363"/>
              <a:gd name="T58" fmla="*/ 2147483647 w 631"/>
              <a:gd name="T59" fmla="*/ 2147483647 h 363"/>
              <a:gd name="T60" fmla="*/ 2147483647 w 631"/>
              <a:gd name="T61" fmla="*/ 2147483647 h 363"/>
              <a:gd name="T62" fmla="*/ 2147483647 w 631"/>
              <a:gd name="T63" fmla="*/ 2147483647 h 363"/>
              <a:gd name="T64" fmla="*/ 2147483647 w 631"/>
              <a:gd name="T65" fmla="*/ 2147483647 h 363"/>
              <a:gd name="T66" fmla="*/ 2147483647 w 631"/>
              <a:gd name="T67" fmla="*/ 2147483647 h 363"/>
              <a:gd name="T68" fmla="*/ 2147483647 w 631"/>
              <a:gd name="T69" fmla="*/ 2147483647 h 3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1"/>
              <a:gd name="T106" fmla="*/ 0 h 363"/>
              <a:gd name="T107" fmla="*/ 631 w 631"/>
              <a:gd name="T108" fmla="*/ 363 h 3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1" h="363">
                <a:moveTo>
                  <a:pt x="423" y="344"/>
                </a:moveTo>
                <a:lnTo>
                  <a:pt x="423" y="319"/>
                </a:lnTo>
                <a:lnTo>
                  <a:pt x="379" y="292"/>
                </a:lnTo>
                <a:lnTo>
                  <a:pt x="267" y="231"/>
                </a:lnTo>
                <a:lnTo>
                  <a:pt x="250" y="187"/>
                </a:lnTo>
                <a:lnTo>
                  <a:pt x="181" y="187"/>
                </a:lnTo>
                <a:lnTo>
                  <a:pt x="154" y="138"/>
                </a:lnTo>
                <a:lnTo>
                  <a:pt x="110" y="111"/>
                </a:lnTo>
                <a:lnTo>
                  <a:pt x="93" y="111"/>
                </a:lnTo>
                <a:lnTo>
                  <a:pt x="68" y="162"/>
                </a:lnTo>
                <a:lnTo>
                  <a:pt x="68" y="187"/>
                </a:lnTo>
                <a:lnTo>
                  <a:pt x="49" y="187"/>
                </a:lnTo>
                <a:lnTo>
                  <a:pt x="0" y="31"/>
                </a:lnTo>
                <a:lnTo>
                  <a:pt x="93" y="0"/>
                </a:lnTo>
                <a:lnTo>
                  <a:pt x="223" y="94"/>
                </a:lnTo>
                <a:lnTo>
                  <a:pt x="318" y="75"/>
                </a:lnTo>
                <a:lnTo>
                  <a:pt x="362" y="111"/>
                </a:lnTo>
                <a:lnTo>
                  <a:pt x="379" y="162"/>
                </a:lnTo>
                <a:lnTo>
                  <a:pt x="406" y="162"/>
                </a:lnTo>
                <a:lnTo>
                  <a:pt x="406" y="187"/>
                </a:lnTo>
                <a:lnTo>
                  <a:pt x="474" y="187"/>
                </a:lnTo>
                <a:lnTo>
                  <a:pt x="518" y="162"/>
                </a:lnTo>
                <a:lnTo>
                  <a:pt x="560" y="187"/>
                </a:lnTo>
                <a:lnTo>
                  <a:pt x="560" y="162"/>
                </a:lnTo>
                <a:lnTo>
                  <a:pt x="631" y="206"/>
                </a:lnTo>
                <a:lnTo>
                  <a:pt x="579" y="231"/>
                </a:lnTo>
                <a:lnTo>
                  <a:pt x="535" y="231"/>
                </a:lnTo>
                <a:lnTo>
                  <a:pt x="535" y="187"/>
                </a:lnTo>
                <a:lnTo>
                  <a:pt x="492" y="206"/>
                </a:lnTo>
                <a:lnTo>
                  <a:pt x="492" y="250"/>
                </a:lnTo>
                <a:lnTo>
                  <a:pt x="442" y="250"/>
                </a:lnTo>
                <a:lnTo>
                  <a:pt x="474" y="267"/>
                </a:lnTo>
                <a:lnTo>
                  <a:pt x="492" y="319"/>
                </a:lnTo>
                <a:lnTo>
                  <a:pt x="474" y="363"/>
                </a:lnTo>
                <a:lnTo>
                  <a:pt x="423" y="34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5" name="Freeform 81">
            <a:extLst>
              <a:ext uri="{FF2B5EF4-FFF2-40B4-BE49-F238E27FC236}">
                <a16:creationId xmlns:a16="http://schemas.microsoft.com/office/drawing/2014/main" id="{4DFE807C-10E9-D744-9619-E2B919C2C48C}"/>
              </a:ext>
            </a:extLst>
          </p:cNvPr>
          <p:cNvSpPr>
            <a:spLocks/>
          </p:cNvSpPr>
          <p:nvPr/>
        </p:nvSpPr>
        <p:spPr bwMode="auto">
          <a:xfrm>
            <a:off x="7159060" y="2736850"/>
            <a:ext cx="238125" cy="168275"/>
          </a:xfrm>
          <a:custGeom>
            <a:avLst/>
            <a:gdLst>
              <a:gd name="T0" fmla="*/ 2147483647 w 274"/>
              <a:gd name="T1" fmla="*/ 2147483647 h 174"/>
              <a:gd name="T2" fmla="*/ 2147483647 w 274"/>
              <a:gd name="T3" fmla="*/ 2147483647 h 174"/>
              <a:gd name="T4" fmla="*/ 2147483647 w 274"/>
              <a:gd name="T5" fmla="*/ 2147483647 h 174"/>
              <a:gd name="T6" fmla="*/ 2147483647 w 274"/>
              <a:gd name="T7" fmla="*/ 2147483647 h 174"/>
              <a:gd name="T8" fmla="*/ 0 w 274"/>
              <a:gd name="T9" fmla="*/ 2147483647 h 174"/>
              <a:gd name="T10" fmla="*/ 2147483647 w 274"/>
              <a:gd name="T11" fmla="*/ 2147483647 h 174"/>
              <a:gd name="T12" fmla="*/ 2147483647 w 274"/>
              <a:gd name="T13" fmla="*/ 2147483647 h 174"/>
              <a:gd name="T14" fmla="*/ 2147483647 w 274"/>
              <a:gd name="T15" fmla="*/ 2147483647 h 174"/>
              <a:gd name="T16" fmla="*/ 2147483647 w 274"/>
              <a:gd name="T17" fmla="*/ 0 h 174"/>
              <a:gd name="T18" fmla="*/ 2147483647 w 274"/>
              <a:gd name="T19" fmla="*/ 2147483647 h 174"/>
              <a:gd name="T20" fmla="*/ 2147483647 w 274"/>
              <a:gd name="T21" fmla="*/ 2147483647 h 174"/>
              <a:gd name="T22" fmla="*/ 2147483647 w 274"/>
              <a:gd name="T23" fmla="*/ 2147483647 h 174"/>
              <a:gd name="T24" fmla="*/ 2147483647 w 274"/>
              <a:gd name="T25" fmla="*/ 2147483647 h 174"/>
              <a:gd name="T26" fmla="*/ 2147483647 w 274"/>
              <a:gd name="T27" fmla="*/ 2147483647 h 174"/>
              <a:gd name="T28" fmla="*/ 2147483647 w 274"/>
              <a:gd name="T29" fmla="*/ 2147483647 h 174"/>
              <a:gd name="T30" fmla="*/ 2147483647 w 274"/>
              <a:gd name="T31" fmla="*/ 2147483647 h 174"/>
              <a:gd name="T32" fmla="*/ 2147483647 w 274"/>
              <a:gd name="T33" fmla="*/ 2147483647 h 174"/>
              <a:gd name="T34" fmla="*/ 2147483647 w 274"/>
              <a:gd name="T35" fmla="*/ 2147483647 h 174"/>
              <a:gd name="T36" fmla="*/ 2147483647 w 274"/>
              <a:gd name="T37" fmla="*/ 2147483647 h 174"/>
              <a:gd name="T38" fmla="*/ 2147483647 w 274"/>
              <a:gd name="T39" fmla="*/ 2147483647 h 174"/>
              <a:gd name="T40" fmla="*/ 2147483647 w 274"/>
              <a:gd name="T41" fmla="*/ 2147483647 h 174"/>
              <a:gd name="T42" fmla="*/ 2147483647 w 274"/>
              <a:gd name="T43" fmla="*/ 2147483647 h 174"/>
              <a:gd name="T44" fmla="*/ 2147483647 w 274"/>
              <a:gd name="T45" fmla="*/ 2147483647 h 174"/>
              <a:gd name="T46" fmla="*/ 2147483647 w 274"/>
              <a:gd name="T47" fmla="*/ 2147483647 h 174"/>
              <a:gd name="T48" fmla="*/ 2147483647 w 274"/>
              <a:gd name="T49" fmla="*/ 2147483647 h 174"/>
              <a:gd name="T50" fmla="*/ 2147483647 w 274"/>
              <a:gd name="T51" fmla="*/ 2147483647 h 174"/>
              <a:gd name="T52" fmla="*/ 2147483647 w 274"/>
              <a:gd name="T53" fmla="*/ 2147483647 h 174"/>
              <a:gd name="T54" fmla="*/ 2147483647 w 274"/>
              <a:gd name="T55" fmla="*/ 2147483647 h 17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4"/>
              <a:gd name="T85" fmla="*/ 0 h 174"/>
              <a:gd name="T86" fmla="*/ 274 w 274"/>
              <a:gd name="T87" fmla="*/ 174 h 17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4" h="174">
                <a:moveTo>
                  <a:pt x="49" y="174"/>
                </a:moveTo>
                <a:lnTo>
                  <a:pt x="30" y="174"/>
                </a:lnTo>
                <a:lnTo>
                  <a:pt x="49" y="130"/>
                </a:lnTo>
                <a:lnTo>
                  <a:pt x="30" y="80"/>
                </a:lnTo>
                <a:lnTo>
                  <a:pt x="0" y="61"/>
                </a:lnTo>
                <a:lnTo>
                  <a:pt x="49" y="61"/>
                </a:lnTo>
                <a:lnTo>
                  <a:pt x="49" y="42"/>
                </a:lnTo>
                <a:lnTo>
                  <a:pt x="49" y="17"/>
                </a:lnTo>
                <a:lnTo>
                  <a:pt x="93" y="0"/>
                </a:lnTo>
                <a:lnTo>
                  <a:pt x="93" y="42"/>
                </a:lnTo>
                <a:lnTo>
                  <a:pt x="118" y="42"/>
                </a:lnTo>
                <a:lnTo>
                  <a:pt x="93" y="42"/>
                </a:lnTo>
                <a:lnTo>
                  <a:pt x="74" y="42"/>
                </a:lnTo>
                <a:lnTo>
                  <a:pt x="74" y="61"/>
                </a:lnTo>
                <a:lnTo>
                  <a:pt x="137" y="61"/>
                </a:lnTo>
                <a:lnTo>
                  <a:pt x="162" y="80"/>
                </a:lnTo>
                <a:lnTo>
                  <a:pt x="231" y="61"/>
                </a:lnTo>
                <a:lnTo>
                  <a:pt x="231" y="80"/>
                </a:lnTo>
                <a:lnTo>
                  <a:pt x="248" y="105"/>
                </a:lnTo>
                <a:lnTo>
                  <a:pt x="274" y="105"/>
                </a:lnTo>
                <a:lnTo>
                  <a:pt x="274" y="155"/>
                </a:lnTo>
                <a:lnTo>
                  <a:pt x="231" y="155"/>
                </a:lnTo>
                <a:lnTo>
                  <a:pt x="187" y="174"/>
                </a:lnTo>
                <a:lnTo>
                  <a:pt x="162" y="130"/>
                </a:lnTo>
                <a:lnTo>
                  <a:pt x="137" y="105"/>
                </a:lnTo>
                <a:lnTo>
                  <a:pt x="118" y="155"/>
                </a:lnTo>
                <a:lnTo>
                  <a:pt x="93" y="155"/>
                </a:lnTo>
                <a:lnTo>
                  <a:pt x="49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6" name="Freeform 82">
            <a:extLst>
              <a:ext uri="{FF2B5EF4-FFF2-40B4-BE49-F238E27FC236}">
                <a16:creationId xmlns:a16="http://schemas.microsoft.com/office/drawing/2014/main" id="{F5A19DC5-05D9-1B47-8FFC-DF7D9C54B3A3}"/>
              </a:ext>
            </a:extLst>
          </p:cNvPr>
          <p:cNvSpPr>
            <a:spLocks/>
          </p:cNvSpPr>
          <p:nvPr/>
        </p:nvSpPr>
        <p:spPr bwMode="auto">
          <a:xfrm>
            <a:off x="7159060" y="2736850"/>
            <a:ext cx="238125" cy="168275"/>
          </a:xfrm>
          <a:custGeom>
            <a:avLst/>
            <a:gdLst>
              <a:gd name="T0" fmla="*/ 2147483647 w 274"/>
              <a:gd name="T1" fmla="*/ 2147483647 h 174"/>
              <a:gd name="T2" fmla="*/ 2147483647 w 274"/>
              <a:gd name="T3" fmla="*/ 2147483647 h 174"/>
              <a:gd name="T4" fmla="*/ 2147483647 w 274"/>
              <a:gd name="T5" fmla="*/ 2147483647 h 174"/>
              <a:gd name="T6" fmla="*/ 2147483647 w 274"/>
              <a:gd name="T7" fmla="*/ 2147483647 h 174"/>
              <a:gd name="T8" fmla="*/ 0 w 274"/>
              <a:gd name="T9" fmla="*/ 2147483647 h 174"/>
              <a:gd name="T10" fmla="*/ 2147483647 w 274"/>
              <a:gd name="T11" fmla="*/ 2147483647 h 174"/>
              <a:gd name="T12" fmla="*/ 2147483647 w 274"/>
              <a:gd name="T13" fmla="*/ 2147483647 h 174"/>
              <a:gd name="T14" fmla="*/ 2147483647 w 274"/>
              <a:gd name="T15" fmla="*/ 2147483647 h 174"/>
              <a:gd name="T16" fmla="*/ 2147483647 w 274"/>
              <a:gd name="T17" fmla="*/ 0 h 174"/>
              <a:gd name="T18" fmla="*/ 2147483647 w 274"/>
              <a:gd name="T19" fmla="*/ 2147483647 h 174"/>
              <a:gd name="T20" fmla="*/ 2147483647 w 274"/>
              <a:gd name="T21" fmla="*/ 2147483647 h 174"/>
              <a:gd name="T22" fmla="*/ 2147483647 w 274"/>
              <a:gd name="T23" fmla="*/ 2147483647 h 174"/>
              <a:gd name="T24" fmla="*/ 2147483647 w 274"/>
              <a:gd name="T25" fmla="*/ 2147483647 h 174"/>
              <a:gd name="T26" fmla="*/ 2147483647 w 274"/>
              <a:gd name="T27" fmla="*/ 2147483647 h 174"/>
              <a:gd name="T28" fmla="*/ 2147483647 w 274"/>
              <a:gd name="T29" fmla="*/ 2147483647 h 174"/>
              <a:gd name="T30" fmla="*/ 2147483647 w 274"/>
              <a:gd name="T31" fmla="*/ 2147483647 h 174"/>
              <a:gd name="T32" fmla="*/ 2147483647 w 274"/>
              <a:gd name="T33" fmla="*/ 2147483647 h 174"/>
              <a:gd name="T34" fmla="*/ 2147483647 w 274"/>
              <a:gd name="T35" fmla="*/ 2147483647 h 174"/>
              <a:gd name="T36" fmla="*/ 2147483647 w 274"/>
              <a:gd name="T37" fmla="*/ 2147483647 h 174"/>
              <a:gd name="T38" fmla="*/ 2147483647 w 274"/>
              <a:gd name="T39" fmla="*/ 2147483647 h 174"/>
              <a:gd name="T40" fmla="*/ 2147483647 w 274"/>
              <a:gd name="T41" fmla="*/ 2147483647 h 174"/>
              <a:gd name="T42" fmla="*/ 2147483647 w 274"/>
              <a:gd name="T43" fmla="*/ 2147483647 h 174"/>
              <a:gd name="T44" fmla="*/ 2147483647 w 274"/>
              <a:gd name="T45" fmla="*/ 2147483647 h 174"/>
              <a:gd name="T46" fmla="*/ 2147483647 w 274"/>
              <a:gd name="T47" fmla="*/ 2147483647 h 174"/>
              <a:gd name="T48" fmla="*/ 2147483647 w 274"/>
              <a:gd name="T49" fmla="*/ 2147483647 h 174"/>
              <a:gd name="T50" fmla="*/ 2147483647 w 274"/>
              <a:gd name="T51" fmla="*/ 2147483647 h 174"/>
              <a:gd name="T52" fmla="*/ 2147483647 w 274"/>
              <a:gd name="T53" fmla="*/ 2147483647 h 174"/>
              <a:gd name="T54" fmla="*/ 2147483647 w 274"/>
              <a:gd name="T55" fmla="*/ 2147483647 h 17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4"/>
              <a:gd name="T85" fmla="*/ 0 h 174"/>
              <a:gd name="T86" fmla="*/ 274 w 274"/>
              <a:gd name="T87" fmla="*/ 174 h 17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4" h="174">
                <a:moveTo>
                  <a:pt x="49" y="174"/>
                </a:moveTo>
                <a:lnTo>
                  <a:pt x="30" y="174"/>
                </a:lnTo>
                <a:lnTo>
                  <a:pt x="49" y="130"/>
                </a:lnTo>
                <a:lnTo>
                  <a:pt x="30" y="80"/>
                </a:lnTo>
                <a:lnTo>
                  <a:pt x="0" y="61"/>
                </a:lnTo>
                <a:lnTo>
                  <a:pt x="49" y="61"/>
                </a:lnTo>
                <a:lnTo>
                  <a:pt x="49" y="42"/>
                </a:lnTo>
                <a:lnTo>
                  <a:pt x="49" y="17"/>
                </a:lnTo>
                <a:lnTo>
                  <a:pt x="93" y="0"/>
                </a:lnTo>
                <a:lnTo>
                  <a:pt x="93" y="42"/>
                </a:lnTo>
                <a:lnTo>
                  <a:pt x="118" y="42"/>
                </a:lnTo>
                <a:lnTo>
                  <a:pt x="93" y="42"/>
                </a:lnTo>
                <a:lnTo>
                  <a:pt x="74" y="42"/>
                </a:lnTo>
                <a:lnTo>
                  <a:pt x="74" y="61"/>
                </a:lnTo>
                <a:lnTo>
                  <a:pt x="137" y="61"/>
                </a:lnTo>
                <a:lnTo>
                  <a:pt x="162" y="80"/>
                </a:lnTo>
                <a:lnTo>
                  <a:pt x="231" y="61"/>
                </a:lnTo>
                <a:lnTo>
                  <a:pt x="231" y="80"/>
                </a:lnTo>
                <a:lnTo>
                  <a:pt x="248" y="105"/>
                </a:lnTo>
                <a:lnTo>
                  <a:pt x="274" y="105"/>
                </a:lnTo>
                <a:lnTo>
                  <a:pt x="274" y="155"/>
                </a:lnTo>
                <a:lnTo>
                  <a:pt x="231" y="155"/>
                </a:lnTo>
                <a:lnTo>
                  <a:pt x="187" y="174"/>
                </a:lnTo>
                <a:lnTo>
                  <a:pt x="162" y="130"/>
                </a:lnTo>
                <a:lnTo>
                  <a:pt x="137" y="105"/>
                </a:lnTo>
                <a:lnTo>
                  <a:pt x="118" y="155"/>
                </a:lnTo>
                <a:lnTo>
                  <a:pt x="93" y="155"/>
                </a:lnTo>
                <a:lnTo>
                  <a:pt x="49" y="17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" name="Freeform 83">
            <a:extLst>
              <a:ext uri="{FF2B5EF4-FFF2-40B4-BE49-F238E27FC236}">
                <a16:creationId xmlns:a16="http://schemas.microsoft.com/office/drawing/2014/main" id="{A23C8B6A-A98A-9D4E-9455-B3F98A228D63}"/>
              </a:ext>
            </a:extLst>
          </p:cNvPr>
          <p:cNvSpPr>
            <a:spLocks/>
          </p:cNvSpPr>
          <p:nvPr/>
        </p:nvSpPr>
        <p:spPr bwMode="auto">
          <a:xfrm>
            <a:off x="7225735" y="2644775"/>
            <a:ext cx="285750" cy="169863"/>
          </a:xfrm>
          <a:custGeom>
            <a:avLst/>
            <a:gdLst>
              <a:gd name="T0" fmla="*/ 2147483647 w 330"/>
              <a:gd name="T1" fmla="*/ 2147483647 h 173"/>
              <a:gd name="T2" fmla="*/ 2147483647 w 330"/>
              <a:gd name="T3" fmla="*/ 2147483647 h 173"/>
              <a:gd name="T4" fmla="*/ 2147483647 w 330"/>
              <a:gd name="T5" fmla="*/ 2147483647 h 173"/>
              <a:gd name="T6" fmla="*/ 2147483647 w 330"/>
              <a:gd name="T7" fmla="*/ 2147483647 h 173"/>
              <a:gd name="T8" fmla="*/ 2147483647 w 330"/>
              <a:gd name="T9" fmla="*/ 2147483647 h 173"/>
              <a:gd name="T10" fmla="*/ 0 w 330"/>
              <a:gd name="T11" fmla="*/ 2147483647 h 173"/>
              <a:gd name="T12" fmla="*/ 2147483647 w 330"/>
              <a:gd name="T13" fmla="*/ 2147483647 h 173"/>
              <a:gd name="T14" fmla="*/ 2147483647 w 330"/>
              <a:gd name="T15" fmla="*/ 2147483647 h 173"/>
              <a:gd name="T16" fmla="*/ 2147483647 w 330"/>
              <a:gd name="T17" fmla="*/ 2147483647 h 173"/>
              <a:gd name="T18" fmla="*/ 2147483647 w 330"/>
              <a:gd name="T19" fmla="*/ 2147483647 h 173"/>
              <a:gd name="T20" fmla="*/ 2147483647 w 330"/>
              <a:gd name="T21" fmla="*/ 2147483647 h 173"/>
              <a:gd name="T22" fmla="*/ 2147483647 w 330"/>
              <a:gd name="T23" fmla="*/ 0 h 173"/>
              <a:gd name="T24" fmla="*/ 2147483647 w 330"/>
              <a:gd name="T25" fmla="*/ 2147483647 h 173"/>
              <a:gd name="T26" fmla="*/ 2147483647 w 330"/>
              <a:gd name="T27" fmla="*/ 2147483647 h 173"/>
              <a:gd name="T28" fmla="*/ 2147483647 w 330"/>
              <a:gd name="T29" fmla="*/ 2147483647 h 173"/>
              <a:gd name="T30" fmla="*/ 2147483647 w 330"/>
              <a:gd name="T31" fmla="*/ 2147483647 h 173"/>
              <a:gd name="T32" fmla="*/ 2147483647 w 330"/>
              <a:gd name="T33" fmla="*/ 2147483647 h 173"/>
              <a:gd name="T34" fmla="*/ 2147483647 w 330"/>
              <a:gd name="T35" fmla="*/ 2147483647 h 173"/>
              <a:gd name="T36" fmla="*/ 2147483647 w 330"/>
              <a:gd name="T37" fmla="*/ 2147483647 h 173"/>
              <a:gd name="T38" fmla="*/ 2147483647 w 330"/>
              <a:gd name="T39" fmla="*/ 2147483647 h 173"/>
              <a:gd name="T40" fmla="*/ 2147483647 w 330"/>
              <a:gd name="T41" fmla="*/ 2147483647 h 173"/>
              <a:gd name="T42" fmla="*/ 2147483647 w 330"/>
              <a:gd name="T43" fmla="*/ 2147483647 h 173"/>
              <a:gd name="T44" fmla="*/ 2147483647 w 330"/>
              <a:gd name="T45" fmla="*/ 2147483647 h 173"/>
              <a:gd name="T46" fmla="*/ 2147483647 w 330"/>
              <a:gd name="T47" fmla="*/ 2147483647 h 173"/>
              <a:gd name="T48" fmla="*/ 0 w 330"/>
              <a:gd name="T49" fmla="*/ 2147483647 h 173"/>
              <a:gd name="T50" fmla="*/ 0 w 330"/>
              <a:gd name="T51" fmla="*/ 2147483647 h 173"/>
              <a:gd name="T52" fmla="*/ 2147483647 w 330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0"/>
              <a:gd name="T82" fmla="*/ 0 h 173"/>
              <a:gd name="T83" fmla="*/ 330 w 330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0" h="173">
                <a:moveTo>
                  <a:pt x="17" y="135"/>
                </a:moveTo>
                <a:lnTo>
                  <a:pt x="61" y="135"/>
                </a:lnTo>
                <a:lnTo>
                  <a:pt x="111" y="110"/>
                </a:lnTo>
                <a:lnTo>
                  <a:pt x="42" y="67"/>
                </a:lnTo>
                <a:lnTo>
                  <a:pt x="42" y="91"/>
                </a:lnTo>
                <a:lnTo>
                  <a:pt x="0" y="67"/>
                </a:lnTo>
                <a:lnTo>
                  <a:pt x="17" y="42"/>
                </a:lnTo>
                <a:lnTo>
                  <a:pt x="17" y="17"/>
                </a:lnTo>
                <a:lnTo>
                  <a:pt x="42" y="17"/>
                </a:lnTo>
                <a:lnTo>
                  <a:pt x="86" y="42"/>
                </a:lnTo>
                <a:lnTo>
                  <a:pt x="111" y="17"/>
                </a:lnTo>
                <a:lnTo>
                  <a:pt x="111" y="0"/>
                </a:lnTo>
                <a:lnTo>
                  <a:pt x="155" y="17"/>
                </a:lnTo>
                <a:lnTo>
                  <a:pt x="286" y="17"/>
                </a:lnTo>
                <a:lnTo>
                  <a:pt x="330" y="42"/>
                </a:lnTo>
                <a:lnTo>
                  <a:pt x="330" y="67"/>
                </a:lnTo>
                <a:lnTo>
                  <a:pt x="286" y="91"/>
                </a:lnTo>
                <a:lnTo>
                  <a:pt x="242" y="91"/>
                </a:lnTo>
                <a:lnTo>
                  <a:pt x="242" y="110"/>
                </a:lnTo>
                <a:lnTo>
                  <a:pt x="174" y="110"/>
                </a:lnTo>
                <a:lnTo>
                  <a:pt x="155" y="135"/>
                </a:lnTo>
                <a:lnTo>
                  <a:pt x="155" y="154"/>
                </a:lnTo>
                <a:lnTo>
                  <a:pt x="86" y="173"/>
                </a:lnTo>
                <a:lnTo>
                  <a:pt x="61" y="154"/>
                </a:lnTo>
                <a:lnTo>
                  <a:pt x="0" y="154"/>
                </a:lnTo>
                <a:lnTo>
                  <a:pt x="0" y="135"/>
                </a:lnTo>
                <a:lnTo>
                  <a:pt x="17" y="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" name="Freeform 84">
            <a:extLst>
              <a:ext uri="{FF2B5EF4-FFF2-40B4-BE49-F238E27FC236}">
                <a16:creationId xmlns:a16="http://schemas.microsoft.com/office/drawing/2014/main" id="{84DB38C7-B3F3-C44C-9A97-9E774A7B1376}"/>
              </a:ext>
            </a:extLst>
          </p:cNvPr>
          <p:cNvSpPr>
            <a:spLocks/>
          </p:cNvSpPr>
          <p:nvPr/>
        </p:nvSpPr>
        <p:spPr bwMode="auto">
          <a:xfrm>
            <a:off x="7225735" y="2644775"/>
            <a:ext cx="285750" cy="169863"/>
          </a:xfrm>
          <a:custGeom>
            <a:avLst/>
            <a:gdLst>
              <a:gd name="T0" fmla="*/ 2147483647 w 330"/>
              <a:gd name="T1" fmla="*/ 2147483647 h 173"/>
              <a:gd name="T2" fmla="*/ 2147483647 w 330"/>
              <a:gd name="T3" fmla="*/ 2147483647 h 173"/>
              <a:gd name="T4" fmla="*/ 2147483647 w 330"/>
              <a:gd name="T5" fmla="*/ 2147483647 h 173"/>
              <a:gd name="T6" fmla="*/ 2147483647 w 330"/>
              <a:gd name="T7" fmla="*/ 2147483647 h 173"/>
              <a:gd name="T8" fmla="*/ 2147483647 w 330"/>
              <a:gd name="T9" fmla="*/ 2147483647 h 173"/>
              <a:gd name="T10" fmla="*/ 0 w 330"/>
              <a:gd name="T11" fmla="*/ 2147483647 h 173"/>
              <a:gd name="T12" fmla="*/ 2147483647 w 330"/>
              <a:gd name="T13" fmla="*/ 2147483647 h 173"/>
              <a:gd name="T14" fmla="*/ 2147483647 w 330"/>
              <a:gd name="T15" fmla="*/ 2147483647 h 173"/>
              <a:gd name="T16" fmla="*/ 2147483647 w 330"/>
              <a:gd name="T17" fmla="*/ 2147483647 h 173"/>
              <a:gd name="T18" fmla="*/ 2147483647 w 330"/>
              <a:gd name="T19" fmla="*/ 2147483647 h 173"/>
              <a:gd name="T20" fmla="*/ 2147483647 w 330"/>
              <a:gd name="T21" fmla="*/ 2147483647 h 173"/>
              <a:gd name="T22" fmla="*/ 2147483647 w 330"/>
              <a:gd name="T23" fmla="*/ 0 h 173"/>
              <a:gd name="T24" fmla="*/ 2147483647 w 330"/>
              <a:gd name="T25" fmla="*/ 2147483647 h 173"/>
              <a:gd name="T26" fmla="*/ 2147483647 w 330"/>
              <a:gd name="T27" fmla="*/ 2147483647 h 173"/>
              <a:gd name="T28" fmla="*/ 2147483647 w 330"/>
              <a:gd name="T29" fmla="*/ 2147483647 h 173"/>
              <a:gd name="T30" fmla="*/ 2147483647 w 330"/>
              <a:gd name="T31" fmla="*/ 2147483647 h 173"/>
              <a:gd name="T32" fmla="*/ 2147483647 w 330"/>
              <a:gd name="T33" fmla="*/ 2147483647 h 173"/>
              <a:gd name="T34" fmla="*/ 2147483647 w 330"/>
              <a:gd name="T35" fmla="*/ 2147483647 h 173"/>
              <a:gd name="T36" fmla="*/ 2147483647 w 330"/>
              <a:gd name="T37" fmla="*/ 2147483647 h 173"/>
              <a:gd name="T38" fmla="*/ 2147483647 w 330"/>
              <a:gd name="T39" fmla="*/ 2147483647 h 173"/>
              <a:gd name="T40" fmla="*/ 2147483647 w 330"/>
              <a:gd name="T41" fmla="*/ 2147483647 h 173"/>
              <a:gd name="T42" fmla="*/ 2147483647 w 330"/>
              <a:gd name="T43" fmla="*/ 2147483647 h 173"/>
              <a:gd name="T44" fmla="*/ 2147483647 w 330"/>
              <a:gd name="T45" fmla="*/ 2147483647 h 173"/>
              <a:gd name="T46" fmla="*/ 2147483647 w 330"/>
              <a:gd name="T47" fmla="*/ 2147483647 h 173"/>
              <a:gd name="T48" fmla="*/ 0 w 330"/>
              <a:gd name="T49" fmla="*/ 2147483647 h 173"/>
              <a:gd name="T50" fmla="*/ 0 w 330"/>
              <a:gd name="T51" fmla="*/ 2147483647 h 173"/>
              <a:gd name="T52" fmla="*/ 2147483647 w 330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0"/>
              <a:gd name="T82" fmla="*/ 0 h 173"/>
              <a:gd name="T83" fmla="*/ 330 w 330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0" h="173">
                <a:moveTo>
                  <a:pt x="17" y="135"/>
                </a:moveTo>
                <a:lnTo>
                  <a:pt x="61" y="135"/>
                </a:lnTo>
                <a:lnTo>
                  <a:pt x="111" y="110"/>
                </a:lnTo>
                <a:lnTo>
                  <a:pt x="42" y="67"/>
                </a:lnTo>
                <a:lnTo>
                  <a:pt x="42" y="91"/>
                </a:lnTo>
                <a:lnTo>
                  <a:pt x="0" y="67"/>
                </a:lnTo>
                <a:lnTo>
                  <a:pt x="17" y="42"/>
                </a:lnTo>
                <a:lnTo>
                  <a:pt x="17" y="17"/>
                </a:lnTo>
                <a:lnTo>
                  <a:pt x="42" y="17"/>
                </a:lnTo>
                <a:lnTo>
                  <a:pt x="86" y="42"/>
                </a:lnTo>
                <a:lnTo>
                  <a:pt x="111" y="17"/>
                </a:lnTo>
                <a:lnTo>
                  <a:pt x="111" y="0"/>
                </a:lnTo>
                <a:lnTo>
                  <a:pt x="155" y="17"/>
                </a:lnTo>
                <a:lnTo>
                  <a:pt x="286" y="17"/>
                </a:lnTo>
                <a:lnTo>
                  <a:pt x="330" y="42"/>
                </a:lnTo>
                <a:lnTo>
                  <a:pt x="330" y="67"/>
                </a:lnTo>
                <a:lnTo>
                  <a:pt x="286" y="91"/>
                </a:lnTo>
                <a:lnTo>
                  <a:pt x="242" y="91"/>
                </a:lnTo>
                <a:lnTo>
                  <a:pt x="242" y="110"/>
                </a:lnTo>
                <a:lnTo>
                  <a:pt x="174" y="110"/>
                </a:lnTo>
                <a:lnTo>
                  <a:pt x="155" y="135"/>
                </a:lnTo>
                <a:lnTo>
                  <a:pt x="155" y="154"/>
                </a:lnTo>
                <a:lnTo>
                  <a:pt x="86" y="173"/>
                </a:lnTo>
                <a:lnTo>
                  <a:pt x="61" y="154"/>
                </a:lnTo>
                <a:lnTo>
                  <a:pt x="0" y="154"/>
                </a:lnTo>
                <a:lnTo>
                  <a:pt x="0" y="135"/>
                </a:lnTo>
                <a:lnTo>
                  <a:pt x="17" y="13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" name="Freeform 85">
            <a:extLst>
              <a:ext uri="{FF2B5EF4-FFF2-40B4-BE49-F238E27FC236}">
                <a16:creationId xmlns:a16="http://schemas.microsoft.com/office/drawing/2014/main" id="{1BF4EED5-28CF-9646-A98E-42ECABCED6D0}"/>
              </a:ext>
            </a:extLst>
          </p:cNvPr>
          <p:cNvSpPr>
            <a:spLocks/>
          </p:cNvSpPr>
          <p:nvPr/>
        </p:nvSpPr>
        <p:spPr bwMode="auto">
          <a:xfrm>
            <a:off x="6697098" y="2662238"/>
            <a:ext cx="442912" cy="306387"/>
          </a:xfrm>
          <a:custGeom>
            <a:avLst/>
            <a:gdLst>
              <a:gd name="T0" fmla="*/ 2147483647 w 511"/>
              <a:gd name="T1" fmla="*/ 2147483647 h 311"/>
              <a:gd name="T2" fmla="*/ 2147483647 w 511"/>
              <a:gd name="T3" fmla="*/ 2147483647 h 311"/>
              <a:gd name="T4" fmla="*/ 2147483647 w 511"/>
              <a:gd name="T5" fmla="*/ 2147483647 h 311"/>
              <a:gd name="T6" fmla="*/ 2147483647 w 511"/>
              <a:gd name="T7" fmla="*/ 2147483647 h 311"/>
              <a:gd name="T8" fmla="*/ 0 w 511"/>
              <a:gd name="T9" fmla="*/ 2147483647 h 311"/>
              <a:gd name="T10" fmla="*/ 2147483647 w 511"/>
              <a:gd name="T11" fmla="*/ 2147483647 h 311"/>
              <a:gd name="T12" fmla="*/ 2147483647 w 511"/>
              <a:gd name="T13" fmla="*/ 2147483647 h 311"/>
              <a:gd name="T14" fmla="*/ 2147483647 w 511"/>
              <a:gd name="T15" fmla="*/ 2147483647 h 311"/>
              <a:gd name="T16" fmla="*/ 2147483647 w 511"/>
              <a:gd name="T17" fmla="*/ 2147483647 h 311"/>
              <a:gd name="T18" fmla="*/ 2147483647 w 511"/>
              <a:gd name="T19" fmla="*/ 2147483647 h 311"/>
              <a:gd name="T20" fmla="*/ 2147483647 w 511"/>
              <a:gd name="T21" fmla="*/ 2147483647 h 311"/>
              <a:gd name="T22" fmla="*/ 2147483647 w 511"/>
              <a:gd name="T23" fmla="*/ 2147483647 h 311"/>
              <a:gd name="T24" fmla="*/ 2147483647 w 511"/>
              <a:gd name="T25" fmla="*/ 2147483647 h 311"/>
              <a:gd name="T26" fmla="*/ 2147483647 w 511"/>
              <a:gd name="T27" fmla="*/ 2147483647 h 311"/>
              <a:gd name="T28" fmla="*/ 2147483647 w 511"/>
              <a:gd name="T29" fmla="*/ 2147483647 h 311"/>
              <a:gd name="T30" fmla="*/ 2147483647 w 511"/>
              <a:gd name="T31" fmla="*/ 2147483647 h 311"/>
              <a:gd name="T32" fmla="*/ 2147483647 w 511"/>
              <a:gd name="T33" fmla="*/ 2147483647 h 311"/>
              <a:gd name="T34" fmla="*/ 2147483647 w 511"/>
              <a:gd name="T35" fmla="*/ 2147483647 h 311"/>
              <a:gd name="T36" fmla="*/ 2147483647 w 511"/>
              <a:gd name="T37" fmla="*/ 2147483647 h 311"/>
              <a:gd name="T38" fmla="*/ 2147483647 w 511"/>
              <a:gd name="T39" fmla="*/ 2147483647 h 311"/>
              <a:gd name="T40" fmla="*/ 2147483647 w 511"/>
              <a:gd name="T41" fmla="*/ 2147483647 h 311"/>
              <a:gd name="T42" fmla="*/ 2147483647 w 511"/>
              <a:gd name="T43" fmla="*/ 2147483647 h 311"/>
              <a:gd name="T44" fmla="*/ 2147483647 w 511"/>
              <a:gd name="T45" fmla="*/ 2147483647 h 311"/>
              <a:gd name="T46" fmla="*/ 2147483647 w 511"/>
              <a:gd name="T47" fmla="*/ 2147483647 h 311"/>
              <a:gd name="T48" fmla="*/ 2147483647 w 511"/>
              <a:gd name="T49" fmla="*/ 2147483647 h 311"/>
              <a:gd name="T50" fmla="*/ 2147483647 w 511"/>
              <a:gd name="T51" fmla="*/ 2147483647 h 311"/>
              <a:gd name="T52" fmla="*/ 2147483647 w 511"/>
              <a:gd name="T53" fmla="*/ 2147483647 h 311"/>
              <a:gd name="T54" fmla="*/ 2147483647 w 511"/>
              <a:gd name="T55" fmla="*/ 2147483647 h 311"/>
              <a:gd name="T56" fmla="*/ 2147483647 w 511"/>
              <a:gd name="T57" fmla="*/ 2147483647 h 311"/>
              <a:gd name="T58" fmla="*/ 2147483647 w 511"/>
              <a:gd name="T59" fmla="*/ 2147483647 h 311"/>
              <a:gd name="T60" fmla="*/ 2147483647 w 511"/>
              <a:gd name="T61" fmla="*/ 2147483647 h 311"/>
              <a:gd name="T62" fmla="*/ 2147483647 w 511"/>
              <a:gd name="T63" fmla="*/ 0 h 311"/>
              <a:gd name="T64" fmla="*/ 2147483647 w 511"/>
              <a:gd name="T65" fmla="*/ 0 h 311"/>
              <a:gd name="T66" fmla="*/ 2147483647 w 511"/>
              <a:gd name="T67" fmla="*/ 2147483647 h 311"/>
              <a:gd name="T68" fmla="*/ 2147483647 w 511"/>
              <a:gd name="T69" fmla="*/ 2147483647 h 311"/>
              <a:gd name="T70" fmla="*/ 2147483647 w 511"/>
              <a:gd name="T71" fmla="*/ 2147483647 h 3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1"/>
              <a:gd name="T109" fmla="*/ 0 h 311"/>
              <a:gd name="T110" fmla="*/ 511 w 511"/>
              <a:gd name="T111" fmla="*/ 311 h 3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1" h="311">
                <a:moveTo>
                  <a:pt x="135" y="74"/>
                </a:moveTo>
                <a:lnTo>
                  <a:pt x="105" y="74"/>
                </a:lnTo>
                <a:lnTo>
                  <a:pt x="42" y="25"/>
                </a:lnTo>
                <a:lnTo>
                  <a:pt x="25" y="25"/>
                </a:lnTo>
                <a:lnTo>
                  <a:pt x="0" y="49"/>
                </a:lnTo>
                <a:lnTo>
                  <a:pt x="25" y="74"/>
                </a:lnTo>
                <a:lnTo>
                  <a:pt x="25" y="49"/>
                </a:lnTo>
                <a:lnTo>
                  <a:pt x="42" y="49"/>
                </a:lnTo>
                <a:lnTo>
                  <a:pt x="61" y="74"/>
                </a:lnTo>
                <a:lnTo>
                  <a:pt x="61" y="91"/>
                </a:lnTo>
                <a:lnTo>
                  <a:pt x="25" y="91"/>
                </a:lnTo>
                <a:lnTo>
                  <a:pt x="25" y="116"/>
                </a:lnTo>
                <a:lnTo>
                  <a:pt x="42" y="116"/>
                </a:lnTo>
                <a:lnTo>
                  <a:pt x="61" y="154"/>
                </a:lnTo>
                <a:lnTo>
                  <a:pt x="86" y="229"/>
                </a:lnTo>
                <a:lnTo>
                  <a:pt x="135" y="204"/>
                </a:lnTo>
                <a:lnTo>
                  <a:pt x="179" y="179"/>
                </a:lnTo>
                <a:lnTo>
                  <a:pt x="355" y="267"/>
                </a:lnTo>
                <a:lnTo>
                  <a:pt x="355" y="292"/>
                </a:lnTo>
                <a:lnTo>
                  <a:pt x="404" y="311"/>
                </a:lnTo>
                <a:lnTo>
                  <a:pt x="423" y="292"/>
                </a:lnTo>
                <a:lnTo>
                  <a:pt x="467" y="267"/>
                </a:lnTo>
                <a:lnTo>
                  <a:pt x="467" y="229"/>
                </a:lnTo>
                <a:lnTo>
                  <a:pt x="492" y="229"/>
                </a:lnTo>
                <a:lnTo>
                  <a:pt x="511" y="229"/>
                </a:lnTo>
                <a:lnTo>
                  <a:pt x="511" y="204"/>
                </a:lnTo>
                <a:lnTo>
                  <a:pt x="467" y="179"/>
                </a:lnTo>
                <a:lnTo>
                  <a:pt x="355" y="116"/>
                </a:lnTo>
                <a:lnTo>
                  <a:pt x="336" y="74"/>
                </a:lnTo>
                <a:lnTo>
                  <a:pt x="267" y="74"/>
                </a:lnTo>
                <a:lnTo>
                  <a:pt x="242" y="25"/>
                </a:lnTo>
                <a:lnTo>
                  <a:pt x="198" y="0"/>
                </a:lnTo>
                <a:lnTo>
                  <a:pt x="179" y="0"/>
                </a:lnTo>
                <a:lnTo>
                  <a:pt x="155" y="49"/>
                </a:lnTo>
                <a:lnTo>
                  <a:pt x="155" y="74"/>
                </a:lnTo>
                <a:lnTo>
                  <a:pt x="135" y="7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0" name="Freeform 86">
            <a:extLst>
              <a:ext uri="{FF2B5EF4-FFF2-40B4-BE49-F238E27FC236}">
                <a16:creationId xmlns:a16="http://schemas.microsoft.com/office/drawing/2014/main" id="{C4B4E373-1459-6544-8334-A479A3720537}"/>
              </a:ext>
            </a:extLst>
          </p:cNvPr>
          <p:cNvSpPr>
            <a:spLocks/>
          </p:cNvSpPr>
          <p:nvPr/>
        </p:nvSpPr>
        <p:spPr bwMode="auto">
          <a:xfrm>
            <a:off x="6697098" y="2662238"/>
            <a:ext cx="442912" cy="306387"/>
          </a:xfrm>
          <a:custGeom>
            <a:avLst/>
            <a:gdLst>
              <a:gd name="T0" fmla="*/ 2147483647 w 511"/>
              <a:gd name="T1" fmla="*/ 2147483647 h 311"/>
              <a:gd name="T2" fmla="*/ 2147483647 w 511"/>
              <a:gd name="T3" fmla="*/ 2147483647 h 311"/>
              <a:gd name="T4" fmla="*/ 2147483647 w 511"/>
              <a:gd name="T5" fmla="*/ 2147483647 h 311"/>
              <a:gd name="T6" fmla="*/ 2147483647 w 511"/>
              <a:gd name="T7" fmla="*/ 2147483647 h 311"/>
              <a:gd name="T8" fmla="*/ 0 w 511"/>
              <a:gd name="T9" fmla="*/ 2147483647 h 311"/>
              <a:gd name="T10" fmla="*/ 2147483647 w 511"/>
              <a:gd name="T11" fmla="*/ 2147483647 h 311"/>
              <a:gd name="T12" fmla="*/ 2147483647 w 511"/>
              <a:gd name="T13" fmla="*/ 2147483647 h 311"/>
              <a:gd name="T14" fmla="*/ 2147483647 w 511"/>
              <a:gd name="T15" fmla="*/ 2147483647 h 311"/>
              <a:gd name="T16" fmla="*/ 2147483647 w 511"/>
              <a:gd name="T17" fmla="*/ 2147483647 h 311"/>
              <a:gd name="T18" fmla="*/ 2147483647 w 511"/>
              <a:gd name="T19" fmla="*/ 2147483647 h 311"/>
              <a:gd name="T20" fmla="*/ 2147483647 w 511"/>
              <a:gd name="T21" fmla="*/ 2147483647 h 311"/>
              <a:gd name="T22" fmla="*/ 2147483647 w 511"/>
              <a:gd name="T23" fmla="*/ 2147483647 h 311"/>
              <a:gd name="T24" fmla="*/ 2147483647 w 511"/>
              <a:gd name="T25" fmla="*/ 2147483647 h 311"/>
              <a:gd name="T26" fmla="*/ 2147483647 w 511"/>
              <a:gd name="T27" fmla="*/ 2147483647 h 311"/>
              <a:gd name="T28" fmla="*/ 2147483647 w 511"/>
              <a:gd name="T29" fmla="*/ 2147483647 h 311"/>
              <a:gd name="T30" fmla="*/ 2147483647 w 511"/>
              <a:gd name="T31" fmla="*/ 2147483647 h 311"/>
              <a:gd name="T32" fmla="*/ 2147483647 w 511"/>
              <a:gd name="T33" fmla="*/ 2147483647 h 311"/>
              <a:gd name="T34" fmla="*/ 2147483647 w 511"/>
              <a:gd name="T35" fmla="*/ 2147483647 h 311"/>
              <a:gd name="T36" fmla="*/ 2147483647 w 511"/>
              <a:gd name="T37" fmla="*/ 2147483647 h 311"/>
              <a:gd name="T38" fmla="*/ 2147483647 w 511"/>
              <a:gd name="T39" fmla="*/ 2147483647 h 311"/>
              <a:gd name="T40" fmla="*/ 2147483647 w 511"/>
              <a:gd name="T41" fmla="*/ 2147483647 h 311"/>
              <a:gd name="T42" fmla="*/ 2147483647 w 511"/>
              <a:gd name="T43" fmla="*/ 2147483647 h 311"/>
              <a:gd name="T44" fmla="*/ 2147483647 w 511"/>
              <a:gd name="T45" fmla="*/ 2147483647 h 311"/>
              <a:gd name="T46" fmla="*/ 2147483647 w 511"/>
              <a:gd name="T47" fmla="*/ 2147483647 h 311"/>
              <a:gd name="T48" fmla="*/ 2147483647 w 511"/>
              <a:gd name="T49" fmla="*/ 2147483647 h 311"/>
              <a:gd name="T50" fmla="*/ 2147483647 w 511"/>
              <a:gd name="T51" fmla="*/ 2147483647 h 311"/>
              <a:gd name="T52" fmla="*/ 2147483647 w 511"/>
              <a:gd name="T53" fmla="*/ 2147483647 h 311"/>
              <a:gd name="T54" fmla="*/ 2147483647 w 511"/>
              <a:gd name="T55" fmla="*/ 2147483647 h 311"/>
              <a:gd name="T56" fmla="*/ 2147483647 w 511"/>
              <a:gd name="T57" fmla="*/ 2147483647 h 311"/>
              <a:gd name="T58" fmla="*/ 2147483647 w 511"/>
              <a:gd name="T59" fmla="*/ 2147483647 h 311"/>
              <a:gd name="T60" fmla="*/ 2147483647 w 511"/>
              <a:gd name="T61" fmla="*/ 2147483647 h 311"/>
              <a:gd name="T62" fmla="*/ 2147483647 w 511"/>
              <a:gd name="T63" fmla="*/ 0 h 311"/>
              <a:gd name="T64" fmla="*/ 2147483647 w 511"/>
              <a:gd name="T65" fmla="*/ 0 h 311"/>
              <a:gd name="T66" fmla="*/ 2147483647 w 511"/>
              <a:gd name="T67" fmla="*/ 2147483647 h 311"/>
              <a:gd name="T68" fmla="*/ 2147483647 w 511"/>
              <a:gd name="T69" fmla="*/ 2147483647 h 311"/>
              <a:gd name="T70" fmla="*/ 2147483647 w 511"/>
              <a:gd name="T71" fmla="*/ 2147483647 h 3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1"/>
              <a:gd name="T109" fmla="*/ 0 h 311"/>
              <a:gd name="T110" fmla="*/ 511 w 511"/>
              <a:gd name="T111" fmla="*/ 311 h 3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1" h="311">
                <a:moveTo>
                  <a:pt x="135" y="74"/>
                </a:moveTo>
                <a:lnTo>
                  <a:pt x="105" y="74"/>
                </a:lnTo>
                <a:lnTo>
                  <a:pt x="42" y="25"/>
                </a:lnTo>
                <a:lnTo>
                  <a:pt x="25" y="25"/>
                </a:lnTo>
                <a:lnTo>
                  <a:pt x="0" y="49"/>
                </a:lnTo>
                <a:lnTo>
                  <a:pt x="25" y="74"/>
                </a:lnTo>
                <a:lnTo>
                  <a:pt x="25" y="49"/>
                </a:lnTo>
                <a:lnTo>
                  <a:pt x="42" y="49"/>
                </a:lnTo>
                <a:lnTo>
                  <a:pt x="61" y="74"/>
                </a:lnTo>
                <a:lnTo>
                  <a:pt x="61" y="91"/>
                </a:lnTo>
                <a:lnTo>
                  <a:pt x="25" y="91"/>
                </a:lnTo>
                <a:lnTo>
                  <a:pt x="25" y="116"/>
                </a:lnTo>
                <a:lnTo>
                  <a:pt x="42" y="116"/>
                </a:lnTo>
                <a:lnTo>
                  <a:pt x="61" y="154"/>
                </a:lnTo>
                <a:lnTo>
                  <a:pt x="86" y="229"/>
                </a:lnTo>
                <a:lnTo>
                  <a:pt x="135" y="204"/>
                </a:lnTo>
                <a:lnTo>
                  <a:pt x="179" y="179"/>
                </a:lnTo>
                <a:lnTo>
                  <a:pt x="355" y="267"/>
                </a:lnTo>
                <a:lnTo>
                  <a:pt x="355" y="292"/>
                </a:lnTo>
                <a:lnTo>
                  <a:pt x="404" y="311"/>
                </a:lnTo>
                <a:lnTo>
                  <a:pt x="423" y="292"/>
                </a:lnTo>
                <a:lnTo>
                  <a:pt x="467" y="267"/>
                </a:lnTo>
                <a:lnTo>
                  <a:pt x="467" y="229"/>
                </a:lnTo>
                <a:lnTo>
                  <a:pt x="492" y="229"/>
                </a:lnTo>
                <a:lnTo>
                  <a:pt x="511" y="229"/>
                </a:lnTo>
                <a:lnTo>
                  <a:pt x="511" y="204"/>
                </a:lnTo>
                <a:lnTo>
                  <a:pt x="467" y="179"/>
                </a:lnTo>
                <a:lnTo>
                  <a:pt x="355" y="116"/>
                </a:lnTo>
                <a:lnTo>
                  <a:pt x="336" y="74"/>
                </a:lnTo>
                <a:lnTo>
                  <a:pt x="267" y="74"/>
                </a:lnTo>
                <a:lnTo>
                  <a:pt x="242" y="25"/>
                </a:lnTo>
                <a:lnTo>
                  <a:pt x="198" y="0"/>
                </a:lnTo>
                <a:lnTo>
                  <a:pt x="179" y="0"/>
                </a:lnTo>
                <a:lnTo>
                  <a:pt x="155" y="49"/>
                </a:lnTo>
                <a:lnTo>
                  <a:pt x="155" y="74"/>
                </a:lnTo>
                <a:lnTo>
                  <a:pt x="135" y="7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1" name="Freeform 87">
            <a:extLst>
              <a:ext uri="{FF2B5EF4-FFF2-40B4-BE49-F238E27FC236}">
                <a16:creationId xmlns:a16="http://schemas.microsoft.com/office/drawing/2014/main" id="{4F673D7B-906B-664D-AD10-D017870F91EE}"/>
              </a:ext>
            </a:extLst>
          </p:cNvPr>
          <p:cNvSpPr>
            <a:spLocks/>
          </p:cNvSpPr>
          <p:nvPr/>
        </p:nvSpPr>
        <p:spPr bwMode="auto">
          <a:xfrm>
            <a:off x="4636523" y="3914775"/>
            <a:ext cx="233362" cy="214313"/>
          </a:xfrm>
          <a:custGeom>
            <a:avLst/>
            <a:gdLst>
              <a:gd name="T0" fmla="*/ 2147483647 w 269"/>
              <a:gd name="T1" fmla="*/ 2147483647 h 217"/>
              <a:gd name="T2" fmla="*/ 2147483647 w 269"/>
              <a:gd name="T3" fmla="*/ 2147483647 h 217"/>
              <a:gd name="T4" fmla="*/ 2147483647 w 269"/>
              <a:gd name="T5" fmla="*/ 2147483647 h 217"/>
              <a:gd name="T6" fmla="*/ 2147483647 w 269"/>
              <a:gd name="T7" fmla="*/ 2147483647 h 217"/>
              <a:gd name="T8" fmla="*/ 2147483647 w 269"/>
              <a:gd name="T9" fmla="*/ 2147483647 h 217"/>
              <a:gd name="T10" fmla="*/ 2147483647 w 269"/>
              <a:gd name="T11" fmla="*/ 2147483647 h 217"/>
              <a:gd name="T12" fmla="*/ 2147483647 w 269"/>
              <a:gd name="T13" fmla="*/ 2147483647 h 217"/>
              <a:gd name="T14" fmla="*/ 2147483647 w 269"/>
              <a:gd name="T15" fmla="*/ 2147483647 h 217"/>
              <a:gd name="T16" fmla="*/ 0 w 269"/>
              <a:gd name="T17" fmla="*/ 2147483647 h 217"/>
              <a:gd name="T18" fmla="*/ 0 w 269"/>
              <a:gd name="T19" fmla="*/ 2147483647 h 217"/>
              <a:gd name="T20" fmla="*/ 2147483647 w 269"/>
              <a:gd name="T21" fmla="*/ 2147483647 h 217"/>
              <a:gd name="T22" fmla="*/ 2147483647 w 269"/>
              <a:gd name="T23" fmla="*/ 0 h 217"/>
              <a:gd name="T24" fmla="*/ 2147483647 w 269"/>
              <a:gd name="T25" fmla="*/ 0 h 217"/>
              <a:gd name="T26" fmla="*/ 2147483647 w 269"/>
              <a:gd name="T27" fmla="*/ 2147483647 h 217"/>
              <a:gd name="T28" fmla="*/ 2147483647 w 269"/>
              <a:gd name="T29" fmla="*/ 0 h 217"/>
              <a:gd name="T30" fmla="*/ 2147483647 w 269"/>
              <a:gd name="T31" fmla="*/ 2147483647 h 217"/>
              <a:gd name="T32" fmla="*/ 2147483647 w 269"/>
              <a:gd name="T33" fmla="*/ 2147483647 h 217"/>
              <a:gd name="T34" fmla="*/ 2147483647 w 269"/>
              <a:gd name="T35" fmla="*/ 2147483647 h 217"/>
              <a:gd name="T36" fmla="*/ 2147483647 w 269"/>
              <a:gd name="T37" fmla="*/ 2147483647 h 217"/>
              <a:gd name="T38" fmla="*/ 2147483647 w 269"/>
              <a:gd name="T39" fmla="*/ 2147483647 h 217"/>
              <a:gd name="T40" fmla="*/ 2147483647 w 269"/>
              <a:gd name="T41" fmla="*/ 2147483647 h 2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9"/>
              <a:gd name="T64" fmla="*/ 0 h 217"/>
              <a:gd name="T65" fmla="*/ 269 w 269"/>
              <a:gd name="T66" fmla="*/ 217 h 2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9" h="217">
                <a:moveTo>
                  <a:pt x="218" y="217"/>
                </a:moveTo>
                <a:lnTo>
                  <a:pt x="198" y="217"/>
                </a:lnTo>
                <a:lnTo>
                  <a:pt x="174" y="173"/>
                </a:lnTo>
                <a:lnTo>
                  <a:pt x="155" y="173"/>
                </a:lnTo>
                <a:lnTo>
                  <a:pt x="155" y="154"/>
                </a:lnTo>
                <a:lnTo>
                  <a:pt x="130" y="110"/>
                </a:lnTo>
                <a:lnTo>
                  <a:pt x="86" y="110"/>
                </a:lnTo>
                <a:lnTo>
                  <a:pt x="42" y="129"/>
                </a:lnTo>
                <a:lnTo>
                  <a:pt x="0" y="61"/>
                </a:lnTo>
                <a:lnTo>
                  <a:pt x="0" y="42"/>
                </a:lnTo>
                <a:lnTo>
                  <a:pt x="42" y="42"/>
                </a:lnTo>
                <a:lnTo>
                  <a:pt x="42" y="0"/>
                </a:lnTo>
                <a:lnTo>
                  <a:pt x="130" y="0"/>
                </a:lnTo>
                <a:lnTo>
                  <a:pt x="155" y="17"/>
                </a:lnTo>
                <a:lnTo>
                  <a:pt x="198" y="0"/>
                </a:lnTo>
                <a:lnTo>
                  <a:pt x="237" y="86"/>
                </a:lnTo>
                <a:lnTo>
                  <a:pt x="237" y="129"/>
                </a:lnTo>
                <a:lnTo>
                  <a:pt x="269" y="173"/>
                </a:lnTo>
                <a:lnTo>
                  <a:pt x="237" y="173"/>
                </a:lnTo>
                <a:lnTo>
                  <a:pt x="237" y="198"/>
                </a:lnTo>
                <a:lnTo>
                  <a:pt x="218" y="2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82" name="Freeform 88">
            <a:extLst>
              <a:ext uri="{FF2B5EF4-FFF2-40B4-BE49-F238E27FC236}">
                <a16:creationId xmlns:a16="http://schemas.microsoft.com/office/drawing/2014/main" id="{017A83AE-93D4-C14F-B605-31690085576E}"/>
              </a:ext>
            </a:extLst>
          </p:cNvPr>
          <p:cNvSpPr>
            <a:spLocks/>
          </p:cNvSpPr>
          <p:nvPr/>
        </p:nvSpPr>
        <p:spPr bwMode="auto">
          <a:xfrm>
            <a:off x="4636523" y="3914775"/>
            <a:ext cx="233362" cy="214313"/>
          </a:xfrm>
          <a:custGeom>
            <a:avLst/>
            <a:gdLst>
              <a:gd name="T0" fmla="*/ 2147483647 w 269"/>
              <a:gd name="T1" fmla="*/ 2147483647 h 217"/>
              <a:gd name="T2" fmla="*/ 2147483647 w 269"/>
              <a:gd name="T3" fmla="*/ 2147483647 h 217"/>
              <a:gd name="T4" fmla="*/ 2147483647 w 269"/>
              <a:gd name="T5" fmla="*/ 2147483647 h 217"/>
              <a:gd name="T6" fmla="*/ 2147483647 w 269"/>
              <a:gd name="T7" fmla="*/ 2147483647 h 217"/>
              <a:gd name="T8" fmla="*/ 2147483647 w 269"/>
              <a:gd name="T9" fmla="*/ 2147483647 h 217"/>
              <a:gd name="T10" fmla="*/ 2147483647 w 269"/>
              <a:gd name="T11" fmla="*/ 2147483647 h 217"/>
              <a:gd name="T12" fmla="*/ 2147483647 w 269"/>
              <a:gd name="T13" fmla="*/ 2147483647 h 217"/>
              <a:gd name="T14" fmla="*/ 2147483647 w 269"/>
              <a:gd name="T15" fmla="*/ 2147483647 h 217"/>
              <a:gd name="T16" fmla="*/ 0 w 269"/>
              <a:gd name="T17" fmla="*/ 2147483647 h 217"/>
              <a:gd name="T18" fmla="*/ 0 w 269"/>
              <a:gd name="T19" fmla="*/ 2147483647 h 217"/>
              <a:gd name="T20" fmla="*/ 2147483647 w 269"/>
              <a:gd name="T21" fmla="*/ 2147483647 h 217"/>
              <a:gd name="T22" fmla="*/ 2147483647 w 269"/>
              <a:gd name="T23" fmla="*/ 0 h 217"/>
              <a:gd name="T24" fmla="*/ 2147483647 w 269"/>
              <a:gd name="T25" fmla="*/ 0 h 217"/>
              <a:gd name="T26" fmla="*/ 2147483647 w 269"/>
              <a:gd name="T27" fmla="*/ 2147483647 h 217"/>
              <a:gd name="T28" fmla="*/ 2147483647 w 269"/>
              <a:gd name="T29" fmla="*/ 0 h 217"/>
              <a:gd name="T30" fmla="*/ 2147483647 w 269"/>
              <a:gd name="T31" fmla="*/ 2147483647 h 217"/>
              <a:gd name="T32" fmla="*/ 2147483647 w 269"/>
              <a:gd name="T33" fmla="*/ 2147483647 h 217"/>
              <a:gd name="T34" fmla="*/ 2147483647 w 269"/>
              <a:gd name="T35" fmla="*/ 2147483647 h 217"/>
              <a:gd name="T36" fmla="*/ 2147483647 w 269"/>
              <a:gd name="T37" fmla="*/ 2147483647 h 217"/>
              <a:gd name="T38" fmla="*/ 2147483647 w 269"/>
              <a:gd name="T39" fmla="*/ 2147483647 h 217"/>
              <a:gd name="T40" fmla="*/ 2147483647 w 269"/>
              <a:gd name="T41" fmla="*/ 2147483647 h 2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9"/>
              <a:gd name="T64" fmla="*/ 0 h 217"/>
              <a:gd name="T65" fmla="*/ 269 w 269"/>
              <a:gd name="T66" fmla="*/ 217 h 2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9" h="217">
                <a:moveTo>
                  <a:pt x="218" y="217"/>
                </a:moveTo>
                <a:lnTo>
                  <a:pt x="198" y="217"/>
                </a:lnTo>
                <a:lnTo>
                  <a:pt x="174" y="173"/>
                </a:lnTo>
                <a:lnTo>
                  <a:pt x="155" y="173"/>
                </a:lnTo>
                <a:lnTo>
                  <a:pt x="155" y="154"/>
                </a:lnTo>
                <a:lnTo>
                  <a:pt x="130" y="110"/>
                </a:lnTo>
                <a:lnTo>
                  <a:pt x="86" y="110"/>
                </a:lnTo>
                <a:lnTo>
                  <a:pt x="42" y="129"/>
                </a:lnTo>
                <a:lnTo>
                  <a:pt x="0" y="61"/>
                </a:lnTo>
                <a:lnTo>
                  <a:pt x="0" y="42"/>
                </a:lnTo>
                <a:lnTo>
                  <a:pt x="42" y="42"/>
                </a:lnTo>
                <a:lnTo>
                  <a:pt x="42" y="0"/>
                </a:lnTo>
                <a:lnTo>
                  <a:pt x="130" y="0"/>
                </a:lnTo>
                <a:lnTo>
                  <a:pt x="155" y="17"/>
                </a:lnTo>
                <a:lnTo>
                  <a:pt x="198" y="0"/>
                </a:lnTo>
                <a:lnTo>
                  <a:pt x="237" y="86"/>
                </a:lnTo>
                <a:lnTo>
                  <a:pt x="237" y="129"/>
                </a:lnTo>
                <a:lnTo>
                  <a:pt x="269" y="173"/>
                </a:lnTo>
                <a:lnTo>
                  <a:pt x="237" y="173"/>
                </a:lnTo>
                <a:lnTo>
                  <a:pt x="237" y="198"/>
                </a:lnTo>
                <a:lnTo>
                  <a:pt x="218" y="2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3" name="Freeform 89">
            <a:extLst>
              <a:ext uri="{FF2B5EF4-FFF2-40B4-BE49-F238E27FC236}">
                <a16:creationId xmlns:a16="http://schemas.microsoft.com/office/drawing/2014/main" id="{493A65FF-628E-2E45-9145-C45CEBC09E25}"/>
              </a:ext>
            </a:extLst>
          </p:cNvPr>
          <p:cNvSpPr>
            <a:spLocks/>
          </p:cNvSpPr>
          <p:nvPr/>
        </p:nvSpPr>
        <p:spPr bwMode="auto">
          <a:xfrm>
            <a:off x="4946085" y="3805238"/>
            <a:ext cx="247650" cy="236537"/>
          </a:xfrm>
          <a:custGeom>
            <a:avLst/>
            <a:gdLst>
              <a:gd name="T0" fmla="*/ 2147483647 w 286"/>
              <a:gd name="T1" fmla="*/ 2147483647 h 242"/>
              <a:gd name="T2" fmla="*/ 2147483647 w 286"/>
              <a:gd name="T3" fmla="*/ 2147483647 h 242"/>
              <a:gd name="T4" fmla="*/ 2147483647 w 286"/>
              <a:gd name="T5" fmla="*/ 2147483647 h 242"/>
              <a:gd name="T6" fmla="*/ 2147483647 w 286"/>
              <a:gd name="T7" fmla="*/ 2147483647 h 242"/>
              <a:gd name="T8" fmla="*/ 2147483647 w 286"/>
              <a:gd name="T9" fmla="*/ 2147483647 h 242"/>
              <a:gd name="T10" fmla="*/ 2147483647 w 286"/>
              <a:gd name="T11" fmla="*/ 2147483647 h 242"/>
              <a:gd name="T12" fmla="*/ 2147483647 w 286"/>
              <a:gd name="T13" fmla="*/ 2147483647 h 242"/>
              <a:gd name="T14" fmla="*/ 2147483647 w 286"/>
              <a:gd name="T15" fmla="*/ 2147483647 h 242"/>
              <a:gd name="T16" fmla="*/ 2147483647 w 286"/>
              <a:gd name="T17" fmla="*/ 2147483647 h 242"/>
              <a:gd name="T18" fmla="*/ 2147483647 w 286"/>
              <a:gd name="T19" fmla="*/ 2147483647 h 242"/>
              <a:gd name="T20" fmla="*/ 0 w 286"/>
              <a:gd name="T21" fmla="*/ 2147483647 h 242"/>
              <a:gd name="T22" fmla="*/ 0 w 286"/>
              <a:gd name="T23" fmla="*/ 2147483647 h 242"/>
              <a:gd name="T24" fmla="*/ 2147483647 w 286"/>
              <a:gd name="T25" fmla="*/ 2147483647 h 242"/>
              <a:gd name="T26" fmla="*/ 2147483647 w 286"/>
              <a:gd name="T27" fmla="*/ 2147483647 h 242"/>
              <a:gd name="T28" fmla="*/ 2147483647 w 286"/>
              <a:gd name="T29" fmla="*/ 2147483647 h 242"/>
              <a:gd name="T30" fmla="*/ 2147483647 w 286"/>
              <a:gd name="T31" fmla="*/ 0 h 242"/>
              <a:gd name="T32" fmla="*/ 2147483647 w 286"/>
              <a:gd name="T33" fmla="*/ 2147483647 h 242"/>
              <a:gd name="T34" fmla="*/ 2147483647 w 286"/>
              <a:gd name="T35" fmla="*/ 2147483647 h 242"/>
              <a:gd name="T36" fmla="*/ 2147483647 w 286"/>
              <a:gd name="T37" fmla="*/ 2147483647 h 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6"/>
              <a:gd name="T58" fmla="*/ 0 h 242"/>
              <a:gd name="T59" fmla="*/ 286 w 286"/>
              <a:gd name="T60" fmla="*/ 242 h 2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6" h="242">
                <a:moveTo>
                  <a:pt x="267" y="111"/>
                </a:moveTo>
                <a:lnTo>
                  <a:pt x="286" y="130"/>
                </a:lnTo>
                <a:lnTo>
                  <a:pt x="267" y="155"/>
                </a:lnTo>
                <a:lnTo>
                  <a:pt x="242" y="155"/>
                </a:lnTo>
                <a:lnTo>
                  <a:pt x="223" y="174"/>
                </a:lnTo>
                <a:lnTo>
                  <a:pt x="173" y="174"/>
                </a:lnTo>
                <a:lnTo>
                  <a:pt x="85" y="174"/>
                </a:lnTo>
                <a:lnTo>
                  <a:pt x="85" y="242"/>
                </a:lnTo>
                <a:lnTo>
                  <a:pt x="66" y="223"/>
                </a:lnTo>
                <a:lnTo>
                  <a:pt x="17" y="223"/>
                </a:lnTo>
                <a:lnTo>
                  <a:pt x="0" y="199"/>
                </a:lnTo>
                <a:lnTo>
                  <a:pt x="0" y="155"/>
                </a:lnTo>
                <a:lnTo>
                  <a:pt x="36" y="86"/>
                </a:lnTo>
                <a:lnTo>
                  <a:pt x="85" y="67"/>
                </a:lnTo>
                <a:lnTo>
                  <a:pt x="154" y="17"/>
                </a:lnTo>
                <a:lnTo>
                  <a:pt x="198" y="0"/>
                </a:lnTo>
                <a:lnTo>
                  <a:pt x="198" y="42"/>
                </a:lnTo>
                <a:lnTo>
                  <a:pt x="242" y="111"/>
                </a:lnTo>
                <a:lnTo>
                  <a:pt x="267" y="1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84" name="Freeform 90">
            <a:extLst>
              <a:ext uri="{FF2B5EF4-FFF2-40B4-BE49-F238E27FC236}">
                <a16:creationId xmlns:a16="http://schemas.microsoft.com/office/drawing/2014/main" id="{BFC34B4B-DAAB-4043-A827-4F319627F27B}"/>
              </a:ext>
            </a:extLst>
          </p:cNvPr>
          <p:cNvSpPr>
            <a:spLocks/>
          </p:cNvSpPr>
          <p:nvPr/>
        </p:nvSpPr>
        <p:spPr bwMode="auto">
          <a:xfrm>
            <a:off x="4946085" y="3805238"/>
            <a:ext cx="247650" cy="236537"/>
          </a:xfrm>
          <a:custGeom>
            <a:avLst/>
            <a:gdLst>
              <a:gd name="T0" fmla="*/ 2147483647 w 286"/>
              <a:gd name="T1" fmla="*/ 2147483647 h 242"/>
              <a:gd name="T2" fmla="*/ 2147483647 w 286"/>
              <a:gd name="T3" fmla="*/ 2147483647 h 242"/>
              <a:gd name="T4" fmla="*/ 2147483647 w 286"/>
              <a:gd name="T5" fmla="*/ 2147483647 h 242"/>
              <a:gd name="T6" fmla="*/ 2147483647 w 286"/>
              <a:gd name="T7" fmla="*/ 2147483647 h 242"/>
              <a:gd name="T8" fmla="*/ 2147483647 w 286"/>
              <a:gd name="T9" fmla="*/ 2147483647 h 242"/>
              <a:gd name="T10" fmla="*/ 2147483647 w 286"/>
              <a:gd name="T11" fmla="*/ 2147483647 h 242"/>
              <a:gd name="T12" fmla="*/ 2147483647 w 286"/>
              <a:gd name="T13" fmla="*/ 2147483647 h 242"/>
              <a:gd name="T14" fmla="*/ 2147483647 w 286"/>
              <a:gd name="T15" fmla="*/ 2147483647 h 242"/>
              <a:gd name="T16" fmla="*/ 2147483647 w 286"/>
              <a:gd name="T17" fmla="*/ 2147483647 h 242"/>
              <a:gd name="T18" fmla="*/ 2147483647 w 286"/>
              <a:gd name="T19" fmla="*/ 2147483647 h 242"/>
              <a:gd name="T20" fmla="*/ 0 w 286"/>
              <a:gd name="T21" fmla="*/ 2147483647 h 242"/>
              <a:gd name="T22" fmla="*/ 0 w 286"/>
              <a:gd name="T23" fmla="*/ 2147483647 h 242"/>
              <a:gd name="T24" fmla="*/ 2147483647 w 286"/>
              <a:gd name="T25" fmla="*/ 2147483647 h 242"/>
              <a:gd name="T26" fmla="*/ 2147483647 w 286"/>
              <a:gd name="T27" fmla="*/ 2147483647 h 242"/>
              <a:gd name="T28" fmla="*/ 2147483647 w 286"/>
              <a:gd name="T29" fmla="*/ 2147483647 h 242"/>
              <a:gd name="T30" fmla="*/ 2147483647 w 286"/>
              <a:gd name="T31" fmla="*/ 0 h 242"/>
              <a:gd name="T32" fmla="*/ 2147483647 w 286"/>
              <a:gd name="T33" fmla="*/ 2147483647 h 242"/>
              <a:gd name="T34" fmla="*/ 2147483647 w 286"/>
              <a:gd name="T35" fmla="*/ 2147483647 h 242"/>
              <a:gd name="T36" fmla="*/ 2147483647 w 286"/>
              <a:gd name="T37" fmla="*/ 2147483647 h 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6"/>
              <a:gd name="T58" fmla="*/ 0 h 242"/>
              <a:gd name="T59" fmla="*/ 286 w 286"/>
              <a:gd name="T60" fmla="*/ 242 h 2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6" h="242">
                <a:moveTo>
                  <a:pt x="267" y="111"/>
                </a:moveTo>
                <a:lnTo>
                  <a:pt x="286" y="130"/>
                </a:lnTo>
                <a:lnTo>
                  <a:pt x="267" y="155"/>
                </a:lnTo>
                <a:lnTo>
                  <a:pt x="242" y="155"/>
                </a:lnTo>
                <a:lnTo>
                  <a:pt x="223" y="174"/>
                </a:lnTo>
                <a:lnTo>
                  <a:pt x="173" y="174"/>
                </a:lnTo>
                <a:lnTo>
                  <a:pt x="85" y="174"/>
                </a:lnTo>
                <a:lnTo>
                  <a:pt x="85" y="242"/>
                </a:lnTo>
                <a:lnTo>
                  <a:pt x="66" y="223"/>
                </a:lnTo>
                <a:lnTo>
                  <a:pt x="17" y="223"/>
                </a:lnTo>
                <a:lnTo>
                  <a:pt x="0" y="199"/>
                </a:lnTo>
                <a:lnTo>
                  <a:pt x="0" y="155"/>
                </a:lnTo>
                <a:lnTo>
                  <a:pt x="36" y="86"/>
                </a:lnTo>
                <a:lnTo>
                  <a:pt x="85" y="67"/>
                </a:lnTo>
                <a:lnTo>
                  <a:pt x="154" y="17"/>
                </a:lnTo>
                <a:lnTo>
                  <a:pt x="198" y="0"/>
                </a:lnTo>
                <a:lnTo>
                  <a:pt x="198" y="42"/>
                </a:lnTo>
                <a:lnTo>
                  <a:pt x="242" y="111"/>
                </a:lnTo>
                <a:lnTo>
                  <a:pt x="267" y="11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E6B3BC2C-8AD7-3644-9720-649B1F58F4E7}"/>
              </a:ext>
            </a:extLst>
          </p:cNvPr>
          <p:cNvSpPr>
            <a:spLocks/>
          </p:cNvSpPr>
          <p:nvPr/>
        </p:nvSpPr>
        <p:spPr bwMode="auto">
          <a:xfrm>
            <a:off x="4728598" y="3386138"/>
            <a:ext cx="527050" cy="612775"/>
          </a:xfrm>
          <a:custGeom>
            <a:avLst/>
            <a:gdLst>
              <a:gd name="T0" fmla="*/ 2147483647 w 606"/>
              <a:gd name="T1" fmla="*/ 2147483647 h 624"/>
              <a:gd name="T2" fmla="*/ 2147483647 w 606"/>
              <a:gd name="T3" fmla="*/ 2147483647 h 624"/>
              <a:gd name="T4" fmla="*/ 2147483647 w 606"/>
              <a:gd name="T5" fmla="*/ 2147483647 h 624"/>
              <a:gd name="T6" fmla="*/ 2147483647 w 606"/>
              <a:gd name="T7" fmla="*/ 2147483647 h 624"/>
              <a:gd name="T8" fmla="*/ 2147483647 w 606"/>
              <a:gd name="T9" fmla="*/ 2147483647 h 624"/>
              <a:gd name="T10" fmla="*/ 2147483647 w 606"/>
              <a:gd name="T11" fmla="*/ 2147483647 h 624"/>
              <a:gd name="T12" fmla="*/ 2147483647 w 606"/>
              <a:gd name="T13" fmla="*/ 2147483647 h 624"/>
              <a:gd name="T14" fmla="*/ 2147483647 w 606"/>
              <a:gd name="T15" fmla="*/ 2147483647 h 624"/>
              <a:gd name="T16" fmla="*/ 2147483647 w 606"/>
              <a:gd name="T17" fmla="*/ 2147483647 h 624"/>
              <a:gd name="T18" fmla="*/ 2147483647 w 606"/>
              <a:gd name="T19" fmla="*/ 2147483647 h 624"/>
              <a:gd name="T20" fmla="*/ 2147483647 w 606"/>
              <a:gd name="T21" fmla="*/ 2147483647 h 624"/>
              <a:gd name="T22" fmla="*/ 2147483647 w 606"/>
              <a:gd name="T23" fmla="*/ 2147483647 h 624"/>
              <a:gd name="T24" fmla="*/ 2147483647 w 606"/>
              <a:gd name="T25" fmla="*/ 2147483647 h 624"/>
              <a:gd name="T26" fmla="*/ 2147483647 w 606"/>
              <a:gd name="T27" fmla="*/ 2147483647 h 624"/>
              <a:gd name="T28" fmla="*/ 0 w 606"/>
              <a:gd name="T29" fmla="*/ 2147483647 h 624"/>
              <a:gd name="T30" fmla="*/ 2147483647 w 606"/>
              <a:gd name="T31" fmla="*/ 2147483647 h 624"/>
              <a:gd name="T32" fmla="*/ 2147483647 w 606"/>
              <a:gd name="T33" fmla="*/ 2147483647 h 624"/>
              <a:gd name="T34" fmla="*/ 2147483647 w 606"/>
              <a:gd name="T35" fmla="*/ 2147483647 h 624"/>
              <a:gd name="T36" fmla="*/ 2147483647 w 606"/>
              <a:gd name="T37" fmla="*/ 2147483647 h 624"/>
              <a:gd name="T38" fmla="*/ 2147483647 w 606"/>
              <a:gd name="T39" fmla="*/ 0 h 624"/>
              <a:gd name="T40" fmla="*/ 2147483647 w 606"/>
              <a:gd name="T41" fmla="*/ 0 h 624"/>
              <a:gd name="T42" fmla="*/ 2147483647 w 606"/>
              <a:gd name="T43" fmla="*/ 2147483647 h 624"/>
              <a:gd name="T44" fmla="*/ 2147483647 w 606"/>
              <a:gd name="T45" fmla="*/ 2147483647 h 624"/>
              <a:gd name="T46" fmla="*/ 2147483647 w 606"/>
              <a:gd name="T47" fmla="*/ 2147483647 h 624"/>
              <a:gd name="T48" fmla="*/ 2147483647 w 606"/>
              <a:gd name="T49" fmla="*/ 2147483647 h 624"/>
              <a:gd name="T50" fmla="*/ 2147483647 w 606"/>
              <a:gd name="T51" fmla="*/ 2147483647 h 624"/>
              <a:gd name="T52" fmla="*/ 2147483647 w 606"/>
              <a:gd name="T53" fmla="*/ 2147483647 h 624"/>
              <a:gd name="T54" fmla="*/ 2147483647 w 606"/>
              <a:gd name="T55" fmla="*/ 2147483647 h 624"/>
              <a:gd name="T56" fmla="*/ 2147483647 w 606"/>
              <a:gd name="T57" fmla="*/ 2147483647 h 6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6"/>
              <a:gd name="T88" fmla="*/ 0 h 624"/>
              <a:gd name="T89" fmla="*/ 606 w 606"/>
              <a:gd name="T90" fmla="*/ 624 h 6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6" h="624">
                <a:moveTo>
                  <a:pt x="450" y="423"/>
                </a:moveTo>
                <a:lnTo>
                  <a:pt x="406" y="442"/>
                </a:lnTo>
                <a:lnTo>
                  <a:pt x="337" y="492"/>
                </a:lnTo>
                <a:lnTo>
                  <a:pt x="286" y="511"/>
                </a:lnTo>
                <a:lnTo>
                  <a:pt x="250" y="580"/>
                </a:lnTo>
                <a:lnTo>
                  <a:pt x="250" y="624"/>
                </a:lnTo>
                <a:lnTo>
                  <a:pt x="225" y="624"/>
                </a:lnTo>
                <a:lnTo>
                  <a:pt x="206" y="624"/>
                </a:lnTo>
                <a:lnTo>
                  <a:pt x="181" y="624"/>
                </a:lnTo>
                <a:lnTo>
                  <a:pt x="162" y="624"/>
                </a:lnTo>
                <a:lnTo>
                  <a:pt x="130" y="624"/>
                </a:lnTo>
                <a:lnTo>
                  <a:pt x="93" y="536"/>
                </a:lnTo>
                <a:lnTo>
                  <a:pt x="50" y="555"/>
                </a:lnTo>
                <a:lnTo>
                  <a:pt x="25" y="536"/>
                </a:lnTo>
                <a:lnTo>
                  <a:pt x="0" y="442"/>
                </a:lnTo>
                <a:lnTo>
                  <a:pt x="25" y="399"/>
                </a:lnTo>
                <a:lnTo>
                  <a:pt x="50" y="423"/>
                </a:lnTo>
                <a:lnTo>
                  <a:pt x="69" y="399"/>
                </a:lnTo>
                <a:lnTo>
                  <a:pt x="250" y="399"/>
                </a:lnTo>
                <a:lnTo>
                  <a:pt x="206" y="0"/>
                </a:lnTo>
                <a:lnTo>
                  <a:pt x="267" y="0"/>
                </a:lnTo>
                <a:lnTo>
                  <a:pt x="475" y="173"/>
                </a:lnTo>
                <a:lnTo>
                  <a:pt x="518" y="204"/>
                </a:lnTo>
                <a:lnTo>
                  <a:pt x="562" y="223"/>
                </a:lnTo>
                <a:lnTo>
                  <a:pt x="562" y="267"/>
                </a:lnTo>
                <a:lnTo>
                  <a:pt x="606" y="267"/>
                </a:lnTo>
                <a:lnTo>
                  <a:pt x="606" y="379"/>
                </a:lnTo>
                <a:lnTo>
                  <a:pt x="587" y="399"/>
                </a:lnTo>
                <a:lnTo>
                  <a:pt x="450" y="423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6" name="Freeform 92">
            <a:extLst>
              <a:ext uri="{FF2B5EF4-FFF2-40B4-BE49-F238E27FC236}">
                <a16:creationId xmlns:a16="http://schemas.microsoft.com/office/drawing/2014/main" id="{66FEE6BC-AA36-9542-8D2C-85D0FFB016AD}"/>
              </a:ext>
            </a:extLst>
          </p:cNvPr>
          <p:cNvSpPr>
            <a:spLocks/>
          </p:cNvSpPr>
          <p:nvPr/>
        </p:nvSpPr>
        <p:spPr bwMode="auto">
          <a:xfrm>
            <a:off x="4728598" y="3386138"/>
            <a:ext cx="527050" cy="612775"/>
          </a:xfrm>
          <a:custGeom>
            <a:avLst/>
            <a:gdLst>
              <a:gd name="T0" fmla="*/ 2147483647 w 606"/>
              <a:gd name="T1" fmla="*/ 2147483647 h 624"/>
              <a:gd name="T2" fmla="*/ 2147483647 w 606"/>
              <a:gd name="T3" fmla="*/ 2147483647 h 624"/>
              <a:gd name="T4" fmla="*/ 2147483647 w 606"/>
              <a:gd name="T5" fmla="*/ 2147483647 h 624"/>
              <a:gd name="T6" fmla="*/ 2147483647 w 606"/>
              <a:gd name="T7" fmla="*/ 2147483647 h 624"/>
              <a:gd name="T8" fmla="*/ 2147483647 w 606"/>
              <a:gd name="T9" fmla="*/ 2147483647 h 624"/>
              <a:gd name="T10" fmla="*/ 2147483647 w 606"/>
              <a:gd name="T11" fmla="*/ 2147483647 h 624"/>
              <a:gd name="T12" fmla="*/ 2147483647 w 606"/>
              <a:gd name="T13" fmla="*/ 2147483647 h 624"/>
              <a:gd name="T14" fmla="*/ 2147483647 w 606"/>
              <a:gd name="T15" fmla="*/ 2147483647 h 624"/>
              <a:gd name="T16" fmla="*/ 2147483647 w 606"/>
              <a:gd name="T17" fmla="*/ 2147483647 h 624"/>
              <a:gd name="T18" fmla="*/ 2147483647 w 606"/>
              <a:gd name="T19" fmla="*/ 2147483647 h 624"/>
              <a:gd name="T20" fmla="*/ 2147483647 w 606"/>
              <a:gd name="T21" fmla="*/ 2147483647 h 624"/>
              <a:gd name="T22" fmla="*/ 2147483647 w 606"/>
              <a:gd name="T23" fmla="*/ 2147483647 h 624"/>
              <a:gd name="T24" fmla="*/ 2147483647 w 606"/>
              <a:gd name="T25" fmla="*/ 2147483647 h 624"/>
              <a:gd name="T26" fmla="*/ 2147483647 w 606"/>
              <a:gd name="T27" fmla="*/ 2147483647 h 624"/>
              <a:gd name="T28" fmla="*/ 0 w 606"/>
              <a:gd name="T29" fmla="*/ 2147483647 h 624"/>
              <a:gd name="T30" fmla="*/ 2147483647 w 606"/>
              <a:gd name="T31" fmla="*/ 2147483647 h 624"/>
              <a:gd name="T32" fmla="*/ 2147483647 w 606"/>
              <a:gd name="T33" fmla="*/ 2147483647 h 624"/>
              <a:gd name="T34" fmla="*/ 2147483647 w 606"/>
              <a:gd name="T35" fmla="*/ 2147483647 h 624"/>
              <a:gd name="T36" fmla="*/ 2147483647 w 606"/>
              <a:gd name="T37" fmla="*/ 2147483647 h 624"/>
              <a:gd name="T38" fmla="*/ 2147483647 w 606"/>
              <a:gd name="T39" fmla="*/ 0 h 624"/>
              <a:gd name="T40" fmla="*/ 2147483647 w 606"/>
              <a:gd name="T41" fmla="*/ 0 h 624"/>
              <a:gd name="T42" fmla="*/ 2147483647 w 606"/>
              <a:gd name="T43" fmla="*/ 2147483647 h 624"/>
              <a:gd name="T44" fmla="*/ 2147483647 w 606"/>
              <a:gd name="T45" fmla="*/ 2147483647 h 624"/>
              <a:gd name="T46" fmla="*/ 2147483647 w 606"/>
              <a:gd name="T47" fmla="*/ 2147483647 h 624"/>
              <a:gd name="T48" fmla="*/ 2147483647 w 606"/>
              <a:gd name="T49" fmla="*/ 2147483647 h 624"/>
              <a:gd name="T50" fmla="*/ 2147483647 w 606"/>
              <a:gd name="T51" fmla="*/ 2147483647 h 624"/>
              <a:gd name="T52" fmla="*/ 2147483647 w 606"/>
              <a:gd name="T53" fmla="*/ 2147483647 h 624"/>
              <a:gd name="T54" fmla="*/ 2147483647 w 606"/>
              <a:gd name="T55" fmla="*/ 2147483647 h 624"/>
              <a:gd name="T56" fmla="*/ 2147483647 w 606"/>
              <a:gd name="T57" fmla="*/ 2147483647 h 6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6"/>
              <a:gd name="T88" fmla="*/ 0 h 624"/>
              <a:gd name="T89" fmla="*/ 606 w 606"/>
              <a:gd name="T90" fmla="*/ 624 h 6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6" h="624">
                <a:moveTo>
                  <a:pt x="450" y="423"/>
                </a:moveTo>
                <a:lnTo>
                  <a:pt x="406" y="442"/>
                </a:lnTo>
                <a:lnTo>
                  <a:pt x="337" y="492"/>
                </a:lnTo>
                <a:lnTo>
                  <a:pt x="286" y="511"/>
                </a:lnTo>
                <a:lnTo>
                  <a:pt x="250" y="580"/>
                </a:lnTo>
                <a:lnTo>
                  <a:pt x="250" y="624"/>
                </a:lnTo>
                <a:lnTo>
                  <a:pt x="225" y="624"/>
                </a:lnTo>
                <a:lnTo>
                  <a:pt x="206" y="624"/>
                </a:lnTo>
                <a:lnTo>
                  <a:pt x="181" y="624"/>
                </a:lnTo>
                <a:lnTo>
                  <a:pt x="162" y="624"/>
                </a:lnTo>
                <a:lnTo>
                  <a:pt x="130" y="624"/>
                </a:lnTo>
                <a:lnTo>
                  <a:pt x="93" y="536"/>
                </a:lnTo>
                <a:lnTo>
                  <a:pt x="50" y="555"/>
                </a:lnTo>
                <a:lnTo>
                  <a:pt x="25" y="536"/>
                </a:lnTo>
                <a:lnTo>
                  <a:pt x="0" y="442"/>
                </a:lnTo>
                <a:lnTo>
                  <a:pt x="25" y="399"/>
                </a:lnTo>
                <a:lnTo>
                  <a:pt x="50" y="423"/>
                </a:lnTo>
                <a:lnTo>
                  <a:pt x="69" y="399"/>
                </a:lnTo>
                <a:lnTo>
                  <a:pt x="250" y="399"/>
                </a:lnTo>
                <a:lnTo>
                  <a:pt x="206" y="0"/>
                </a:lnTo>
                <a:lnTo>
                  <a:pt x="267" y="0"/>
                </a:lnTo>
                <a:lnTo>
                  <a:pt x="475" y="173"/>
                </a:lnTo>
                <a:lnTo>
                  <a:pt x="518" y="204"/>
                </a:lnTo>
                <a:lnTo>
                  <a:pt x="562" y="223"/>
                </a:lnTo>
                <a:lnTo>
                  <a:pt x="562" y="267"/>
                </a:lnTo>
                <a:lnTo>
                  <a:pt x="606" y="267"/>
                </a:lnTo>
                <a:lnTo>
                  <a:pt x="606" y="379"/>
                </a:lnTo>
                <a:lnTo>
                  <a:pt x="587" y="399"/>
                </a:lnTo>
                <a:lnTo>
                  <a:pt x="450" y="42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" name="Freeform 93">
            <a:extLst>
              <a:ext uri="{FF2B5EF4-FFF2-40B4-BE49-F238E27FC236}">
                <a16:creationId xmlns:a16="http://schemas.microsoft.com/office/drawing/2014/main" id="{D9A56114-599A-D04A-8088-4EE2C9016E3E}"/>
              </a:ext>
            </a:extLst>
          </p:cNvPr>
          <p:cNvSpPr>
            <a:spLocks/>
          </p:cNvSpPr>
          <p:nvPr/>
        </p:nvSpPr>
        <p:spPr bwMode="auto">
          <a:xfrm>
            <a:off x="5819210" y="3479800"/>
            <a:ext cx="531813" cy="808038"/>
          </a:xfrm>
          <a:custGeom>
            <a:avLst/>
            <a:gdLst>
              <a:gd name="T0" fmla="*/ 2147483647 w 612"/>
              <a:gd name="T1" fmla="*/ 2147483647 h 824"/>
              <a:gd name="T2" fmla="*/ 2147483647 w 612"/>
              <a:gd name="T3" fmla="*/ 2147483647 h 824"/>
              <a:gd name="T4" fmla="*/ 2147483647 w 612"/>
              <a:gd name="T5" fmla="*/ 2147483647 h 824"/>
              <a:gd name="T6" fmla="*/ 2147483647 w 612"/>
              <a:gd name="T7" fmla="*/ 2147483647 h 824"/>
              <a:gd name="T8" fmla="*/ 2147483647 w 612"/>
              <a:gd name="T9" fmla="*/ 2147483647 h 824"/>
              <a:gd name="T10" fmla="*/ 2147483647 w 612"/>
              <a:gd name="T11" fmla="*/ 2147483647 h 824"/>
              <a:gd name="T12" fmla="*/ 2147483647 w 612"/>
              <a:gd name="T13" fmla="*/ 2147483647 h 824"/>
              <a:gd name="T14" fmla="*/ 2147483647 w 612"/>
              <a:gd name="T15" fmla="*/ 2147483647 h 824"/>
              <a:gd name="T16" fmla="*/ 2147483647 w 612"/>
              <a:gd name="T17" fmla="*/ 2147483647 h 824"/>
              <a:gd name="T18" fmla="*/ 2147483647 w 612"/>
              <a:gd name="T19" fmla="*/ 2147483647 h 824"/>
              <a:gd name="T20" fmla="*/ 2147483647 w 612"/>
              <a:gd name="T21" fmla="*/ 2147483647 h 824"/>
              <a:gd name="T22" fmla="*/ 2147483647 w 612"/>
              <a:gd name="T23" fmla="*/ 2147483647 h 824"/>
              <a:gd name="T24" fmla="*/ 2147483647 w 612"/>
              <a:gd name="T25" fmla="*/ 2147483647 h 824"/>
              <a:gd name="T26" fmla="*/ 2147483647 w 612"/>
              <a:gd name="T27" fmla="*/ 2147483647 h 824"/>
              <a:gd name="T28" fmla="*/ 0 w 612"/>
              <a:gd name="T29" fmla="*/ 2147483647 h 824"/>
              <a:gd name="T30" fmla="*/ 2147483647 w 612"/>
              <a:gd name="T31" fmla="*/ 2147483647 h 824"/>
              <a:gd name="T32" fmla="*/ 2147483647 w 612"/>
              <a:gd name="T33" fmla="*/ 2147483647 h 824"/>
              <a:gd name="T34" fmla="*/ 2147483647 w 612"/>
              <a:gd name="T35" fmla="*/ 2147483647 h 824"/>
              <a:gd name="T36" fmla="*/ 2147483647 w 612"/>
              <a:gd name="T37" fmla="*/ 2147483647 h 824"/>
              <a:gd name="T38" fmla="*/ 2147483647 w 612"/>
              <a:gd name="T39" fmla="*/ 2147483647 h 824"/>
              <a:gd name="T40" fmla="*/ 2147483647 w 612"/>
              <a:gd name="T41" fmla="*/ 2147483647 h 824"/>
              <a:gd name="T42" fmla="*/ 2147483647 w 612"/>
              <a:gd name="T43" fmla="*/ 2147483647 h 824"/>
              <a:gd name="T44" fmla="*/ 2147483647 w 612"/>
              <a:gd name="T45" fmla="*/ 2147483647 h 824"/>
              <a:gd name="T46" fmla="*/ 2147483647 w 612"/>
              <a:gd name="T47" fmla="*/ 2147483647 h 824"/>
              <a:gd name="T48" fmla="*/ 2147483647 w 612"/>
              <a:gd name="T49" fmla="*/ 0 h 824"/>
              <a:gd name="T50" fmla="*/ 2147483647 w 612"/>
              <a:gd name="T51" fmla="*/ 2147483647 h 824"/>
              <a:gd name="T52" fmla="*/ 2147483647 w 612"/>
              <a:gd name="T53" fmla="*/ 2147483647 h 824"/>
              <a:gd name="T54" fmla="*/ 2147483647 w 612"/>
              <a:gd name="T55" fmla="*/ 2147483647 h 824"/>
              <a:gd name="T56" fmla="*/ 2147483647 w 612"/>
              <a:gd name="T57" fmla="*/ 2147483647 h 824"/>
              <a:gd name="T58" fmla="*/ 2147483647 w 612"/>
              <a:gd name="T59" fmla="*/ 2147483647 h 824"/>
              <a:gd name="T60" fmla="*/ 2147483647 w 612"/>
              <a:gd name="T61" fmla="*/ 2147483647 h 824"/>
              <a:gd name="T62" fmla="*/ 2147483647 w 612"/>
              <a:gd name="T63" fmla="*/ 2147483647 h 824"/>
              <a:gd name="T64" fmla="*/ 2147483647 w 612"/>
              <a:gd name="T65" fmla="*/ 2147483647 h 824"/>
              <a:gd name="T66" fmla="*/ 2147483647 w 612"/>
              <a:gd name="T67" fmla="*/ 2147483647 h 824"/>
              <a:gd name="T68" fmla="*/ 2147483647 w 612"/>
              <a:gd name="T69" fmla="*/ 2147483647 h 824"/>
              <a:gd name="T70" fmla="*/ 2147483647 w 612"/>
              <a:gd name="T71" fmla="*/ 2147483647 h 824"/>
              <a:gd name="T72" fmla="*/ 2147483647 w 612"/>
              <a:gd name="T73" fmla="*/ 2147483647 h 824"/>
              <a:gd name="T74" fmla="*/ 2147483647 w 612"/>
              <a:gd name="T75" fmla="*/ 2147483647 h 824"/>
              <a:gd name="T76" fmla="*/ 2147483647 w 612"/>
              <a:gd name="T77" fmla="*/ 2147483647 h 8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12"/>
              <a:gd name="T118" fmla="*/ 0 h 824"/>
              <a:gd name="T119" fmla="*/ 612 w 612"/>
              <a:gd name="T120" fmla="*/ 824 h 8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12" h="824">
                <a:moveTo>
                  <a:pt x="517" y="748"/>
                </a:moveTo>
                <a:lnTo>
                  <a:pt x="517" y="773"/>
                </a:lnTo>
                <a:lnTo>
                  <a:pt x="473" y="773"/>
                </a:lnTo>
                <a:lnTo>
                  <a:pt x="456" y="792"/>
                </a:lnTo>
                <a:lnTo>
                  <a:pt x="379" y="824"/>
                </a:lnTo>
                <a:lnTo>
                  <a:pt x="336" y="824"/>
                </a:lnTo>
                <a:lnTo>
                  <a:pt x="299" y="773"/>
                </a:lnTo>
                <a:lnTo>
                  <a:pt x="250" y="773"/>
                </a:lnTo>
                <a:lnTo>
                  <a:pt x="223" y="748"/>
                </a:lnTo>
                <a:lnTo>
                  <a:pt x="111" y="618"/>
                </a:lnTo>
                <a:lnTo>
                  <a:pt x="69" y="599"/>
                </a:lnTo>
                <a:lnTo>
                  <a:pt x="69" y="555"/>
                </a:lnTo>
                <a:lnTo>
                  <a:pt x="25" y="506"/>
                </a:lnTo>
                <a:lnTo>
                  <a:pt x="50" y="487"/>
                </a:lnTo>
                <a:lnTo>
                  <a:pt x="0" y="418"/>
                </a:lnTo>
                <a:lnTo>
                  <a:pt x="50" y="306"/>
                </a:lnTo>
                <a:lnTo>
                  <a:pt x="69" y="306"/>
                </a:lnTo>
                <a:lnTo>
                  <a:pt x="69" y="286"/>
                </a:lnTo>
                <a:lnTo>
                  <a:pt x="69" y="149"/>
                </a:lnTo>
                <a:lnTo>
                  <a:pt x="69" y="130"/>
                </a:lnTo>
                <a:lnTo>
                  <a:pt x="111" y="130"/>
                </a:lnTo>
                <a:lnTo>
                  <a:pt x="111" y="37"/>
                </a:lnTo>
                <a:lnTo>
                  <a:pt x="404" y="37"/>
                </a:lnTo>
                <a:lnTo>
                  <a:pt x="456" y="37"/>
                </a:lnTo>
                <a:lnTo>
                  <a:pt x="492" y="0"/>
                </a:lnTo>
                <a:lnTo>
                  <a:pt x="492" y="18"/>
                </a:lnTo>
                <a:lnTo>
                  <a:pt x="536" y="37"/>
                </a:lnTo>
                <a:lnTo>
                  <a:pt x="585" y="193"/>
                </a:lnTo>
                <a:lnTo>
                  <a:pt x="612" y="218"/>
                </a:lnTo>
                <a:lnTo>
                  <a:pt x="612" y="243"/>
                </a:lnTo>
                <a:lnTo>
                  <a:pt x="560" y="262"/>
                </a:lnTo>
                <a:lnTo>
                  <a:pt x="536" y="418"/>
                </a:lnTo>
                <a:lnTo>
                  <a:pt x="473" y="531"/>
                </a:lnTo>
                <a:lnTo>
                  <a:pt x="456" y="618"/>
                </a:lnTo>
                <a:lnTo>
                  <a:pt x="423" y="618"/>
                </a:lnTo>
                <a:lnTo>
                  <a:pt x="423" y="643"/>
                </a:lnTo>
                <a:lnTo>
                  <a:pt x="456" y="660"/>
                </a:lnTo>
                <a:lnTo>
                  <a:pt x="492" y="729"/>
                </a:lnTo>
                <a:lnTo>
                  <a:pt x="517" y="74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8" name="Freeform 94">
            <a:extLst>
              <a:ext uri="{FF2B5EF4-FFF2-40B4-BE49-F238E27FC236}">
                <a16:creationId xmlns:a16="http://schemas.microsoft.com/office/drawing/2014/main" id="{8BA84FDD-0A51-1B45-9C0D-CC912DCDCF52}"/>
              </a:ext>
            </a:extLst>
          </p:cNvPr>
          <p:cNvSpPr>
            <a:spLocks/>
          </p:cNvSpPr>
          <p:nvPr/>
        </p:nvSpPr>
        <p:spPr bwMode="auto">
          <a:xfrm>
            <a:off x="5819210" y="3479800"/>
            <a:ext cx="531813" cy="808038"/>
          </a:xfrm>
          <a:custGeom>
            <a:avLst/>
            <a:gdLst>
              <a:gd name="T0" fmla="*/ 2147483647 w 612"/>
              <a:gd name="T1" fmla="*/ 2147483647 h 824"/>
              <a:gd name="T2" fmla="*/ 2147483647 w 612"/>
              <a:gd name="T3" fmla="*/ 2147483647 h 824"/>
              <a:gd name="T4" fmla="*/ 2147483647 w 612"/>
              <a:gd name="T5" fmla="*/ 2147483647 h 824"/>
              <a:gd name="T6" fmla="*/ 2147483647 w 612"/>
              <a:gd name="T7" fmla="*/ 2147483647 h 824"/>
              <a:gd name="T8" fmla="*/ 2147483647 w 612"/>
              <a:gd name="T9" fmla="*/ 2147483647 h 824"/>
              <a:gd name="T10" fmla="*/ 2147483647 w 612"/>
              <a:gd name="T11" fmla="*/ 2147483647 h 824"/>
              <a:gd name="T12" fmla="*/ 2147483647 w 612"/>
              <a:gd name="T13" fmla="*/ 2147483647 h 824"/>
              <a:gd name="T14" fmla="*/ 2147483647 w 612"/>
              <a:gd name="T15" fmla="*/ 2147483647 h 824"/>
              <a:gd name="T16" fmla="*/ 2147483647 w 612"/>
              <a:gd name="T17" fmla="*/ 2147483647 h 824"/>
              <a:gd name="T18" fmla="*/ 2147483647 w 612"/>
              <a:gd name="T19" fmla="*/ 2147483647 h 824"/>
              <a:gd name="T20" fmla="*/ 2147483647 w 612"/>
              <a:gd name="T21" fmla="*/ 2147483647 h 824"/>
              <a:gd name="T22" fmla="*/ 2147483647 w 612"/>
              <a:gd name="T23" fmla="*/ 2147483647 h 824"/>
              <a:gd name="T24" fmla="*/ 2147483647 w 612"/>
              <a:gd name="T25" fmla="*/ 2147483647 h 824"/>
              <a:gd name="T26" fmla="*/ 2147483647 w 612"/>
              <a:gd name="T27" fmla="*/ 2147483647 h 824"/>
              <a:gd name="T28" fmla="*/ 0 w 612"/>
              <a:gd name="T29" fmla="*/ 2147483647 h 824"/>
              <a:gd name="T30" fmla="*/ 2147483647 w 612"/>
              <a:gd name="T31" fmla="*/ 2147483647 h 824"/>
              <a:gd name="T32" fmla="*/ 2147483647 w 612"/>
              <a:gd name="T33" fmla="*/ 2147483647 h 824"/>
              <a:gd name="T34" fmla="*/ 2147483647 w 612"/>
              <a:gd name="T35" fmla="*/ 2147483647 h 824"/>
              <a:gd name="T36" fmla="*/ 2147483647 w 612"/>
              <a:gd name="T37" fmla="*/ 2147483647 h 824"/>
              <a:gd name="T38" fmla="*/ 2147483647 w 612"/>
              <a:gd name="T39" fmla="*/ 2147483647 h 824"/>
              <a:gd name="T40" fmla="*/ 2147483647 w 612"/>
              <a:gd name="T41" fmla="*/ 2147483647 h 824"/>
              <a:gd name="T42" fmla="*/ 2147483647 w 612"/>
              <a:gd name="T43" fmla="*/ 2147483647 h 824"/>
              <a:gd name="T44" fmla="*/ 2147483647 w 612"/>
              <a:gd name="T45" fmla="*/ 2147483647 h 824"/>
              <a:gd name="T46" fmla="*/ 2147483647 w 612"/>
              <a:gd name="T47" fmla="*/ 2147483647 h 824"/>
              <a:gd name="T48" fmla="*/ 2147483647 w 612"/>
              <a:gd name="T49" fmla="*/ 0 h 824"/>
              <a:gd name="T50" fmla="*/ 2147483647 w 612"/>
              <a:gd name="T51" fmla="*/ 2147483647 h 824"/>
              <a:gd name="T52" fmla="*/ 2147483647 w 612"/>
              <a:gd name="T53" fmla="*/ 2147483647 h 824"/>
              <a:gd name="T54" fmla="*/ 2147483647 w 612"/>
              <a:gd name="T55" fmla="*/ 2147483647 h 824"/>
              <a:gd name="T56" fmla="*/ 2147483647 w 612"/>
              <a:gd name="T57" fmla="*/ 2147483647 h 824"/>
              <a:gd name="T58" fmla="*/ 2147483647 w 612"/>
              <a:gd name="T59" fmla="*/ 2147483647 h 824"/>
              <a:gd name="T60" fmla="*/ 2147483647 w 612"/>
              <a:gd name="T61" fmla="*/ 2147483647 h 824"/>
              <a:gd name="T62" fmla="*/ 2147483647 w 612"/>
              <a:gd name="T63" fmla="*/ 2147483647 h 824"/>
              <a:gd name="T64" fmla="*/ 2147483647 w 612"/>
              <a:gd name="T65" fmla="*/ 2147483647 h 824"/>
              <a:gd name="T66" fmla="*/ 2147483647 w 612"/>
              <a:gd name="T67" fmla="*/ 2147483647 h 824"/>
              <a:gd name="T68" fmla="*/ 2147483647 w 612"/>
              <a:gd name="T69" fmla="*/ 2147483647 h 824"/>
              <a:gd name="T70" fmla="*/ 2147483647 w 612"/>
              <a:gd name="T71" fmla="*/ 2147483647 h 824"/>
              <a:gd name="T72" fmla="*/ 2147483647 w 612"/>
              <a:gd name="T73" fmla="*/ 2147483647 h 824"/>
              <a:gd name="T74" fmla="*/ 2147483647 w 612"/>
              <a:gd name="T75" fmla="*/ 2147483647 h 824"/>
              <a:gd name="T76" fmla="*/ 2147483647 w 612"/>
              <a:gd name="T77" fmla="*/ 2147483647 h 8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12"/>
              <a:gd name="T118" fmla="*/ 0 h 824"/>
              <a:gd name="T119" fmla="*/ 612 w 612"/>
              <a:gd name="T120" fmla="*/ 824 h 8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12" h="824">
                <a:moveTo>
                  <a:pt x="517" y="748"/>
                </a:moveTo>
                <a:lnTo>
                  <a:pt x="517" y="773"/>
                </a:lnTo>
                <a:lnTo>
                  <a:pt x="473" y="773"/>
                </a:lnTo>
                <a:lnTo>
                  <a:pt x="456" y="792"/>
                </a:lnTo>
                <a:lnTo>
                  <a:pt x="379" y="824"/>
                </a:lnTo>
                <a:lnTo>
                  <a:pt x="336" y="824"/>
                </a:lnTo>
                <a:lnTo>
                  <a:pt x="299" y="773"/>
                </a:lnTo>
                <a:lnTo>
                  <a:pt x="250" y="773"/>
                </a:lnTo>
                <a:lnTo>
                  <a:pt x="223" y="748"/>
                </a:lnTo>
                <a:lnTo>
                  <a:pt x="111" y="618"/>
                </a:lnTo>
                <a:lnTo>
                  <a:pt x="69" y="599"/>
                </a:lnTo>
                <a:lnTo>
                  <a:pt x="69" y="555"/>
                </a:lnTo>
                <a:lnTo>
                  <a:pt x="25" y="506"/>
                </a:lnTo>
                <a:lnTo>
                  <a:pt x="50" y="487"/>
                </a:lnTo>
                <a:lnTo>
                  <a:pt x="0" y="418"/>
                </a:lnTo>
                <a:lnTo>
                  <a:pt x="50" y="306"/>
                </a:lnTo>
                <a:lnTo>
                  <a:pt x="69" y="306"/>
                </a:lnTo>
                <a:lnTo>
                  <a:pt x="69" y="286"/>
                </a:lnTo>
                <a:lnTo>
                  <a:pt x="69" y="149"/>
                </a:lnTo>
                <a:lnTo>
                  <a:pt x="69" y="130"/>
                </a:lnTo>
                <a:lnTo>
                  <a:pt x="111" y="130"/>
                </a:lnTo>
                <a:lnTo>
                  <a:pt x="111" y="37"/>
                </a:lnTo>
                <a:lnTo>
                  <a:pt x="404" y="37"/>
                </a:lnTo>
                <a:lnTo>
                  <a:pt x="456" y="37"/>
                </a:lnTo>
                <a:lnTo>
                  <a:pt x="492" y="0"/>
                </a:lnTo>
                <a:lnTo>
                  <a:pt x="492" y="18"/>
                </a:lnTo>
                <a:lnTo>
                  <a:pt x="536" y="37"/>
                </a:lnTo>
                <a:lnTo>
                  <a:pt x="585" y="193"/>
                </a:lnTo>
                <a:lnTo>
                  <a:pt x="612" y="218"/>
                </a:lnTo>
                <a:lnTo>
                  <a:pt x="612" y="243"/>
                </a:lnTo>
                <a:lnTo>
                  <a:pt x="560" y="262"/>
                </a:lnTo>
                <a:lnTo>
                  <a:pt x="536" y="418"/>
                </a:lnTo>
                <a:lnTo>
                  <a:pt x="473" y="531"/>
                </a:lnTo>
                <a:lnTo>
                  <a:pt x="456" y="618"/>
                </a:lnTo>
                <a:lnTo>
                  <a:pt x="423" y="618"/>
                </a:lnTo>
                <a:lnTo>
                  <a:pt x="423" y="643"/>
                </a:lnTo>
                <a:lnTo>
                  <a:pt x="456" y="660"/>
                </a:lnTo>
                <a:lnTo>
                  <a:pt x="492" y="729"/>
                </a:lnTo>
                <a:lnTo>
                  <a:pt x="517" y="74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" name="Freeform 95">
            <a:extLst>
              <a:ext uri="{FF2B5EF4-FFF2-40B4-BE49-F238E27FC236}">
                <a16:creationId xmlns:a16="http://schemas.microsoft.com/office/drawing/2014/main" id="{0800D364-8A18-E945-A1E0-C69B9BE22A07}"/>
              </a:ext>
            </a:extLst>
          </p:cNvPr>
          <p:cNvSpPr>
            <a:spLocks/>
          </p:cNvSpPr>
          <p:nvPr/>
        </p:nvSpPr>
        <p:spPr bwMode="auto">
          <a:xfrm>
            <a:off x="5412810" y="3063875"/>
            <a:ext cx="503238" cy="563563"/>
          </a:xfrm>
          <a:custGeom>
            <a:avLst/>
            <a:gdLst>
              <a:gd name="T0" fmla="*/ 2147483647 w 582"/>
              <a:gd name="T1" fmla="*/ 2147483647 h 574"/>
              <a:gd name="T2" fmla="*/ 2147483647 w 582"/>
              <a:gd name="T3" fmla="*/ 2147483647 h 574"/>
              <a:gd name="T4" fmla="*/ 2147483647 w 582"/>
              <a:gd name="T5" fmla="*/ 2147483647 h 574"/>
              <a:gd name="T6" fmla="*/ 2147483647 w 582"/>
              <a:gd name="T7" fmla="*/ 2147483647 h 574"/>
              <a:gd name="T8" fmla="*/ 2147483647 w 582"/>
              <a:gd name="T9" fmla="*/ 2147483647 h 574"/>
              <a:gd name="T10" fmla="*/ 2147483647 w 582"/>
              <a:gd name="T11" fmla="*/ 2147483647 h 574"/>
              <a:gd name="T12" fmla="*/ 2147483647 w 582"/>
              <a:gd name="T13" fmla="*/ 2147483647 h 574"/>
              <a:gd name="T14" fmla="*/ 2147483647 w 582"/>
              <a:gd name="T15" fmla="*/ 2147483647 h 574"/>
              <a:gd name="T16" fmla="*/ 2147483647 w 582"/>
              <a:gd name="T17" fmla="*/ 2147483647 h 574"/>
              <a:gd name="T18" fmla="*/ 2147483647 w 582"/>
              <a:gd name="T19" fmla="*/ 2147483647 h 574"/>
              <a:gd name="T20" fmla="*/ 0 w 582"/>
              <a:gd name="T21" fmla="*/ 2147483647 h 574"/>
              <a:gd name="T22" fmla="*/ 2147483647 w 582"/>
              <a:gd name="T23" fmla="*/ 2147483647 h 574"/>
              <a:gd name="T24" fmla="*/ 2147483647 w 582"/>
              <a:gd name="T25" fmla="*/ 2147483647 h 574"/>
              <a:gd name="T26" fmla="*/ 2147483647 w 582"/>
              <a:gd name="T27" fmla="*/ 2147483647 h 574"/>
              <a:gd name="T28" fmla="*/ 0 w 582"/>
              <a:gd name="T29" fmla="*/ 2147483647 h 574"/>
              <a:gd name="T30" fmla="*/ 0 w 582"/>
              <a:gd name="T31" fmla="*/ 2147483647 h 574"/>
              <a:gd name="T32" fmla="*/ 2147483647 w 582"/>
              <a:gd name="T33" fmla="*/ 2147483647 h 574"/>
              <a:gd name="T34" fmla="*/ 2147483647 w 582"/>
              <a:gd name="T35" fmla="*/ 2147483647 h 574"/>
              <a:gd name="T36" fmla="*/ 2147483647 w 582"/>
              <a:gd name="T37" fmla="*/ 2147483647 h 574"/>
              <a:gd name="T38" fmla="*/ 2147483647 w 582"/>
              <a:gd name="T39" fmla="*/ 0 h 574"/>
              <a:gd name="T40" fmla="*/ 2147483647 w 582"/>
              <a:gd name="T41" fmla="*/ 2147483647 h 574"/>
              <a:gd name="T42" fmla="*/ 2147483647 w 582"/>
              <a:gd name="T43" fmla="*/ 2147483647 h 574"/>
              <a:gd name="T44" fmla="*/ 2147483647 w 582"/>
              <a:gd name="T45" fmla="*/ 2147483647 h 574"/>
              <a:gd name="T46" fmla="*/ 2147483647 w 582"/>
              <a:gd name="T47" fmla="*/ 2147483647 h 574"/>
              <a:gd name="T48" fmla="*/ 2147483647 w 582"/>
              <a:gd name="T49" fmla="*/ 2147483647 h 574"/>
              <a:gd name="T50" fmla="*/ 2147483647 w 582"/>
              <a:gd name="T51" fmla="*/ 2147483647 h 574"/>
              <a:gd name="T52" fmla="*/ 2147483647 w 582"/>
              <a:gd name="T53" fmla="*/ 2147483647 h 574"/>
              <a:gd name="T54" fmla="*/ 2147483647 w 582"/>
              <a:gd name="T55" fmla="*/ 2147483647 h 574"/>
              <a:gd name="T56" fmla="*/ 2147483647 w 582"/>
              <a:gd name="T57" fmla="*/ 2147483647 h 574"/>
              <a:gd name="T58" fmla="*/ 2147483647 w 582"/>
              <a:gd name="T59" fmla="*/ 2147483647 h 574"/>
              <a:gd name="T60" fmla="*/ 2147483647 w 582"/>
              <a:gd name="T61" fmla="*/ 2147483647 h 574"/>
              <a:gd name="T62" fmla="*/ 2147483647 w 582"/>
              <a:gd name="T63" fmla="*/ 2147483647 h 574"/>
              <a:gd name="T64" fmla="*/ 2147483647 w 582"/>
              <a:gd name="T65" fmla="*/ 2147483647 h 574"/>
              <a:gd name="T66" fmla="*/ 2147483647 w 582"/>
              <a:gd name="T67" fmla="*/ 2147483647 h 574"/>
              <a:gd name="T68" fmla="*/ 2147483647 w 582"/>
              <a:gd name="T69" fmla="*/ 2147483647 h 574"/>
              <a:gd name="T70" fmla="*/ 2147483647 w 582"/>
              <a:gd name="T71" fmla="*/ 2147483647 h 5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2"/>
              <a:gd name="T109" fmla="*/ 0 h 574"/>
              <a:gd name="T110" fmla="*/ 582 w 582"/>
              <a:gd name="T111" fmla="*/ 574 h 5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2" h="574">
                <a:moveTo>
                  <a:pt x="582" y="462"/>
                </a:moveTo>
                <a:lnTo>
                  <a:pt x="582" y="555"/>
                </a:lnTo>
                <a:lnTo>
                  <a:pt x="538" y="555"/>
                </a:lnTo>
                <a:lnTo>
                  <a:pt x="538" y="574"/>
                </a:lnTo>
                <a:lnTo>
                  <a:pt x="269" y="423"/>
                </a:lnTo>
                <a:lnTo>
                  <a:pt x="198" y="423"/>
                </a:lnTo>
                <a:lnTo>
                  <a:pt x="174" y="399"/>
                </a:lnTo>
                <a:lnTo>
                  <a:pt x="94" y="399"/>
                </a:lnTo>
                <a:lnTo>
                  <a:pt x="69" y="349"/>
                </a:lnTo>
                <a:lnTo>
                  <a:pt x="42" y="349"/>
                </a:lnTo>
                <a:lnTo>
                  <a:pt x="0" y="286"/>
                </a:lnTo>
                <a:lnTo>
                  <a:pt x="17" y="267"/>
                </a:lnTo>
                <a:lnTo>
                  <a:pt x="17" y="217"/>
                </a:lnTo>
                <a:lnTo>
                  <a:pt x="17" y="155"/>
                </a:lnTo>
                <a:lnTo>
                  <a:pt x="0" y="130"/>
                </a:lnTo>
                <a:lnTo>
                  <a:pt x="0" y="111"/>
                </a:lnTo>
                <a:lnTo>
                  <a:pt x="17" y="111"/>
                </a:lnTo>
                <a:lnTo>
                  <a:pt x="17" y="61"/>
                </a:lnTo>
                <a:lnTo>
                  <a:pt x="69" y="42"/>
                </a:lnTo>
                <a:lnTo>
                  <a:pt x="69" y="0"/>
                </a:lnTo>
                <a:lnTo>
                  <a:pt x="113" y="17"/>
                </a:lnTo>
                <a:lnTo>
                  <a:pt x="174" y="17"/>
                </a:lnTo>
                <a:lnTo>
                  <a:pt x="225" y="42"/>
                </a:lnTo>
                <a:lnTo>
                  <a:pt x="225" y="61"/>
                </a:lnTo>
                <a:lnTo>
                  <a:pt x="286" y="94"/>
                </a:lnTo>
                <a:lnTo>
                  <a:pt x="330" y="111"/>
                </a:lnTo>
                <a:lnTo>
                  <a:pt x="362" y="130"/>
                </a:lnTo>
                <a:lnTo>
                  <a:pt x="381" y="111"/>
                </a:lnTo>
                <a:lnTo>
                  <a:pt x="381" y="42"/>
                </a:lnTo>
                <a:lnTo>
                  <a:pt x="450" y="17"/>
                </a:lnTo>
                <a:lnTo>
                  <a:pt x="494" y="17"/>
                </a:lnTo>
                <a:lnTo>
                  <a:pt x="494" y="42"/>
                </a:lnTo>
                <a:lnTo>
                  <a:pt x="562" y="61"/>
                </a:lnTo>
                <a:lnTo>
                  <a:pt x="562" y="130"/>
                </a:lnTo>
                <a:lnTo>
                  <a:pt x="562" y="193"/>
                </a:lnTo>
                <a:lnTo>
                  <a:pt x="582" y="46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" name="Freeform 96">
            <a:extLst>
              <a:ext uri="{FF2B5EF4-FFF2-40B4-BE49-F238E27FC236}">
                <a16:creationId xmlns:a16="http://schemas.microsoft.com/office/drawing/2014/main" id="{3E295F5C-356D-E04A-8796-93CC87228653}"/>
              </a:ext>
            </a:extLst>
          </p:cNvPr>
          <p:cNvSpPr>
            <a:spLocks/>
          </p:cNvSpPr>
          <p:nvPr/>
        </p:nvSpPr>
        <p:spPr bwMode="auto">
          <a:xfrm>
            <a:off x="5412810" y="3063875"/>
            <a:ext cx="503238" cy="563563"/>
          </a:xfrm>
          <a:custGeom>
            <a:avLst/>
            <a:gdLst>
              <a:gd name="T0" fmla="*/ 2147483647 w 582"/>
              <a:gd name="T1" fmla="*/ 2147483647 h 574"/>
              <a:gd name="T2" fmla="*/ 2147483647 w 582"/>
              <a:gd name="T3" fmla="*/ 2147483647 h 574"/>
              <a:gd name="T4" fmla="*/ 2147483647 w 582"/>
              <a:gd name="T5" fmla="*/ 2147483647 h 574"/>
              <a:gd name="T6" fmla="*/ 2147483647 w 582"/>
              <a:gd name="T7" fmla="*/ 2147483647 h 574"/>
              <a:gd name="T8" fmla="*/ 2147483647 w 582"/>
              <a:gd name="T9" fmla="*/ 2147483647 h 574"/>
              <a:gd name="T10" fmla="*/ 2147483647 w 582"/>
              <a:gd name="T11" fmla="*/ 2147483647 h 574"/>
              <a:gd name="T12" fmla="*/ 2147483647 w 582"/>
              <a:gd name="T13" fmla="*/ 2147483647 h 574"/>
              <a:gd name="T14" fmla="*/ 2147483647 w 582"/>
              <a:gd name="T15" fmla="*/ 2147483647 h 574"/>
              <a:gd name="T16" fmla="*/ 2147483647 w 582"/>
              <a:gd name="T17" fmla="*/ 2147483647 h 574"/>
              <a:gd name="T18" fmla="*/ 2147483647 w 582"/>
              <a:gd name="T19" fmla="*/ 2147483647 h 574"/>
              <a:gd name="T20" fmla="*/ 0 w 582"/>
              <a:gd name="T21" fmla="*/ 2147483647 h 574"/>
              <a:gd name="T22" fmla="*/ 2147483647 w 582"/>
              <a:gd name="T23" fmla="*/ 2147483647 h 574"/>
              <a:gd name="T24" fmla="*/ 2147483647 w 582"/>
              <a:gd name="T25" fmla="*/ 2147483647 h 574"/>
              <a:gd name="T26" fmla="*/ 2147483647 w 582"/>
              <a:gd name="T27" fmla="*/ 2147483647 h 574"/>
              <a:gd name="T28" fmla="*/ 0 w 582"/>
              <a:gd name="T29" fmla="*/ 2147483647 h 574"/>
              <a:gd name="T30" fmla="*/ 0 w 582"/>
              <a:gd name="T31" fmla="*/ 2147483647 h 574"/>
              <a:gd name="T32" fmla="*/ 2147483647 w 582"/>
              <a:gd name="T33" fmla="*/ 2147483647 h 574"/>
              <a:gd name="T34" fmla="*/ 2147483647 w 582"/>
              <a:gd name="T35" fmla="*/ 2147483647 h 574"/>
              <a:gd name="T36" fmla="*/ 2147483647 w 582"/>
              <a:gd name="T37" fmla="*/ 2147483647 h 574"/>
              <a:gd name="T38" fmla="*/ 2147483647 w 582"/>
              <a:gd name="T39" fmla="*/ 0 h 574"/>
              <a:gd name="T40" fmla="*/ 2147483647 w 582"/>
              <a:gd name="T41" fmla="*/ 2147483647 h 574"/>
              <a:gd name="T42" fmla="*/ 2147483647 w 582"/>
              <a:gd name="T43" fmla="*/ 2147483647 h 574"/>
              <a:gd name="T44" fmla="*/ 2147483647 w 582"/>
              <a:gd name="T45" fmla="*/ 2147483647 h 574"/>
              <a:gd name="T46" fmla="*/ 2147483647 w 582"/>
              <a:gd name="T47" fmla="*/ 2147483647 h 574"/>
              <a:gd name="T48" fmla="*/ 2147483647 w 582"/>
              <a:gd name="T49" fmla="*/ 2147483647 h 574"/>
              <a:gd name="T50" fmla="*/ 2147483647 w 582"/>
              <a:gd name="T51" fmla="*/ 2147483647 h 574"/>
              <a:gd name="T52" fmla="*/ 2147483647 w 582"/>
              <a:gd name="T53" fmla="*/ 2147483647 h 574"/>
              <a:gd name="T54" fmla="*/ 2147483647 w 582"/>
              <a:gd name="T55" fmla="*/ 2147483647 h 574"/>
              <a:gd name="T56" fmla="*/ 2147483647 w 582"/>
              <a:gd name="T57" fmla="*/ 2147483647 h 574"/>
              <a:gd name="T58" fmla="*/ 2147483647 w 582"/>
              <a:gd name="T59" fmla="*/ 2147483647 h 574"/>
              <a:gd name="T60" fmla="*/ 2147483647 w 582"/>
              <a:gd name="T61" fmla="*/ 2147483647 h 574"/>
              <a:gd name="T62" fmla="*/ 2147483647 w 582"/>
              <a:gd name="T63" fmla="*/ 2147483647 h 574"/>
              <a:gd name="T64" fmla="*/ 2147483647 w 582"/>
              <a:gd name="T65" fmla="*/ 2147483647 h 574"/>
              <a:gd name="T66" fmla="*/ 2147483647 w 582"/>
              <a:gd name="T67" fmla="*/ 2147483647 h 574"/>
              <a:gd name="T68" fmla="*/ 2147483647 w 582"/>
              <a:gd name="T69" fmla="*/ 2147483647 h 574"/>
              <a:gd name="T70" fmla="*/ 2147483647 w 582"/>
              <a:gd name="T71" fmla="*/ 2147483647 h 5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2"/>
              <a:gd name="T109" fmla="*/ 0 h 574"/>
              <a:gd name="T110" fmla="*/ 582 w 582"/>
              <a:gd name="T111" fmla="*/ 574 h 5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2" h="574">
                <a:moveTo>
                  <a:pt x="582" y="462"/>
                </a:moveTo>
                <a:lnTo>
                  <a:pt x="582" y="555"/>
                </a:lnTo>
                <a:lnTo>
                  <a:pt x="538" y="555"/>
                </a:lnTo>
                <a:lnTo>
                  <a:pt x="538" y="574"/>
                </a:lnTo>
                <a:lnTo>
                  <a:pt x="269" y="423"/>
                </a:lnTo>
                <a:lnTo>
                  <a:pt x="198" y="423"/>
                </a:lnTo>
                <a:lnTo>
                  <a:pt x="174" y="399"/>
                </a:lnTo>
                <a:lnTo>
                  <a:pt x="94" y="399"/>
                </a:lnTo>
                <a:lnTo>
                  <a:pt x="69" y="349"/>
                </a:lnTo>
                <a:lnTo>
                  <a:pt x="42" y="349"/>
                </a:lnTo>
                <a:lnTo>
                  <a:pt x="0" y="286"/>
                </a:lnTo>
                <a:lnTo>
                  <a:pt x="17" y="267"/>
                </a:lnTo>
                <a:lnTo>
                  <a:pt x="17" y="217"/>
                </a:lnTo>
                <a:lnTo>
                  <a:pt x="17" y="155"/>
                </a:lnTo>
                <a:lnTo>
                  <a:pt x="0" y="130"/>
                </a:lnTo>
                <a:lnTo>
                  <a:pt x="0" y="111"/>
                </a:lnTo>
                <a:lnTo>
                  <a:pt x="17" y="111"/>
                </a:lnTo>
                <a:lnTo>
                  <a:pt x="17" y="61"/>
                </a:lnTo>
                <a:lnTo>
                  <a:pt x="69" y="42"/>
                </a:lnTo>
                <a:lnTo>
                  <a:pt x="69" y="0"/>
                </a:lnTo>
                <a:lnTo>
                  <a:pt x="113" y="17"/>
                </a:lnTo>
                <a:lnTo>
                  <a:pt x="174" y="17"/>
                </a:lnTo>
                <a:lnTo>
                  <a:pt x="225" y="42"/>
                </a:lnTo>
                <a:lnTo>
                  <a:pt x="225" y="61"/>
                </a:lnTo>
                <a:lnTo>
                  <a:pt x="286" y="94"/>
                </a:lnTo>
                <a:lnTo>
                  <a:pt x="330" y="111"/>
                </a:lnTo>
                <a:lnTo>
                  <a:pt x="362" y="130"/>
                </a:lnTo>
                <a:lnTo>
                  <a:pt x="381" y="111"/>
                </a:lnTo>
                <a:lnTo>
                  <a:pt x="381" y="42"/>
                </a:lnTo>
                <a:lnTo>
                  <a:pt x="450" y="17"/>
                </a:lnTo>
                <a:lnTo>
                  <a:pt x="494" y="17"/>
                </a:lnTo>
                <a:lnTo>
                  <a:pt x="494" y="42"/>
                </a:lnTo>
                <a:lnTo>
                  <a:pt x="562" y="61"/>
                </a:lnTo>
                <a:lnTo>
                  <a:pt x="562" y="130"/>
                </a:lnTo>
                <a:lnTo>
                  <a:pt x="562" y="193"/>
                </a:lnTo>
                <a:lnTo>
                  <a:pt x="582" y="46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1" name="Freeform 99">
            <a:extLst>
              <a:ext uri="{FF2B5EF4-FFF2-40B4-BE49-F238E27FC236}">
                <a16:creationId xmlns:a16="http://schemas.microsoft.com/office/drawing/2014/main" id="{BE902C1E-6242-E443-BBA2-0EA0351C152E}"/>
              </a:ext>
            </a:extLst>
          </p:cNvPr>
          <p:cNvSpPr>
            <a:spLocks/>
          </p:cNvSpPr>
          <p:nvPr/>
        </p:nvSpPr>
        <p:spPr bwMode="auto">
          <a:xfrm>
            <a:off x="6487548" y="3695700"/>
            <a:ext cx="331787" cy="219075"/>
          </a:xfrm>
          <a:custGeom>
            <a:avLst/>
            <a:gdLst>
              <a:gd name="T0" fmla="*/ 0 w 381"/>
              <a:gd name="T1" fmla="*/ 2147483647 h 225"/>
              <a:gd name="T2" fmla="*/ 2147483647 w 381"/>
              <a:gd name="T3" fmla="*/ 2147483647 h 225"/>
              <a:gd name="T4" fmla="*/ 2147483647 w 381"/>
              <a:gd name="T5" fmla="*/ 2147483647 h 225"/>
              <a:gd name="T6" fmla="*/ 2147483647 w 381"/>
              <a:gd name="T7" fmla="*/ 2147483647 h 225"/>
              <a:gd name="T8" fmla="*/ 2147483647 w 381"/>
              <a:gd name="T9" fmla="*/ 2147483647 h 225"/>
              <a:gd name="T10" fmla="*/ 2147483647 w 381"/>
              <a:gd name="T11" fmla="*/ 2147483647 h 225"/>
              <a:gd name="T12" fmla="*/ 2147483647 w 381"/>
              <a:gd name="T13" fmla="*/ 2147483647 h 225"/>
              <a:gd name="T14" fmla="*/ 2147483647 w 381"/>
              <a:gd name="T15" fmla="*/ 2147483647 h 225"/>
              <a:gd name="T16" fmla="*/ 2147483647 w 381"/>
              <a:gd name="T17" fmla="*/ 2147483647 h 225"/>
              <a:gd name="T18" fmla="*/ 2147483647 w 381"/>
              <a:gd name="T19" fmla="*/ 2147483647 h 225"/>
              <a:gd name="T20" fmla="*/ 2147483647 w 381"/>
              <a:gd name="T21" fmla="*/ 0 h 225"/>
              <a:gd name="T22" fmla="*/ 2147483647 w 381"/>
              <a:gd name="T23" fmla="*/ 2147483647 h 225"/>
              <a:gd name="T24" fmla="*/ 2147483647 w 381"/>
              <a:gd name="T25" fmla="*/ 2147483647 h 225"/>
              <a:gd name="T26" fmla="*/ 2147483647 w 381"/>
              <a:gd name="T27" fmla="*/ 2147483647 h 225"/>
              <a:gd name="T28" fmla="*/ 0 w 381"/>
              <a:gd name="T29" fmla="*/ 2147483647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1"/>
              <a:gd name="T46" fmla="*/ 0 h 225"/>
              <a:gd name="T47" fmla="*/ 381 w 381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1" h="225">
                <a:moveTo>
                  <a:pt x="0" y="68"/>
                </a:moveTo>
                <a:lnTo>
                  <a:pt x="36" y="225"/>
                </a:lnTo>
                <a:lnTo>
                  <a:pt x="80" y="225"/>
                </a:lnTo>
                <a:lnTo>
                  <a:pt x="113" y="198"/>
                </a:lnTo>
                <a:lnTo>
                  <a:pt x="174" y="198"/>
                </a:lnTo>
                <a:lnTo>
                  <a:pt x="267" y="129"/>
                </a:lnTo>
                <a:lnTo>
                  <a:pt x="349" y="86"/>
                </a:lnTo>
                <a:lnTo>
                  <a:pt x="349" y="68"/>
                </a:lnTo>
                <a:lnTo>
                  <a:pt x="381" y="68"/>
                </a:lnTo>
                <a:lnTo>
                  <a:pt x="381" y="42"/>
                </a:lnTo>
                <a:lnTo>
                  <a:pt x="349" y="0"/>
                </a:lnTo>
                <a:lnTo>
                  <a:pt x="242" y="24"/>
                </a:lnTo>
                <a:lnTo>
                  <a:pt x="113" y="129"/>
                </a:lnTo>
                <a:lnTo>
                  <a:pt x="36" y="42"/>
                </a:lnTo>
                <a:lnTo>
                  <a:pt x="0" y="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92" name="Freeform 100">
            <a:extLst>
              <a:ext uri="{FF2B5EF4-FFF2-40B4-BE49-F238E27FC236}">
                <a16:creationId xmlns:a16="http://schemas.microsoft.com/office/drawing/2014/main" id="{93A645A4-9235-BB4A-9228-D24B850893A5}"/>
              </a:ext>
            </a:extLst>
          </p:cNvPr>
          <p:cNvSpPr>
            <a:spLocks/>
          </p:cNvSpPr>
          <p:nvPr/>
        </p:nvSpPr>
        <p:spPr bwMode="auto">
          <a:xfrm>
            <a:off x="6487548" y="3695700"/>
            <a:ext cx="331787" cy="219075"/>
          </a:xfrm>
          <a:custGeom>
            <a:avLst/>
            <a:gdLst>
              <a:gd name="T0" fmla="*/ 0 w 381"/>
              <a:gd name="T1" fmla="*/ 2147483647 h 225"/>
              <a:gd name="T2" fmla="*/ 2147483647 w 381"/>
              <a:gd name="T3" fmla="*/ 2147483647 h 225"/>
              <a:gd name="T4" fmla="*/ 2147483647 w 381"/>
              <a:gd name="T5" fmla="*/ 2147483647 h 225"/>
              <a:gd name="T6" fmla="*/ 2147483647 w 381"/>
              <a:gd name="T7" fmla="*/ 2147483647 h 225"/>
              <a:gd name="T8" fmla="*/ 2147483647 w 381"/>
              <a:gd name="T9" fmla="*/ 2147483647 h 225"/>
              <a:gd name="T10" fmla="*/ 2147483647 w 381"/>
              <a:gd name="T11" fmla="*/ 2147483647 h 225"/>
              <a:gd name="T12" fmla="*/ 2147483647 w 381"/>
              <a:gd name="T13" fmla="*/ 2147483647 h 225"/>
              <a:gd name="T14" fmla="*/ 2147483647 w 381"/>
              <a:gd name="T15" fmla="*/ 2147483647 h 225"/>
              <a:gd name="T16" fmla="*/ 2147483647 w 381"/>
              <a:gd name="T17" fmla="*/ 2147483647 h 225"/>
              <a:gd name="T18" fmla="*/ 2147483647 w 381"/>
              <a:gd name="T19" fmla="*/ 2147483647 h 225"/>
              <a:gd name="T20" fmla="*/ 2147483647 w 381"/>
              <a:gd name="T21" fmla="*/ 0 h 225"/>
              <a:gd name="T22" fmla="*/ 2147483647 w 381"/>
              <a:gd name="T23" fmla="*/ 2147483647 h 225"/>
              <a:gd name="T24" fmla="*/ 2147483647 w 381"/>
              <a:gd name="T25" fmla="*/ 2147483647 h 225"/>
              <a:gd name="T26" fmla="*/ 2147483647 w 381"/>
              <a:gd name="T27" fmla="*/ 2147483647 h 225"/>
              <a:gd name="T28" fmla="*/ 0 w 381"/>
              <a:gd name="T29" fmla="*/ 2147483647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1"/>
              <a:gd name="T46" fmla="*/ 0 h 225"/>
              <a:gd name="T47" fmla="*/ 381 w 381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1" h="225">
                <a:moveTo>
                  <a:pt x="0" y="68"/>
                </a:moveTo>
                <a:lnTo>
                  <a:pt x="36" y="225"/>
                </a:lnTo>
                <a:lnTo>
                  <a:pt x="80" y="225"/>
                </a:lnTo>
                <a:lnTo>
                  <a:pt x="113" y="198"/>
                </a:lnTo>
                <a:lnTo>
                  <a:pt x="174" y="198"/>
                </a:lnTo>
                <a:lnTo>
                  <a:pt x="267" y="129"/>
                </a:lnTo>
                <a:lnTo>
                  <a:pt x="349" y="86"/>
                </a:lnTo>
                <a:lnTo>
                  <a:pt x="349" y="68"/>
                </a:lnTo>
                <a:lnTo>
                  <a:pt x="381" y="68"/>
                </a:lnTo>
                <a:lnTo>
                  <a:pt x="381" y="42"/>
                </a:lnTo>
                <a:lnTo>
                  <a:pt x="349" y="0"/>
                </a:lnTo>
                <a:lnTo>
                  <a:pt x="242" y="24"/>
                </a:lnTo>
                <a:lnTo>
                  <a:pt x="113" y="129"/>
                </a:lnTo>
                <a:lnTo>
                  <a:pt x="36" y="42"/>
                </a:lnTo>
                <a:lnTo>
                  <a:pt x="0" y="6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" name="Freeform 101">
            <a:extLst>
              <a:ext uri="{FF2B5EF4-FFF2-40B4-BE49-F238E27FC236}">
                <a16:creationId xmlns:a16="http://schemas.microsoft.com/office/drawing/2014/main" id="{47375C05-F162-3047-A277-E0540F939BE0}"/>
              </a:ext>
            </a:extLst>
          </p:cNvPr>
          <p:cNvSpPr>
            <a:spLocks/>
          </p:cNvSpPr>
          <p:nvPr/>
        </p:nvSpPr>
        <p:spPr bwMode="auto">
          <a:xfrm>
            <a:off x="6789173" y="3406775"/>
            <a:ext cx="234950" cy="331788"/>
          </a:xfrm>
          <a:custGeom>
            <a:avLst/>
            <a:gdLst>
              <a:gd name="T0" fmla="*/ 2147483647 w 269"/>
              <a:gd name="T1" fmla="*/ 2147483647 h 338"/>
              <a:gd name="T2" fmla="*/ 2147483647 w 269"/>
              <a:gd name="T3" fmla="*/ 2147483647 h 338"/>
              <a:gd name="T4" fmla="*/ 0 w 269"/>
              <a:gd name="T5" fmla="*/ 2147483647 h 338"/>
              <a:gd name="T6" fmla="*/ 2147483647 w 269"/>
              <a:gd name="T7" fmla="*/ 2147483647 h 338"/>
              <a:gd name="T8" fmla="*/ 2147483647 w 269"/>
              <a:gd name="T9" fmla="*/ 2147483647 h 338"/>
              <a:gd name="T10" fmla="*/ 2147483647 w 269"/>
              <a:gd name="T11" fmla="*/ 2147483647 h 338"/>
              <a:gd name="T12" fmla="*/ 2147483647 w 269"/>
              <a:gd name="T13" fmla="*/ 2147483647 h 338"/>
              <a:gd name="T14" fmla="*/ 2147483647 w 269"/>
              <a:gd name="T15" fmla="*/ 2147483647 h 338"/>
              <a:gd name="T16" fmla="*/ 2147483647 w 269"/>
              <a:gd name="T17" fmla="*/ 2147483647 h 338"/>
              <a:gd name="T18" fmla="*/ 2147483647 w 269"/>
              <a:gd name="T19" fmla="*/ 2147483647 h 338"/>
              <a:gd name="T20" fmla="*/ 2147483647 w 269"/>
              <a:gd name="T21" fmla="*/ 0 h 338"/>
              <a:gd name="T22" fmla="*/ 2147483647 w 269"/>
              <a:gd name="T23" fmla="*/ 2147483647 h 338"/>
              <a:gd name="T24" fmla="*/ 2147483647 w 269"/>
              <a:gd name="T25" fmla="*/ 2147483647 h 338"/>
              <a:gd name="T26" fmla="*/ 2147483647 w 269"/>
              <a:gd name="T27" fmla="*/ 2147483647 h 338"/>
              <a:gd name="T28" fmla="*/ 2147483647 w 269"/>
              <a:gd name="T29" fmla="*/ 2147483647 h 338"/>
              <a:gd name="T30" fmla="*/ 2147483647 w 269"/>
              <a:gd name="T31" fmla="*/ 2147483647 h 338"/>
              <a:gd name="T32" fmla="*/ 2147483647 w 269"/>
              <a:gd name="T33" fmla="*/ 2147483647 h 338"/>
              <a:gd name="T34" fmla="*/ 2147483647 w 269"/>
              <a:gd name="T35" fmla="*/ 2147483647 h 338"/>
              <a:gd name="T36" fmla="*/ 2147483647 w 269"/>
              <a:gd name="T37" fmla="*/ 2147483647 h 338"/>
              <a:gd name="T38" fmla="*/ 2147483647 w 269"/>
              <a:gd name="T39" fmla="*/ 2147483647 h 338"/>
              <a:gd name="T40" fmla="*/ 2147483647 w 269"/>
              <a:gd name="T41" fmla="*/ 2147483647 h 338"/>
              <a:gd name="T42" fmla="*/ 2147483647 w 269"/>
              <a:gd name="T43" fmla="*/ 2147483647 h 3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9"/>
              <a:gd name="T67" fmla="*/ 0 h 338"/>
              <a:gd name="T68" fmla="*/ 269 w 269"/>
              <a:gd name="T69" fmla="*/ 338 h 3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9" h="338">
                <a:moveTo>
                  <a:pt x="74" y="338"/>
                </a:moveTo>
                <a:lnTo>
                  <a:pt x="30" y="338"/>
                </a:lnTo>
                <a:lnTo>
                  <a:pt x="0" y="294"/>
                </a:lnTo>
                <a:lnTo>
                  <a:pt x="93" y="225"/>
                </a:lnTo>
                <a:lnTo>
                  <a:pt x="137" y="137"/>
                </a:lnTo>
                <a:lnTo>
                  <a:pt x="137" y="93"/>
                </a:lnTo>
                <a:lnTo>
                  <a:pt x="112" y="74"/>
                </a:lnTo>
                <a:lnTo>
                  <a:pt x="93" y="50"/>
                </a:lnTo>
                <a:lnTo>
                  <a:pt x="112" y="50"/>
                </a:lnTo>
                <a:lnTo>
                  <a:pt x="112" y="31"/>
                </a:lnTo>
                <a:lnTo>
                  <a:pt x="137" y="0"/>
                </a:lnTo>
                <a:lnTo>
                  <a:pt x="162" y="31"/>
                </a:lnTo>
                <a:lnTo>
                  <a:pt x="231" y="50"/>
                </a:lnTo>
                <a:lnTo>
                  <a:pt x="269" y="93"/>
                </a:lnTo>
                <a:lnTo>
                  <a:pt x="250" y="137"/>
                </a:lnTo>
                <a:lnTo>
                  <a:pt x="206" y="206"/>
                </a:lnTo>
                <a:lnTo>
                  <a:pt x="206" y="250"/>
                </a:lnTo>
                <a:lnTo>
                  <a:pt x="187" y="250"/>
                </a:lnTo>
                <a:lnTo>
                  <a:pt x="162" y="294"/>
                </a:lnTo>
                <a:lnTo>
                  <a:pt x="112" y="294"/>
                </a:lnTo>
                <a:lnTo>
                  <a:pt x="93" y="338"/>
                </a:lnTo>
                <a:lnTo>
                  <a:pt x="74" y="33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4" name="Freeform 102">
            <a:extLst>
              <a:ext uri="{FF2B5EF4-FFF2-40B4-BE49-F238E27FC236}">
                <a16:creationId xmlns:a16="http://schemas.microsoft.com/office/drawing/2014/main" id="{662CCADE-A2F9-DA40-8D7A-951CCBCA1B55}"/>
              </a:ext>
            </a:extLst>
          </p:cNvPr>
          <p:cNvSpPr>
            <a:spLocks/>
          </p:cNvSpPr>
          <p:nvPr/>
        </p:nvSpPr>
        <p:spPr bwMode="auto">
          <a:xfrm>
            <a:off x="6789173" y="3406775"/>
            <a:ext cx="234950" cy="331788"/>
          </a:xfrm>
          <a:custGeom>
            <a:avLst/>
            <a:gdLst>
              <a:gd name="T0" fmla="*/ 2147483647 w 269"/>
              <a:gd name="T1" fmla="*/ 2147483647 h 338"/>
              <a:gd name="T2" fmla="*/ 2147483647 w 269"/>
              <a:gd name="T3" fmla="*/ 2147483647 h 338"/>
              <a:gd name="T4" fmla="*/ 0 w 269"/>
              <a:gd name="T5" fmla="*/ 2147483647 h 338"/>
              <a:gd name="T6" fmla="*/ 2147483647 w 269"/>
              <a:gd name="T7" fmla="*/ 2147483647 h 338"/>
              <a:gd name="T8" fmla="*/ 2147483647 w 269"/>
              <a:gd name="T9" fmla="*/ 2147483647 h 338"/>
              <a:gd name="T10" fmla="*/ 2147483647 w 269"/>
              <a:gd name="T11" fmla="*/ 2147483647 h 338"/>
              <a:gd name="T12" fmla="*/ 2147483647 w 269"/>
              <a:gd name="T13" fmla="*/ 2147483647 h 338"/>
              <a:gd name="T14" fmla="*/ 2147483647 w 269"/>
              <a:gd name="T15" fmla="*/ 2147483647 h 338"/>
              <a:gd name="T16" fmla="*/ 2147483647 w 269"/>
              <a:gd name="T17" fmla="*/ 2147483647 h 338"/>
              <a:gd name="T18" fmla="*/ 2147483647 w 269"/>
              <a:gd name="T19" fmla="*/ 2147483647 h 338"/>
              <a:gd name="T20" fmla="*/ 2147483647 w 269"/>
              <a:gd name="T21" fmla="*/ 0 h 338"/>
              <a:gd name="T22" fmla="*/ 2147483647 w 269"/>
              <a:gd name="T23" fmla="*/ 2147483647 h 338"/>
              <a:gd name="T24" fmla="*/ 2147483647 w 269"/>
              <a:gd name="T25" fmla="*/ 2147483647 h 338"/>
              <a:gd name="T26" fmla="*/ 2147483647 w 269"/>
              <a:gd name="T27" fmla="*/ 2147483647 h 338"/>
              <a:gd name="T28" fmla="*/ 2147483647 w 269"/>
              <a:gd name="T29" fmla="*/ 2147483647 h 338"/>
              <a:gd name="T30" fmla="*/ 2147483647 w 269"/>
              <a:gd name="T31" fmla="*/ 2147483647 h 338"/>
              <a:gd name="T32" fmla="*/ 2147483647 w 269"/>
              <a:gd name="T33" fmla="*/ 2147483647 h 338"/>
              <a:gd name="T34" fmla="*/ 2147483647 w 269"/>
              <a:gd name="T35" fmla="*/ 2147483647 h 338"/>
              <a:gd name="T36" fmla="*/ 2147483647 w 269"/>
              <a:gd name="T37" fmla="*/ 2147483647 h 338"/>
              <a:gd name="T38" fmla="*/ 2147483647 w 269"/>
              <a:gd name="T39" fmla="*/ 2147483647 h 338"/>
              <a:gd name="T40" fmla="*/ 2147483647 w 269"/>
              <a:gd name="T41" fmla="*/ 2147483647 h 338"/>
              <a:gd name="T42" fmla="*/ 2147483647 w 269"/>
              <a:gd name="T43" fmla="*/ 2147483647 h 3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9"/>
              <a:gd name="T67" fmla="*/ 0 h 338"/>
              <a:gd name="T68" fmla="*/ 269 w 269"/>
              <a:gd name="T69" fmla="*/ 338 h 3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9" h="338">
                <a:moveTo>
                  <a:pt x="74" y="338"/>
                </a:moveTo>
                <a:lnTo>
                  <a:pt x="30" y="338"/>
                </a:lnTo>
                <a:lnTo>
                  <a:pt x="0" y="294"/>
                </a:lnTo>
                <a:lnTo>
                  <a:pt x="93" y="225"/>
                </a:lnTo>
                <a:lnTo>
                  <a:pt x="137" y="137"/>
                </a:lnTo>
                <a:lnTo>
                  <a:pt x="137" y="93"/>
                </a:lnTo>
                <a:lnTo>
                  <a:pt x="112" y="74"/>
                </a:lnTo>
                <a:lnTo>
                  <a:pt x="93" y="50"/>
                </a:lnTo>
                <a:lnTo>
                  <a:pt x="112" y="50"/>
                </a:lnTo>
                <a:lnTo>
                  <a:pt x="112" y="31"/>
                </a:lnTo>
                <a:lnTo>
                  <a:pt x="137" y="0"/>
                </a:lnTo>
                <a:lnTo>
                  <a:pt x="162" y="31"/>
                </a:lnTo>
                <a:lnTo>
                  <a:pt x="231" y="50"/>
                </a:lnTo>
                <a:lnTo>
                  <a:pt x="269" y="93"/>
                </a:lnTo>
                <a:lnTo>
                  <a:pt x="250" y="137"/>
                </a:lnTo>
                <a:lnTo>
                  <a:pt x="206" y="206"/>
                </a:lnTo>
                <a:lnTo>
                  <a:pt x="206" y="250"/>
                </a:lnTo>
                <a:lnTo>
                  <a:pt x="187" y="250"/>
                </a:lnTo>
                <a:lnTo>
                  <a:pt x="162" y="294"/>
                </a:lnTo>
                <a:lnTo>
                  <a:pt x="112" y="294"/>
                </a:lnTo>
                <a:lnTo>
                  <a:pt x="93" y="338"/>
                </a:lnTo>
                <a:lnTo>
                  <a:pt x="74" y="33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5" name="Freeform 103">
            <a:extLst>
              <a:ext uri="{FF2B5EF4-FFF2-40B4-BE49-F238E27FC236}">
                <a16:creationId xmlns:a16="http://schemas.microsoft.com/office/drawing/2014/main" id="{0CE7C3A9-4F19-9A43-B743-2EA242BC037B}"/>
              </a:ext>
            </a:extLst>
          </p:cNvPr>
          <p:cNvSpPr>
            <a:spLocks/>
          </p:cNvSpPr>
          <p:nvPr/>
        </p:nvSpPr>
        <p:spPr bwMode="auto">
          <a:xfrm>
            <a:off x="6216085" y="3105150"/>
            <a:ext cx="693738" cy="717550"/>
          </a:xfrm>
          <a:custGeom>
            <a:avLst/>
            <a:gdLst>
              <a:gd name="T0" fmla="*/ 2147483647 w 798"/>
              <a:gd name="T1" fmla="*/ 2147483647 h 730"/>
              <a:gd name="T2" fmla="*/ 2147483647 w 798"/>
              <a:gd name="T3" fmla="*/ 2147483647 h 730"/>
              <a:gd name="T4" fmla="*/ 2147483647 w 798"/>
              <a:gd name="T5" fmla="*/ 2147483647 h 730"/>
              <a:gd name="T6" fmla="*/ 2147483647 w 798"/>
              <a:gd name="T7" fmla="*/ 2147483647 h 730"/>
              <a:gd name="T8" fmla="*/ 2147483647 w 798"/>
              <a:gd name="T9" fmla="*/ 2147483647 h 730"/>
              <a:gd name="T10" fmla="*/ 2147483647 w 798"/>
              <a:gd name="T11" fmla="*/ 0 h 730"/>
              <a:gd name="T12" fmla="*/ 2147483647 w 798"/>
              <a:gd name="T13" fmla="*/ 2147483647 h 730"/>
              <a:gd name="T14" fmla="*/ 2147483647 w 798"/>
              <a:gd name="T15" fmla="*/ 2147483647 h 730"/>
              <a:gd name="T16" fmla="*/ 2147483647 w 798"/>
              <a:gd name="T17" fmla="*/ 2147483647 h 730"/>
              <a:gd name="T18" fmla="*/ 2147483647 w 798"/>
              <a:gd name="T19" fmla="*/ 2147483647 h 730"/>
              <a:gd name="T20" fmla="*/ 2147483647 w 798"/>
              <a:gd name="T21" fmla="*/ 2147483647 h 730"/>
              <a:gd name="T22" fmla="*/ 0 w 798"/>
              <a:gd name="T23" fmla="*/ 2147483647 h 730"/>
              <a:gd name="T24" fmla="*/ 0 w 798"/>
              <a:gd name="T25" fmla="*/ 2147483647 h 730"/>
              <a:gd name="T26" fmla="*/ 2147483647 w 798"/>
              <a:gd name="T27" fmla="*/ 2147483647 h 730"/>
              <a:gd name="T28" fmla="*/ 2147483647 w 798"/>
              <a:gd name="T29" fmla="*/ 2147483647 h 730"/>
              <a:gd name="T30" fmla="*/ 2147483647 w 798"/>
              <a:gd name="T31" fmla="*/ 2147483647 h 730"/>
              <a:gd name="T32" fmla="*/ 2147483647 w 798"/>
              <a:gd name="T33" fmla="*/ 2147483647 h 730"/>
              <a:gd name="T34" fmla="*/ 2147483647 w 798"/>
              <a:gd name="T35" fmla="*/ 2147483647 h 730"/>
              <a:gd name="T36" fmla="*/ 2147483647 w 798"/>
              <a:gd name="T37" fmla="*/ 2147483647 h 730"/>
              <a:gd name="T38" fmla="*/ 2147483647 w 798"/>
              <a:gd name="T39" fmla="*/ 2147483647 h 730"/>
              <a:gd name="T40" fmla="*/ 2147483647 w 798"/>
              <a:gd name="T41" fmla="*/ 2147483647 h 730"/>
              <a:gd name="T42" fmla="*/ 2147483647 w 798"/>
              <a:gd name="T43" fmla="*/ 2147483647 h 730"/>
              <a:gd name="T44" fmla="*/ 2147483647 w 798"/>
              <a:gd name="T45" fmla="*/ 2147483647 h 730"/>
              <a:gd name="T46" fmla="*/ 2147483647 w 798"/>
              <a:gd name="T47" fmla="*/ 2147483647 h 730"/>
              <a:gd name="T48" fmla="*/ 2147483647 w 798"/>
              <a:gd name="T49" fmla="*/ 2147483647 h 730"/>
              <a:gd name="T50" fmla="*/ 2147483647 w 798"/>
              <a:gd name="T51" fmla="*/ 2147483647 h 730"/>
              <a:gd name="T52" fmla="*/ 2147483647 w 798"/>
              <a:gd name="T53" fmla="*/ 2147483647 h 730"/>
              <a:gd name="T54" fmla="*/ 2147483647 w 798"/>
              <a:gd name="T55" fmla="*/ 2147483647 h 730"/>
              <a:gd name="T56" fmla="*/ 2147483647 w 798"/>
              <a:gd name="T57" fmla="*/ 2147483647 h 730"/>
              <a:gd name="T58" fmla="*/ 2147483647 w 798"/>
              <a:gd name="T59" fmla="*/ 2147483647 h 730"/>
              <a:gd name="T60" fmla="*/ 2147483647 w 798"/>
              <a:gd name="T61" fmla="*/ 2147483647 h 730"/>
              <a:gd name="T62" fmla="*/ 2147483647 w 798"/>
              <a:gd name="T63" fmla="*/ 2147483647 h 730"/>
              <a:gd name="T64" fmla="*/ 2147483647 w 798"/>
              <a:gd name="T65" fmla="*/ 2147483647 h 730"/>
              <a:gd name="T66" fmla="*/ 2147483647 w 798"/>
              <a:gd name="T67" fmla="*/ 2147483647 h 730"/>
              <a:gd name="T68" fmla="*/ 2147483647 w 798"/>
              <a:gd name="T69" fmla="*/ 2147483647 h 730"/>
              <a:gd name="T70" fmla="*/ 2147483647 w 798"/>
              <a:gd name="T71" fmla="*/ 2147483647 h 730"/>
              <a:gd name="T72" fmla="*/ 2147483647 w 798"/>
              <a:gd name="T73" fmla="*/ 2147483647 h 730"/>
              <a:gd name="T74" fmla="*/ 2147483647 w 798"/>
              <a:gd name="T75" fmla="*/ 2147483647 h 730"/>
              <a:gd name="T76" fmla="*/ 2147483647 w 798"/>
              <a:gd name="T77" fmla="*/ 2147483647 h 730"/>
              <a:gd name="T78" fmla="*/ 2147483647 w 798"/>
              <a:gd name="T79" fmla="*/ 2147483647 h 730"/>
              <a:gd name="T80" fmla="*/ 2147483647 w 798"/>
              <a:gd name="T81" fmla="*/ 2147483647 h 730"/>
              <a:gd name="T82" fmla="*/ 2147483647 w 798"/>
              <a:gd name="T83" fmla="*/ 2147483647 h 730"/>
              <a:gd name="T84" fmla="*/ 2147483647 w 798"/>
              <a:gd name="T85" fmla="*/ 2147483647 h 730"/>
              <a:gd name="T86" fmla="*/ 2147483647 w 798"/>
              <a:gd name="T87" fmla="*/ 2147483647 h 730"/>
              <a:gd name="T88" fmla="*/ 2147483647 w 798"/>
              <a:gd name="T89" fmla="*/ 2147483647 h 730"/>
              <a:gd name="T90" fmla="*/ 2147483647 w 798"/>
              <a:gd name="T91" fmla="*/ 2147483647 h 730"/>
              <a:gd name="T92" fmla="*/ 2147483647 w 798"/>
              <a:gd name="T93" fmla="*/ 2147483647 h 7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98"/>
              <a:gd name="T142" fmla="*/ 0 h 730"/>
              <a:gd name="T143" fmla="*/ 798 w 798"/>
              <a:gd name="T144" fmla="*/ 730 h 7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98" h="730">
                <a:moveTo>
                  <a:pt x="348" y="130"/>
                </a:moveTo>
                <a:lnTo>
                  <a:pt x="310" y="111"/>
                </a:lnTo>
                <a:lnTo>
                  <a:pt x="310" y="69"/>
                </a:lnTo>
                <a:lnTo>
                  <a:pt x="285" y="69"/>
                </a:lnTo>
                <a:lnTo>
                  <a:pt x="192" y="17"/>
                </a:lnTo>
                <a:lnTo>
                  <a:pt x="154" y="0"/>
                </a:lnTo>
                <a:lnTo>
                  <a:pt x="61" y="17"/>
                </a:lnTo>
                <a:lnTo>
                  <a:pt x="104" y="69"/>
                </a:lnTo>
                <a:lnTo>
                  <a:pt x="80" y="86"/>
                </a:lnTo>
                <a:lnTo>
                  <a:pt x="61" y="86"/>
                </a:lnTo>
                <a:lnTo>
                  <a:pt x="36" y="111"/>
                </a:lnTo>
                <a:lnTo>
                  <a:pt x="0" y="111"/>
                </a:lnTo>
                <a:lnTo>
                  <a:pt x="0" y="173"/>
                </a:lnTo>
                <a:lnTo>
                  <a:pt x="17" y="173"/>
                </a:lnTo>
                <a:lnTo>
                  <a:pt x="104" y="336"/>
                </a:lnTo>
                <a:lnTo>
                  <a:pt x="154" y="355"/>
                </a:lnTo>
                <a:lnTo>
                  <a:pt x="173" y="399"/>
                </a:lnTo>
                <a:lnTo>
                  <a:pt x="173" y="461"/>
                </a:lnTo>
                <a:lnTo>
                  <a:pt x="192" y="511"/>
                </a:lnTo>
                <a:lnTo>
                  <a:pt x="236" y="530"/>
                </a:lnTo>
                <a:lnTo>
                  <a:pt x="310" y="643"/>
                </a:lnTo>
                <a:lnTo>
                  <a:pt x="310" y="667"/>
                </a:lnTo>
                <a:lnTo>
                  <a:pt x="348" y="643"/>
                </a:lnTo>
                <a:lnTo>
                  <a:pt x="423" y="730"/>
                </a:lnTo>
                <a:lnTo>
                  <a:pt x="554" y="624"/>
                </a:lnTo>
                <a:lnTo>
                  <a:pt x="659" y="599"/>
                </a:lnTo>
                <a:lnTo>
                  <a:pt x="754" y="530"/>
                </a:lnTo>
                <a:lnTo>
                  <a:pt x="798" y="442"/>
                </a:lnTo>
                <a:lnTo>
                  <a:pt x="798" y="399"/>
                </a:lnTo>
                <a:lnTo>
                  <a:pt x="771" y="379"/>
                </a:lnTo>
                <a:lnTo>
                  <a:pt x="754" y="355"/>
                </a:lnTo>
                <a:lnTo>
                  <a:pt x="735" y="355"/>
                </a:lnTo>
                <a:lnTo>
                  <a:pt x="735" y="379"/>
                </a:lnTo>
                <a:lnTo>
                  <a:pt x="710" y="379"/>
                </a:lnTo>
                <a:lnTo>
                  <a:pt x="691" y="379"/>
                </a:lnTo>
                <a:lnTo>
                  <a:pt x="659" y="379"/>
                </a:lnTo>
                <a:lnTo>
                  <a:pt x="642" y="379"/>
                </a:lnTo>
                <a:lnTo>
                  <a:pt x="617" y="379"/>
                </a:lnTo>
                <a:lnTo>
                  <a:pt x="598" y="379"/>
                </a:lnTo>
                <a:lnTo>
                  <a:pt x="598" y="355"/>
                </a:lnTo>
                <a:lnTo>
                  <a:pt x="598" y="336"/>
                </a:lnTo>
                <a:lnTo>
                  <a:pt x="579" y="286"/>
                </a:lnTo>
                <a:lnTo>
                  <a:pt x="554" y="223"/>
                </a:lnTo>
                <a:lnTo>
                  <a:pt x="486" y="149"/>
                </a:lnTo>
                <a:lnTo>
                  <a:pt x="423" y="130"/>
                </a:lnTo>
                <a:lnTo>
                  <a:pt x="373" y="130"/>
                </a:lnTo>
                <a:lnTo>
                  <a:pt x="348" y="13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6" name="Freeform 104">
            <a:extLst>
              <a:ext uri="{FF2B5EF4-FFF2-40B4-BE49-F238E27FC236}">
                <a16:creationId xmlns:a16="http://schemas.microsoft.com/office/drawing/2014/main" id="{41F60727-C612-6944-98A4-341F0418F6E6}"/>
              </a:ext>
            </a:extLst>
          </p:cNvPr>
          <p:cNvSpPr>
            <a:spLocks/>
          </p:cNvSpPr>
          <p:nvPr/>
        </p:nvSpPr>
        <p:spPr bwMode="auto">
          <a:xfrm>
            <a:off x="6216085" y="3105150"/>
            <a:ext cx="693738" cy="717550"/>
          </a:xfrm>
          <a:custGeom>
            <a:avLst/>
            <a:gdLst>
              <a:gd name="T0" fmla="*/ 2147483647 w 798"/>
              <a:gd name="T1" fmla="*/ 2147483647 h 730"/>
              <a:gd name="T2" fmla="*/ 2147483647 w 798"/>
              <a:gd name="T3" fmla="*/ 2147483647 h 730"/>
              <a:gd name="T4" fmla="*/ 2147483647 w 798"/>
              <a:gd name="T5" fmla="*/ 2147483647 h 730"/>
              <a:gd name="T6" fmla="*/ 2147483647 w 798"/>
              <a:gd name="T7" fmla="*/ 2147483647 h 730"/>
              <a:gd name="T8" fmla="*/ 2147483647 w 798"/>
              <a:gd name="T9" fmla="*/ 2147483647 h 730"/>
              <a:gd name="T10" fmla="*/ 2147483647 w 798"/>
              <a:gd name="T11" fmla="*/ 0 h 730"/>
              <a:gd name="T12" fmla="*/ 2147483647 w 798"/>
              <a:gd name="T13" fmla="*/ 2147483647 h 730"/>
              <a:gd name="T14" fmla="*/ 2147483647 w 798"/>
              <a:gd name="T15" fmla="*/ 2147483647 h 730"/>
              <a:gd name="T16" fmla="*/ 2147483647 w 798"/>
              <a:gd name="T17" fmla="*/ 2147483647 h 730"/>
              <a:gd name="T18" fmla="*/ 2147483647 w 798"/>
              <a:gd name="T19" fmla="*/ 2147483647 h 730"/>
              <a:gd name="T20" fmla="*/ 2147483647 w 798"/>
              <a:gd name="T21" fmla="*/ 2147483647 h 730"/>
              <a:gd name="T22" fmla="*/ 0 w 798"/>
              <a:gd name="T23" fmla="*/ 2147483647 h 730"/>
              <a:gd name="T24" fmla="*/ 0 w 798"/>
              <a:gd name="T25" fmla="*/ 2147483647 h 730"/>
              <a:gd name="T26" fmla="*/ 2147483647 w 798"/>
              <a:gd name="T27" fmla="*/ 2147483647 h 730"/>
              <a:gd name="T28" fmla="*/ 2147483647 w 798"/>
              <a:gd name="T29" fmla="*/ 2147483647 h 730"/>
              <a:gd name="T30" fmla="*/ 2147483647 w 798"/>
              <a:gd name="T31" fmla="*/ 2147483647 h 730"/>
              <a:gd name="T32" fmla="*/ 2147483647 w 798"/>
              <a:gd name="T33" fmla="*/ 2147483647 h 730"/>
              <a:gd name="T34" fmla="*/ 2147483647 w 798"/>
              <a:gd name="T35" fmla="*/ 2147483647 h 730"/>
              <a:gd name="T36" fmla="*/ 2147483647 w 798"/>
              <a:gd name="T37" fmla="*/ 2147483647 h 730"/>
              <a:gd name="T38" fmla="*/ 2147483647 w 798"/>
              <a:gd name="T39" fmla="*/ 2147483647 h 730"/>
              <a:gd name="T40" fmla="*/ 2147483647 w 798"/>
              <a:gd name="T41" fmla="*/ 2147483647 h 730"/>
              <a:gd name="T42" fmla="*/ 2147483647 w 798"/>
              <a:gd name="T43" fmla="*/ 2147483647 h 730"/>
              <a:gd name="T44" fmla="*/ 2147483647 w 798"/>
              <a:gd name="T45" fmla="*/ 2147483647 h 730"/>
              <a:gd name="T46" fmla="*/ 2147483647 w 798"/>
              <a:gd name="T47" fmla="*/ 2147483647 h 730"/>
              <a:gd name="T48" fmla="*/ 2147483647 w 798"/>
              <a:gd name="T49" fmla="*/ 2147483647 h 730"/>
              <a:gd name="T50" fmla="*/ 2147483647 w 798"/>
              <a:gd name="T51" fmla="*/ 2147483647 h 730"/>
              <a:gd name="T52" fmla="*/ 2147483647 w 798"/>
              <a:gd name="T53" fmla="*/ 2147483647 h 730"/>
              <a:gd name="T54" fmla="*/ 2147483647 w 798"/>
              <a:gd name="T55" fmla="*/ 2147483647 h 730"/>
              <a:gd name="T56" fmla="*/ 2147483647 w 798"/>
              <a:gd name="T57" fmla="*/ 2147483647 h 730"/>
              <a:gd name="T58" fmla="*/ 2147483647 w 798"/>
              <a:gd name="T59" fmla="*/ 2147483647 h 730"/>
              <a:gd name="T60" fmla="*/ 2147483647 w 798"/>
              <a:gd name="T61" fmla="*/ 2147483647 h 730"/>
              <a:gd name="T62" fmla="*/ 2147483647 w 798"/>
              <a:gd name="T63" fmla="*/ 2147483647 h 730"/>
              <a:gd name="T64" fmla="*/ 2147483647 w 798"/>
              <a:gd name="T65" fmla="*/ 2147483647 h 730"/>
              <a:gd name="T66" fmla="*/ 2147483647 w 798"/>
              <a:gd name="T67" fmla="*/ 2147483647 h 730"/>
              <a:gd name="T68" fmla="*/ 2147483647 w 798"/>
              <a:gd name="T69" fmla="*/ 2147483647 h 730"/>
              <a:gd name="T70" fmla="*/ 2147483647 w 798"/>
              <a:gd name="T71" fmla="*/ 2147483647 h 730"/>
              <a:gd name="T72" fmla="*/ 2147483647 w 798"/>
              <a:gd name="T73" fmla="*/ 2147483647 h 730"/>
              <a:gd name="T74" fmla="*/ 2147483647 w 798"/>
              <a:gd name="T75" fmla="*/ 2147483647 h 730"/>
              <a:gd name="T76" fmla="*/ 2147483647 w 798"/>
              <a:gd name="T77" fmla="*/ 2147483647 h 730"/>
              <a:gd name="T78" fmla="*/ 2147483647 w 798"/>
              <a:gd name="T79" fmla="*/ 2147483647 h 730"/>
              <a:gd name="T80" fmla="*/ 2147483647 w 798"/>
              <a:gd name="T81" fmla="*/ 2147483647 h 730"/>
              <a:gd name="T82" fmla="*/ 2147483647 w 798"/>
              <a:gd name="T83" fmla="*/ 2147483647 h 730"/>
              <a:gd name="T84" fmla="*/ 2147483647 w 798"/>
              <a:gd name="T85" fmla="*/ 2147483647 h 730"/>
              <a:gd name="T86" fmla="*/ 2147483647 w 798"/>
              <a:gd name="T87" fmla="*/ 2147483647 h 730"/>
              <a:gd name="T88" fmla="*/ 2147483647 w 798"/>
              <a:gd name="T89" fmla="*/ 2147483647 h 730"/>
              <a:gd name="T90" fmla="*/ 2147483647 w 798"/>
              <a:gd name="T91" fmla="*/ 2147483647 h 730"/>
              <a:gd name="T92" fmla="*/ 2147483647 w 798"/>
              <a:gd name="T93" fmla="*/ 2147483647 h 7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98"/>
              <a:gd name="T142" fmla="*/ 0 h 730"/>
              <a:gd name="T143" fmla="*/ 798 w 798"/>
              <a:gd name="T144" fmla="*/ 730 h 7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98" h="730">
                <a:moveTo>
                  <a:pt x="348" y="130"/>
                </a:moveTo>
                <a:lnTo>
                  <a:pt x="310" y="111"/>
                </a:lnTo>
                <a:lnTo>
                  <a:pt x="310" y="69"/>
                </a:lnTo>
                <a:lnTo>
                  <a:pt x="285" y="69"/>
                </a:lnTo>
                <a:lnTo>
                  <a:pt x="192" y="17"/>
                </a:lnTo>
                <a:lnTo>
                  <a:pt x="154" y="0"/>
                </a:lnTo>
                <a:lnTo>
                  <a:pt x="61" y="17"/>
                </a:lnTo>
                <a:lnTo>
                  <a:pt x="104" y="69"/>
                </a:lnTo>
                <a:lnTo>
                  <a:pt x="80" y="86"/>
                </a:lnTo>
                <a:lnTo>
                  <a:pt x="61" y="86"/>
                </a:lnTo>
                <a:lnTo>
                  <a:pt x="36" y="111"/>
                </a:lnTo>
                <a:lnTo>
                  <a:pt x="0" y="111"/>
                </a:lnTo>
                <a:lnTo>
                  <a:pt x="0" y="173"/>
                </a:lnTo>
                <a:lnTo>
                  <a:pt x="17" y="173"/>
                </a:lnTo>
                <a:lnTo>
                  <a:pt x="104" y="336"/>
                </a:lnTo>
                <a:lnTo>
                  <a:pt x="154" y="355"/>
                </a:lnTo>
                <a:lnTo>
                  <a:pt x="173" y="399"/>
                </a:lnTo>
                <a:lnTo>
                  <a:pt x="173" y="461"/>
                </a:lnTo>
                <a:lnTo>
                  <a:pt x="192" y="511"/>
                </a:lnTo>
                <a:lnTo>
                  <a:pt x="236" y="530"/>
                </a:lnTo>
                <a:lnTo>
                  <a:pt x="310" y="643"/>
                </a:lnTo>
                <a:lnTo>
                  <a:pt x="310" y="667"/>
                </a:lnTo>
                <a:lnTo>
                  <a:pt x="348" y="643"/>
                </a:lnTo>
                <a:lnTo>
                  <a:pt x="423" y="730"/>
                </a:lnTo>
                <a:lnTo>
                  <a:pt x="554" y="624"/>
                </a:lnTo>
                <a:lnTo>
                  <a:pt x="659" y="599"/>
                </a:lnTo>
                <a:lnTo>
                  <a:pt x="754" y="530"/>
                </a:lnTo>
                <a:lnTo>
                  <a:pt x="798" y="442"/>
                </a:lnTo>
                <a:lnTo>
                  <a:pt x="798" y="399"/>
                </a:lnTo>
                <a:lnTo>
                  <a:pt x="771" y="379"/>
                </a:lnTo>
                <a:lnTo>
                  <a:pt x="754" y="355"/>
                </a:lnTo>
                <a:lnTo>
                  <a:pt x="735" y="355"/>
                </a:lnTo>
                <a:lnTo>
                  <a:pt x="735" y="379"/>
                </a:lnTo>
                <a:lnTo>
                  <a:pt x="710" y="379"/>
                </a:lnTo>
                <a:lnTo>
                  <a:pt x="691" y="379"/>
                </a:lnTo>
                <a:lnTo>
                  <a:pt x="659" y="379"/>
                </a:lnTo>
                <a:lnTo>
                  <a:pt x="642" y="379"/>
                </a:lnTo>
                <a:lnTo>
                  <a:pt x="617" y="379"/>
                </a:lnTo>
                <a:lnTo>
                  <a:pt x="598" y="379"/>
                </a:lnTo>
                <a:lnTo>
                  <a:pt x="598" y="355"/>
                </a:lnTo>
                <a:lnTo>
                  <a:pt x="598" y="336"/>
                </a:lnTo>
                <a:lnTo>
                  <a:pt x="579" y="286"/>
                </a:lnTo>
                <a:lnTo>
                  <a:pt x="554" y="223"/>
                </a:lnTo>
                <a:lnTo>
                  <a:pt x="486" y="149"/>
                </a:lnTo>
                <a:lnTo>
                  <a:pt x="423" y="130"/>
                </a:lnTo>
                <a:lnTo>
                  <a:pt x="373" y="130"/>
                </a:lnTo>
                <a:lnTo>
                  <a:pt x="348" y="13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7" name="Freeform 106">
            <a:extLst>
              <a:ext uri="{FF2B5EF4-FFF2-40B4-BE49-F238E27FC236}">
                <a16:creationId xmlns:a16="http://schemas.microsoft.com/office/drawing/2014/main" id="{423F3639-04EE-984C-970E-6F982F70729C}"/>
              </a:ext>
            </a:extLst>
          </p:cNvPr>
          <p:cNvSpPr>
            <a:spLocks/>
          </p:cNvSpPr>
          <p:nvPr/>
        </p:nvSpPr>
        <p:spPr bwMode="auto">
          <a:xfrm>
            <a:off x="6735198" y="3363913"/>
            <a:ext cx="173037" cy="115887"/>
          </a:xfrm>
          <a:custGeom>
            <a:avLst/>
            <a:gdLst>
              <a:gd name="T0" fmla="*/ 2147483647 w 198"/>
              <a:gd name="T1" fmla="*/ 2147483647 h 118"/>
              <a:gd name="T2" fmla="*/ 2147483647 w 198"/>
              <a:gd name="T3" fmla="*/ 0 h 118"/>
              <a:gd name="T4" fmla="*/ 2147483647 w 198"/>
              <a:gd name="T5" fmla="*/ 2147483647 h 118"/>
              <a:gd name="T6" fmla="*/ 2147483647 w 198"/>
              <a:gd name="T7" fmla="*/ 2147483647 h 118"/>
              <a:gd name="T8" fmla="*/ 2147483647 w 198"/>
              <a:gd name="T9" fmla="*/ 2147483647 h 118"/>
              <a:gd name="T10" fmla="*/ 0 w 198"/>
              <a:gd name="T11" fmla="*/ 2147483647 h 118"/>
              <a:gd name="T12" fmla="*/ 0 w 198"/>
              <a:gd name="T13" fmla="*/ 2147483647 h 118"/>
              <a:gd name="T14" fmla="*/ 0 w 198"/>
              <a:gd name="T15" fmla="*/ 2147483647 h 118"/>
              <a:gd name="T16" fmla="*/ 2147483647 w 198"/>
              <a:gd name="T17" fmla="*/ 2147483647 h 118"/>
              <a:gd name="T18" fmla="*/ 2147483647 w 198"/>
              <a:gd name="T19" fmla="*/ 2147483647 h 118"/>
              <a:gd name="T20" fmla="*/ 2147483647 w 198"/>
              <a:gd name="T21" fmla="*/ 2147483647 h 118"/>
              <a:gd name="T22" fmla="*/ 2147483647 w 198"/>
              <a:gd name="T23" fmla="*/ 2147483647 h 118"/>
              <a:gd name="T24" fmla="*/ 2147483647 w 198"/>
              <a:gd name="T25" fmla="*/ 2147483647 h 118"/>
              <a:gd name="T26" fmla="*/ 2147483647 w 198"/>
              <a:gd name="T27" fmla="*/ 2147483647 h 118"/>
              <a:gd name="T28" fmla="*/ 2147483647 w 198"/>
              <a:gd name="T29" fmla="*/ 2147483647 h 118"/>
              <a:gd name="T30" fmla="*/ 2147483647 w 198"/>
              <a:gd name="T31" fmla="*/ 2147483647 h 118"/>
              <a:gd name="T32" fmla="*/ 2147483647 w 198"/>
              <a:gd name="T33" fmla="*/ 2147483647 h 118"/>
              <a:gd name="T34" fmla="*/ 2147483647 w 198"/>
              <a:gd name="T35" fmla="*/ 2147483647 h 118"/>
              <a:gd name="T36" fmla="*/ 2147483647 w 198"/>
              <a:gd name="T37" fmla="*/ 2147483647 h 118"/>
              <a:gd name="T38" fmla="*/ 2147483647 w 198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18"/>
              <a:gd name="T62" fmla="*/ 198 w 198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18">
                <a:moveTo>
                  <a:pt x="198" y="25"/>
                </a:moveTo>
                <a:lnTo>
                  <a:pt x="173" y="0"/>
                </a:lnTo>
                <a:lnTo>
                  <a:pt x="111" y="75"/>
                </a:lnTo>
                <a:lnTo>
                  <a:pt x="61" y="75"/>
                </a:lnTo>
                <a:lnTo>
                  <a:pt x="42" y="92"/>
                </a:lnTo>
                <a:lnTo>
                  <a:pt x="0" y="75"/>
                </a:lnTo>
                <a:lnTo>
                  <a:pt x="0" y="92"/>
                </a:lnTo>
                <a:lnTo>
                  <a:pt x="0" y="118"/>
                </a:lnTo>
                <a:lnTo>
                  <a:pt x="17" y="118"/>
                </a:lnTo>
                <a:lnTo>
                  <a:pt x="42" y="118"/>
                </a:lnTo>
                <a:lnTo>
                  <a:pt x="61" y="118"/>
                </a:lnTo>
                <a:lnTo>
                  <a:pt x="91" y="118"/>
                </a:lnTo>
                <a:lnTo>
                  <a:pt x="111" y="118"/>
                </a:lnTo>
                <a:lnTo>
                  <a:pt x="135" y="118"/>
                </a:lnTo>
                <a:lnTo>
                  <a:pt x="135" y="92"/>
                </a:lnTo>
                <a:lnTo>
                  <a:pt x="154" y="92"/>
                </a:lnTo>
                <a:lnTo>
                  <a:pt x="173" y="92"/>
                </a:lnTo>
                <a:lnTo>
                  <a:pt x="173" y="75"/>
                </a:lnTo>
                <a:lnTo>
                  <a:pt x="198" y="42"/>
                </a:lnTo>
                <a:lnTo>
                  <a:pt x="198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8" name="Freeform 107">
            <a:extLst>
              <a:ext uri="{FF2B5EF4-FFF2-40B4-BE49-F238E27FC236}">
                <a16:creationId xmlns:a16="http://schemas.microsoft.com/office/drawing/2014/main" id="{1CCA269D-5E8A-AA48-9D80-8283FB112C70}"/>
              </a:ext>
            </a:extLst>
          </p:cNvPr>
          <p:cNvSpPr>
            <a:spLocks/>
          </p:cNvSpPr>
          <p:nvPr/>
        </p:nvSpPr>
        <p:spPr bwMode="auto">
          <a:xfrm>
            <a:off x="6735198" y="3363913"/>
            <a:ext cx="173037" cy="115887"/>
          </a:xfrm>
          <a:custGeom>
            <a:avLst/>
            <a:gdLst>
              <a:gd name="T0" fmla="*/ 2147483647 w 198"/>
              <a:gd name="T1" fmla="*/ 2147483647 h 118"/>
              <a:gd name="T2" fmla="*/ 2147483647 w 198"/>
              <a:gd name="T3" fmla="*/ 0 h 118"/>
              <a:gd name="T4" fmla="*/ 2147483647 w 198"/>
              <a:gd name="T5" fmla="*/ 2147483647 h 118"/>
              <a:gd name="T6" fmla="*/ 2147483647 w 198"/>
              <a:gd name="T7" fmla="*/ 2147483647 h 118"/>
              <a:gd name="T8" fmla="*/ 2147483647 w 198"/>
              <a:gd name="T9" fmla="*/ 2147483647 h 118"/>
              <a:gd name="T10" fmla="*/ 0 w 198"/>
              <a:gd name="T11" fmla="*/ 2147483647 h 118"/>
              <a:gd name="T12" fmla="*/ 0 w 198"/>
              <a:gd name="T13" fmla="*/ 2147483647 h 118"/>
              <a:gd name="T14" fmla="*/ 0 w 198"/>
              <a:gd name="T15" fmla="*/ 2147483647 h 118"/>
              <a:gd name="T16" fmla="*/ 2147483647 w 198"/>
              <a:gd name="T17" fmla="*/ 2147483647 h 118"/>
              <a:gd name="T18" fmla="*/ 2147483647 w 198"/>
              <a:gd name="T19" fmla="*/ 2147483647 h 118"/>
              <a:gd name="T20" fmla="*/ 2147483647 w 198"/>
              <a:gd name="T21" fmla="*/ 2147483647 h 118"/>
              <a:gd name="T22" fmla="*/ 2147483647 w 198"/>
              <a:gd name="T23" fmla="*/ 2147483647 h 118"/>
              <a:gd name="T24" fmla="*/ 2147483647 w 198"/>
              <a:gd name="T25" fmla="*/ 2147483647 h 118"/>
              <a:gd name="T26" fmla="*/ 2147483647 w 198"/>
              <a:gd name="T27" fmla="*/ 2147483647 h 118"/>
              <a:gd name="T28" fmla="*/ 2147483647 w 198"/>
              <a:gd name="T29" fmla="*/ 2147483647 h 118"/>
              <a:gd name="T30" fmla="*/ 2147483647 w 198"/>
              <a:gd name="T31" fmla="*/ 2147483647 h 118"/>
              <a:gd name="T32" fmla="*/ 2147483647 w 198"/>
              <a:gd name="T33" fmla="*/ 2147483647 h 118"/>
              <a:gd name="T34" fmla="*/ 2147483647 w 198"/>
              <a:gd name="T35" fmla="*/ 2147483647 h 118"/>
              <a:gd name="T36" fmla="*/ 2147483647 w 198"/>
              <a:gd name="T37" fmla="*/ 2147483647 h 118"/>
              <a:gd name="T38" fmla="*/ 2147483647 w 198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18"/>
              <a:gd name="T62" fmla="*/ 198 w 198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18">
                <a:moveTo>
                  <a:pt x="198" y="25"/>
                </a:moveTo>
                <a:lnTo>
                  <a:pt x="173" y="0"/>
                </a:lnTo>
                <a:lnTo>
                  <a:pt x="111" y="75"/>
                </a:lnTo>
                <a:lnTo>
                  <a:pt x="61" y="75"/>
                </a:lnTo>
                <a:lnTo>
                  <a:pt x="42" y="92"/>
                </a:lnTo>
                <a:lnTo>
                  <a:pt x="0" y="75"/>
                </a:lnTo>
                <a:lnTo>
                  <a:pt x="0" y="92"/>
                </a:lnTo>
                <a:lnTo>
                  <a:pt x="0" y="118"/>
                </a:lnTo>
                <a:lnTo>
                  <a:pt x="17" y="118"/>
                </a:lnTo>
                <a:lnTo>
                  <a:pt x="42" y="118"/>
                </a:lnTo>
                <a:lnTo>
                  <a:pt x="61" y="118"/>
                </a:lnTo>
                <a:lnTo>
                  <a:pt x="91" y="118"/>
                </a:lnTo>
                <a:lnTo>
                  <a:pt x="111" y="118"/>
                </a:lnTo>
                <a:lnTo>
                  <a:pt x="135" y="118"/>
                </a:lnTo>
                <a:lnTo>
                  <a:pt x="135" y="92"/>
                </a:lnTo>
                <a:lnTo>
                  <a:pt x="154" y="92"/>
                </a:lnTo>
                <a:lnTo>
                  <a:pt x="173" y="92"/>
                </a:lnTo>
                <a:lnTo>
                  <a:pt x="173" y="75"/>
                </a:lnTo>
                <a:lnTo>
                  <a:pt x="198" y="42"/>
                </a:lnTo>
                <a:lnTo>
                  <a:pt x="198" y="2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9" name="Freeform 108">
            <a:extLst>
              <a:ext uri="{FF2B5EF4-FFF2-40B4-BE49-F238E27FC236}">
                <a16:creationId xmlns:a16="http://schemas.microsoft.com/office/drawing/2014/main" id="{9135800E-8CF6-4043-B2B7-5386E70EE099}"/>
              </a:ext>
            </a:extLst>
          </p:cNvPr>
          <p:cNvSpPr>
            <a:spLocks/>
          </p:cNvSpPr>
          <p:nvPr/>
        </p:nvSpPr>
        <p:spPr bwMode="auto">
          <a:xfrm>
            <a:off x="9367273" y="4443413"/>
            <a:ext cx="325437" cy="368300"/>
          </a:xfrm>
          <a:custGeom>
            <a:avLst/>
            <a:gdLst>
              <a:gd name="T0" fmla="*/ 2147483647 w 374"/>
              <a:gd name="T1" fmla="*/ 2147483647 h 373"/>
              <a:gd name="T2" fmla="*/ 2147483647 w 374"/>
              <a:gd name="T3" fmla="*/ 2147483647 h 373"/>
              <a:gd name="T4" fmla="*/ 2147483647 w 374"/>
              <a:gd name="T5" fmla="*/ 2147483647 h 373"/>
              <a:gd name="T6" fmla="*/ 2147483647 w 374"/>
              <a:gd name="T7" fmla="*/ 2147483647 h 373"/>
              <a:gd name="T8" fmla="*/ 2147483647 w 374"/>
              <a:gd name="T9" fmla="*/ 2147483647 h 373"/>
              <a:gd name="T10" fmla="*/ 2147483647 w 374"/>
              <a:gd name="T11" fmla="*/ 2147483647 h 373"/>
              <a:gd name="T12" fmla="*/ 2147483647 w 374"/>
              <a:gd name="T13" fmla="*/ 2147483647 h 373"/>
              <a:gd name="T14" fmla="*/ 2147483647 w 374"/>
              <a:gd name="T15" fmla="*/ 2147483647 h 373"/>
              <a:gd name="T16" fmla="*/ 2147483647 w 374"/>
              <a:gd name="T17" fmla="*/ 2147483647 h 373"/>
              <a:gd name="T18" fmla="*/ 2147483647 w 374"/>
              <a:gd name="T19" fmla="*/ 0 h 373"/>
              <a:gd name="T20" fmla="*/ 2147483647 w 374"/>
              <a:gd name="T21" fmla="*/ 0 h 373"/>
              <a:gd name="T22" fmla="*/ 0 w 374"/>
              <a:gd name="T23" fmla="*/ 2147483647 h 373"/>
              <a:gd name="T24" fmla="*/ 2147483647 w 374"/>
              <a:gd name="T25" fmla="*/ 2147483647 h 373"/>
              <a:gd name="T26" fmla="*/ 2147483647 w 374"/>
              <a:gd name="T27" fmla="*/ 2147483647 h 373"/>
              <a:gd name="T28" fmla="*/ 2147483647 w 374"/>
              <a:gd name="T29" fmla="*/ 2147483647 h 373"/>
              <a:gd name="T30" fmla="*/ 2147483647 w 374"/>
              <a:gd name="T31" fmla="*/ 2147483647 h 373"/>
              <a:gd name="T32" fmla="*/ 2147483647 w 374"/>
              <a:gd name="T33" fmla="*/ 2147483647 h 373"/>
              <a:gd name="T34" fmla="*/ 2147483647 w 374"/>
              <a:gd name="T35" fmla="*/ 2147483647 h 373"/>
              <a:gd name="T36" fmla="*/ 2147483647 w 374"/>
              <a:gd name="T37" fmla="*/ 2147483647 h 373"/>
              <a:gd name="T38" fmla="*/ 2147483647 w 374"/>
              <a:gd name="T39" fmla="*/ 2147483647 h 373"/>
              <a:gd name="T40" fmla="*/ 2147483647 w 374"/>
              <a:gd name="T41" fmla="*/ 2147483647 h 373"/>
              <a:gd name="T42" fmla="*/ 2147483647 w 374"/>
              <a:gd name="T43" fmla="*/ 2147483647 h 373"/>
              <a:gd name="T44" fmla="*/ 2147483647 w 374"/>
              <a:gd name="T45" fmla="*/ 2147483647 h 373"/>
              <a:gd name="T46" fmla="*/ 2147483647 w 374"/>
              <a:gd name="T47" fmla="*/ 2147483647 h 373"/>
              <a:gd name="T48" fmla="*/ 2147483647 w 374"/>
              <a:gd name="T49" fmla="*/ 2147483647 h 373"/>
              <a:gd name="T50" fmla="*/ 2147483647 w 374"/>
              <a:gd name="T51" fmla="*/ 2147483647 h 373"/>
              <a:gd name="T52" fmla="*/ 2147483647 w 374"/>
              <a:gd name="T53" fmla="*/ 2147483647 h 373"/>
              <a:gd name="T54" fmla="*/ 2147483647 w 374"/>
              <a:gd name="T55" fmla="*/ 2147483647 h 373"/>
              <a:gd name="T56" fmla="*/ 2147483647 w 374"/>
              <a:gd name="T57" fmla="*/ 2147483647 h 37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4"/>
              <a:gd name="T88" fmla="*/ 0 h 373"/>
              <a:gd name="T89" fmla="*/ 374 w 374"/>
              <a:gd name="T90" fmla="*/ 373 h 37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4" h="373">
                <a:moveTo>
                  <a:pt x="374" y="373"/>
                </a:moveTo>
                <a:lnTo>
                  <a:pt x="374" y="104"/>
                </a:lnTo>
                <a:lnTo>
                  <a:pt x="267" y="61"/>
                </a:lnTo>
                <a:lnTo>
                  <a:pt x="218" y="80"/>
                </a:lnTo>
                <a:lnTo>
                  <a:pt x="174" y="124"/>
                </a:lnTo>
                <a:lnTo>
                  <a:pt x="155" y="124"/>
                </a:lnTo>
                <a:lnTo>
                  <a:pt x="130" y="80"/>
                </a:lnTo>
                <a:lnTo>
                  <a:pt x="105" y="17"/>
                </a:lnTo>
                <a:lnTo>
                  <a:pt x="86" y="17"/>
                </a:lnTo>
                <a:lnTo>
                  <a:pt x="86" y="0"/>
                </a:lnTo>
                <a:lnTo>
                  <a:pt x="42" y="0"/>
                </a:lnTo>
                <a:lnTo>
                  <a:pt x="0" y="36"/>
                </a:lnTo>
                <a:lnTo>
                  <a:pt x="42" y="61"/>
                </a:lnTo>
                <a:lnTo>
                  <a:pt x="42" y="80"/>
                </a:lnTo>
                <a:lnTo>
                  <a:pt x="105" y="80"/>
                </a:lnTo>
                <a:lnTo>
                  <a:pt x="105" y="104"/>
                </a:lnTo>
                <a:lnTo>
                  <a:pt x="42" y="104"/>
                </a:lnTo>
                <a:lnTo>
                  <a:pt x="61" y="124"/>
                </a:lnTo>
                <a:lnTo>
                  <a:pt x="61" y="148"/>
                </a:lnTo>
                <a:lnTo>
                  <a:pt x="86" y="148"/>
                </a:lnTo>
                <a:lnTo>
                  <a:pt x="105" y="124"/>
                </a:lnTo>
                <a:lnTo>
                  <a:pt x="155" y="173"/>
                </a:lnTo>
                <a:lnTo>
                  <a:pt x="243" y="192"/>
                </a:lnTo>
                <a:lnTo>
                  <a:pt x="267" y="217"/>
                </a:lnTo>
                <a:lnTo>
                  <a:pt x="286" y="305"/>
                </a:lnTo>
                <a:lnTo>
                  <a:pt x="267" y="305"/>
                </a:lnTo>
                <a:lnTo>
                  <a:pt x="243" y="347"/>
                </a:lnTo>
                <a:lnTo>
                  <a:pt x="330" y="330"/>
                </a:lnTo>
                <a:lnTo>
                  <a:pt x="374" y="3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00" name="Freeform 109">
            <a:extLst>
              <a:ext uri="{FF2B5EF4-FFF2-40B4-BE49-F238E27FC236}">
                <a16:creationId xmlns:a16="http://schemas.microsoft.com/office/drawing/2014/main" id="{392878D4-9D5F-2C43-BB83-BDC4E204AE6A}"/>
              </a:ext>
            </a:extLst>
          </p:cNvPr>
          <p:cNvSpPr>
            <a:spLocks/>
          </p:cNvSpPr>
          <p:nvPr/>
        </p:nvSpPr>
        <p:spPr bwMode="auto">
          <a:xfrm>
            <a:off x="9367273" y="4443413"/>
            <a:ext cx="325437" cy="368300"/>
          </a:xfrm>
          <a:custGeom>
            <a:avLst/>
            <a:gdLst>
              <a:gd name="T0" fmla="*/ 2147483647 w 374"/>
              <a:gd name="T1" fmla="*/ 2147483647 h 373"/>
              <a:gd name="T2" fmla="*/ 2147483647 w 374"/>
              <a:gd name="T3" fmla="*/ 2147483647 h 373"/>
              <a:gd name="T4" fmla="*/ 2147483647 w 374"/>
              <a:gd name="T5" fmla="*/ 2147483647 h 373"/>
              <a:gd name="T6" fmla="*/ 2147483647 w 374"/>
              <a:gd name="T7" fmla="*/ 2147483647 h 373"/>
              <a:gd name="T8" fmla="*/ 2147483647 w 374"/>
              <a:gd name="T9" fmla="*/ 2147483647 h 373"/>
              <a:gd name="T10" fmla="*/ 2147483647 w 374"/>
              <a:gd name="T11" fmla="*/ 2147483647 h 373"/>
              <a:gd name="T12" fmla="*/ 2147483647 w 374"/>
              <a:gd name="T13" fmla="*/ 2147483647 h 373"/>
              <a:gd name="T14" fmla="*/ 2147483647 w 374"/>
              <a:gd name="T15" fmla="*/ 2147483647 h 373"/>
              <a:gd name="T16" fmla="*/ 2147483647 w 374"/>
              <a:gd name="T17" fmla="*/ 2147483647 h 373"/>
              <a:gd name="T18" fmla="*/ 2147483647 w 374"/>
              <a:gd name="T19" fmla="*/ 0 h 373"/>
              <a:gd name="T20" fmla="*/ 2147483647 w 374"/>
              <a:gd name="T21" fmla="*/ 0 h 373"/>
              <a:gd name="T22" fmla="*/ 0 w 374"/>
              <a:gd name="T23" fmla="*/ 2147483647 h 373"/>
              <a:gd name="T24" fmla="*/ 2147483647 w 374"/>
              <a:gd name="T25" fmla="*/ 2147483647 h 373"/>
              <a:gd name="T26" fmla="*/ 2147483647 w 374"/>
              <a:gd name="T27" fmla="*/ 2147483647 h 373"/>
              <a:gd name="T28" fmla="*/ 2147483647 w 374"/>
              <a:gd name="T29" fmla="*/ 2147483647 h 373"/>
              <a:gd name="T30" fmla="*/ 2147483647 w 374"/>
              <a:gd name="T31" fmla="*/ 2147483647 h 373"/>
              <a:gd name="T32" fmla="*/ 2147483647 w 374"/>
              <a:gd name="T33" fmla="*/ 2147483647 h 373"/>
              <a:gd name="T34" fmla="*/ 2147483647 w 374"/>
              <a:gd name="T35" fmla="*/ 2147483647 h 373"/>
              <a:gd name="T36" fmla="*/ 2147483647 w 374"/>
              <a:gd name="T37" fmla="*/ 2147483647 h 373"/>
              <a:gd name="T38" fmla="*/ 2147483647 w 374"/>
              <a:gd name="T39" fmla="*/ 2147483647 h 373"/>
              <a:gd name="T40" fmla="*/ 2147483647 w 374"/>
              <a:gd name="T41" fmla="*/ 2147483647 h 373"/>
              <a:gd name="T42" fmla="*/ 2147483647 w 374"/>
              <a:gd name="T43" fmla="*/ 2147483647 h 373"/>
              <a:gd name="T44" fmla="*/ 2147483647 w 374"/>
              <a:gd name="T45" fmla="*/ 2147483647 h 373"/>
              <a:gd name="T46" fmla="*/ 2147483647 w 374"/>
              <a:gd name="T47" fmla="*/ 2147483647 h 373"/>
              <a:gd name="T48" fmla="*/ 2147483647 w 374"/>
              <a:gd name="T49" fmla="*/ 2147483647 h 373"/>
              <a:gd name="T50" fmla="*/ 2147483647 w 374"/>
              <a:gd name="T51" fmla="*/ 2147483647 h 373"/>
              <a:gd name="T52" fmla="*/ 2147483647 w 374"/>
              <a:gd name="T53" fmla="*/ 2147483647 h 373"/>
              <a:gd name="T54" fmla="*/ 2147483647 w 374"/>
              <a:gd name="T55" fmla="*/ 2147483647 h 373"/>
              <a:gd name="T56" fmla="*/ 2147483647 w 374"/>
              <a:gd name="T57" fmla="*/ 2147483647 h 37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4"/>
              <a:gd name="T88" fmla="*/ 0 h 373"/>
              <a:gd name="T89" fmla="*/ 374 w 374"/>
              <a:gd name="T90" fmla="*/ 373 h 37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4" h="373">
                <a:moveTo>
                  <a:pt x="374" y="373"/>
                </a:moveTo>
                <a:lnTo>
                  <a:pt x="374" y="104"/>
                </a:lnTo>
                <a:lnTo>
                  <a:pt x="267" y="61"/>
                </a:lnTo>
                <a:lnTo>
                  <a:pt x="218" y="80"/>
                </a:lnTo>
                <a:lnTo>
                  <a:pt x="174" y="124"/>
                </a:lnTo>
                <a:lnTo>
                  <a:pt x="155" y="124"/>
                </a:lnTo>
                <a:lnTo>
                  <a:pt x="130" y="80"/>
                </a:lnTo>
                <a:lnTo>
                  <a:pt x="105" y="17"/>
                </a:lnTo>
                <a:lnTo>
                  <a:pt x="86" y="17"/>
                </a:lnTo>
                <a:lnTo>
                  <a:pt x="86" y="0"/>
                </a:lnTo>
                <a:lnTo>
                  <a:pt x="42" y="0"/>
                </a:lnTo>
                <a:lnTo>
                  <a:pt x="0" y="36"/>
                </a:lnTo>
                <a:lnTo>
                  <a:pt x="42" y="61"/>
                </a:lnTo>
                <a:lnTo>
                  <a:pt x="42" y="80"/>
                </a:lnTo>
                <a:lnTo>
                  <a:pt x="105" y="80"/>
                </a:lnTo>
                <a:lnTo>
                  <a:pt x="105" y="104"/>
                </a:lnTo>
                <a:lnTo>
                  <a:pt x="42" y="104"/>
                </a:lnTo>
                <a:lnTo>
                  <a:pt x="61" y="124"/>
                </a:lnTo>
                <a:lnTo>
                  <a:pt x="61" y="148"/>
                </a:lnTo>
                <a:lnTo>
                  <a:pt x="86" y="148"/>
                </a:lnTo>
                <a:lnTo>
                  <a:pt x="105" y="124"/>
                </a:lnTo>
                <a:lnTo>
                  <a:pt x="155" y="173"/>
                </a:lnTo>
                <a:lnTo>
                  <a:pt x="243" y="192"/>
                </a:lnTo>
                <a:lnTo>
                  <a:pt x="267" y="217"/>
                </a:lnTo>
                <a:lnTo>
                  <a:pt x="286" y="305"/>
                </a:lnTo>
                <a:lnTo>
                  <a:pt x="267" y="305"/>
                </a:lnTo>
                <a:lnTo>
                  <a:pt x="243" y="347"/>
                </a:lnTo>
                <a:lnTo>
                  <a:pt x="330" y="330"/>
                </a:lnTo>
                <a:lnTo>
                  <a:pt x="374" y="37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1" name="Freeform 110">
            <a:extLst>
              <a:ext uri="{FF2B5EF4-FFF2-40B4-BE49-F238E27FC236}">
                <a16:creationId xmlns:a16="http://schemas.microsoft.com/office/drawing/2014/main" id="{0F3D6CC2-C630-F143-A02F-1CB22686CE65}"/>
              </a:ext>
            </a:extLst>
          </p:cNvPr>
          <p:cNvSpPr>
            <a:spLocks/>
          </p:cNvSpPr>
          <p:nvPr/>
        </p:nvSpPr>
        <p:spPr bwMode="auto">
          <a:xfrm>
            <a:off x="9694298" y="4551363"/>
            <a:ext cx="298450" cy="328612"/>
          </a:xfrm>
          <a:custGeom>
            <a:avLst/>
            <a:gdLst>
              <a:gd name="T0" fmla="*/ 0 w 343"/>
              <a:gd name="T1" fmla="*/ 0 h 338"/>
              <a:gd name="T2" fmla="*/ 0 w 343"/>
              <a:gd name="T3" fmla="*/ 2147483647 h 338"/>
              <a:gd name="T4" fmla="*/ 2147483647 w 343"/>
              <a:gd name="T5" fmla="*/ 2147483647 h 338"/>
              <a:gd name="T6" fmla="*/ 2147483647 w 343"/>
              <a:gd name="T7" fmla="*/ 2147483647 h 338"/>
              <a:gd name="T8" fmla="*/ 2147483647 w 343"/>
              <a:gd name="T9" fmla="*/ 2147483647 h 338"/>
              <a:gd name="T10" fmla="*/ 2147483647 w 343"/>
              <a:gd name="T11" fmla="*/ 2147483647 h 338"/>
              <a:gd name="T12" fmla="*/ 2147483647 w 343"/>
              <a:gd name="T13" fmla="*/ 2147483647 h 338"/>
              <a:gd name="T14" fmla="*/ 2147483647 w 343"/>
              <a:gd name="T15" fmla="*/ 2147483647 h 338"/>
              <a:gd name="T16" fmla="*/ 2147483647 w 343"/>
              <a:gd name="T17" fmla="*/ 2147483647 h 338"/>
              <a:gd name="T18" fmla="*/ 2147483647 w 343"/>
              <a:gd name="T19" fmla="*/ 2147483647 h 338"/>
              <a:gd name="T20" fmla="*/ 2147483647 w 343"/>
              <a:gd name="T21" fmla="*/ 2147483647 h 338"/>
              <a:gd name="T22" fmla="*/ 2147483647 w 343"/>
              <a:gd name="T23" fmla="*/ 2147483647 h 338"/>
              <a:gd name="T24" fmla="*/ 2147483647 w 343"/>
              <a:gd name="T25" fmla="*/ 2147483647 h 338"/>
              <a:gd name="T26" fmla="*/ 2147483647 w 343"/>
              <a:gd name="T27" fmla="*/ 2147483647 h 338"/>
              <a:gd name="T28" fmla="*/ 2147483647 w 343"/>
              <a:gd name="T29" fmla="*/ 2147483647 h 338"/>
              <a:gd name="T30" fmla="*/ 2147483647 w 343"/>
              <a:gd name="T31" fmla="*/ 2147483647 h 338"/>
              <a:gd name="T32" fmla="*/ 2147483647 w 343"/>
              <a:gd name="T33" fmla="*/ 2147483647 h 338"/>
              <a:gd name="T34" fmla="*/ 2147483647 w 343"/>
              <a:gd name="T35" fmla="*/ 2147483647 h 338"/>
              <a:gd name="T36" fmla="*/ 2147483647 w 343"/>
              <a:gd name="T37" fmla="*/ 2147483647 h 338"/>
              <a:gd name="T38" fmla="*/ 2147483647 w 343"/>
              <a:gd name="T39" fmla="*/ 2147483647 h 338"/>
              <a:gd name="T40" fmla="*/ 2147483647 w 343"/>
              <a:gd name="T41" fmla="*/ 2147483647 h 338"/>
              <a:gd name="T42" fmla="*/ 2147483647 w 343"/>
              <a:gd name="T43" fmla="*/ 2147483647 h 338"/>
              <a:gd name="T44" fmla="*/ 2147483647 w 343"/>
              <a:gd name="T45" fmla="*/ 2147483647 h 338"/>
              <a:gd name="T46" fmla="*/ 2147483647 w 343"/>
              <a:gd name="T47" fmla="*/ 2147483647 h 338"/>
              <a:gd name="T48" fmla="*/ 2147483647 w 343"/>
              <a:gd name="T49" fmla="*/ 2147483647 h 338"/>
              <a:gd name="T50" fmla="*/ 0 w 343"/>
              <a:gd name="T51" fmla="*/ 0 h 3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43"/>
              <a:gd name="T79" fmla="*/ 0 h 338"/>
              <a:gd name="T80" fmla="*/ 343 w 343"/>
              <a:gd name="T81" fmla="*/ 338 h 3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43" h="338">
                <a:moveTo>
                  <a:pt x="0" y="0"/>
                </a:moveTo>
                <a:lnTo>
                  <a:pt x="0" y="267"/>
                </a:lnTo>
                <a:lnTo>
                  <a:pt x="50" y="267"/>
                </a:lnTo>
                <a:lnTo>
                  <a:pt x="69" y="243"/>
                </a:lnTo>
                <a:lnTo>
                  <a:pt x="111" y="199"/>
                </a:lnTo>
                <a:lnTo>
                  <a:pt x="137" y="199"/>
                </a:lnTo>
                <a:lnTo>
                  <a:pt x="187" y="225"/>
                </a:lnTo>
                <a:lnTo>
                  <a:pt x="223" y="306"/>
                </a:lnTo>
                <a:lnTo>
                  <a:pt x="292" y="306"/>
                </a:lnTo>
                <a:lnTo>
                  <a:pt x="316" y="338"/>
                </a:lnTo>
                <a:lnTo>
                  <a:pt x="343" y="338"/>
                </a:lnTo>
                <a:lnTo>
                  <a:pt x="343" y="306"/>
                </a:lnTo>
                <a:lnTo>
                  <a:pt x="316" y="286"/>
                </a:lnTo>
                <a:lnTo>
                  <a:pt x="292" y="286"/>
                </a:lnTo>
                <a:lnTo>
                  <a:pt x="292" y="267"/>
                </a:lnTo>
                <a:lnTo>
                  <a:pt x="267" y="267"/>
                </a:lnTo>
                <a:lnTo>
                  <a:pt x="248" y="225"/>
                </a:lnTo>
                <a:lnTo>
                  <a:pt x="223" y="199"/>
                </a:lnTo>
                <a:lnTo>
                  <a:pt x="223" y="182"/>
                </a:lnTo>
                <a:lnTo>
                  <a:pt x="248" y="149"/>
                </a:lnTo>
                <a:lnTo>
                  <a:pt x="248" y="130"/>
                </a:lnTo>
                <a:lnTo>
                  <a:pt x="223" y="130"/>
                </a:lnTo>
                <a:lnTo>
                  <a:pt x="187" y="113"/>
                </a:lnTo>
                <a:lnTo>
                  <a:pt x="154" y="69"/>
                </a:lnTo>
                <a:lnTo>
                  <a:pt x="93" y="1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02" name="Freeform 111">
            <a:extLst>
              <a:ext uri="{FF2B5EF4-FFF2-40B4-BE49-F238E27FC236}">
                <a16:creationId xmlns:a16="http://schemas.microsoft.com/office/drawing/2014/main" id="{AF7F0B7B-2EBD-474B-81CC-81082648158A}"/>
              </a:ext>
            </a:extLst>
          </p:cNvPr>
          <p:cNvSpPr>
            <a:spLocks/>
          </p:cNvSpPr>
          <p:nvPr/>
        </p:nvSpPr>
        <p:spPr bwMode="auto">
          <a:xfrm>
            <a:off x="9694298" y="4551363"/>
            <a:ext cx="298450" cy="328612"/>
          </a:xfrm>
          <a:custGeom>
            <a:avLst/>
            <a:gdLst>
              <a:gd name="T0" fmla="*/ 0 w 343"/>
              <a:gd name="T1" fmla="*/ 0 h 338"/>
              <a:gd name="T2" fmla="*/ 0 w 343"/>
              <a:gd name="T3" fmla="*/ 2147483647 h 338"/>
              <a:gd name="T4" fmla="*/ 2147483647 w 343"/>
              <a:gd name="T5" fmla="*/ 2147483647 h 338"/>
              <a:gd name="T6" fmla="*/ 2147483647 w 343"/>
              <a:gd name="T7" fmla="*/ 2147483647 h 338"/>
              <a:gd name="T8" fmla="*/ 2147483647 w 343"/>
              <a:gd name="T9" fmla="*/ 2147483647 h 338"/>
              <a:gd name="T10" fmla="*/ 2147483647 w 343"/>
              <a:gd name="T11" fmla="*/ 2147483647 h 338"/>
              <a:gd name="T12" fmla="*/ 2147483647 w 343"/>
              <a:gd name="T13" fmla="*/ 2147483647 h 338"/>
              <a:gd name="T14" fmla="*/ 2147483647 w 343"/>
              <a:gd name="T15" fmla="*/ 2147483647 h 338"/>
              <a:gd name="T16" fmla="*/ 2147483647 w 343"/>
              <a:gd name="T17" fmla="*/ 2147483647 h 338"/>
              <a:gd name="T18" fmla="*/ 2147483647 w 343"/>
              <a:gd name="T19" fmla="*/ 2147483647 h 338"/>
              <a:gd name="T20" fmla="*/ 2147483647 w 343"/>
              <a:gd name="T21" fmla="*/ 2147483647 h 338"/>
              <a:gd name="T22" fmla="*/ 2147483647 w 343"/>
              <a:gd name="T23" fmla="*/ 2147483647 h 338"/>
              <a:gd name="T24" fmla="*/ 2147483647 w 343"/>
              <a:gd name="T25" fmla="*/ 2147483647 h 338"/>
              <a:gd name="T26" fmla="*/ 2147483647 w 343"/>
              <a:gd name="T27" fmla="*/ 2147483647 h 338"/>
              <a:gd name="T28" fmla="*/ 2147483647 w 343"/>
              <a:gd name="T29" fmla="*/ 2147483647 h 338"/>
              <a:gd name="T30" fmla="*/ 2147483647 w 343"/>
              <a:gd name="T31" fmla="*/ 2147483647 h 338"/>
              <a:gd name="T32" fmla="*/ 2147483647 w 343"/>
              <a:gd name="T33" fmla="*/ 2147483647 h 338"/>
              <a:gd name="T34" fmla="*/ 2147483647 w 343"/>
              <a:gd name="T35" fmla="*/ 2147483647 h 338"/>
              <a:gd name="T36" fmla="*/ 2147483647 w 343"/>
              <a:gd name="T37" fmla="*/ 2147483647 h 338"/>
              <a:gd name="T38" fmla="*/ 2147483647 w 343"/>
              <a:gd name="T39" fmla="*/ 2147483647 h 338"/>
              <a:gd name="T40" fmla="*/ 2147483647 w 343"/>
              <a:gd name="T41" fmla="*/ 2147483647 h 338"/>
              <a:gd name="T42" fmla="*/ 2147483647 w 343"/>
              <a:gd name="T43" fmla="*/ 2147483647 h 338"/>
              <a:gd name="T44" fmla="*/ 2147483647 w 343"/>
              <a:gd name="T45" fmla="*/ 2147483647 h 338"/>
              <a:gd name="T46" fmla="*/ 2147483647 w 343"/>
              <a:gd name="T47" fmla="*/ 2147483647 h 338"/>
              <a:gd name="T48" fmla="*/ 2147483647 w 343"/>
              <a:gd name="T49" fmla="*/ 2147483647 h 338"/>
              <a:gd name="T50" fmla="*/ 0 w 343"/>
              <a:gd name="T51" fmla="*/ 0 h 3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43"/>
              <a:gd name="T79" fmla="*/ 0 h 338"/>
              <a:gd name="T80" fmla="*/ 343 w 343"/>
              <a:gd name="T81" fmla="*/ 338 h 3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43" h="338">
                <a:moveTo>
                  <a:pt x="0" y="0"/>
                </a:moveTo>
                <a:lnTo>
                  <a:pt x="0" y="267"/>
                </a:lnTo>
                <a:lnTo>
                  <a:pt x="50" y="267"/>
                </a:lnTo>
                <a:lnTo>
                  <a:pt x="69" y="243"/>
                </a:lnTo>
                <a:lnTo>
                  <a:pt x="111" y="199"/>
                </a:lnTo>
                <a:lnTo>
                  <a:pt x="137" y="199"/>
                </a:lnTo>
                <a:lnTo>
                  <a:pt x="187" y="225"/>
                </a:lnTo>
                <a:lnTo>
                  <a:pt x="223" y="306"/>
                </a:lnTo>
                <a:lnTo>
                  <a:pt x="292" y="306"/>
                </a:lnTo>
                <a:lnTo>
                  <a:pt x="316" y="338"/>
                </a:lnTo>
                <a:lnTo>
                  <a:pt x="343" y="338"/>
                </a:lnTo>
                <a:lnTo>
                  <a:pt x="343" y="306"/>
                </a:lnTo>
                <a:lnTo>
                  <a:pt x="316" y="286"/>
                </a:lnTo>
                <a:lnTo>
                  <a:pt x="292" y="286"/>
                </a:lnTo>
                <a:lnTo>
                  <a:pt x="292" y="267"/>
                </a:lnTo>
                <a:lnTo>
                  <a:pt x="267" y="267"/>
                </a:lnTo>
                <a:lnTo>
                  <a:pt x="248" y="225"/>
                </a:lnTo>
                <a:lnTo>
                  <a:pt x="223" y="199"/>
                </a:lnTo>
                <a:lnTo>
                  <a:pt x="223" y="182"/>
                </a:lnTo>
                <a:lnTo>
                  <a:pt x="248" y="149"/>
                </a:lnTo>
                <a:lnTo>
                  <a:pt x="248" y="130"/>
                </a:lnTo>
                <a:lnTo>
                  <a:pt x="223" y="130"/>
                </a:lnTo>
                <a:lnTo>
                  <a:pt x="187" y="113"/>
                </a:lnTo>
                <a:lnTo>
                  <a:pt x="154" y="69"/>
                </a:lnTo>
                <a:lnTo>
                  <a:pt x="93" y="1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3" name="Freeform 112">
            <a:extLst>
              <a:ext uri="{FF2B5EF4-FFF2-40B4-BE49-F238E27FC236}">
                <a16:creationId xmlns:a16="http://schemas.microsoft.com/office/drawing/2014/main" id="{0254F34B-A4F1-CE47-BBBB-628120C43D89}"/>
              </a:ext>
            </a:extLst>
          </p:cNvPr>
          <p:cNvSpPr>
            <a:spLocks/>
          </p:cNvSpPr>
          <p:nvPr/>
        </p:nvSpPr>
        <p:spPr bwMode="auto">
          <a:xfrm>
            <a:off x="8662423" y="4260850"/>
            <a:ext cx="309562" cy="355600"/>
          </a:xfrm>
          <a:custGeom>
            <a:avLst/>
            <a:gdLst>
              <a:gd name="T0" fmla="*/ 2147483647 w 354"/>
              <a:gd name="T1" fmla="*/ 0 h 362"/>
              <a:gd name="T2" fmla="*/ 2147483647 w 354"/>
              <a:gd name="T3" fmla="*/ 0 h 362"/>
              <a:gd name="T4" fmla="*/ 2147483647 w 354"/>
              <a:gd name="T5" fmla="*/ 2147483647 h 362"/>
              <a:gd name="T6" fmla="*/ 2147483647 w 354"/>
              <a:gd name="T7" fmla="*/ 2147483647 h 362"/>
              <a:gd name="T8" fmla="*/ 2147483647 w 354"/>
              <a:gd name="T9" fmla="*/ 2147483647 h 362"/>
              <a:gd name="T10" fmla="*/ 2147483647 w 354"/>
              <a:gd name="T11" fmla="*/ 2147483647 h 362"/>
              <a:gd name="T12" fmla="*/ 2147483647 w 354"/>
              <a:gd name="T13" fmla="*/ 2147483647 h 362"/>
              <a:gd name="T14" fmla="*/ 2147483647 w 354"/>
              <a:gd name="T15" fmla="*/ 2147483647 h 362"/>
              <a:gd name="T16" fmla="*/ 2147483647 w 354"/>
              <a:gd name="T17" fmla="*/ 2147483647 h 362"/>
              <a:gd name="T18" fmla="*/ 2147483647 w 354"/>
              <a:gd name="T19" fmla="*/ 2147483647 h 362"/>
              <a:gd name="T20" fmla="*/ 2147483647 w 354"/>
              <a:gd name="T21" fmla="*/ 2147483647 h 362"/>
              <a:gd name="T22" fmla="*/ 2147483647 w 354"/>
              <a:gd name="T23" fmla="*/ 2147483647 h 362"/>
              <a:gd name="T24" fmla="*/ 2147483647 w 354"/>
              <a:gd name="T25" fmla="*/ 2147483647 h 362"/>
              <a:gd name="T26" fmla="*/ 2147483647 w 354"/>
              <a:gd name="T27" fmla="*/ 2147483647 h 362"/>
              <a:gd name="T28" fmla="*/ 2147483647 w 354"/>
              <a:gd name="T29" fmla="*/ 2147483647 h 362"/>
              <a:gd name="T30" fmla="*/ 2147483647 w 354"/>
              <a:gd name="T31" fmla="*/ 2147483647 h 362"/>
              <a:gd name="T32" fmla="*/ 2147483647 w 354"/>
              <a:gd name="T33" fmla="*/ 2147483647 h 362"/>
              <a:gd name="T34" fmla="*/ 2147483647 w 354"/>
              <a:gd name="T35" fmla="*/ 2147483647 h 362"/>
              <a:gd name="T36" fmla="*/ 2147483647 w 354"/>
              <a:gd name="T37" fmla="*/ 2147483647 h 362"/>
              <a:gd name="T38" fmla="*/ 0 w 354"/>
              <a:gd name="T39" fmla="*/ 2147483647 h 362"/>
              <a:gd name="T40" fmla="*/ 0 w 354"/>
              <a:gd name="T41" fmla="*/ 2147483647 h 362"/>
              <a:gd name="T42" fmla="*/ 2147483647 w 354"/>
              <a:gd name="T43" fmla="*/ 2147483647 h 362"/>
              <a:gd name="T44" fmla="*/ 2147483647 w 354"/>
              <a:gd name="T45" fmla="*/ 2147483647 h 362"/>
              <a:gd name="T46" fmla="*/ 2147483647 w 354"/>
              <a:gd name="T47" fmla="*/ 2147483647 h 362"/>
              <a:gd name="T48" fmla="*/ 2147483647 w 354"/>
              <a:gd name="T49" fmla="*/ 2147483647 h 362"/>
              <a:gd name="T50" fmla="*/ 2147483647 w 354"/>
              <a:gd name="T51" fmla="*/ 2147483647 h 362"/>
              <a:gd name="T52" fmla="*/ 2147483647 w 354"/>
              <a:gd name="T53" fmla="*/ 2147483647 h 362"/>
              <a:gd name="T54" fmla="*/ 2147483647 w 354"/>
              <a:gd name="T55" fmla="*/ 0 h 362"/>
              <a:gd name="T56" fmla="*/ 2147483647 w 354"/>
              <a:gd name="T57" fmla="*/ 0 h 3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54"/>
              <a:gd name="T88" fmla="*/ 0 h 362"/>
              <a:gd name="T89" fmla="*/ 354 w 354"/>
              <a:gd name="T90" fmla="*/ 362 h 3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54" h="362">
                <a:moveTo>
                  <a:pt x="272" y="0"/>
                </a:moveTo>
                <a:lnTo>
                  <a:pt x="310" y="0"/>
                </a:lnTo>
                <a:lnTo>
                  <a:pt x="310" y="49"/>
                </a:lnTo>
                <a:lnTo>
                  <a:pt x="335" y="68"/>
                </a:lnTo>
                <a:lnTo>
                  <a:pt x="310" y="93"/>
                </a:lnTo>
                <a:lnTo>
                  <a:pt x="354" y="137"/>
                </a:lnTo>
                <a:lnTo>
                  <a:pt x="335" y="137"/>
                </a:lnTo>
                <a:lnTo>
                  <a:pt x="291" y="223"/>
                </a:lnTo>
                <a:lnTo>
                  <a:pt x="272" y="250"/>
                </a:lnTo>
                <a:lnTo>
                  <a:pt x="272" y="267"/>
                </a:lnTo>
                <a:lnTo>
                  <a:pt x="272" y="311"/>
                </a:lnTo>
                <a:lnTo>
                  <a:pt x="223" y="335"/>
                </a:lnTo>
                <a:lnTo>
                  <a:pt x="198" y="362"/>
                </a:lnTo>
                <a:lnTo>
                  <a:pt x="179" y="311"/>
                </a:lnTo>
                <a:lnTo>
                  <a:pt x="154" y="311"/>
                </a:lnTo>
                <a:lnTo>
                  <a:pt x="85" y="311"/>
                </a:lnTo>
                <a:lnTo>
                  <a:pt x="85" y="291"/>
                </a:lnTo>
                <a:lnTo>
                  <a:pt x="41" y="291"/>
                </a:lnTo>
                <a:lnTo>
                  <a:pt x="24" y="223"/>
                </a:lnTo>
                <a:lnTo>
                  <a:pt x="0" y="206"/>
                </a:lnTo>
                <a:lnTo>
                  <a:pt x="0" y="137"/>
                </a:lnTo>
                <a:lnTo>
                  <a:pt x="24" y="93"/>
                </a:lnTo>
                <a:lnTo>
                  <a:pt x="41" y="137"/>
                </a:lnTo>
                <a:lnTo>
                  <a:pt x="85" y="137"/>
                </a:lnTo>
                <a:lnTo>
                  <a:pt x="118" y="110"/>
                </a:lnTo>
                <a:lnTo>
                  <a:pt x="154" y="137"/>
                </a:lnTo>
                <a:lnTo>
                  <a:pt x="198" y="110"/>
                </a:lnTo>
                <a:lnTo>
                  <a:pt x="247" y="0"/>
                </a:lnTo>
                <a:lnTo>
                  <a:pt x="2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04" name="Freeform 113">
            <a:extLst>
              <a:ext uri="{FF2B5EF4-FFF2-40B4-BE49-F238E27FC236}">
                <a16:creationId xmlns:a16="http://schemas.microsoft.com/office/drawing/2014/main" id="{48D1F05B-E6D6-C84E-AC16-E84FD03725A5}"/>
              </a:ext>
            </a:extLst>
          </p:cNvPr>
          <p:cNvSpPr>
            <a:spLocks/>
          </p:cNvSpPr>
          <p:nvPr/>
        </p:nvSpPr>
        <p:spPr bwMode="auto">
          <a:xfrm>
            <a:off x="8662423" y="4260850"/>
            <a:ext cx="309562" cy="355600"/>
          </a:xfrm>
          <a:custGeom>
            <a:avLst/>
            <a:gdLst>
              <a:gd name="T0" fmla="*/ 2147483647 w 354"/>
              <a:gd name="T1" fmla="*/ 0 h 362"/>
              <a:gd name="T2" fmla="*/ 2147483647 w 354"/>
              <a:gd name="T3" fmla="*/ 0 h 362"/>
              <a:gd name="T4" fmla="*/ 2147483647 w 354"/>
              <a:gd name="T5" fmla="*/ 2147483647 h 362"/>
              <a:gd name="T6" fmla="*/ 2147483647 w 354"/>
              <a:gd name="T7" fmla="*/ 2147483647 h 362"/>
              <a:gd name="T8" fmla="*/ 2147483647 w 354"/>
              <a:gd name="T9" fmla="*/ 2147483647 h 362"/>
              <a:gd name="T10" fmla="*/ 2147483647 w 354"/>
              <a:gd name="T11" fmla="*/ 2147483647 h 362"/>
              <a:gd name="T12" fmla="*/ 2147483647 w 354"/>
              <a:gd name="T13" fmla="*/ 2147483647 h 362"/>
              <a:gd name="T14" fmla="*/ 2147483647 w 354"/>
              <a:gd name="T15" fmla="*/ 2147483647 h 362"/>
              <a:gd name="T16" fmla="*/ 2147483647 w 354"/>
              <a:gd name="T17" fmla="*/ 2147483647 h 362"/>
              <a:gd name="T18" fmla="*/ 2147483647 w 354"/>
              <a:gd name="T19" fmla="*/ 2147483647 h 362"/>
              <a:gd name="T20" fmla="*/ 2147483647 w 354"/>
              <a:gd name="T21" fmla="*/ 2147483647 h 362"/>
              <a:gd name="T22" fmla="*/ 2147483647 w 354"/>
              <a:gd name="T23" fmla="*/ 2147483647 h 362"/>
              <a:gd name="T24" fmla="*/ 2147483647 w 354"/>
              <a:gd name="T25" fmla="*/ 2147483647 h 362"/>
              <a:gd name="T26" fmla="*/ 2147483647 w 354"/>
              <a:gd name="T27" fmla="*/ 2147483647 h 362"/>
              <a:gd name="T28" fmla="*/ 2147483647 w 354"/>
              <a:gd name="T29" fmla="*/ 2147483647 h 362"/>
              <a:gd name="T30" fmla="*/ 2147483647 w 354"/>
              <a:gd name="T31" fmla="*/ 2147483647 h 362"/>
              <a:gd name="T32" fmla="*/ 2147483647 w 354"/>
              <a:gd name="T33" fmla="*/ 2147483647 h 362"/>
              <a:gd name="T34" fmla="*/ 2147483647 w 354"/>
              <a:gd name="T35" fmla="*/ 2147483647 h 362"/>
              <a:gd name="T36" fmla="*/ 2147483647 w 354"/>
              <a:gd name="T37" fmla="*/ 2147483647 h 362"/>
              <a:gd name="T38" fmla="*/ 0 w 354"/>
              <a:gd name="T39" fmla="*/ 2147483647 h 362"/>
              <a:gd name="T40" fmla="*/ 0 w 354"/>
              <a:gd name="T41" fmla="*/ 2147483647 h 362"/>
              <a:gd name="T42" fmla="*/ 2147483647 w 354"/>
              <a:gd name="T43" fmla="*/ 2147483647 h 362"/>
              <a:gd name="T44" fmla="*/ 2147483647 w 354"/>
              <a:gd name="T45" fmla="*/ 2147483647 h 362"/>
              <a:gd name="T46" fmla="*/ 2147483647 w 354"/>
              <a:gd name="T47" fmla="*/ 2147483647 h 362"/>
              <a:gd name="T48" fmla="*/ 2147483647 w 354"/>
              <a:gd name="T49" fmla="*/ 2147483647 h 362"/>
              <a:gd name="T50" fmla="*/ 2147483647 w 354"/>
              <a:gd name="T51" fmla="*/ 2147483647 h 362"/>
              <a:gd name="T52" fmla="*/ 2147483647 w 354"/>
              <a:gd name="T53" fmla="*/ 2147483647 h 362"/>
              <a:gd name="T54" fmla="*/ 2147483647 w 354"/>
              <a:gd name="T55" fmla="*/ 0 h 362"/>
              <a:gd name="T56" fmla="*/ 2147483647 w 354"/>
              <a:gd name="T57" fmla="*/ 0 h 3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54"/>
              <a:gd name="T88" fmla="*/ 0 h 362"/>
              <a:gd name="T89" fmla="*/ 354 w 354"/>
              <a:gd name="T90" fmla="*/ 362 h 3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54" h="362">
                <a:moveTo>
                  <a:pt x="272" y="0"/>
                </a:moveTo>
                <a:lnTo>
                  <a:pt x="310" y="0"/>
                </a:lnTo>
                <a:lnTo>
                  <a:pt x="310" y="49"/>
                </a:lnTo>
                <a:lnTo>
                  <a:pt x="335" y="68"/>
                </a:lnTo>
                <a:lnTo>
                  <a:pt x="310" y="93"/>
                </a:lnTo>
                <a:lnTo>
                  <a:pt x="354" y="137"/>
                </a:lnTo>
                <a:lnTo>
                  <a:pt x="335" y="137"/>
                </a:lnTo>
                <a:lnTo>
                  <a:pt x="291" y="223"/>
                </a:lnTo>
                <a:lnTo>
                  <a:pt x="272" y="250"/>
                </a:lnTo>
                <a:lnTo>
                  <a:pt x="272" y="267"/>
                </a:lnTo>
                <a:lnTo>
                  <a:pt x="272" y="311"/>
                </a:lnTo>
                <a:lnTo>
                  <a:pt x="223" y="335"/>
                </a:lnTo>
                <a:lnTo>
                  <a:pt x="198" y="362"/>
                </a:lnTo>
                <a:lnTo>
                  <a:pt x="179" y="311"/>
                </a:lnTo>
                <a:lnTo>
                  <a:pt x="154" y="311"/>
                </a:lnTo>
                <a:lnTo>
                  <a:pt x="85" y="311"/>
                </a:lnTo>
                <a:lnTo>
                  <a:pt x="85" y="291"/>
                </a:lnTo>
                <a:lnTo>
                  <a:pt x="41" y="291"/>
                </a:lnTo>
                <a:lnTo>
                  <a:pt x="24" y="223"/>
                </a:lnTo>
                <a:lnTo>
                  <a:pt x="0" y="206"/>
                </a:lnTo>
                <a:lnTo>
                  <a:pt x="0" y="137"/>
                </a:lnTo>
                <a:lnTo>
                  <a:pt x="24" y="93"/>
                </a:lnTo>
                <a:lnTo>
                  <a:pt x="41" y="137"/>
                </a:lnTo>
                <a:lnTo>
                  <a:pt x="85" y="137"/>
                </a:lnTo>
                <a:lnTo>
                  <a:pt x="118" y="110"/>
                </a:lnTo>
                <a:lnTo>
                  <a:pt x="154" y="137"/>
                </a:lnTo>
                <a:lnTo>
                  <a:pt x="198" y="110"/>
                </a:lnTo>
                <a:lnTo>
                  <a:pt x="247" y="0"/>
                </a:lnTo>
                <a:lnTo>
                  <a:pt x="272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5" name="Freeform 114">
            <a:extLst>
              <a:ext uri="{FF2B5EF4-FFF2-40B4-BE49-F238E27FC236}">
                <a16:creationId xmlns:a16="http://schemas.microsoft.com/office/drawing/2014/main" id="{D6576E5B-3083-9640-AB4D-068AEC7041B8}"/>
              </a:ext>
            </a:extLst>
          </p:cNvPr>
          <p:cNvSpPr>
            <a:spLocks/>
          </p:cNvSpPr>
          <p:nvPr/>
        </p:nvSpPr>
        <p:spPr bwMode="auto">
          <a:xfrm>
            <a:off x="8684648" y="4156075"/>
            <a:ext cx="314325" cy="238125"/>
          </a:xfrm>
          <a:custGeom>
            <a:avLst/>
            <a:gdLst>
              <a:gd name="T0" fmla="*/ 2147483647 w 362"/>
              <a:gd name="T1" fmla="*/ 2147483647 h 242"/>
              <a:gd name="T2" fmla="*/ 2147483647 w 362"/>
              <a:gd name="T3" fmla="*/ 2147483647 h 242"/>
              <a:gd name="T4" fmla="*/ 2147483647 w 362"/>
              <a:gd name="T5" fmla="*/ 2147483647 h 242"/>
              <a:gd name="T6" fmla="*/ 2147483647 w 362"/>
              <a:gd name="T7" fmla="*/ 2147483647 h 242"/>
              <a:gd name="T8" fmla="*/ 2147483647 w 362"/>
              <a:gd name="T9" fmla="*/ 2147483647 h 242"/>
              <a:gd name="T10" fmla="*/ 2147483647 w 362"/>
              <a:gd name="T11" fmla="*/ 2147483647 h 242"/>
              <a:gd name="T12" fmla="*/ 2147483647 w 362"/>
              <a:gd name="T13" fmla="*/ 2147483647 h 242"/>
              <a:gd name="T14" fmla="*/ 2147483647 w 362"/>
              <a:gd name="T15" fmla="*/ 2147483647 h 242"/>
              <a:gd name="T16" fmla="*/ 2147483647 w 362"/>
              <a:gd name="T17" fmla="*/ 2147483647 h 242"/>
              <a:gd name="T18" fmla="*/ 0 w 362"/>
              <a:gd name="T19" fmla="*/ 2147483647 h 242"/>
              <a:gd name="T20" fmla="*/ 2147483647 w 362"/>
              <a:gd name="T21" fmla="*/ 2147483647 h 242"/>
              <a:gd name="T22" fmla="*/ 2147483647 w 362"/>
              <a:gd name="T23" fmla="*/ 2147483647 h 242"/>
              <a:gd name="T24" fmla="*/ 2147483647 w 362"/>
              <a:gd name="T25" fmla="*/ 2147483647 h 242"/>
              <a:gd name="T26" fmla="*/ 2147483647 w 362"/>
              <a:gd name="T27" fmla="*/ 2147483647 h 242"/>
              <a:gd name="T28" fmla="*/ 2147483647 w 362"/>
              <a:gd name="T29" fmla="*/ 2147483647 h 242"/>
              <a:gd name="T30" fmla="*/ 2147483647 w 362"/>
              <a:gd name="T31" fmla="*/ 2147483647 h 242"/>
              <a:gd name="T32" fmla="*/ 2147483647 w 362"/>
              <a:gd name="T33" fmla="*/ 2147483647 h 242"/>
              <a:gd name="T34" fmla="*/ 2147483647 w 362"/>
              <a:gd name="T35" fmla="*/ 2147483647 h 242"/>
              <a:gd name="T36" fmla="*/ 2147483647 w 362"/>
              <a:gd name="T37" fmla="*/ 0 h 242"/>
              <a:gd name="T38" fmla="*/ 2147483647 w 362"/>
              <a:gd name="T39" fmla="*/ 2147483647 h 242"/>
              <a:gd name="T40" fmla="*/ 2147483647 w 362"/>
              <a:gd name="T41" fmla="*/ 2147483647 h 242"/>
              <a:gd name="T42" fmla="*/ 2147483647 w 362"/>
              <a:gd name="T43" fmla="*/ 2147483647 h 242"/>
              <a:gd name="T44" fmla="*/ 2147483647 w 362"/>
              <a:gd name="T45" fmla="*/ 2147483647 h 242"/>
              <a:gd name="T46" fmla="*/ 2147483647 w 362"/>
              <a:gd name="T47" fmla="*/ 2147483647 h 2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2"/>
              <a:gd name="T73" fmla="*/ 0 h 242"/>
              <a:gd name="T74" fmla="*/ 362 w 362"/>
              <a:gd name="T75" fmla="*/ 242 h 24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2" h="242">
                <a:moveTo>
                  <a:pt x="330" y="86"/>
                </a:moveTo>
                <a:lnTo>
                  <a:pt x="286" y="105"/>
                </a:lnTo>
                <a:lnTo>
                  <a:pt x="250" y="105"/>
                </a:lnTo>
                <a:lnTo>
                  <a:pt x="223" y="105"/>
                </a:lnTo>
                <a:lnTo>
                  <a:pt x="174" y="215"/>
                </a:lnTo>
                <a:lnTo>
                  <a:pt x="130" y="242"/>
                </a:lnTo>
                <a:lnTo>
                  <a:pt x="94" y="215"/>
                </a:lnTo>
                <a:lnTo>
                  <a:pt x="61" y="242"/>
                </a:lnTo>
                <a:lnTo>
                  <a:pt x="17" y="242"/>
                </a:lnTo>
                <a:lnTo>
                  <a:pt x="0" y="198"/>
                </a:lnTo>
                <a:lnTo>
                  <a:pt x="42" y="215"/>
                </a:lnTo>
                <a:lnTo>
                  <a:pt x="61" y="154"/>
                </a:lnTo>
                <a:lnTo>
                  <a:pt x="111" y="154"/>
                </a:lnTo>
                <a:lnTo>
                  <a:pt x="155" y="86"/>
                </a:lnTo>
                <a:lnTo>
                  <a:pt x="174" y="105"/>
                </a:lnTo>
                <a:lnTo>
                  <a:pt x="199" y="105"/>
                </a:lnTo>
                <a:lnTo>
                  <a:pt x="199" y="86"/>
                </a:lnTo>
                <a:lnTo>
                  <a:pt x="199" y="61"/>
                </a:lnTo>
                <a:lnTo>
                  <a:pt x="267" y="0"/>
                </a:lnTo>
                <a:lnTo>
                  <a:pt x="286" y="25"/>
                </a:lnTo>
                <a:lnTo>
                  <a:pt x="286" y="42"/>
                </a:lnTo>
                <a:lnTo>
                  <a:pt x="362" y="61"/>
                </a:lnTo>
                <a:lnTo>
                  <a:pt x="311" y="86"/>
                </a:lnTo>
                <a:lnTo>
                  <a:pt x="330" y="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06" name="Freeform 115">
            <a:extLst>
              <a:ext uri="{FF2B5EF4-FFF2-40B4-BE49-F238E27FC236}">
                <a16:creationId xmlns:a16="http://schemas.microsoft.com/office/drawing/2014/main" id="{B5064E7A-89A1-ED45-860E-D99C439D2352}"/>
              </a:ext>
            </a:extLst>
          </p:cNvPr>
          <p:cNvSpPr>
            <a:spLocks/>
          </p:cNvSpPr>
          <p:nvPr/>
        </p:nvSpPr>
        <p:spPr bwMode="auto">
          <a:xfrm>
            <a:off x="8684648" y="4156075"/>
            <a:ext cx="314325" cy="238125"/>
          </a:xfrm>
          <a:custGeom>
            <a:avLst/>
            <a:gdLst>
              <a:gd name="T0" fmla="*/ 2147483647 w 362"/>
              <a:gd name="T1" fmla="*/ 2147483647 h 242"/>
              <a:gd name="T2" fmla="*/ 2147483647 w 362"/>
              <a:gd name="T3" fmla="*/ 2147483647 h 242"/>
              <a:gd name="T4" fmla="*/ 2147483647 w 362"/>
              <a:gd name="T5" fmla="*/ 2147483647 h 242"/>
              <a:gd name="T6" fmla="*/ 2147483647 w 362"/>
              <a:gd name="T7" fmla="*/ 2147483647 h 242"/>
              <a:gd name="T8" fmla="*/ 2147483647 w 362"/>
              <a:gd name="T9" fmla="*/ 2147483647 h 242"/>
              <a:gd name="T10" fmla="*/ 2147483647 w 362"/>
              <a:gd name="T11" fmla="*/ 2147483647 h 242"/>
              <a:gd name="T12" fmla="*/ 2147483647 w 362"/>
              <a:gd name="T13" fmla="*/ 2147483647 h 242"/>
              <a:gd name="T14" fmla="*/ 2147483647 w 362"/>
              <a:gd name="T15" fmla="*/ 2147483647 h 242"/>
              <a:gd name="T16" fmla="*/ 2147483647 w 362"/>
              <a:gd name="T17" fmla="*/ 2147483647 h 242"/>
              <a:gd name="T18" fmla="*/ 0 w 362"/>
              <a:gd name="T19" fmla="*/ 2147483647 h 242"/>
              <a:gd name="T20" fmla="*/ 2147483647 w 362"/>
              <a:gd name="T21" fmla="*/ 2147483647 h 242"/>
              <a:gd name="T22" fmla="*/ 2147483647 w 362"/>
              <a:gd name="T23" fmla="*/ 2147483647 h 242"/>
              <a:gd name="T24" fmla="*/ 2147483647 w 362"/>
              <a:gd name="T25" fmla="*/ 2147483647 h 242"/>
              <a:gd name="T26" fmla="*/ 2147483647 w 362"/>
              <a:gd name="T27" fmla="*/ 2147483647 h 242"/>
              <a:gd name="T28" fmla="*/ 2147483647 w 362"/>
              <a:gd name="T29" fmla="*/ 2147483647 h 242"/>
              <a:gd name="T30" fmla="*/ 2147483647 w 362"/>
              <a:gd name="T31" fmla="*/ 2147483647 h 242"/>
              <a:gd name="T32" fmla="*/ 2147483647 w 362"/>
              <a:gd name="T33" fmla="*/ 2147483647 h 242"/>
              <a:gd name="T34" fmla="*/ 2147483647 w 362"/>
              <a:gd name="T35" fmla="*/ 2147483647 h 242"/>
              <a:gd name="T36" fmla="*/ 2147483647 w 362"/>
              <a:gd name="T37" fmla="*/ 0 h 242"/>
              <a:gd name="T38" fmla="*/ 2147483647 w 362"/>
              <a:gd name="T39" fmla="*/ 2147483647 h 242"/>
              <a:gd name="T40" fmla="*/ 2147483647 w 362"/>
              <a:gd name="T41" fmla="*/ 2147483647 h 242"/>
              <a:gd name="T42" fmla="*/ 2147483647 w 362"/>
              <a:gd name="T43" fmla="*/ 2147483647 h 242"/>
              <a:gd name="T44" fmla="*/ 2147483647 w 362"/>
              <a:gd name="T45" fmla="*/ 2147483647 h 242"/>
              <a:gd name="T46" fmla="*/ 2147483647 w 362"/>
              <a:gd name="T47" fmla="*/ 2147483647 h 2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2"/>
              <a:gd name="T73" fmla="*/ 0 h 242"/>
              <a:gd name="T74" fmla="*/ 362 w 362"/>
              <a:gd name="T75" fmla="*/ 242 h 24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2" h="242">
                <a:moveTo>
                  <a:pt x="330" y="86"/>
                </a:moveTo>
                <a:lnTo>
                  <a:pt x="286" y="105"/>
                </a:lnTo>
                <a:lnTo>
                  <a:pt x="250" y="105"/>
                </a:lnTo>
                <a:lnTo>
                  <a:pt x="223" y="105"/>
                </a:lnTo>
                <a:lnTo>
                  <a:pt x="174" y="215"/>
                </a:lnTo>
                <a:lnTo>
                  <a:pt x="130" y="242"/>
                </a:lnTo>
                <a:lnTo>
                  <a:pt x="94" y="215"/>
                </a:lnTo>
                <a:lnTo>
                  <a:pt x="61" y="242"/>
                </a:lnTo>
                <a:lnTo>
                  <a:pt x="17" y="242"/>
                </a:lnTo>
                <a:lnTo>
                  <a:pt x="0" y="198"/>
                </a:lnTo>
                <a:lnTo>
                  <a:pt x="42" y="215"/>
                </a:lnTo>
                <a:lnTo>
                  <a:pt x="61" y="154"/>
                </a:lnTo>
                <a:lnTo>
                  <a:pt x="111" y="154"/>
                </a:lnTo>
                <a:lnTo>
                  <a:pt x="155" y="86"/>
                </a:lnTo>
                <a:lnTo>
                  <a:pt x="174" y="105"/>
                </a:lnTo>
                <a:lnTo>
                  <a:pt x="199" y="105"/>
                </a:lnTo>
                <a:lnTo>
                  <a:pt x="199" y="86"/>
                </a:lnTo>
                <a:lnTo>
                  <a:pt x="199" y="61"/>
                </a:lnTo>
                <a:lnTo>
                  <a:pt x="267" y="0"/>
                </a:lnTo>
                <a:lnTo>
                  <a:pt x="286" y="25"/>
                </a:lnTo>
                <a:lnTo>
                  <a:pt x="286" y="42"/>
                </a:lnTo>
                <a:lnTo>
                  <a:pt x="362" y="61"/>
                </a:lnTo>
                <a:lnTo>
                  <a:pt x="311" y="86"/>
                </a:lnTo>
                <a:lnTo>
                  <a:pt x="330" y="8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7" name="Freeform 116">
            <a:extLst>
              <a:ext uri="{FF2B5EF4-FFF2-40B4-BE49-F238E27FC236}">
                <a16:creationId xmlns:a16="http://schemas.microsoft.com/office/drawing/2014/main" id="{08A8D719-97FB-F747-9CCB-65441EC2FAC1}"/>
              </a:ext>
            </a:extLst>
          </p:cNvPr>
          <p:cNvSpPr>
            <a:spLocks/>
          </p:cNvSpPr>
          <p:nvPr/>
        </p:nvSpPr>
        <p:spPr bwMode="auto">
          <a:xfrm>
            <a:off x="8060760" y="3276600"/>
            <a:ext cx="293688" cy="765175"/>
          </a:xfrm>
          <a:custGeom>
            <a:avLst/>
            <a:gdLst>
              <a:gd name="T0" fmla="*/ 2147483647 w 337"/>
              <a:gd name="T1" fmla="*/ 2147483647 h 780"/>
              <a:gd name="T2" fmla="*/ 2147483647 w 337"/>
              <a:gd name="T3" fmla="*/ 2147483647 h 780"/>
              <a:gd name="T4" fmla="*/ 2147483647 w 337"/>
              <a:gd name="T5" fmla="*/ 2147483647 h 780"/>
              <a:gd name="T6" fmla="*/ 2147483647 w 337"/>
              <a:gd name="T7" fmla="*/ 2147483647 h 780"/>
              <a:gd name="T8" fmla="*/ 2147483647 w 337"/>
              <a:gd name="T9" fmla="*/ 2147483647 h 780"/>
              <a:gd name="T10" fmla="*/ 2147483647 w 337"/>
              <a:gd name="T11" fmla="*/ 2147483647 h 780"/>
              <a:gd name="T12" fmla="*/ 2147483647 w 337"/>
              <a:gd name="T13" fmla="*/ 2147483647 h 780"/>
              <a:gd name="T14" fmla="*/ 2147483647 w 337"/>
              <a:gd name="T15" fmla="*/ 2147483647 h 780"/>
              <a:gd name="T16" fmla="*/ 2147483647 w 337"/>
              <a:gd name="T17" fmla="*/ 2147483647 h 780"/>
              <a:gd name="T18" fmla="*/ 2147483647 w 337"/>
              <a:gd name="T19" fmla="*/ 2147483647 h 780"/>
              <a:gd name="T20" fmla="*/ 2147483647 w 337"/>
              <a:gd name="T21" fmla="*/ 2147483647 h 780"/>
              <a:gd name="T22" fmla="*/ 2147483647 w 337"/>
              <a:gd name="T23" fmla="*/ 2147483647 h 780"/>
              <a:gd name="T24" fmla="*/ 2147483647 w 337"/>
              <a:gd name="T25" fmla="*/ 2147483647 h 780"/>
              <a:gd name="T26" fmla="*/ 0 w 337"/>
              <a:gd name="T27" fmla="*/ 2147483647 h 780"/>
              <a:gd name="T28" fmla="*/ 0 w 337"/>
              <a:gd name="T29" fmla="*/ 2147483647 h 780"/>
              <a:gd name="T30" fmla="*/ 2147483647 w 337"/>
              <a:gd name="T31" fmla="*/ 2147483647 h 780"/>
              <a:gd name="T32" fmla="*/ 2147483647 w 337"/>
              <a:gd name="T33" fmla="*/ 2147483647 h 780"/>
              <a:gd name="T34" fmla="*/ 2147483647 w 337"/>
              <a:gd name="T35" fmla="*/ 2147483647 h 780"/>
              <a:gd name="T36" fmla="*/ 2147483647 w 337"/>
              <a:gd name="T37" fmla="*/ 2147483647 h 780"/>
              <a:gd name="T38" fmla="*/ 2147483647 w 337"/>
              <a:gd name="T39" fmla="*/ 2147483647 h 780"/>
              <a:gd name="T40" fmla="*/ 2147483647 w 337"/>
              <a:gd name="T41" fmla="*/ 2147483647 h 780"/>
              <a:gd name="T42" fmla="*/ 2147483647 w 337"/>
              <a:gd name="T43" fmla="*/ 0 h 780"/>
              <a:gd name="T44" fmla="*/ 2147483647 w 337"/>
              <a:gd name="T45" fmla="*/ 0 h 780"/>
              <a:gd name="T46" fmla="*/ 2147483647 w 337"/>
              <a:gd name="T47" fmla="*/ 2147483647 h 780"/>
              <a:gd name="T48" fmla="*/ 2147483647 w 337"/>
              <a:gd name="T49" fmla="*/ 2147483647 h 780"/>
              <a:gd name="T50" fmla="*/ 2147483647 w 337"/>
              <a:gd name="T51" fmla="*/ 2147483647 h 780"/>
              <a:gd name="T52" fmla="*/ 2147483647 w 337"/>
              <a:gd name="T53" fmla="*/ 2147483647 h 780"/>
              <a:gd name="T54" fmla="*/ 2147483647 w 337"/>
              <a:gd name="T55" fmla="*/ 2147483647 h 780"/>
              <a:gd name="T56" fmla="*/ 2147483647 w 337"/>
              <a:gd name="T57" fmla="*/ 2147483647 h 780"/>
              <a:gd name="T58" fmla="*/ 2147483647 w 337"/>
              <a:gd name="T59" fmla="*/ 2147483647 h 780"/>
              <a:gd name="T60" fmla="*/ 2147483647 w 337"/>
              <a:gd name="T61" fmla="*/ 2147483647 h 780"/>
              <a:gd name="T62" fmla="*/ 2147483647 w 337"/>
              <a:gd name="T63" fmla="*/ 2147483647 h 780"/>
              <a:gd name="T64" fmla="*/ 2147483647 w 337"/>
              <a:gd name="T65" fmla="*/ 2147483647 h 780"/>
              <a:gd name="T66" fmla="*/ 2147483647 w 337"/>
              <a:gd name="T67" fmla="*/ 2147483647 h 780"/>
              <a:gd name="T68" fmla="*/ 2147483647 w 337"/>
              <a:gd name="T69" fmla="*/ 2147483647 h 780"/>
              <a:gd name="T70" fmla="*/ 2147483647 w 337"/>
              <a:gd name="T71" fmla="*/ 2147483647 h 780"/>
              <a:gd name="T72" fmla="*/ 2147483647 w 337"/>
              <a:gd name="T73" fmla="*/ 2147483647 h 780"/>
              <a:gd name="T74" fmla="*/ 2147483647 w 337"/>
              <a:gd name="T75" fmla="*/ 2147483647 h 7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7"/>
              <a:gd name="T115" fmla="*/ 0 h 780"/>
              <a:gd name="T116" fmla="*/ 337 w 337"/>
              <a:gd name="T117" fmla="*/ 780 h 7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7" h="780">
                <a:moveTo>
                  <a:pt x="310" y="668"/>
                </a:moveTo>
                <a:lnTo>
                  <a:pt x="267" y="780"/>
                </a:lnTo>
                <a:lnTo>
                  <a:pt x="293" y="712"/>
                </a:lnTo>
                <a:lnTo>
                  <a:pt x="267" y="668"/>
                </a:lnTo>
                <a:lnTo>
                  <a:pt x="293" y="649"/>
                </a:lnTo>
                <a:lnTo>
                  <a:pt x="225" y="492"/>
                </a:lnTo>
                <a:lnTo>
                  <a:pt x="198" y="468"/>
                </a:lnTo>
                <a:lnTo>
                  <a:pt x="154" y="512"/>
                </a:lnTo>
                <a:lnTo>
                  <a:pt x="85" y="492"/>
                </a:lnTo>
                <a:lnTo>
                  <a:pt x="112" y="449"/>
                </a:lnTo>
                <a:lnTo>
                  <a:pt x="85" y="380"/>
                </a:lnTo>
                <a:lnTo>
                  <a:pt x="68" y="380"/>
                </a:lnTo>
                <a:lnTo>
                  <a:pt x="42" y="336"/>
                </a:lnTo>
                <a:lnTo>
                  <a:pt x="0" y="286"/>
                </a:lnTo>
                <a:lnTo>
                  <a:pt x="0" y="243"/>
                </a:lnTo>
                <a:lnTo>
                  <a:pt x="25" y="243"/>
                </a:lnTo>
                <a:lnTo>
                  <a:pt x="25" y="180"/>
                </a:lnTo>
                <a:lnTo>
                  <a:pt x="42" y="180"/>
                </a:lnTo>
                <a:lnTo>
                  <a:pt x="68" y="67"/>
                </a:lnTo>
                <a:lnTo>
                  <a:pt x="112" y="25"/>
                </a:lnTo>
                <a:lnTo>
                  <a:pt x="137" y="25"/>
                </a:lnTo>
                <a:lnTo>
                  <a:pt x="137" y="0"/>
                </a:lnTo>
                <a:lnTo>
                  <a:pt x="181" y="0"/>
                </a:lnTo>
                <a:lnTo>
                  <a:pt x="198" y="50"/>
                </a:lnTo>
                <a:lnTo>
                  <a:pt x="181" y="180"/>
                </a:lnTo>
                <a:lnTo>
                  <a:pt x="225" y="163"/>
                </a:lnTo>
                <a:lnTo>
                  <a:pt x="225" y="204"/>
                </a:lnTo>
                <a:lnTo>
                  <a:pt x="249" y="204"/>
                </a:lnTo>
                <a:lnTo>
                  <a:pt x="249" y="243"/>
                </a:lnTo>
                <a:lnTo>
                  <a:pt x="293" y="267"/>
                </a:lnTo>
                <a:lnTo>
                  <a:pt x="337" y="267"/>
                </a:lnTo>
                <a:lnTo>
                  <a:pt x="293" y="317"/>
                </a:lnTo>
                <a:lnTo>
                  <a:pt x="225" y="355"/>
                </a:lnTo>
                <a:lnTo>
                  <a:pt x="225" y="399"/>
                </a:lnTo>
                <a:lnTo>
                  <a:pt x="267" y="492"/>
                </a:lnTo>
                <a:lnTo>
                  <a:pt x="249" y="555"/>
                </a:lnTo>
                <a:lnTo>
                  <a:pt x="293" y="580"/>
                </a:lnTo>
                <a:lnTo>
                  <a:pt x="310" y="66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8" name="Freeform 117">
            <a:extLst>
              <a:ext uri="{FF2B5EF4-FFF2-40B4-BE49-F238E27FC236}">
                <a16:creationId xmlns:a16="http://schemas.microsoft.com/office/drawing/2014/main" id="{282C26F7-ABBF-BE43-BC8F-00FDCAA42F01}"/>
              </a:ext>
            </a:extLst>
          </p:cNvPr>
          <p:cNvSpPr>
            <a:spLocks/>
          </p:cNvSpPr>
          <p:nvPr/>
        </p:nvSpPr>
        <p:spPr bwMode="auto">
          <a:xfrm>
            <a:off x="8060760" y="3276600"/>
            <a:ext cx="293688" cy="765175"/>
          </a:xfrm>
          <a:custGeom>
            <a:avLst/>
            <a:gdLst>
              <a:gd name="T0" fmla="*/ 2147483647 w 337"/>
              <a:gd name="T1" fmla="*/ 2147483647 h 780"/>
              <a:gd name="T2" fmla="*/ 2147483647 w 337"/>
              <a:gd name="T3" fmla="*/ 2147483647 h 780"/>
              <a:gd name="T4" fmla="*/ 2147483647 w 337"/>
              <a:gd name="T5" fmla="*/ 2147483647 h 780"/>
              <a:gd name="T6" fmla="*/ 2147483647 w 337"/>
              <a:gd name="T7" fmla="*/ 2147483647 h 780"/>
              <a:gd name="T8" fmla="*/ 2147483647 w 337"/>
              <a:gd name="T9" fmla="*/ 2147483647 h 780"/>
              <a:gd name="T10" fmla="*/ 2147483647 w 337"/>
              <a:gd name="T11" fmla="*/ 2147483647 h 780"/>
              <a:gd name="T12" fmla="*/ 2147483647 w 337"/>
              <a:gd name="T13" fmla="*/ 2147483647 h 780"/>
              <a:gd name="T14" fmla="*/ 2147483647 w 337"/>
              <a:gd name="T15" fmla="*/ 2147483647 h 780"/>
              <a:gd name="T16" fmla="*/ 2147483647 w 337"/>
              <a:gd name="T17" fmla="*/ 2147483647 h 780"/>
              <a:gd name="T18" fmla="*/ 2147483647 w 337"/>
              <a:gd name="T19" fmla="*/ 2147483647 h 780"/>
              <a:gd name="T20" fmla="*/ 2147483647 w 337"/>
              <a:gd name="T21" fmla="*/ 2147483647 h 780"/>
              <a:gd name="T22" fmla="*/ 2147483647 w 337"/>
              <a:gd name="T23" fmla="*/ 2147483647 h 780"/>
              <a:gd name="T24" fmla="*/ 2147483647 w 337"/>
              <a:gd name="T25" fmla="*/ 2147483647 h 780"/>
              <a:gd name="T26" fmla="*/ 0 w 337"/>
              <a:gd name="T27" fmla="*/ 2147483647 h 780"/>
              <a:gd name="T28" fmla="*/ 0 w 337"/>
              <a:gd name="T29" fmla="*/ 2147483647 h 780"/>
              <a:gd name="T30" fmla="*/ 2147483647 w 337"/>
              <a:gd name="T31" fmla="*/ 2147483647 h 780"/>
              <a:gd name="T32" fmla="*/ 2147483647 w 337"/>
              <a:gd name="T33" fmla="*/ 2147483647 h 780"/>
              <a:gd name="T34" fmla="*/ 2147483647 w 337"/>
              <a:gd name="T35" fmla="*/ 2147483647 h 780"/>
              <a:gd name="T36" fmla="*/ 2147483647 w 337"/>
              <a:gd name="T37" fmla="*/ 2147483647 h 780"/>
              <a:gd name="T38" fmla="*/ 2147483647 w 337"/>
              <a:gd name="T39" fmla="*/ 2147483647 h 780"/>
              <a:gd name="T40" fmla="*/ 2147483647 w 337"/>
              <a:gd name="T41" fmla="*/ 2147483647 h 780"/>
              <a:gd name="T42" fmla="*/ 2147483647 w 337"/>
              <a:gd name="T43" fmla="*/ 0 h 780"/>
              <a:gd name="T44" fmla="*/ 2147483647 w 337"/>
              <a:gd name="T45" fmla="*/ 0 h 780"/>
              <a:gd name="T46" fmla="*/ 2147483647 w 337"/>
              <a:gd name="T47" fmla="*/ 2147483647 h 780"/>
              <a:gd name="T48" fmla="*/ 2147483647 w 337"/>
              <a:gd name="T49" fmla="*/ 2147483647 h 780"/>
              <a:gd name="T50" fmla="*/ 2147483647 w 337"/>
              <a:gd name="T51" fmla="*/ 2147483647 h 780"/>
              <a:gd name="T52" fmla="*/ 2147483647 w 337"/>
              <a:gd name="T53" fmla="*/ 2147483647 h 780"/>
              <a:gd name="T54" fmla="*/ 2147483647 w 337"/>
              <a:gd name="T55" fmla="*/ 2147483647 h 780"/>
              <a:gd name="T56" fmla="*/ 2147483647 w 337"/>
              <a:gd name="T57" fmla="*/ 2147483647 h 780"/>
              <a:gd name="T58" fmla="*/ 2147483647 w 337"/>
              <a:gd name="T59" fmla="*/ 2147483647 h 780"/>
              <a:gd name="T60" fmla="*/ 2147483647 w 337"/>
              <a:gd name="T61" fmla="*/ 2147483647 h 780"/>
              <a:gd name="T62" fmla="*/ 2147483647 w 337"/>
              <a:gd name="T63" fmla="*/ 2147483647 h 780"/>
              <a:gd name="T64" fmla="*/ 2147483647 w 337"/>
              <a:gd name="T65" fmla="*/ 2147483647 h 780"/>
              <a:gd name="T66" fmla="*/ 2147483647 w 337"/>
              <a:gd name="T67" fmla="*/ 2147483647 h 780"/>
              <a:gd name="T68" fmla="*/ 2147483647 w 337"/>
              <a:gd name="T69" fmla="*/ 2147483647 h 780"/>
              <a:gd name="T70" fmla="*/ 2147483647 w 337"/>
              <a:gd name="T71" fmla="*/ 2147483647 h 780"/>
              <a:gd name="T72" fmla="*/ 2147483647 w 337"/>
              <a:gd name="T73" fmla="*/ 2147483647 h 780"/>
              <a:gd name="T74" fmla="*/ 2147483647 w 337"/>
              <a:gd name="T75" fmla="*/ 2147483647 h 7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7"/>
              <a:gd name="T115" fmla="*/ 0 h 780"/>
              <a:gd name="T116" fmla="*/ 337 w 337"/>
              <a:gd name="T117" fmla="*/ 780 h 7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7" h="780">
                <a:moveTo>
                  <a:pt x="310" y="668"/>
                </a:moveTo>
                <a:lnTo>
                  <a:pt x="267" y="780"/>
                </a:lnTo>
                <a:lnTo>
                  <a:pt x="293" y="712"/>
                </a:lnTo>
                <a:lnTo>
                  <a:pt x="267" y="668"/>
                </a:lnTo>
                <a:lnTo>
                  <a:pt x="293" y="649"/>
                </a:lnTo>
                <a:lnTo>
                  <a:pt x="225" y="492"/>
                </a:lnTo>
                <a:lnTo>
                  <a:pt x="198" y="468"/>
                </a:lnTo>
                <a:lnTo>
                  <a:pt x="154" y="512"/>
                </a:lnTo>
                <a:lnTo>
                  <a:pt x="85" y="492"/>
                </a:lnTo>
                <a:lnTo>
                  <a:pt x="112" y="449"/>
                </a:lnTo>
                <a:lnTo>
                  <a:pt x="85" y="380"/>
                </a:lnTo>
                <a:lnTo>
                  <a:pt x="68" y="380"/>
                </a:lnTo>
                <a:lnTo>
                  <a:pt x="42" y="336"/>
                </a:lnTo>
                <a:lnTo>
                  <a:pt x="0" y="286"/>
                </a:lnTo>
                <a:lnTo>
                  <a:pt x="0" y="243"/>
                </a:lnTo>
                <a:lnTo>
                  <a:pt x="25" y="243"/>
                </a:lnTo>
                <a:lnTo>
                  <a:pt x="25" y="180"/>
                </a:lnTo>
                <a:lnTo>
                  <a:pt x="42" y="180"/>
                </a:lnTo>
                <a:lnTo>
                  <a:pt x="68" y="67"/>
                </a:lnTo>
                <a:lnTo>
                  <a:pt x="112" y="25"/>
                </a:lnTo>
                <a:lnTo>
                  <a:pt x="137" y="25"/>
                </a:lnTo>
                <a:lnTo>
                  <a:pt x="137" y="0"/>
                </a:lnTo>
                <a:lnTo>
                  <a:pt x="181" y="0"/>
                </a:lnTo>
                <a:lnTo>
                  <a:pt x="198" y="50"/>
                </a:lnTo>
                <a:lnTo>
                  <a:pt x="181" y="180"/>
                </a:lnTo>
                <a:lnTo>
                  <a:pt x="225" y="163"/>
                </a:lnTo>
                <a:lnTo>
                  <a:pt x="225" y="204"/>
                </a:lnTo>
                <a:lnTo>
                  <a:pt x="249" y="204"/>
                </a:lnTo>
                <a:lnTo>
                  <a:pt x="249" y="243"/>
                </a:lnTo>
                <a:lnTo>
                  <a:pt x="293" y="267"/>
                </a:lnTo>
                <a:lnTo>
                  <a:pt x="337" y="267"/>
                </a:lnTo>
                <a:lnTo>
                  <a:pt x="293" y="317"/>
                </a:lnTo>
                <a:lnTo>
                  <a:pt x="225" y="355"/>
                </a:lnTo>
                <a:lnTo>
                  <a:pt x="225" y="399"/>
                </a:lnTo>
                <a:lnTo>
                  <a:pt x="267" y="492"/>
                </a:lnTo>
                <a:lnTo>
                  <a:pt x="249" y="555"/>
                </a:lnTo>
                <a:lnTo>
                  <a:pt x="293" y="580"/>
                </a:lnTo>
                <a:lnTo>
                  <a:pt x="310" y="66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9" name="Freeform 118">
            <a:extLst>
              <a:ext uri="{FF2B5EF4-FFF2-40B4-BE49-F238E27FC236}">
                <a16:creationId xmlns:a16="http://schemas.microsoft.com/office/drawing/2014/main" id="{49EF7E29-1B00-7748-9EB9-6F97BB8F1E65}"/>
              </a:ext>
            </a:extLst>
          </p:cNvPr>
          <p:cNvSpPr>
            <a:spLocks/>
          </p:cNvSpPr>
          <p:nvPr/>
        </p:nvSpPr>
        <p:spPr bwMode="auto">
          <a:xfrm>
            <a:off x="8256023" y="3589338"/>
            <a:ext cx="255587" cy="608012"/>
          </a:xfrm>
          <a:custGeom>
            <a:avLst/>
            <a:gdLst>
              <a:gd name="T0" fmla="*/ 2147483647 w 293"/>
              <a:gd name="T1" fmla="*/ 2147483647 h 618"/>
              <a:gd name="T2" fmla="*/ 2147483647 w 293"/>
              <a:gd name="T3" fmla="*/ 2147483647 h 618"/>
              <a:gd name="T4" fmla="*/ 2147483647 w 293"/>
              <a:gd name="T5" fmla="*/ 2147483647 h 618"/>
              <a:gd name="T6" fmla="*/ 2147483647 w 293"/>
              <a:gd name="T7" fmla="*/ 2147483647 h 618"/>
              <a:gd name="T8" fmla="*/ 2147483647 w 293"/>
              <a:gd name="T9" fmla="*/ 2147483647 h 618"/>
              <a:gd name="T10" fmla="*/ 2147483647 w 293"/>
              <a:gd name="T11" fmla="*/ 2147483647 h 618"/>
              <a:gd name="T12" fmla="*/ 2147483647 w 293"/>
              <a:gd name="T13" fmla="*/ 2147483647 h 618"/>
              <a:gd name="T14" fmla="*/ 2147483647 w 293"/>
              <a:gd name="T15" fmla="*/ 2147483647 h 618"/>
              <a:gd name="T16" fmla="*/ 2147483647 w 293"/>
              <a:gd name="T17" fmla="*/ 2147483647 h 618"/>
              <a:gd name="T18" fmla="*/ 2147483647 w 293"/>
              <a:gd name="T19" fmla="*/ 2147483647 h 618"/>
              <a:gd name="T20" fmla="*/ 0 w 293"/>
              <a:gd name="T21" fmla="*/ 2147483647 h 618"/>
              <a:gd name="T22" fmla="*/ 0 w 293"/>
              <a:gd name="T23" fmla="*/ 2147483647 h 618"/>
              <a:gd name="T24" fmla="*/ 2147483647 w 293"/>
              <a:gd name="T25" fmla="*/ 0 h 618"/>
              <a:gd name="T26" fmla="*/ 2147483647 w 293"/>
              <a:gd name="T27" fmla="*/ 2147483647 h 618"/>
              <a:gd name="T28" fmla="*/ 2147483647 w 293"/>
              <a:gd name="T29" fmla="*/ 2147483647 h 618"/>
              <a:gd name="T30" fmla="*/ 2147483647 w 293"/>
              <a:gd name="T31" fmla="*/ 2147483647 h 618"/>
              <a:gd name="T32" fmla="*/ 2147483647 w 293"/>
              <a:gd name="T33" fmla="*/ 2147483647 h 618"/>
              <a:gd name="T34" fmla="*/ 2147483647 w 293"/>
              <a:gd name="T35" fmla="*/ 2147483647 h 618"/>
              <a:gd name="T36" fmla="*/ 2147483647 w 293"/>
              <a:gd name="T37" fmla="*/ 2147483647 h 618"/>
              <a:gd name="T38" fmla="*/ 2147483647 w 293"/>
              <a:gd name="T39" fmla="*/ 2147483647 h 618"/>
              <a:gd name="T40" fmla="*/ 2147483647 w 293"/>
              <a:gd name="T41" fmla="*/ 2147483647 h 618"/>
              <a:gd name="T42" fmla="*/ 2147483647 w 293"/>
              <a:gd name="T43" fmla="*/ 2147483647 h 618"/>
              <a:gd name="T44" fmla="*/ 2147483647 w 293"/>
              <a:gd name="T45" fmla="*/ 2147483647 h 618"/>
              <a:gd name="T46" fmla="*/ 2147483647 w 293"/>
              <a:gd name="T47" fmla="*/ 2147483647 h 618"/>
              <a:gd name="T48" fmla="*/ 2147483647 w 293"/>
              <a:gd name="T49" fmla="*/ 2147483647 h 618"/>
              <a:gd name="T50" fmla="*/ 2147483647 w 293"/>
              <a:gd name="T51" fmla="*/ 2147483647 h 618"/>
              <a:gd name="T52" fmla="*/ 2147483647 w 293"/>
              <a:gd name="T53" fmla="*/ 2147483647 h 618"/>
              <a:gd name="T54" fmla="*/ 2147483647 w 293"/>
              <a:gd name="T55" fmla="*/ 2147483647 h 618"/>
              <a:gd name="T56" fmla="*/ 2147483647 w 293"/>
              <a:gd name="T57" fmla="*/ 2147483647 h 618"/>
              <a:gd name="T58" fmla="*/ 2147483647 w 293"/>
              <a:gd name="T59" fmla="*/ 2147483647 h 618"/>
              <a:gd name="T60" fmla="*/ 2147483647 w 293"/>
              <a:gd name="T61" fmla="*/ 2147483647 h 618"/>
              <a:gd name="T62" fmla="*/ 2147483647 w 293"/>
              <a:gd name="T63" fmla="*/ 2147483647 h 618"/>
              <a:gd name="T64" fmla="*/ 2147483647 w 293"/>
              <a:gd name="T65" fmla="*/ 2147483647 h 618"/>
              <a:gd name="T66" fmla="*/ 2147483647 w 293"/>
              <a:gd name="T67" fmla="*/ 2147483647 h 618"/>
              <a:gd name="T68" fmla="*/ 2147483647 w 293"/>
              <a:gd name="T69" fmla="*/ 2147483647 h 618"/>
              <a:gd name="T70" fmla="*/ 2147483647 w 293"/>
              <a:gd name="T71" fmla="*/ 2147483647 h 618"/>
              <a:gd name="T72" fmla="*/ 2147483647 w 293"/>
              <a:gd name="T73" fmla="*/ 2147483647 h 618"/>
              <a:gd name="T74" fmla="*/ 2147483647 w 293"/>
              <a:gd name="T75" fmla="*/ 2147483647 h 618"/>
              <a:gd name="T76" fmla="*/ 2147483647 w 293"/>
              <a:gd name="T77" fmla="*/ 2147483647 h 618"/>
              <a:gd name="T78" fmla="*/ 2147483647 w 293"/>
              <a:gd name="T79" fmla="*/ 2147483647 h 618"/>
              <a:gd name="T80" fmla="*/ 2147483647 w 293"/>
              <a:gd name="T81" fmla="*/ 2147483647 h 6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3"/>
              <a:gd name="T124" fmla="*/ 0 h 618"/>
              <a:gd name="T125" fmla="*/ 293 w 293"/>
              <a:gd name="T126" fmla="*/ 618 h 61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3" h="618">
                <a:moveTo>
                  <a:pt x="129" y="574"/>
                </a:moveTo>
                <a:lnTo>
                  <a:pt x="129" y="599"/>
                </a:lnTo>
                <a:lnTo>
                  <a:pt x="68" y="505"/>
                </a:lnTo>
                <a:lnTo>
                  <a:pt x="68" y="530"/>
                </a:lnTo>
                <a:lnTo>
                  <a:pt x="42" y="486"/>
                </a:lnTo>
                <a:lnTo>
                  <a:pt x="42" y="461"/>
                </a:lnTo>
                <a:lnTo>
                  <a:pt x="85" y="349"/>
                </a:lnTo>
                <a:lnTo>
                  <a:pt x="68" y="261"/>
                </a:lnTo>
                <a:lnTo>
                  <a:pt x="24" y="236"/>
                </a:lnTo>
                <a:lnTo>
                  <a:pt x="42" y="173"/>
                </a:lnTo>
                <a:lnTo>
                  <a:pt x="0" y="80"/>
                </a:lnTo>
                <a:lnTo>
                  <a:pt x="0" y="36"/>
                </a:lnTo>
                <a:lnTo>
                  <a:pt x="68" y="0"/>
                </a:lnTo>
                <a:lnTo>
                  <a:pt x="85" y="17"/>
                </a:lnTo>
                <a:lnTo>
                  <a:pt x="110" y="36"/>
                </a:lnTo>
                <a:lnTo>
                  <a:pt x="110" y="105"/>
                </a:lnTo>
                <a:lnTo>
                  <a:pt x="162" y="80"/>
                </a:lnTo>
                <a:lnTo>
                  <a:pt x="181" y="105"/>
                </a:lnTo>
                <a:lnTo>
                  <a:pt x="198" y="80"/>
                </a:lnTo>
                <a:lnTo>
                  <a:pt x="242" y="130"/>
                </a:lnTo>
                <a:lnTo>
                  <a:pt x="266" y="173"/>
                </a:lnTo>
                <a:lnTo>
                  <a:pt x="293" y="217"/>
                </a:lnTo>
                <a:lnTo>
                  <a:pt x="293" y="261"/>
                </a:lnTo>
                <a:lnTo>
                  <a:pt x="198" y="261"/>
                </a:lnTo>
                <a:lnTo>
                  <a:pt x="181" y="305"/>
                </a:lnTo>
                <a:lnTo>
                  <a:pt x="198" y="349"/>
                </a:lnTo>
                <a:lnTo>
                  <a:pt x="181" y="330"/>
                </a:lnTo>
                <a:lnTo>
                  <a:pt x="129" y="330"/>
                </a:lnTo>
                <a:lnTo>
                  <a:pt x="129" y="305"/>
                </a:lnTo>
                <a:lnTo>
                  <a:pt x="85" y="305"/>
                </a:lnTo>
                <a:lnTo>
                  <a:pt x="110" y="349"/>
                </a:lnTo>
                <a:lnTo>
                  <a:pt x="85" y="418"/>
                </a:lnTo>
                <a:lnTo>
                  <a:pt x="85" y="461"/>
                </a:lnTo>
                <a:lnTo>
                  <a:pt x="110" y="461"/>
                </a:lnTo>
                <a:lnTo>
                  <a:pt x="129" y="549"/>
                </a:lnTo>
                <a:lnTo>
                  <a:pt x="181" y="574"/>
                </a:lnTo>
                <a:lnTo>
                  <a:pt x="198" y="599"/>
                </a:lnTo>
                <a:lnTo>
                  <a:pt x="181" y="618"/>
                </a:lnTo>
                <a:lnTo>
                  <a:pt x="162" y="618"/>
                </a:lnTo>
                <a:lnTo>
                  <a:pt x="162" y="599"/>
                </a:lnTo>
                <a:lnTo>
                  <a:pt x="129" y="57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0" name="Freeform 119">
            <a:extLst>
              <a:ext uri="{FF2B5EF4-FFF2-40B4-BE49-F238E27FC236}">
                <a16:creationId xmlns:a16="http://schemas.microsoft.com/office/drawing/2014/main" id="{4232493F-C34C-DB40-ADA6-FDFF565FC0A5}"/>
              </a:ext>
            </a:extLst>
          </p:cNvPr>
          <p:cNvSpPr>
            <a:spLocks/>
          </p:cNvSpPr>
          <p:nvPr/>
        </p:nvSpPr>
        <p:spPr bwMode="auto">
          <a:xfrm>
            <a:off x="8256023" y="3589338"/>
            <a:ext cx="255587" cy="608012"/>
          </a:xfrm>
          <a:custGeom>
            <a:avLst/>
            <a:gdLst>
              <a:gd name="T0" fmla="*/ 2147483647 w 293"/>
              <a:gd name="T1" fmla="*/ 2147483647 h 618"/>
              <a:gd name="T2" fmla="*/ 2147483647 w 293"/>
              <a:gd name="T3" fmla="*/ 2147483647 h 618"/>
              <a:gd name="T4" fmla="*/ 2147483647 w 293"/>
              <a:gd name="T5" fmla="*/ 2147483647 h 618"/>
              <a:gd name="T6" fmla="*/ 2147483647 w 293"/>
              <a:gd name="T7" fmla="*/ 2147483647 h 618"/>
              <a:gd name="T8" fmla="*/ 2147483647 w 293"/>
              <a:gd name="T9" fmla="*/ 2147483647 h 618"/>
              <a:gd name="T10" fmla="*/ 2147483647 w 293"/>
              <a:gd name="T11" fmla="*/ 2147483647 h 618"/>
              <a:gd name="T12" fmla="*/ 2147483647 w 293"/>
              <a:gd name="T13" fmla="*/ 2147483647 h 618"/>
              <a:gd name="T14" fmla="*/ 2147483647 w 293"/>
              <a:gd name="T15" fmla="*/ 2147483647 h 618"/>
              <a:gd name="T16" fmla="*/ 2147483647 w 293"/>
              <a:gd name="T17" fmla="*/ 2147483647 h 618"/>
              <a:gd name="T18" fmla="*/ 2147483647 w 293"/>
              <a:gd name="T19" fmla="*/ 2147483647 h 618"/>
              <a:gd name="T20" fmla="*/ 0 w 293"/>
              <a:gd name="T21" fmla="*/ 2147483647 h 618"/>
              <a:gd name="T22" fmla="*/ 0 w 293"/>
              <a:gd name="T23" fmla="*/ 2147483647 h 618"/>
              <a:gd name="T24" fmla="*/ 2147483647 w 293"/>
              <a:gd name="T25" fmla="*/ 0 h 618"/>
              <a:gd name="T26" fmla="*/ 2147483647 w 293"/>
              <a:gd name="T27" fmla="*/ 2147483647 h 618"/>
              <a:gd name="T28" fmla="*/ 2147483647 w 293"/>
              <a:gd name="T29" fmla="*/ 2147483647 h 618"/>
              <a:gd name="T30" fmla="*/ 2147483647 w 293"/>
              <a:gd name="T31" fmla="*/ 2147483647 h 618"/>
              <a:gd name="T32" fmla="*/ 2147483647 w 293"/>
              <a:gd name="T33" fmla="*/ 2147483647 h 618"/>
              <a:gd name="T34" fmla="*/ 2147483647 w 293"/>
              <a:gd name="T35" fmla="*/ 2147483647 h 618"/>
              <a:gd name="T36" fmla="*/ 2147483647 w 293"/>
              <a:gd name="T37" fmla="*/ 2147483647 h 618"/>
              <a:gd name="T38" fmla="*/ 2147483647 w 293"/>
              <a:gd name="T39" fmla="*/ 2147483647 h 618"/>
              <a:gd name="T40" fmla="*/ 2147483647 w 293"/>
              <a:gd name="T41" fmla="*/ 2147483647 h 618"/>
              <a:gd name="T42" fmla="*/ 2147483647 w 293"/>
              <a:gd name="T43" fmla="*/ 2147483647 h 618"/>
              <a:gd name="T44" fmla="*/ 2147483647 w 293"/>
              <a:gd name="T45" fmla="*/ 2147483647 h 618"/>
              <a:gd name="T46" fmla="*/ 2147483647 w 293"/>
              <a:gd name="T47" fmla="*/ 2147483647 h 618"/>
              <a:gd name="T48" fmla="*/ 2147483647 w 293"/>
              <a:gd name="T49" fmla="*/ 2147483647 h 618"/>
              <a:gd name="T50" fmla="*/ 2147483647 w 293"/>
              <a:gd name="T51" fmla="*/ 2147483647 h 618"/>
              <a:gd name="T52" fmla="*/ 2147483647 w 293"/>
              <a:gd name="T53" fmla="*/ 2147483647 h 618"/>
              <a:gd name="T54" fmla="*/ 2147483647 w 293"/>
              <a:gd name="T55" fmla="*/ 2147483647 h 618"/>
              <a:gd name="T56" fmla="*/ 2147483647 w 293"/>
              <a:gd name="T57" fmla="*/ 2147483647 h 618"/>
              <a:gd name="T58" fmla="*/ 2147483647 w 293"/>
              <a:gd name="T59" fmla="*/ 2147483647 h 618"/>
              <a:gd name="T60" fmla="*/ 2147483647 w 293"/>
              <a:gd name="T61" fmla="*/ 2147483647 h 618"/>
              <a:gd name="T62" fmla="*/ 2147483647 w 293"/>
              <a:gd name="T63" fmla="*/ 2147483647 h 618"/>
              <a:gd name="T64" fmla="*/ 2147483647 w 293"/>
              <a:gd name="T65" fmla="*/ 2147483647 h 618"/>
              <a:gd name="T66" fmla="*/ 2147483647 w 293"/>
              <a:gd name="T67" fmla="*/ 2147483647 h 618"/>
              <a:gd name="T68" fmla="*/ 2147483647 w 293"/>
              <a:gd name="T69" fmla="*/ 2147483647 h 618"/>
              <a:gd name="T70" fmla="*/ 2147483647 w 293"/>
              <a:gd name="T71" fmla="*/ 2147483647 h 618"/>
              <a:gd name="T72" fmla="*/ 2147483647 w 293"/>
              <a:gd name="T73" fmla="*/ 2147483647 h 618"/>
              <a:gd name="T74" fmla="*/ 2147483647 w 293"/>
              <a:gd name="T75" fmla="*/ 2147483647 h 618"/>
              <a:gd name="T76" fmla="*/ 2147483647 w 293"/>
              <a:gd name="T77" fmla="*/ 2147483647 h 618"/>
              <a:gd name="T78" fmla="*/ 2147483647 w 293"/>
              <a:gd name="T79" fmla="*/ 2147483647 h 618"/>
              <a:gd name="T80" fmla="*/ 2147483647 w 293"/>
              <a:gd name="T81" fmla="*/ 2147483647 h 6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3"/>
              <a:gd name="T124" fmla="*/ 0 h 618"/>
              <a:gd name="T125" fmla="*/ 293 w 293"/>
              <a:gd name="T126" fmla="*/ 618 h 61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3" h="618">
                <a:moveTo>
                  <a:pt x="129" y="574"/>
                </a:moveTo>
                <a:lnTo>
                  <a:pt x="129" y="599"/>
                </a:lnTo>
                <a:lnTo>
                  <a:pt x="68" y="505"/>
                </a:lnTo>
                <a:lnTo>
                  <a:pt x="68" y="530"/>
                </a:lnTo>
                <a:lnTo>
                  <a:pt x="42" y="486"/>
                </a:lnTo>
                <a:lnTo>
                  <a:pt x="42" y="461"/>
                </a:lnTo>
                <a:lnTo>
                  <a:pt x="85" y="349"/>
                </a:lnTo>
                <a:lnTo>
                  <a:pt x="68" y="261"/>
                </a:lnTo>
                <a:lnTo>
                  <a:pt x="24" y="236"/>
                </a:lnTo>
                <a:lnTo>
                  <a:pt x="42" y="173"/>
                </a:lnTo>
                <a:lnTo>
                  <a:pt x="0" y="80"/>
                </a:lnTo>
                <a:lnTo>
                  <a:pt x="0" y="36"/>
                </a:lnTo>
                <a:lnTo>
                  <a:pt x="68" y="0"/>
                </a:lnTo>
                <a:lnTo>
                  <a:pt x="85" y="17"/>
                </a:lnTo>
                <a:lnTo>
                  <a:pt x="110" y="36"/>
                </a:lnTo>
                <a:lnTo>
                  <a:pt x="110" y="105"/>
                </a:lnTo>
                <a:lnTo>
                  <a:pt x="162" y="80"/>
                </a:lnTo>
                <a:lnTo>
                  <a:pt x="181" y="105"/>
                </a:lnTo>
                <a:lnTo>
                  <a:pt x="198" y="80"/>
                </a:lnTo>
                <a:lnTo>
                  <a:pt x="242" y="130"/>
                </a:lnTo>
                <a:lnTo>
                  <a:pt x="266" y="173"/>
                </a:lnTo>
                <a:lnTo>
                  <a:pt x="293" y="217"/>
                </a:lnTo>
                <a:lnTo>
                  <a:pt x="293" y="261"/>
                </a:lnTo>
                <a:lnTo>
                  <a:pt x="198" y="261"/>
                </a:lnTo>
                <a:lnTo>
                  <a:pt x="181" y="305"/>
                </a:lnTo>
                <a:lnTo>
                  <a:pt x="198" y="349"/>
                </a:lnTo>
                <a:lnTo>
                  <a:pt x="181" y="330"/>
                </a:lnTo>
                <a:lnTo>
                  <a:pt x="129" y="330"/>
                </a:lnTo>
                <a:lnTo>
                  <a:pt x="129" y="305"/>
                </a:lnTo>
                <a:lnTo>
                  <a:pt x="85" y="305"/>
                </a:lnTo>
                <a:lnTo>
                  <a:pt x="110" y="349"/>
                </a:lnTo>
                <a:lnTo>
                  <a:pt x="85" y="418"/>
                </a:lnTo>
                <a:lnTo>
                  <a:pt x="85" y="461"/>
                </a:lnTo>
                <a:lnTo>
                  <a:pt x="110" y="461"/>
                </a:lnTo>
                <a:lnTo>
                  <a:pt x="129" y="549"/>
                </a:lnTo>
                <a:lnTo>
                  <a:pt x="181" y="574"/>
                </a:lnTo>
                <a:lnTo>
                  <a:pt x="198" y="599"/>
                </a:lnTo>
                <a:lnTo>
                  <a:pt x="181" y="618"/>
                </a:lnTo>
                <a:lnTo>
                  <a:pt x="162" y="618"/>
                </a:lnTo>
                <a:lnTo>
                  <a:pt x="162" y="599"/>
                </a:lnTo>
                <a:lnTo>
                  <a:pt x="129" y="57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1" name="Freeform 120">
            <a:extLst>
              <a:ext uri="{FF2B5EF4-FFF2-40B4-BE49-F238E27FC236}">
                <a16:creationId xmlns:a16="http://schemas.microsoft.com/office/drawing/2014/main" id="{D7D701A0-3C8F-5841-864E-4EC00A84CBDB}"/>
              </a:ext>
            </a:extLst>
          </p:cNvPr>
          <p:cNvSpPr>
            <a:spLocks/>
          </p:cNvSpPr>
          <p:nvPr/>
        </p:nvSpPr>
        <p:spPr bwMode="auto">
          <a:xfrm>
            <a:off x="8371910" y="4156075"/>
            <a:ext cx="139700" cy="212725"/>
          </a:xfrm>
          <a:custGeom>
            <a:avLst/>
            <a:gdLst>
              <a:gd name="T0" fmla="*/ 0 w 162"/>
              <a:gd name="T1" fmla="*/ 2147483647 h 217"/>
              <a:gd name="T2" fmla="*/ 0 w 162"/>
              <a:gd name="T3" fmla="*/ 2147483647 h 217"/>
              <a:gd name="T4" fmla="*/ 2147483647 w 162"/>
              <a:gd name="T5" fmla="*/ 2147483647 h 217"/>
              <a:gd name="T6" fmla="*/ 2147483647 w 162"/>
              <a:gd name="T7" fmla="*/ 2147483647 h 217"/>
              <a:gd name="T8" fmla="*/ 2147483647 w 162"/>
              <a:gd name="T9" fmla="*/ 2147483647 h 217"/>
              <a:gd name="T10" fmla="*/ 2147483647 w 162"/>
              <a:gd name="T11" fmla="*/ 2147483647 h 217"/>
              <a:gd name="T12" fmla="*/ 2147483647 w 162"/>
              <a:gd name="T13" fmla="*/ 2147483647 h 217"/>
              <a:gd name="T14" fmla="*/ 2147483647 w 162"/>
              <a:gd name="T15" fmla="*/ 2147483647 h 217"/>
              <a:gd name="T16" fmla="*/ 2147483647 w 162"/>
              <a:gd name="T17" fmla="*/ 2147483647 h 217"/>
              <a:gd name="T18" fmla="*/ 2147483647 w 162"/>
              <a:gd name="T19" fmla="*/ 2147483647 h 217"/>
              <a:gd name="T20" fmla="*/ 2147483647 w 162"/>
              <a:gd name="T21" fmla="*/ 2147483647 h 217"/>
              <a:gd name="T22" fmla="*/ 0 w 162"/>
              <a:gd name="T23" fmla="*/ 0 h 217"/>
              <a:gd name="T24" fmla="*/ 0 w 162"/>
              <a:gd name="T25" fmla="*/ 2147483647 h 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17"/>
              <a:gd name="T41" fmla="*/ 162 w 162"/>
              <a:gd name="T42" fmla="*/ 217 h 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17">
                <a:moveTo>
                  <a:pt x="0" y="25"/>
                </a:moveTo>
                <a:lnTo>
                  <a:pt x="0" y="105"/>
                </a:lnTo>
                <a:lnTo>
                  <a:pt x="50" y="154"/>
                </a:lnTo>
                <a:lnTo>
                  <a:pt x="111" y="217"/>
                </a:lnTo>
                <a:lnTo>
                  <a:pt x="162" y="217"/>
                </a:lnTo>
                <a:lnTo>
                  <a:pt x="111" y="154"/>
                </a:lnTo>
                <a:lnTo>
                  <a:pt x="111" y="86"/>
                </a:lnTo>
                <a:lnTo>
                  <a:pt x="67" y="25"/>
                </a:lnTo>
                <a:lnTo>
                  <a:pt x="50" y="42"/>
                </a:lnTo>
                <a:lnTo>
                  <a:pt x="31" y="42"/>
                </a:lnTo>
                <a:lnTo>
                  <a:pt x="31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12" name="Freeform 121">
            <a:extLst>
              <a:ext uri="{FF2B5EF4-FFF2-40B4-BE49-F238E27FC236}">
                <a16:creationId xmlns:a16="http://schemas.microsoft.com/office/drawing/2014/main" id="{6ED2502E-B2A3-B548-9225-5558CC03DB25}"/>
              </a:ext>
            </a:extLst>
          </p:cNvPr>
          <p:cNvSpPr>
            <a:spLocks/>
          </p:cNvSpPr>
          <p:nvPr/>
        </p:nvSpPr>
        <p:spPr bwMode="auto">
          <a:xfrm>
            <a:off x="8371910" y="4156075"/>
            <a:ext cx="139700" cy="212725"/>
          </a:xfrm>
          <a:custGeom>
            <a:avLst/>
            <a:gdLst>
              <a:gd name="T0" fmla="*/ 0 w 162"/>
              <a:gd name="T1" fmla="*/ 2147483647 h 217"/>
              <a:gd name="T2" fmla="*/ 0 w 162"/>
              <a:gd name="T3" fmla="*/ 2147483647 h 217"/>
              <a:gd name="T4" fmla="*/ 2147483647 w 162"/>
              <a:gd name="T5" fmla="*/ 2147483647 h 217"/>
              <a:gd name="T6" fmla="*/ 2147483647 w 162"/>
              <a:gd name="T7" fmla="*/ 2147483647 h 217"/>
              <a:gd name="T8" fmla="*/ 2147483647 w 162"/>
              <a:gd name="T9" fmla="*/ 2147483647 h 217"/>
              <a:gd name="T10" fmla="*/ 2147483647 w 162"/>
              <a:gd name="T11" fmla="*/ 2147483647 h 217"/>
              <a:gd name="T12" fmla="*/ 2147483647 w 162"/>
              <a:gd name="T13" fmla="*/ 2147483647 h 217"/>
              <a:gd name="T14" fmla="*/ 2147483647 w 162"/>
              <a:gd name="T15" fmla="*/ 2147483647 h 217"/>
              <a:gd name="T16" fmla="*/ 2147483647 w 162"/>
              <a:gd name="T17" fmla="*/ 2147483647 h 217"/>
              <a:gd name="T18" fmla="*/ 2147483647 w 162"/>
              <a:gd name="T19" fmla="*/ 2147483647 h 217"/>
              <a:gd name="T20" fmla="*/ 2147483647 w 162"/>
              <a:gd name="T21" fmla="*/ 2147483647 h 217"/>
              <a:gd name="T22" fmla="*/ 0 w 162"/>
              <a:gd name="T23" fmla="*/ 0 h 217"/>
              <a:gd name="T24" fmla="*/ 0 w 162"/>
              <a:gd name="T25" fmla="*/ 2147483647 h 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17"/>
              <a:gd name="T41" fmla="*/ 162 w 162"/>
              <a:gd name="T42" fmla="*/ 217 h 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17">
                <a:moveTo>
                  <a:pt x="0" y="25"/>
                </a:moveTo>
                <a:lnTo>
                  <a:pt x="0" y="105"/>
                </a:lnTo>
                <a:lnTo>
                  <a:pt x="50" y="154"/>
                </a:lnTo>
                <a:lnTo>
                  <a:pt x="111" y="217"/>
                </a:lnTo>
                <a:lnTo>
                  <a:pt x="162" y="217"/>
                </a:lnTo>
                <a:lnTo>
                  <a:pt x="111" y="154"/>
                </a:lnTo>
                <a:lnTo>
                  <a:pt x="111" y="86"/>
                </a:lnTo>
                <a:lnTo>
                  <a:pt x="67" y="25"/>
                </a:lnTo>
                <a:lnTo>
                  <a:pt x="50" y="42"/>
                </a:lnTo>
                <a:lnTo>
                  <a:pt x="31" y="42"/>
                </a:lnTo>
                <a:lnTo>
                  <a:pt x="31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3" name="Freeform 122">
            <a:extLst>
              <a:ext uri="{FF2B5EF4-FFF2-40B4-BE49-F238E27FC236}">
                <a16:creationId xmlns:a16="http://schemas.microsoft.com/office/drawing/2014/main" id="{DC000FC1-5EC6-E140-B664-2C3A1B7C4F26}"/>
              </a:ext>
            </a:extLst>
          </p:cNvPr>
          <p:cNvSpPr>
            <a:spLocks/>
          </p:cNvSpPr>
          <p:nvPr/>
        </p:nvSpPr>
        <p:spPr bwMode="auto">
          <a:xfrm>
            <a:off x="8371910" y="3479800"/>
            <a:ext cx="274638" cy="588963"/>
          </a:xfrm>
          <a:custGeom>
            <a:avLst/>
            <a:gdLst>
              <a:gd name="T0" fmla="*/ 0 w 318"/>
              <a:gd name="T1" fmla="*/ 2147483647 h 599"/>
              <a:gd name="T2" fmla="*/ 2147483647 w 318"/>
              <a:gd name="T3" fmla="*/ 2147483647 h 599"/>
              <a:gd name="T4" fmla="*/ 2147483647 w 318"/>
              <a:gd name="T5" fmla="*/ 0 h 599"/>
              <a:gd name="T6" fmla="*/ 2147483647 w 318"/>
              <a:gd name="T7" fmla="*/ 2147483647 h 599"/>
              <a:gd name="T8" fmla="*/ 2147483647 w 318"/>
              <a:gd name="T9" fmla="*/ 2147483647 h 599"/>
              <a:gd name="T10" fmla="*/ 2147483647 w 318"/>
              <a:gd name="T11" fmla="*/ 2147483647 h 599"/>
              <a:gd name="T12" fmla="*/ 2147483647 w 318"/>
              <a:gd name="T13" fmla="*/ 2147483647 h 599"/>
              <a:gd name="T14" fmla="*/ 2147483647 w 318"/>
              <a:gd name="T15" fmla="*/ 2147483647 h 599"/>
              <a:gd name="T16" fmla="*/ 2147483647 w 318"/>
              <a:gd name="T17" fmla="*/ 2147483647 h 599"/>
              <a:gd name="T18" fmla="*/ 2147483647 w 318"/>
              <a:gd name="T19" fmla="*/ 2147483647 h 599"/>
              <a:gd name="T20" fmla="*/ 2147483647 w 318"/>
              <a:gd name="T21" fmla="*/ 2147483647 h 599"/>
              <a:gd name="T22" fmla="*/ 2147483647 w 318"/>
              <a:gd name="T23" fmla="*/ 2147483647 h 599"/>
              <a:gd name="T24" fmla="*/ 2147483647 w 318"/>
              <a:gd name="T25" fmla="*/ 2147483647 h 599"/>
              <a:gd name="T26" fmla="*/ 2147483647 w 318"/>
              <a:gd name="T27" fmla="*/ 2147483647 h 599"/>
              <a:gd name="T28" fmla="*/ 2147483647 w 318"/>
              <a:gd name="T29" fmla="*/ 2147483647 h 599"/>
              <a:gd name="T30" fmla="*/ 2147483647 w 318"/>
              <a:gd name="T31" fmla="*/ 2147483647 h 599"/>
              <a:gd name="T32" fmla="*/ 2147483647 w 318"/>
              <a:gd name="T33" fmla="*/ 2147483647 h 599"/>
              <a:gd name="T34" fmla="*/ 2147483647 w 318"/>
              <a:gd name="T35" fmla="*/ 2147483647 h 599"/>
              <a:gd name="T36" fmla="*/ 2147483647 w 318"/>
              <a:gd name="T37" fmla="*/ 2147483647 h 599"/>
              <a:gd name="T38" fmla="*/ 2147483647 w 318"/>
              <a:gd name="T39" fmla="*/ 2147483647 h 599"/>
              <a:gd name="T40" fmla="*/ 2147483647 w 318"/>
              <a:gd name="T41" fmla="*/ 2147483647 h 599"/>
              <a:gd name="T42" fmla="*/ 2147483647 w 318"/>
              <a:gd name="T43" fmla="*/ 2147483647 h 599"/>
              <a:gd name="T44" fmla="*/ 2147483647 w 318"/>
              <a:gd name="T45" fmla="*/ 2147483647 h 599"/>
              <a:gd name="T46" fmla="*/ 2147483647 w 318"/>
              <a:gd name="T47" fmla="*/ 2147483647 h 599"/>
              <a:gd name="T48" fmla="*/ 2147483647 w 318"/>
              <a:gd name="T49" fmla="*/ 2147483647 h 599"/>
              <a:gd name="T50" fmla="*/ 2147483647 w 318"/>
              <a:gd name="T51" fmla="*/ 2147483647 h 599"/>
              <a:gd name="T52" fmla="*/ 2147483647 w 318"/>
              <a:gd name="T53" fmla="*/ 2147483647 h 599"/>
              <a:gd name="T54" fmla="*/ 2147483647 w 318"/>
              <a:gd name="T55" fmla="*/ 2147483647 h 599"/>
              <a:gd name="T56" fmla="*/ 2147483647 w 318"/>
              <a:gd name="T57" fmla="*/ 2147483647 h 599"/>
              <a:gd name="T58" fmla="*/ 2147483647 w 318"/>
              <a:gd name="T59" fmla="*/ 2147483647 h 599"/>
              <a:gd name="T60" fmla="*/ 0 w 318"/>
              <a:gd name="T61" fmla="*/ 2147483647 h 5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8"/>
              <a:gd name="T94" fmla="*/ 0 h 599"/>
              <a:gd name="T95" fmla="*/ 318 w 318"/>
              <a:gd name="T96" fmla="*/ 599 h 5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8" h="599">
                <a:moveTo>
                  <a:pt x="0" y="18"/>
                </a:moveTo>
                <a:lnTo>
                  <a:pt x="31" y="18"/>
                </a:lnTo>
                <a:lnTo>
                  <a:pt x="111" y="0"/>
                </a:lnTo>
                <a:lnTo>
                  <a:pt x="162" y="18"/>
                </a:lnTo>
                <a:lnTo>
                  <a:pt x="187" y="37"/>
                </a:lnTo>
                <a:lnTo>
                  <a:pt x="223" y="61"/>
                </a:lnTo>
                <a:lnTo>
                  <a:pt x="187" y="80"/>
                </a:lnTo>
                <a:lnTo>
                  <a:pt x="162" y="130"/>
                </a:lnTo>
                <a:lnTo>
                  <a:pt x="137" y="174"/>
                </a:lnTo>
                <a:lnTo>
                  <a:pt x="162" y="193"/>
                </a:lnTo>
                <a:lnTo>
                  <a:pt x="299" y="330"/>
                </a:lnTo>
                <a:lnTo>
                  <a:pt x="318" y="399"/>
                </a:lnTo>
                <a:lnTo>
                  <a:pt x="318" y="487"/>
                </a:lnTo>
                <a:lnTo>
                  <a:pt x="248" y="531"/>
                </a:lnTo>
                <a:lnTo>
                  <a:pt x="223" y="531"/>
                </a:lnTo>
                <a:lnTo>
                  <a:pt x="223" y="573"/>
                </a:lnTo>
                <a:lnTo>
                  <a:pt x="162" y="599"/>
                </a:lnTo>
                <a:lnTo>
                  <a:pt x="162" y="555"/>
                </a:lnTo>
                <a:lnTo>
                  <a:pt x="137" y="531"/>
                </a:lnTo>
                <a:lnTo>
                  <a:pt x="187" y="504"/>
                </a:lnTo>
                <a:lnTo>
                  <a:pt x="206" y="487"/>
                </a:lnTo>
                <a:lnTo>
                  <a:pt x="248" y="443"/>
                </a:lnTo>
                <a:lnTo>
                  <a:pt x="248" y="349"/>
                </a:lnTo>
                <a:lnTo>
                  <a:pt x="223" y="306"/>
                </a:lnTo>
                <a:lnTo>
                  <a:pt x="187" y="262"/>
                </a:lnTo>
                <a:lnTo>
                  <a:pt x="187" y="243"/>
                </a:lnTo>
                <a:lnTo>
                  <a:pt x="94" y="149"/>
                </a:lnTo>
                <a:lnTo>
                  <a:pt x="111" y="130"/>
                </a:lnTo>
                <a:lnTo>
                  <a:pt x="94" y="111"/>
                </a:lnTo>
                <a:lnTo>
                  <a:pt x="50" y="80"/>
                </a:lnTo>
                <a:lnTo>
                  <a:pt x="0" y="1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4" name="Freeform 123">
            <a:extLst>
              <a:ext uri="{FF2B5EF4-FFF2-40B4-BE49-F238E27FC236}">
                <a16:creationId xmlns:a16="http://schemas.microsoft.com/office/drawing/2014/main" id="{A1EC034C-92AD-4C49-BD26-529F5C957EEC}"/>
              </a:ext>
            </a:extLst>
          </p:cNvPr>
          <p:cNvSpPr>
            <a:spLocks/>
          </p:cNvSpPr>
          <p:nvPr/>
        </p:nvSpPr>
        <p:spPr bwMode="auto">
          <a:xfrm>
            <a:off x="8371910" y="3479800"/>
            <a:ext cx="274638" cy="588963"/>
          </a:xfrm>
          <a:custGeom>
            <a:avLst/>
            <a:gdLst>
              <a:gd name="T0" fmla="*/ 0 w 318"/>
              <a:gd name="T1" fmla="*/ 2147483647 h 599"/>
              <a:gd name="T2" fmla="*/ 2147483647 w 318"/>
              <a:gd name="T3" fmla="*/ 2147483647 h 599"/>
              <a:gd name="T4" fmla="*/ 2147483647 w 318"/>
              <a:gd name="T5" fmla="*/ 0 h 599"/>
              <a:gd name="T6" fmla="*/ 2147483647 w 318"/>
              <a:gd name="T7" fmla="*/ 2147483647 h 599"/>
              <a:gd name="T8" fmla="*/ 2147483647 w 318"/>
              <a:gd name="T9" fmla="*/ 2147483647 h 599"/>
              <a:gd name="T10" fmla="*/ 2147483647 w 318"/>
              <a:gd name="T11" fmla="*/ 2147483647 h 599"/>
              <a:gd name="T12" fmla="*/ 2147483647 w 318"/>
              <a:gd name="T13" fmla="*/ 2147483647 h 599"/>
              <a:gd name="T14" fmla="*/ 2147483647 w 318"/>
              <a:gd name="T15" fmla="*/ 2147483647 h 599"/>
              <a:gd name="T16" fmla="*/ 2147483647 w 318"/>
              <a:gd name="T17" fmla="*/ 2147483647 h 599"/>
              <a:gd name="T18" fmla="*/ 2147483647 w 318"/>
              <a:gd name="T19" fmla="*/ 2147483647 h 599"/>
              <a:gd name="T20" fmla="*/ 2147483647 w 318"/>
              <a:gd name="T21" fmla="*/ 2147483647 h 599"/>
              <a:gd name="T22" fmla="*/ 2147483647 w 318"/>
              <a:gd name="T23" fmla="*/ 2147483647 h 599"/>
              <a:gd name="T24" fmla="*/ 2147483647 w 318"/>
              <a:gd name="T25" fmla="*/ 2147483647 h 599"/>
              <a:gd name="T26" fmla="*/ 2147483647 w 318"/>
              <a:gd name="T27" fmla="*/ 2147483647 h 599"/>
              <a:gd name="T28" fmla="*/ 2147483647 w 318"/>
              <a:gd name="T29" fmla="*/ 2147483647 h 599"/>
              <a:gd name="T30" fmla="*/ 2147483647 w 318"/>
              <a:gd name="T31" fmla="*/ 2147483647 h 599"/>
              <a:gd name="T32" fmla="*/ 2147483647 w 318"/>
              <a:gd name="T33" fmla="*/ 2147483647 h 599"/>
              <a:gd name="T34" fmla="*/ 2147483647 w 318"/>
              <a:gd name="T35" fmla="*/ 2147483647 h 599"/>
              <a:gd name="T36" fmla="*/ 2147483647 w 318"/>
              <a:gd name="T37" fmla="*/ 2147483647 h 599"/>
              <a:gd name="T38" fmla="*/ 2147483647 w 318"/>
              <a:gd name="T39" fmla="*/ 2147483647 h 599"/>
              <a:gd name="T40" fmla="*/ 2147483647 w 318"/>
              <a:gd name="T41" fmla="*/ 2147483647 h 599"/>
              <a:gd name="T42" fmla="*/ 2147483647 w 318"/>
              <a:gd name="T43" fmla="*/ 2147483647 h 599"/>
              <a:gd name="T44" fmla="*/ 2147483647 w 318"/>
              <a:gd name="T45" fmla="*/ 2147483647 h 599"/>
              <a:gd name="T46" fmla="*/ 2147483647 w 318"/>
              <a:gd name="T47" fmla="*/ 2147483647 h 599"/>
              <a:gd name="T48" fmla="*/ 2147483647 w 318"/>
              <a:gd name="T49" fmla="*/ 2147483647 h 599"/>
              <a:gd name="T50" fmla="*/ 2147483647 w 318"/>
              <a:gd name="T51" fmla="*/ 2147483647 h 599"/>
              <a:gd name="T52" fmla="*/ 2147483647 w 318"/>
              <a:gd name="T53" fmla="*/ 2147483647 h 599"/>
              <a:gd name="T54" fmla="*/ 2147483647 w 318"/>
              <a:gd name="T55" fmla="*/ 2147483647 h 599"/>
              <a:gd name="T56" fmla="*/ 2147483647 w 318"/>
              <a:gd name="T57" fmla="*/ 2147483647 h 599"/>
              <a:gd name="T58" fmla="*/ 2147483647 w 318"/>
              <a:gd name="T59" fmla="*/ 2147483647 h 599"/>
              <a:gd name="T60" fmla="*/ 0 w 318"/>
              <a:gd name="T61" fmla="*/ 2147483647 h 5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8"/>
              <a:gd name="T94" fmla="*/ 0 h 599"/>
              <a:gd name="T95" fmla="*/ 318 w 318"/>
              <a:gd name="T96" fmla="*/ 599 h 5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8" h="599">
                <a:moveTo>
                  <a:pt x="0" y="18"/>
                </a:moveTo>
                <a:lnTo>
                  <a:pt x="31" y="18"/>
                </a:lnTo>
                <a:lnTo>
                  <a:pt x="111" y="0"/>
                </a:lnTo>
                <a:lnTo>
                  <a:pt x="162" y="18"/>
                </a:lnTo>
                <a:lnTo>
                  <a:pt x="187" y="37"/>
                </a:lnTo>
                <a:lnTo>
                  <a:pt x="223" y="61"/>
                </a:lnTo>
                <a:lnTo>
                  <a:pt x="187" y="80"/>
                </a:lnTo>
                <a:lnTo>
                  <a:pt x="162" y="130"/>
                </a:lnTo>
                <a:lnTo>
                  <a:pt x="137" y="174"/>
                </a:lnTo>
                <a:lnTo>
                  <a:pt x="162" y="193"/>
                </a:lnTo>
                <a:lnTo>
                  <a:pt x="299" y="330"/>
                </a:lnTo>
                <a:lnTo>
                  <a:pt x="318" y="399"/>
                </a:lnTo>
                <a:lnTo>
                  <a:pt x="318" y="487"/>
                </a:lnTo>
                <a:lnTo>
                  <a:pt x="248" y="531"/>
                </a:lnTo>
                <a:lnTo>
                  <a:pt x="223" y="531"/>
                </a:lnTo>
                <a:lnTo>
                  <a:pt x="223" y="573"/>
                </a:lnTo>
                <a:lnTo>
                  <a:pt x="162" y="599"/>
                </a:lnTo>
                <a:lnTo>
                  <a:pt x="162" y="555"/>
                </a:lnTo>
                <a:lnTo>
                  <a:pt x="137" y="531"/>
                </a:lnTo>
                <a:lnTo>
                  <a:pt x="187" y="504"/>
                </a:lnTo>
                <a:lnTo>
                  <a:pt x="206" y="487"/>
                </a:lnTo>
                <a:lnTo>
                  <a:pt x="248" y="443"/>
                </a:lnTo>
                <a:lnTo>
                  <a:pt x="248" y="349"/>
                </a:lnTo>
                <a:lnTo>
                  <a:pt x="223" y="306"/>
                </a:lnTo>
                <a:lnTo>
                  <a:pt x="187" y="262"/>
                </a:lnTo>
                <a:lnTo>
                  <a:pt x="187" y="243"/>
                </a:lnTo>
                <a:lnTo>
                  <a:pt x="94" y="149"/>
                </a:lnTo>
                <a:lnTo>
                  <a:pt x="111" y="130"/>
                </a:lnTo>
                <a:lnTo>
                  <a:pt x="94" y="111"/>
                </a:lnTo>
                <a:lnTo>
                  <a:pt x="50" y="80"/>
                </a:lnTo>
                <a:lnTo>
                  <a:pt x="0" y="1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5" name="Freeform 124">
            <a:extLst>
              <a:ext uri="{FF2B5EF4-FFF2-40B4-BE49-F238E27FC236}">
                <a16:creationId xmlns:a16="http://schemas.microsoft.com/office/drawing/2014/main" id="{A1E6912F-1D1E-A448-884F-B7DC4882BE18}"/>
              </a:ext>
            </a:extLst>
          </p:cNvPr>
          <p:cNvSpPr>
            <a:spLocks/>
          </p:cNvSpPr>
          <p:nvPr/>
        </p:nvSpPr>
        <p:spPr bwMode="auto">
          <a:xfrm>
            <a:off x="8413185" y="3824288"/>
            <a:ext cx="171450" cy="176212"/>
          </a:xfrm>
          <a:custGeom>
            <a:avLst/>
            <a:gdLst>
              <a:gd name="T0" fmla="*/ 0 w 198"/>
              <a:gd name="T1" fmla="*/ 2147483647 h 181"/>
              <a:gd name="T2" fmla="*/ 2147483647 w 198"/>
              <a:gd name="T3" fmla="*/ 2147483647 h 181"/>
              <a:gd name="T4" fmla="*/ 2147483647 w 198"/>
              <a:gd name="T5" fmla="*/ 2147483647 h 181"/>
              <a:gd name="T6" fmla="*/ 2147483647 w 198"/>
              <a:gd name="T7" fmla="*/ 2147483647 h 181"/>
              <a:gd name="T8" fmla="*/ 2147483647 w 198"/>
              <a:gd name="T9" fmla="*/ 2147483647 h 181"/>
              <a:gd name="T10" fmla="*/ 2147483647 w 198"/>
              <a:gd name="T11" fmla="*/ 2147483647 h 181"/>
              <a:gd name="T12" fmla="*/ 2147483647 w 198"/>
              <a:gd name="T13" fmla="*/ 2147483647 h 181"/>
              <a:gd name="T14" fmla="*/ 2147483647 w 198"/>
              <a:gd name="T15" fmla="*/ 0 h 181"/>
              <a:gd name="T16" fmla="*/ 2147483647 w 198"/>
              <a:gd name="T17" fmla="*/ 2147483647 h 181"/>
              <a:gd name="T18" fmla="*/ 2147483647 w 198"/>
              <a:gd name="T19" fmla="*/ 2147483647 h 181"/>
              <a:gd name="T20" fmla="*/ 2147483647 w 198"/>
              <a:gd name="T21" fmla="*/ 2147483647 h 181"/>
              <a:gd name="T22" fmla="*/ 2147483647 w 198"/>
              <a:gd name="T23" fmla="*/ 2147483647 h 181"/>
              <a:gd name="T24" fmla="*/ 0 w 198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"/>
              <a:gd name="T40" fmla="*/ 0 h 181"/>
              <a:gd name="T41" fmla="*/ 198 w 198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" h="181">
                <a:moveTo>
                  <a:pt x="0" y="69"/>
                </a:moveTo>
                <a:lnTo>
                  <a:pt x="17" y="111"/>
                </a:lnTo>
                <a:lnTo>
                  <a:pt x="42" y="155"/>
                </a:lnTo>
                <a:lnTo>
                  <a:pt x="85" y="181"/>
                </a:lnTo>
                <a:lnTo>
                  <a:pt x="135" y="155"/>
                </a:lnTo>
                <a:lnTo>
                  <a:pt x="154" y="138"/>
                </a:lnTo>
                <a:lnTo>
                  <a:pt x="198" y="94"/>
                </a:lnTo>
                <a:lnTo>
                  <a:pt x="198" y="0"/>
                </a:lnTo>
                <a:lnTo>
                  <a:pt x="154" y="25"/>
                </a:lnTo>
                <a:lnTo>
                  <a:pt x="135" y="25"/>
                </a:lnTo>
                <a:lnTo>
                  <a:pt x="110" y="25"/>
                </a:lnTo>
                <a:lnTo>
                  <a:pt x="17" y="25"/>
                </a:lnTo>
                <a:lnTo>
                  <a:pt x="0" y="6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6" name="Freeform 125">
            <a:extLst>
              <a:ext uri="{FF2B5EF4-FFF2-40B4-BE49-F238E27FC236}">
                <a16:creationId xmlns:a16="http://schemas.microsoft.com/office/drawing/2014/main" id="{3B017AEA-1016-B74A-BC75-956EBF267665}"/>
              </a:ext>
            </a:extLst>
          </p:cNvPr>
          <p:cNvSpPr>
            <a:spLocks/>
          </p:cNvSpPr>
          <p:nvPr/>
        </p:nvSpPr>
        <p:spPr bwMode="auto">
          <a:xfrm>
            <a:off x="8413185" y="3824288"/>
            <a:ext cx="171450" cy="176212"/>
          </a:xfrm>
          <a:custGeom>
            <a:avLst/>
            <a:gdLst>
              <a:gd name="T0" fmla="*/ 0 w 198"/>
              <a:gd name="T1" fmla="*/ 2147483647 h 181"/>
              <a:gd name="T2" fmla="*/ 2147483647 w 198"/>
              <a:gd name="T3" fmla="*/ 2147483647 h 181"/>
              <a:gd name="T4" fmla="*/ 2147483647 w 198"/>
              <a:gd name="T5" fmla="*/ 2147483647 h 181"/>
              <a:gd name="T6" fmla="*/ 2147483647 w 198"/>
              <a:gd name="T7" fmla="*/ 2147483647 h 181"/>
              <a:gd name="T8" fmla="*/ 2147483647 w 198"/>
              <a:gd name="T9" fmla="*/ 2147483647 h 181"/>
              <a:gd name="T10" fmla="*/ 2147483647 w 198"/>
              <a:gd name="T11" fmla="*/ 2147483647 h 181"/>
              <a:gd name="T12" fmla="*/ 2147483647 w 198"/>
              <a:gd name="T13" fmla="*/ 2147483647 h 181"/>
              <a:gd name="T14" fmla="*/ 2147483647 w 198"/>
              <a:gd name="T15" fmla="*/ 0 h 181"/>
              <a:gd name="T16" fmla="*/ 2147483647 w 198"/>
              <a:gd name="T17" fmla="*/ 2147483647 h 181"/>
              <a:gd name="T18" fmla="*/ 2147483647 w 198"/>
              <a:gd name="T19" fmla="*/ 2147483647 h 181"/>
              <a:gd name="T20" fmla="*/ 2147483647 w 198"/>
              <a:gd name="T21" fmla="*/ 2147483647 h 181"/>
              <a:gd name="T22" fmla="*/ 2147483647 w 198"/>
              <a:gd name="T23" fmla="*/ 2147483647 h 181"/>
              <a:gd name="T24" fmla="*/ 0 w 198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"/>
              <a:gd name="T40" fmla="*/ 0 h 181"/>
              <a:gd name="T41" fmla="*/ 198 w 198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" h="181">
                <a:moveTo>
                  <a:pt x="0" y="69"/>
                </a:moveTo>
                <a:lnTo>
                  <a:pt x="17" y="111"/>
                </a:lnTo>
                <a:lnTo>
                  <a:pt x="42" y="155"/>
                </a:lnTo>
                <a:lnTo>
                  <a:pt x="85" y="181"/>
                </a:lnTo>
                <a:lnTo>
                  <a:pt x="135" y="155"/>
                </a:lnTo>
                <a:lnTo>
                  <a:pt x="154" y="138"/>
                </a:lnTo>
                <a:lnTo>
                  <a:pt x="198" y="94"/>
                </a:lnTo>
                <a:lnTo>
                  <a:pt x="198" y="0"/>
                </a:lnTo>
                <a:lnTo>
                  <a:pt x="154" y="25"/>
                </a:lnTo>
                <a:lnTo>
                  <a:pt x="135" y="25"/>
                </a:lnTo>
                <a:lnTo>
                  <a:pt x="110" y="25"/>
                </a:lnTo>
                <a:lnTo>
                  <a:pt x="17" y="25"/>
                </a:lnTo>
                <a:lnTo>
                  <a:pt x="0" y="6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7" name="Freeform 126">
            <a:extLst>
              <a:ext uri="{FF2B5EF4-FFF2-40B4-BE49-F238E27FC236}">
                <a16:creationId xmlns:a16="http://schemas.microsoft.com/office/drawing/2014/main" id="{3440693B-601E-1844-9496-4F30E47AC1B5}"/>
              </a:ext>
            </a:extLst>
          </p:cNvPr>
          <p:cNvSpPr>
            <a:spLocks/>
          </p:cNvSpPr>
          <p:nvPr/>
        </p:nvSpPr>
        <p:spPr bwMode="auto">
          <a:xfrm>
            <a:off x="8316348" y="3497263"/>
            <a:ext cx="268287" cy="349250"/>
          </a:xfrm>
          <a:custGeom>
            <a:avLst/>
            <a:gdLst>
              <a:gd name="T0" fmla="*/ 2147483647 w 311"/>
              <a:gd name="T1" fmla="*/ 2147483647 h 355"/>
              <a:gd name="T2" fmla="*/ 2147483647 w 311"/>
              <a:gd name="T3" fmla="*/ 2147483647 h 355"/>
              <a:gd name="T4" fmla="*/ 2147483647 w 311"/>
              <a:gd name="T5" fmla="*/ 2147483647 h 355"/>
              <a:gd name="T6" fmla="*/ 2147483647 w 311"/>
              <a:gd name="T7" fmla="*/ 2147483647 h 355"/>
              <a:gd name="T8" fmla="*/ 2147483647 w 311"/>
              <a:gd name="T9" fmla="*/ 2147483647 h 355"/>
              <a:gd name="T10" fmla="*/ 2147483647 w 311"/>
              <a:gd name="T11" fmla="*/ 2147483647 h 355"/>
              <a:gd name="T12" fmla="*/ 2147483647 w 311"/>
              <a:gd name="T13" fmla="*/ 2147483647 h 355"/>
              <a:gd name="T14" fmla="*/ 2147483647 w 311"/>
              <a:gd name="T15" fmla="*/ 2147483647 h 355"/>
              <a:gd name="T16" fmla="*/ 2147483647 w 311"/>
              <a:gd name="T17" fmla="*/ 2147483647 h 355"/>
              <a:gd name="T18" fmla="*/ 2147483647 w 311"/>
              <a:gd name="T19" fmla="*/ 2147483647 h 355"/>
              <a:gd name="T20" fmla="*/ 2147483647 w 311"/>
              <a:gd name="T21" fmla="*/ 2147483647 h 355"/>
              <a:gd name="T22" fmla="*/ 2147483647 w 311"/>
              <a:gd name="T23" fmla="*/ 2147483647 h 355"/>
              <a:gd name="T24" fmla="*/ 2147483647 w 311"/>
              <a:gd name="T25" fmla="*/ 2147483647 h 355"/>
              <a:gd name="T26" fmla="*/ 0 w 311"/>
              <a:gd name="T27" fmla="*/ 2147483647 h 355"/>
              <a:gd name="T28" fmla="*/ 2147483647 w 311"/>
              <a:gd name="T29" fmla="*/ 2147483647 h 355"/>
              <a:gd name="T30" fmla="*/ 2147483647 w 311"/>
              <a:gd name="T31" fmla="*/ 0 h 355"/>
              <a:gd name="T32" fmla="*/ 2147483647 w 311"/>
              <a:gd name="T33" fmla="*/ 0 h 355"/>
              <a:gd name="T34" fmla="*/ 2147483647 w 311"/>
              <a:gd name="T35" fmla="*/ 2147483647 h 355"/>
              <a:gd name="T36" fmla="*/ 2147483647 w 311"/>
              <a:gd name="T37" fmla="*/ 2147483647 h 355"/>
              <a:gd name="T38" fmla="*/ 2147483647 w 311"/>
              <a:gd name="T39" fmla="*/ 2147483647 h 355"/>
              <a:gd name="T40" fmla="*/ 2147483647 w 311"/>
              <a:gd name="T41" fmla="*/ 2147483647 h 355"/>
              <a:gd name="T42" fmla="*/ 2147483647 w 311"/>
              <a:gd name="T43" fmla="*/ 2147483647 h 355"/>
              <a:gd name="T44" fmla="*/ 2147483647 w 311"/>
              <a:gd name="T45" fmla="*/ 2147483647 h 355"/>
              <a:gd name="T46" fmla="*/ 2147483647 w 311"/>
              <a:gd name="T47" fmla="*/ 2147483647 h 355"/>
              <a:gd name="T48" fmla="*/ 2147483647 w 311"/>
              <a:gd name="T49" fmla="*/ 2147483647 h 3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1"/>
              <a:gd name="T76" fmla="*/ 0 h 355"/>
              <a:gd name="T77" fmla="*/ 311 w 311"/>
              <a:gd name="T78" fmla="*/ 355 h 3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1" h="355">
                <a:moveTo>
                  <a:pt x="311" y="328"/>
                </a:moveTo>
                <a:lnTo>
                  <a:pt x="267" y="355"/>
                </a:lnTo>
                <a:lnTo>
                  <a:pt x="248" y="355"/>
                </a:lnTo>
                <a:lnTo>
                  <a:pt x="223" y="355"/>
                </a:lnTo>
                <a:lnTo>
                  <a:pt x="223" y="311"/>
                </a:lnTo>
                <a:lnTo>
                  <a:pt x="198" y="267"/>
                </a:lnTo>
                <a:lnTo>
                  <a:pt x="174" y="224"/>
                </a:lnTo>
                <a:lnTo>
                  <a:pt x="130" y="174"/>
                </a:lnTo>
                <a:lnTo>
                  <a:pt x="111" y="199"/>
                </a:lnTo>
                <a:lnTo>
                  <a:pt x="92" y="174"/>
                </a:lnTo>
                <a:lnTo>
                  <a:pt x="42" y="199"/>
                </a:lnTo>
                <a:lnTo>
                  <a:pt x="42" y="130"/>
                </a:lnTo>
                <a:lnTo>
                  <a:pt x="17" y="111"/>
                </a:lnTo>
                <a:lnTo>
                  <a:pt x="0" y="92"/>
                </a:lnTo>
                <a:lnTo>
                  <a:pt x="42" y="42"/>
                </a:lnTo>
                <a:lnTo>
                  <a:pt x="42" y="0"/>
                </a:lnTo>
                <a:lnTo>
                  <a:pt x="61" y="0"/>
                </a:lnTo>
                <a:lnTo>
                  <a:pt x="111" y="61"/>
                </a:lnTo>
                <a:lnTo>
                  <a:pt x="155" y="92"/>
                </a:lnTo>
                <a:lnTo>
                  <a:pt x="174" y="111"/>
                </a:lnTo>
                <a:lnTo>
                  <a:pt x="155" y="130"/>
                </a:lnTo>
                <a:lnTo>
                  <a:pt x="248" y="224"/>
                </a:lnTo>
                <a:lnTo>
                  <a:pt x="248" y="243"/>
                </a:lnTo>
                <a:lnTo>
                  <a:pt x="284" y="287"/>
                </a:lnTo>
                <a:lnTo>
                  <a:pt x="311" y="32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8" name="Freeform 127">
            <a:extLst>
              <a:ext uri="{FF2B5EF4-FFF2-40B4-BE49-F238E27FC236}">
                <a16:creationId xmlns:a16="http://schemas.microsoft.com/office/drawing/2014/main" id="{DAFC8FF0-DB6D-DE41-9829-0C9F198F20A7}"/>
              </a:ext>
            </a:extLst>
          </p:cNvPr>
          <p:cNvSpPr>
            <a:spLocks/>
          </p:cNvSpPr>
          <p:nvPr/>
        </p:nvSpPr>
        <p:spPr bwMode="auto">
          <a:xfrm>
            <a:off x="8316348" y="3497263"/>
            <a:ext cx="268287" cy="349250"/>
          </a:xfrm>
          <a:custGeom>
            <a:avLst/>
            <a:gdLst>
              <a:gd name="T0" fmla="*/ 2147483647 w 311"/>
              <a:gd name="T1" fmla="*/ 2147483647 h 355"/>
              <a:gd name="T2" fmla="*/ 2147483647 w 311"/>
              <a:gd name="T3" fmla="*/ 2147483647 h 355"/>
              <a:gd name="T4" fmla="*/ 2147483647 w 311"/>
              <a:gd name="T5" fmla="*/ 2147483647 h 355"/>
              <a:gd name="T6" fmla="*/ 2147483647 w 311"/>
              <a:gd name="T7" fmla="*/ 2147483647 h 355"/>
              <a:gd name="T8" fmla="*/ 2147483647 w 311"/>
              <a:gd name="T9" fmla="*/ 2147483647 h 355"/>
              <a:gd name="T10" fmla="*/ 2147483647 w 311"/>
              <a:gd name="T11" fmla="*/ 2147483647 h 355"/>
              <a:gd name="T12" fmla="*/ 2147483647 w 311"/>
              <a:gd name="T13" fmla="*/ 2147483647 h 355"/>
              <a:gd name="T14" fmla="*/ 2147483647 w 311"/>
              <a:gd name="T15" fmla="*/ 2147483647 h 355"/>
              <a:gd name="T16" fmla="*/ 2147483647 w 311"/>
              <a:gd name="T17" fmla="*/ 2147483647 h 355"/>
              <a:gd name="T18" fmla="*/ 2147483647 w 311"/>
              <a:gd name="T19" fmla="*/ 2147483647 h 355"/>
              <a:gd name="T20" fmla="*/ 2147483647 w 311"/>
              <a:gd name="T21" fmla="*/ 2147483647 h 355"/>
              <a:gd name="T22" fmla="*/ 2147483647 w 311"/>
              <a:gd name="T23" fmla="*/ 2147483647 h 355"/>
              <a:gd name="T24" fmla="*/ 2147483647 w 311"/>
              <a:gd name="T25" fmla="*/ 2147483647 h 355"/>
              <a:gd name="T26" fmla="*/ 0 w 311"/>
              <a:gd name="T27" fmla="*/ 2147483647 h 355"/>
              <a:gd name="T28" fmla="*/ 2147483647 w 311"/>
              <a:gd name="T29" fmla="*/ 2147483647 h 355"/>
              <a:gd name="T30" fmla="*/ 2147483647 w 311"/>
              <a:gd name="T31" fmla="*/ 0 h 355"/>
              <a:gd name="T32" fmla="*/ 2147483647 w 311"/>
              <a:gd name="T33" fmla="*/ 0 h 355"/>
              <a:gd name="T34" fmla="*/ 2147483647 w 311"/>
              <a:gd name="T35" fmla="*/ 2147483647 h 355"/>
              <a:gd name="T36" fmla="*/ 2147483647 w 311"/>
              <a:gd name="T37" fmla="*/ 2147483647 h 355"/>
              <a:gd name="T38" fmla="*/ 2147483647 w 311"/>
              <a:gd name="T39" fmla="*/ 2147483647 h 355"/>
              <a:gd name="T40" fmla="*/ 2147483647 w 311"/>
              <a:gd name="T41" fmla="*/ 2147483647 h 355"/>
              <a:gd name="T42" fmla="*/ 2147483647 w 311"/>
              <a:gd name="T43" fmla="*/ 2147483647 h 355"/>
              <a:gd name="T44" fmla="*/ 2147483647 w 311"/>
              <a:gd name="T45" fmla="*/ 2147483647 h 355"/>
              <a:gd name="T46" fmla="*/ 2147483647 w 311"/>
              <a:gd name="T47" fmla="*/ 2147483647 h 355"/>
              <a:gd name="T48" fmla="*/ 2147483647 w 311"/>
              <a:gd name="T49" fmla="*/ 2147483647 h 3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1"/>
              <a:gd name="T76" fmla="*/ 0 h 355"/>
              <a:gd name="T77" fmla="*/ 311 w 311"/>
              <a:gd name="T78" fmla="*/ 355 h 3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1" h="355">
                <a:moveTo>
                  <a:pt x="311" y="328"/>
                </a:moveTo>
                <a:lnTo>
                  <a:pt x="267" y="355"/>
                </a:lnTo>
                <a:lnTo>
                  <a:pt x="248" y="355"/>
                </a:lnTo>
                <a:lnTo>
                  <a:pt x="223" y="355"/>
                </a:lnTo>
                <a:lnTo>
                  <a:pt x="223" y="311"/>
                </a:lnTo>
                <a:lnTo>
                  <a:pt x="198" y="267"/>
                </a:lnTo>
                <a:lnTo>
                  <a:pt x="174" y="224"/>
                </a:lnTo>
                <a:lnTo>
                  <a:pt x="130" y="174"/>
                </a:lnTo>
                <a:lnTo>
                  <a:pt x="111" y="199"/>
                </a:lnTo>
                <a:lnTo>
                  <a:pt x="92" y="174"/>
                </a:lnTo>
                <a:lnTo>
                  <a:pt x="42" y="199"/>
                </a:lnTo>
                <a:lnTo>
                  <a:pt x="42" y="130"/>
                </a:lnTo>
                <a:lnTo>
                  <a:pt x="17" y="111"/>
                </a:lnTo>
                <a:lnTo>
                  <a:pt x="0" y="92"/>
                </a:lnTo>
                <a:lnTo>
                  <a:pt x="42" y="42"/>
                </a:lnTo>
                <a:lnTo>
                  <a:pt x="42" y="0"/>
                </a:lnTo>
                <a:lnTo>
                  <a:pt x="61" y="0"/>
                </a:lnTo>
                <a:lnTo>
                  <a:pt x="111" y="61"/>
                </a:lnTo>
                <a:lnTo>
                  <a:pt x="155" y="92"/>
                </a:lnTo>
                <a:lnTo>
                  <a:pt x="174" y="111"/>
                </a:lnTo>
                <a:lnTo>
                  <a:pt x="155" y="130"/>
                </a:lnTo>
                <a:lnTo>
                  <a:pt x="248" y="224"/>
                </a:lnTo>
                <a:lnTo>
                  <a:pt x="248" y="243"/>
                </a:lnTo>
                <a:lnTo>
                  <a:pt x="284" y="287"/>
                </a:lnTo>
                <a:lnTo>
                  <a:pt x="311" y="32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9" name="Freeform 128">
            <a:extLst>
              <a:ext uri="{FF2B5EF4-FFF2-40B4-BE49-F238E27FC236}">
                <a16:creationId xmlns:a16="http://schemas.microsoft.com/office/drawing/2014/main" id="{05036388-FF39-3742-B871-D1EBF6295075}"/>
              </a:ext>
            </a:extLst>
          </p:cNvPr>
          <p:cNvSpPr>
            <a:spLocks/>
          </p:cNvSpPr>
          <p:nvPr/>
        </p:nvSpPr>
        <p:spPr bwMode="auto">
          <a:xfrm>
            <a:off x="7360673" y="2225675"/>
            <a:ext cx="1676400" cy="1363663"/>
          </a:xfrm>
          <a:custGeom>
            <a:avLst/>
            <a:gdLst>
              <a:gd name="T0" fmla="*/ 2147483647 w 1931"/>
              <a:gd name="T1" fmla="*/ 2147483647 h 1389"/>
              <a:gd name="T2" fmla="*/ 2147483647 w 1931"/>
              <a:gd name="T3" fmla="*/ 2147483647 h 1389"/>
              <a:gd name="T4" fmla="*/ 2147483647 w 1931"/>
              <a:gd name="T5" fmla="*/ 2147483647 h 1389"/>
              <a:gd name="T6" fmla="*/ 2147483647 w 1931"/>
              <a:gd name="T7" fmla="*/ 2147483647 h 1389"/>
              <a:gd name="T8" fmla="*/ 0 w 1931"/>
              <a:gd name="T9" fmla="*/ 2147483647 h 1389"/>
              <a:gd name="T10" fmla="*/ 2147483647 w 1931"/>
              <a:gd name="T11" fmla="*/ 2147483647 h 1389"/>
              <a:gd name="T12" fmla="*/ 2147483647 w 1931"/>
              <a:gd name="T13" fmla="*/ 2147483647 h 1389"/>
              <a:gd name="T14" fmla="*/ 2147483647 w 1931"/>
              <a:gd name="T15" fmla="*/ 2147483647 h 1389"/>
              <a:gd name="T16" fmla="*/ 2147483647 w 1931"/>
              <a:gd name="T17" fmla="*/ 2147483647 h 1389"/>
              <a:gd name="T18" fmla="*/ 2147483647 w 1931"/>
              <a:gd name="T19" fmla="*/ 2147483647 h 1389"/>
              <a:gd name="T20" fmla="*/ 2147483647 w 1931"/>
              <a:gd name="T21" fmla="*/ 2147483647 h 1389"/>
              <a:gd name="T22" fmla="*/ 2147483647 w 1931"/>
              <a:gd name="T23" fmla="*/ 2147483647 h 1389"/>
              <a:gd name="T24" fmla="*/ 2147483647 w 1931"/>
              <a:gd name="T25" fmla="*/ 2147483647 h 1389"/>
              <a:gd name="T26" fmla="*/ 2147483647 w 1931"/>
              <a:gd name="T27" fmla="*/ 2147483647 h 1389"/>
              <a:gd name="T28" fmla="*/ 2147483647 w 1931"/>
              <a:gd name="T29" fmla="*/ 2147483647 h 1389"/>
              <a:gd name="T30" fmla="*/ 2147483647 w 1931"/>
              <a:gd name="T31" fmla="*/ 2147483647 h 1389"/>
              <a:gd name="T32" fmla="*/ 2147483647 w 1931"/>
              <a:gd name="T33" fmla="*/ 2147483647 h 1389"/>
              <a:gd name="T34" fmla="*/ 2147483647 w 1931"/>
              <a:gd name="T35" fmla="*/ 2147483647 h 1389"/>
              <a:gd name="T36" fmla="*/ 2147483647 w 1931"/>
              <a:gd name="T37" fmla="*/ 2147483647 h 1389"/>
              <a:gd name="T38" fmla="*/ 2147483647 w 1931"/>
              <a:gd name="T39" fmla="*/ 2147483647 h 1389"/>
              <a:gd name="T40" fmla="*/ 2147483647 w 1931"/>
              <a:gd name="T41" fmla="*/ 2147483647 h 1389"/>
              <a:gd name="T42" fmla="*/ 2147483647 w 1931"/>
              <a:gd name="T43" fmla="*/ 2147483647 h 1389"/>
              <a:gd name="T44" fmla="*/ 2147483647 w 1931"/>
              <a:gd name="T45" fmla="*/ 2147483647 h 1389"/>
              <a:gd name="T46" fmla="*/ 2147483647 w 1931"/>
              <a:gd name="T47" fmla="*/ 2147483647 h 1389"/>
              <a:gd name="T48" fmla="*/ 2147483647 w 1931"/>
              <a:gd name="T49" fmla="*/ 2147483647 h 1389"/>
              <a:gd name="T50" fmla="*/ 2147483647 w 1931"/>
              <a:gd name="T51" fmla="*/ 2147483647 h 1389"/>
              <a:gd name="T52" fmla="*/ 2147483647 w 1931"/>
              <a:gd name="T53" fmla="*/ 2147483647 h 1389"/>
              <a:gd name="T54" fmla="*/ 2147483647 w 1931"/>
              <a:gd name="T55" fmla="*/ 2147483647 h 1389"/>
              <a:gd name="T56" fmla="*/ 2147483647 w 1931"/>
              <a:gd name="T57" fmla="*/ 2147483647 h 1389"/>
              <a:gd name="T58" fmla="*/ 2147483647 w 1931"/>
              <a:gd name="T59" fmla="*/ 2147483647 h 1389"/>
              <a:gd name="T60" fmla="*/ 2147483647 w 1931"/>
              <a:gd name="T61" fmla="*/ 2147483647 h 1389"/>
              <a:gd name="T62" fmla="*/ 2147483647 w 1931"/>
              <a:gd name="T63" fmla="*/ 2147483647 h 1389"/>
              <a:gd name="T64" fmla="*/ 2147483647 w 1931"/>
              <a:gd name="T65" fmla="*/ 2147483647 h 1389"/>
              <a:gd name="T66" fmla="*/ 2147483647 w 1931"/>
              <a:gd name="T67" fmla="*/ 2147483647 h 1389"/>
              <a:gd name="T68" fmla="*/ 2147483647 w 1931"/>
              <a:gd name="T69" fmla="*/ 2147483647 h 1389"/>
              <a:gd name="T70" fmla="*/ 2147483647 w 1931"/>
              <a:gd name="T71" fmla="*/ 2147483647 h 1389"/>
              <a:gd name="T72" fmla="*/ 2147483647 w 1931"/>
              <a:gd name="T73" fmla="*/ 2147483647 h 1389"/>
              <a:gd name="T74" fmla="*/ 2147483647 w 1931"/>
              <a:gd name="T75" fmla="*/ 2147483647 h 1389"/>
              <a:gd name="T76" fmla="*/ 2147483647 w 1931"/>
              <a:gd name="T77" fmla="*/ 2147483647 h 1389"/>
              <a:gd name="T78" fmla="*/ 2147483647 w 1931"/>
              <a:gd name="T79" fmla="*/ 2147483647 h 1389"/>
              <a:gd name="T80" fmla="*/ 2147483647 w 1931"/>
              <a:gd name="T81" fmla="*/ 2147483647 h 1389"/>
              <a:gd name="T82" fmla="*/ 2147483647 w 1931"/>
              <a:gd name="T83" fmla="*/ 2147483647 h 1389"/>
              <a:gd name="T84" fmla="*/ 2147483647 w 1931"/>
              <a:gd name="T85" fmla="*/ 0 h 1389"/>
              <a:gd name="T86" fmla="*/ 2147483647 w 1931"/>
              <a:gd name="T87" fmla="*/ 2147483647 h 1389"/>
              <a:gd name="T88" fmla="*/ 2147483647 w 1931"/>
              <a:gd name="T89" fmla="*/ 2147483647 h 1389"/>
              <a:gd name="T90" fmla="*/ 2147483647 w 1931"/>
              <a:gd name="T91" fmla="*/ 2147483647 h 1389"/>
              <a:gd name="T92" fmla="*/ 2147483647 w 1931"/>
              <a:gd name="T93" fmla="*/ 2147483647 h 1389"/>
              <a:gd name="T94" fmla="*/ 2147483647 w 1931"/>
              <a:gd name="T95" fmla="*/ 2147483647 h 1389"/>
              <a:gd name="T96" fmla="*/ 2147483647 w 1931"/>
              <a:gd name="T97" fmla="*/ 2147483647 h 1389"/>
              <a:gd name="T98" fmla="*/ 2147483647 w 1931"/>
              <a:gd name="T99" fmla="*/ 2147483647 h 1389"/>
              <a:gd name="T100" fmla="*/ 2147483647 w 1931"/>
              <a:gd name="T101" fmla="*/ 2147483647 h 1389"/>
              <a:gd name="T102" fmla="*/ 2147483647 w 1931"/>
              <a:gd name="T103" fmla="*/ 2147483647 h 1389"/>
              <a:gd name="T104" fmla="*/ 2147483647 w 1931"/>
              <a:gd name="T105" fmla="*/ 2147483647 h 13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31"/>
              <a:gd name="T160" fmla="*/ 0 h 1389"/>
              <a:gd name="T161" fmla="*/ 1931 w 1931"/>
              <a:gd name="T162" fmla="*/ 1389 h 13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31" h="1389">
                <a:moveTo>
                  <a:pt x="311" y="206"/>
                </a:moveTo>
                <a:lnTo>
                  <a:pt x="286" y="226"/>
                </a:lnTo>
                <a:lnTo>
                  <a:pt x="286" y="269"/>
                </a:lnTo>
                <a:lnTo>
                  <a:pt x="267" y="269"/>
                </a:lnTo>
                <a:lnTo>
                  <a:pt x="206" y="269"/>
                </a:lnTo>
                <a:lnTo>
                  <a:pt x="206" y="330"/>
                </a:lnTo>
                <a:lnTo>
                  <a:pt x="155" y="363"/>
                </a:lnTo>
                <a:lnTo>
                  <a:pt x="174" y="424"/>
                </a:lnTo>
                <a:lnTo>
                  <a:pt x="174" y="468"/>
                </a:lnTo>
                <a:lnTo>
                  <a:pt x="174" y="494"/>
                </a:lnTo>
                <a:lnTo>
                  <a:pt x="130" y="519"/>
                </a:lnTo>
                <a:lnTo>
                  <a:pt x="86" y="519"/>
                </a:lnTo>
                <a:lnTo>
                  <a:pt x="86" y="538"/>
                </a:lnTo>
                <a:lnTo>
                  <a:pt x="18" y="538"/>
                </a:lnTo>
                <a:lnTo>
                  <a:pt x="0" y="563"/>
                </a:lnTo>
                <a:lnTo>
                  <a:pt x="0" y="580"/>
                </a:lnTo>
                <a:lnTo>
                  <a:pt x="0" y="599"/>
                </a:lnTo>
                <a:lnTo>
                  <a:pt x="18" y="624"/>
                </a:lnTo>
                <a:lnTo>
                  <a:pt x="42" y="624"/>
                </a:lnTo>
                <a:lnTo>
                  <a:pt x="42" y="676"/>
                </a:lnTo>
                <a:lnTo>
                  <a:pt x="42" y="695"/>
                </a:lnTo>
                <a:lnTo>
                  <a:pt x="86" y="695"/>
                </a:lnTo>
                <a:lnTo>
                  <a:pt x="113" y="737"/>
                </a:lnTo>
                <a:lnTo>
                  <a:pt x="174" y="756"/>
                </a:lnTo>
                <a:lnTo>
                  <a:pt x="225" y="737"/>
                </a:lnTo>
                <a:lnTo>
                  <a:pt x="267" y="756"/>
                </a:lnTo>
                <a:lnTo>
                  <a:pt x="267" y="788"/>
                </a:lnTo>
                <a:lnTo>
                  <a:pt x="243" y="824"/>
                </a:lnTo>
                <a:lnTo>
                  <a:pt x="267" y="868"/>
                </a:lnTo>
                <a:lnTo>
                  <a:pt x="225" y="868"/>
                </a:lnTo>
                <a:lnTo>
                  <a:pt x="225" y="893"/>
                </a:lnTo>
                <a:lnTo>
                  <a:pt x="267" y="945"/>
                </a:lnTo>
                <a:lnTo>
                  <a:pt x="330" y="981"/>
                </a:lnTo>
                <a:lnTo>
                  <a:pt x="380" y="981"/>
                </a:lnTo>
                <a:lnTo>
                  <a:pt x="424" y="1025"/>
                </a:lnTo>
                <a:lnTo>
                  <a:pt x="443" y="1006"/>
                </a:lnTo>
                <a:lnTo>
                  <a:pt x="536" y="1068"/>
                </a:lnTo>
                <a:lnTo>
                  <a:pt x="599" y="1068"/>
                </a:lnTo>
                <a:lnTo>
                  <a:pt x="631" y="1068"/>
                </a:lnTo>
                <a:lnTo>
                  <a:pt x="649" y="1093"/>
                </a:lnTo>
                <a:lnTo>
                  <a:pt x="675" y="1044"/>
                </a:lnTo>
                <a:lnTo>
                  <a:pt x="736" y="1068"/>
                </a:lnTo>
                <a:lnTo>
                  <a:pt x="788" y="1044"/>
                </a:lnTo>
                <a:lnTo>
                  <a:pt x="832" y="1006"/>
                </a:lnTo>
                <a:lnTo>
                  <a:pt x="873" y="1006"/>
                </a:lnTo>
                <a:lnTo>
                  <a:pt x="944" y="1068"/>
                </a:lnTo>
                <a:lnTo>
                  <a:pt x="986" y="1068"/>
                </a:lnTo>
                <a:lnTo>
                  <a:pt x="1005" y="1118"/>
                </a:lnTo>
                <a:lnTo>
                  <a:pt x="986" y="1250"/>
                </a:lnTo>
                <a:lnTo>
                  <a:pt x="1030" y="1233"/>
                </a:lnTo>
                <a:lnTo>
                  <a:pt x="1030" y="1274"/>
                </a:lnTo>
                <a:lnTo>
                  <a:pt x="1056" y="1274"/>
                </a:lnTo>
                <a:lnTo>
                  <a:pt x="1056" y="1313"/>
                </a:lnTo>
                <a:lnTo>
                  <a:pt x="1098" y="1337"/>
                </a:lnTo>
                <a:lnTo>
                  <a:pt x="1142" y="1337"/>
                </a:lnTo>
                <a:lnTo>
                  <a:pt x="1142" y="1294"/>
                </a:lnTo>
                <a:lnTo>
                  <a:pt x="1161" y="1294"/>
                </a:lnTo>
                <a:lnTo>
                  <a:pt x="1194" y="1294"/>
                </a:lnTo>
                <a:lnTo>
                  <a:pt x="1274" y="1274"/>
                </a:lnTo>
                <a:lnTo>
                  <a:pt x="1325" y="1294"/>
                </a:lnTo>
                <a:lnTo>
                  <a:pt x="1350" y="1313"/>
                </a:lnTo>
                <a:lnTo>
                  <a:pt x="1386" y="1337"/>
                </a:lnTo>
                <a:lnTo>
                  <a:pt x="1462" y="1337"/>
                </a:lnTo>
                <a:lnTo>
                  <a:pt x="1462" y="1389"/>
                </a:lnTo>
                <a:lnTo>
                  <a:pt x="1480" y="1389"/>
                </a:lnTo>
                <a:lnTo>
                  <a:pt x="1480" y="1356"/>
                </a:lnTo>
                <a:lnTo>
                  <a:pt x="1567" y="1313"/>
                </a:lnTo>
                <a:lnTo>
                  <a:pt x="1567" y="1294"/>
                </a:lnTo>
                <a:lnTo>
                  <a:pt x="1586" y="1313"/>
                </a:lnTo>
                <a:lnTo>
                  <a:pt x="1586" y="1294"/>
                </a:lnTo>
                <a:lnTo>
                  <a:pt x="1619" y="1313"/>
                </a:lnTo>
                <a:lnTo>
                  <a:pt x="1619" y="1294"/>
                </a:lnTo>
                <a:lnTo>
                  <a:pt x="1680" y="1274"/>
                </a:lnTo>
                <a:lnTo>
                  <a:pt x="1724" y="1233"/>
                </a:lnTo>
                <a:lnTo>
                  <a:pt x="1724" y="1200"/>
                </a:lnTo>
                <a:lnTo>
                  <a:pt x="1748" y="1200"/>
                </a:lnTo>
                <a:lnTo>
                  <a:pt x="1775" y="1156"/>
                </a:lnTo>
                <a:lnTo>
                  <a:pt x="1775" y="1118"/>
                </a:lnTo>
                <a:lnTo>
                  <a:pt x="1792" y="1068"/>
                </a:lnTo>
                <a:lnTo>
                  <a:pt x="1811" y="1044"/>
                </a:lnTo>
                <a:lnTo>
                  <a:pt x="1811" y="981"/>
                </a:lnTo>
                <a:lnTo>
                  <a:pt x="1748" y="964"/>
                </a:lnTo>
                <a:lnTo>
                  <a:pt x="1792" y="945"/>
                </a:lnTo>
                <a:lnTo>
                  <a:pt x="1775" y="912"/>
                </a:lnTo>
                <a:lnTo>
                  <a:pt x="1792" y="912"/>
                </a:lnTo>
                <a:lnTo>
                  <a:pt x="1748" y="868"/>
                </a:lnTo>
                <a:lnTo>
                  <a:pt x="1699" y="807"/>
                </a:lnTo>
                <a:lnTo>
                  <a:pt x="1636" y="788"/>
                </a:lnTo>
                <a:lnTo>
                  <a:pt x="1680" y="712"/>
                </a:lnTo>
                <a:lnTo>
                  <a:pt x="1699" y="695"/>
                </a:lnTo>
                <a:lnTo>
                  <a:pt x="1724" y="695"/>
                </a:lnTo>
                <a:lnTo>
                  <a:pt x="1724" y="676"/>
                </a:lnTo>
                <a:lnTo>
                  <a:pt x="1655" y="651"/>
                </a:lnTo>
                <a:lnTo>
                  <a:pt x="1636" y="695"/>
                </a:lnTo>
                <a:lnTo>
                  <a:pt x="1619" y="695"/>
                </a:lnTo>
                <a:lnTo>
                  <a:pt x="1523" y="624"/>
                </a:lnTo>
                <a:lnTo>
                  <a:pt x="1523" y="599"/>
                </a:lnTo>
                <a:lnTo>
                  <a:pt x="1567" y="599"/>
                </a:lnTo>
                <a:lnTo>
                  <a:pt x="1567" y="580"/>
                </a:lnTo>
                <a:lnTo>
                  <a:pt x="1586" y="563"/>
                </a:lnTo>
                <a:lnTo>
                  <a:pt x="1619" y="519"/>
                </a:lnTo>
                <a:lnTo>
                  <a:pt x="1636" y="538"/>
                </a:lnTo>
                <a:lnTo>
                  <a:pt x="1655" y="538"/>
                </a:lnTo>
                <a:lnTo>
                  <a:pt x="1636" y="580"/>
                </a:lnTo>
                <a:lnTo>
                  <a:pt x="1655" y="599"/>
                </a:lnTo>
                <a:lnTo>
                  <a:pt x="1655" y="624"/>
                </a:lnTo>
                <a:lnTo>
                  <a:pt x="1699" y="580"/>
                </a:lnTo>
                <a:lnTo>
                  <a:pt x="1724" y="580"/>
                </a:lnTo>
                <a:lnTo>
                  <a:pt x="1792" y="494"/>
                </a:lnTo>
                <a:lnTo>
                  <a:pt x="1836" y="519"/>
                </a:lnTo>
                <a:lnTo>
                  <a:pt x="1836" y="494"/>
                </a:lnTo>
                <a:lnTo>
                  <a:pt x="1855" y="468"/>
                </a:lnTo>
                <a:lnTo>
                  <a:pt x="1855" y="443"/>
                </a:lnTo>
                <a:lnTo>
                  <a:pt x="1905" y="443"/>
                </a:lnTo>
                <a:lnTo>
                  <a:pt x="1905" y="424"/>
                </a:lnTo>
                <a:lnTo>
                  <a:pt x="1855" y="363"/>
                </a:lnTo>
                <a:lnTo>
                  <a:pt x="1887" y="330"/>
                </a:lnTo>
                <a:lnTo>
                  <a:pt x="1931" y="363"/>
                </a:lnTo>
                <a:lnTo>
                  <a:pt x="1905" y="269"/>
                </a:lnTo>
                <a:lnTo>
                  <a:pt x="1905" y="250"/>
                </a:lnTo>
                <a:lnTo>
                  <a:pt x="1887" y="206"/>
                </a:lnTo>
                <a:lnTo>
                  <a:pt x="1811" y="250"/>
                </a:lnTo>
                <a:lnTo>
                  <a:pt x="1792" y="250"/>
                </a:lnTo>
                <a:lnTo>
                  <a:pt x="1748" y="206"/>
                </a:lnTo>
                <a:lnTo>
                  <a:pt x="1680" y="174"/>
                </a:lnTo>
                <a:lnTo>
                  <a:pt x="1619" y="155"/>
                </a:lnTo>
                <a:lnTo>
                  <a:pt x="1567" y="113"/>
                </a:lnTo>
                <a:lnTo>
                  <a:pt x="1480" y="25"/>
                </a:lnTo>
                <a:lnTo>
                  <a:pt x="1386" y="0"/>
                </a:lnTo>
                <a:lnTo>
                  <a:pt x="1325" y="25"/>
                </a:lnTo>
                <a:lnTo>
                  <a:pt x="1298" y="42"/>
                </a:lnTo>
                <a:lnTo>
                  <a:pt x="1350" y="75"/>
                </a:lnTo>
                <a:lnTo>
                  <a:pt x="1325" y="94"/>
                </a:lnTo>
                <a:lnTo>
                  <a:pt x="1350" y="138"/>
                </a:lnTo>
                <a:lnTo>
                  <a:pt x="1298" y="155"/>
                </a:lnTo>
                <a:lnTo>
                  <a:pt x="1255" y="155"/>
                </a:lnTo>
                <a:lnTo>
                  <a:pt x="1230" y="174"/>
                </a:lnTo>
                <a:lnTo>
                  <a:pt x="1274" y="250"/>
                </a:lnTo>
                <a:lnTo>
                  <a:pt x="1325" y="250"/>
                </a:lnTo>
                <a:lnTo>
                  <a:pt x="1367" y="226"/>
                </a:lnTo>
                <a:lnTo>
                  <a:pt x="1386" y="250"/>
                </a:lnTo>
                <a:lnTo>
                  <a:pt x="1411" y="294"/>
                </a:lnTo>
                <a:lnTo>
                  <a:pt x="1350" y="294"/>
                </a:lnTo>
                <a:lnTo>
                  <a:pt x="1325" y="311"/>
                </a:lnTo>
                <a:lnTo>
                  <a:pt x="1298" y="330"/>
                </a:lnTo>
                <a:lnTo>
                  <a:pt x="1274" y="363"/>
                </a:lnTo>
                <a:lnTo>
                  <a:pt x="1230" y="363"/>
                </a:lnTo>
                <a:lnTo>
                  <a:pt x="1211" y="382"/>
                </a:lnTo>
                <a:lnTo>
                  <a:pt x="1230" y="407"/>
                </a:lnTo>
                <a:lnTo>
                  <a:pt x="1194" y="443"/>
                </a:lnTo>
                <a:lnTo>
                  <a:pt x="1117" y="468"/>
                </a:lnTo>
                <a:lnTo>
                  <a:pt x="1030" y="494"/>
                </a:lnTo>
                <a:lnTo>
                  <a:pt x="873" y="443"/>
                </a:lnTo>
                <a:lnTo>
                  <a:pt x="736" y="443"/>
                </a:lnTo>
                <a:lnTo>
                  <a:pt x="649" y="382"/>
                </a:lnTo>
                <a:lnTo>
                  <a:pt x="492" y="330"/>
                </a:lnTo>
                <a:lnTo>
                  <a:pt x="467" y="269"/>
                </a:lnTo>
                <a:lnTo>
                  <a:pt x="424" y="250"/>
                </a:lnTo>
                <a:lnTo>
                  <a:pt x="380" y="226"/>
                </a:lnTo>
                <a:lnTo>
                  <a:pt x="330" y="174"/>
                </a:lnTo>
                <a:lnTo>
                  <a:pt x="311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0" name="Freeform 129">
            <a:extLst>
              <a:ext uri="{FF2B5EF4-FFF2-40B4-BE49-F238E27FC236}">
                <a16:creationId xmlns:a16="http://schemas.microsoft.com/office/drawing/2014/main" id="{4B1E18DD-ABD8-C54C-A7BD-780933DBE381}"/>
              </a:ext>
            </a:extLst>
          </p:cNvPr>
          <p:cNvSpPr>
            <a:spLocks/>
          </p:cNvSpPr>
          <p:nvPr/>
        </p:nvSpPr>
        <p:spPr bwMode="auto">
          <a:xfrm>
            <a:off x="7360673" y="2225675"/>
            <a:ext cx="1676400" cy="1363663"/>
          </a:xfrm>
          <a:custGeom>
            <a:avLst/>
            <a:gdLst>
              <a:gd name="T0" fmla="*/ 2147483647 w 1931"/>
              <a:gd name="T1" fmla="*/ 2147483647 h 1389"/>
              <a:gd name="T2" fmla="*/ 2147483647 w 1931"/>
              <a:gd name="T3" fmla="*/ 2147483647 h 1389"/>
              <a:gd name="T4" fmla="*/ 2147483647 w 1931"/>
              <a:gd name="T5" fmla="*/ 2147483647 h 1389"/>
              <a:gd name="T6" fmla="*/ 2147483647 w 1931"/>
              <a:gd name="T7" fmla="*/ 2147483647 h 1389"/>
              <a:gd name="T8" fmla="*/ 0 w 1931"/>
              <a:gd name="T9" fmla="*/ 2147483647 h 1389"/>
              <a:gd name="T10" fmla="*/ 2147483647 w 1931"/>
              <a:gd name="T11" fmla="*/ 2147483647 h 1389"/>
              <a:gd name="T12" fmla="*/ 2147483647 w 1931"/>
              <a:gd name="T13" fmla="*/ 2147483647 h 1389"/>
              <a:gd name="T14" fmla="*/ 2147483647 w 1931"/>
              <a:gd name="T15" fmla="*/ 2147483647 h 1389"/>
              <a:gd name="T16" fmla="*/ 2147483647 w 1931"/>
              <a:gd name="T17" fmla="*/ 2147483647 h 1389"/>
              <a:gd name="T18" fmla="*/ 2147483647 w 1931"/>
              <a:gd name="T19" fmla="*/ 2147483647 h 1389"/>
              <a:gd name="T20" fmla="*/ 2147483647 w 1931"/>
              <a:gd name="T21" fmla="*/ 2147483647 h 1389"/>
              <a:gd name="T22" fmla="*/ 2147483647 w 1931"/>
              <a:gd name="T23" fmla="*/ 2147483647 h 1389"/>
              <a:gd name="T24" fmla="*/ 2147483647 w 1931"/>
              <a:gd name="T25" fmla="*/ 2147483647 h 1389"/>
              <a:gd name="T26" fmla="*/ 2147483647 w 1931"/>
              <a:gd name="T27" fmla="*/ 2147483647 h 1389"/>
              <a:gd name="T28" fmla="*/ 2147483647 w 1931"/>
              <a:gd name="T29" fmla="*/ 2147483647 h 1389"/>
              <a:gd name="T30" fmla="*/ 2147483647 w 1931"/>
              <a:gd name="T31" fmla="*/ 2147483647 h 1389"/>
              <a:gd name="T32" fmla="*/ 2147483647 w 1931"/>
              <a:gd name="T33" fmla="*/ 2147483647 h 1389"/>
              <a:gd name="T34" fmla="*/ 2147483647 w 1931"/>
              <a:gd name="T35" fmla="*/ 2147483647 h 1389"/>
              <a:gd name="T36" fmla="*/ 2147483647 w 1931"/>
              <a:gd name="T37" fmla="*/ 2147483647 h 1389"/>
              <a:gd name="T38" fmla="*/ 2147483647 w 1931"/>
              <a:gd name="T39" fmla="*/ 2147483647 h 1389"/>
              <a:gd name="T40" fmla="*/ 2147483647 w 1931"/>
              <a:gd name="T41" fmla="*/ 2147483647 h 1389"/>
              <a:gd name="T42" fmla="*/ 2147483647 w 1931"/>
              <a:gd name="T43" fmla="*/ 2147483647 h 1389"/>
              <a:gd name="T44" fmla="*/ 2147483647 w 1931"/>
              <a:gd name="T45" fmla="*/ 2147483647 h 1389"/>
              <a:gd name="T46" fmla="*/ 2147483647 w 1931"/>
              <a:gd name="T47" fmla="*/ 2147483647 h 1389"/>
              <a:gd name="T48" fmla="*/ 2147483647 w 1931"/>
              <a:gd name="T49" fmla="*/ 2147483647 h 1389"/>
              <a:gd name="T50" fmla="*/ 2147483647 w 1931"/>
              <a:gd name="T51" fmla="*/ 2147483647 h 1389"/>
              <a:gd name="T52" fmla="*/ 2147483647 w 1931"/>
              <a:gd name="T53" fmla="*/ 2147483647 h 1389"/>
              <a:gd name="T54" fmla="*/ 2147483647 w 1931"/>
              <a:gd name="T55" fmla="*/ 2147483647 h 1389"/>
              <a:gd name="T56" fmla="*/ 2147483647 w 1931"/>
              <a:gd name="T57" fmla="*/ 2147483647 h 1389"/>
              <a:gd name="T58" fmla="*/ 2147483647 w 1931"/>
              <a:gd name="T59" fmla="*/ 2147483647 h 1389"/>
              <a:gd name="T60" fmla="*/ 2147483647 w 1931"/>
              <a:gd name="T61" fmla="*/ 2147483647 h 1389"/>
              <a:gd name="T62" fmla="*/ 2147483647 w 1931"/>
              <a:gd name="T63" fmla="*/ 2147483647 h 1389"/>
              <a:gd name="T64" fmla="*/ 2147483647 w 1931"/>
              <a:gd name="T65" fmla="*/ 2147483647 h 1389"/>
              <a:gd name="T66" fmla="*/ 2147483647 w 1931"/>
              <a:gd name="T67" fmla="*/ 2147483647 h 1389"/>
              <a:gd name="T68" fmla="*/ 2147483647 w 1931"/>
              <a:gd name="T69" fmla="*/ 2147483647 h 1389"/>
              <a:gd name="T70" fmla="*/ 2147483647 w 1931"/>
              <a:gd name="T71" fmla="*/ 2147483647 h 1389"/>
              <a:gd name="T72" fmla="*/ 2147483647 w 1931"/>
              <a:gd name="T73" fmla="*/ 2147483647 h 1389"/>
              <a:gd name="T74" fmla="*/ 2147483647 w 1931"/>
              <a:gd name="T75" fmla="*/ 2147483647 h 1389"/>
              <a:gd name="T76" fmla="*/ 2147483647 w 1931"/>
              <a:gd name="T77" fmla="*/ 2147483647 h 1389"/>
              <a:gd name="T78" fmla="*/ 2147483647 w 1931"/>
              <a:gd name="T79" fmla="*/ 2147483647 h 1389"/>
              <a:gd name="T80" fmla="*/ 2147483647 w 1931"/>
              <a:gd name="T81" fmla="*/ 2147483647 h 1389"/>
              <a:gd name="T82" fmla="*/ 2147483647 w 1931"/>
              <a:gd name="T83" fmla="*/ 2147483647 h 1389"/>
              <a:gd name="T84" fmla="*/ 2147483647 w 1931"/>
              <a:gd name="T85" fmla="*/ 0 h 1389"/>
              <a:gd name="T86" fmla="*/ 2147483647 w 1931"/>
              <a:gd name="T87" fmla="*/ 2147483647 h 1389"/>
              <a:gd name="T88" fmla="*/ 2147483647 w 1931"/>
              <a:gd name="T89" fmla="*/ 2147483647 h 1389"/>
              <a:gd name="T90" fmla="*/ 2147483647 w 1931"/>
              <a:gd name="T91" fmla="*/ 2147483647 h 1389"/>
              <a:gd name="T92" fmla="*/ 2147483647 w 1931"/>
              <a:gd name="T93" fmla="*/ 2147483647 h 1389"/>
              <a:gd name="T94" fmla="*/ 2147483647 w 1931"/>
              <a:gd name="T95" fmla="*/ 2147483647 h 1389"/>
              <a:gd name="T96" fmla="*/ 2147483647 w 1931"/>
              <a:gd name="T97" fmla="*/ 2147483647 h 1389"/>
              <a:gd name="T98" fmla="*/ 2147483647 w 1931"/>
              <a:gd name="T99" fmla="*/ 2147483647 h 1389"/>
              <a:gd name="T100" fmla="*/ 2147483647 w 1931"/>
              <a:gd name="T101" fmla="*/ 2147483647 h 1389"/>
              <a:gd name="T102" fmla="*/ 2147483647 w 1931"/>
              <a:gd name="T103" fmla="*/ 2147483647 h 1389"/>
              <a:gd name="T104" fmla="*/ 2147483647 w 1931"/>
              <a:gd name="T105" fmla="*/ 2147483647 h 13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31"/>
              <a:gd name="T160" fmla="*/ 0 h 1389"/>
              <a:gd name="T161" fmla="*/ 1931 w 1931"/>
              <a:gd name="T162" fmla="*/ 1389 h 13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31" h="1389">
                <a:moveTo>
                  <a:pt x="311" y="206"/>
                </a:moveTo>
                <a:lnTo>
                  <a:pt x="286" y="226"/>
                </a:lnTo>
                <a:lnTo>
                  <a:pt x="286" y="269"/>
                </a:lnTo>
                <a:lnTo>
                  <a:pt x="267" y="269"/>
                </a:lnTo>
                <a:lnTo>
                  <a:pt x="206" y="269"/>
                </a:lnTo>
                <a:lnTo>
                  <a:pt x="206" y="330"/>
                </a:lnTo>
                <a:lnTo>
                  <a:pt x="155" y="363"/>
                </a:lnTo>
                <a:lnTo>
                  <a:pt x="174" y="424"/>
                </a:lnTo>
                <a:lnTo>
                  <a:pt x="174" y="468"/>
                </a:lnTo>
                <a:lnTo>
                  <a:pt x="174" y="494"/>
                </a:lnTo>
                <a:lnTo>
                  <a:pt x="130" y="519"/>
                </a:lnTo>
                <a:lnTo>
                  <a:pt x="86" y="519"/>
                </a:lnTo>
                <a:lnTo>
                  <a:pt x="86" y="538"/>
                </a:lnTo>
                <a:lnTo>
                  <a:pt x="18" y="538"/>
                </a:lnTo>
                <a:lnTo>
                  <a:pt x="0" y="563"/>
                </a:lnTo>
                <a:lnTo>
                  <a:pt x="0" y="580"/>
                </a:lnTo>
                <a:lnTo>
                  <a:pt x="0" y="599"/>
                </a:lnTo>
                <a:lnTo>
                  <a:pt x="18" y="624"/>
                </a:lnTo>
                <a:lnTo>
                  <a:pt x="42" y="624"/>
                </a:lnTo>
                <a:lnTo>
                  <a:pt x="42" y="676"/>
                </a:lnTo>
                <a:lnTo>
                  <a:pt x="42" y="695"/>
                </a:lnTo>
                <a:lnTo>
                  <a:pt x="86" y="695"/>
                </a:lnTo>
                <a:lnTo>
                  <a:pt x="113" y="737"/>
                </a:lnTo>
                <a:lnTo>
                  <a:pt x="174" y="756"/>
                </a:lnTo>
                <a:lnTo>
                  <a:pt x="225" y="737"/>
                </a:lnTo>
                <a:lnTo>
                  <a:pt x="267" y="756"/>
                </a:lnTo>
                <a:lnTo>
                  <a:pt x="267" y="788"/>
                </a:lnTo>
                <a:lnTo>
                  <a:pt x="243" y="824"/>
                </a:lnTo>
                <a:lnTo>
                  <a:pt x="267" y="868"/>
                </a:lnTo>
                <a:lnTo>
                  <a:pt x="225" y="868"/>
                </a:lnTo>
                <a:lnTo>
                  <a:pt x="225" y="893"/>
                </a:lnTo>
                <a:lnTo>
                  <a:pt x="267" y="945"/>
                </a:lnTo>
                <a:lnTo>
                  <a:pt x="330" y="981"/>
                </a:lnTo>
                <a:lnTo>
                  <a:pt x="380" y="981"/>
                </a:lnTo>
                <a:lnTo>
                  <a:pt x="424" y="1025"/>
                </a:lnTo>
                <a:lnTo>
                  <a:pt x="443" y="1006"/>
                </a:lnTo>
                <a:lnTo>
                  <a:pt x="536" y="1068"/>
                </a:lnTo>
                <a:lnTo>
                  <a:pt x="599" y="1068"/>
                </a:lnTo>
                <a:lnTo>
                  <a:pt x="631" y="1068"/>
                </a:lnTo>
                <a:lnTo>
                  <a:pt x="649" y="1093"/>
                </a:lnTo>
                <a:lnTo>
                  <a:pt x="675" y="1044"/>
                </a:lnTo>
                <a:lnTo>
                  <a:pt x="736" y="1068"/>
                </a:lnTo>
                <a:lnTo>
                  <a:pt x="788" y="1044"/>
                </a:lnTo>
                <a:lnTo>
                  <a:pt x="832" y="1006"/>
                </a:lnTo>
                <a:lnTo>
                  <a:pt x="873" y="1006"/>
                </a:lnTo>
                <a:lnTo>
                  <a:pt x="944" y="1068"/>
                </a:lnTo>
                <a:lnTo>
                  <a:pt x="986" y="1068"/>
                </a:lnTo>
                <a:lnTo>
                  <a:pt x="1005" y="1118"/>
                </a:lnTo>
                <a:lnTo>
                  <a:pt x="986" y="1250"/>
                </a:lnTo>
                <a:lnTo>
                  <a:pt x="1030" y="1233"/>
                </a:lnTo>
                <a:lnTo>
                  <a:pt x="1030" y="1274"/>
                </a:lnTo>
                <a:lnTo>
                  <a:pt x="1056" y="1274"/>
                </a:lnTo>
                <a:lnTo>
                  <a:pt x="1056" y="1313"/>
                </a:lnTo>
                <a:lnTo>
                  <a:pt x="1098" y="1337"/>
                </a:lnTo>
                <a:lnTo>
                  <a:pt x="1142" y="1337"/>
                </a:lnTo>
                <a:lnTo>
                  <a:pt x="1142" y="1294"/>
                </a:lnTo>
                <a:lnTo>
                  <a:pt x="1161" y="1294"/>
                </a:lnTo>
                <a:lnTo>
                  <a:pt x="1194" y="1294"/>
                </a:lnTo>
                <a:lnTo>
                  <a:pt x="1274" y="1274"/>
                </a:lnTo>
                <a:lnTo>
                  <a:pt x="1325" y="1294"/>
                </a:lnTo>
                <a:lnTo>
                  <a:pt x="1350" y="1313"/>
                </a:lnTo>
                <a:lnTo>
                  <a:pt x="1386" y="1337"/>
                </a:lnTo>
                <a:lnTo>
                  <a:pt x="1462" y="1337"/>
                </a:lnTo>
                <a:lnTo>
                  <a:pt x="1462" y="1389"/>
                </a:lnTo>
                <a:lnTo>
                  <a:pt x="1480" y="1389"/>
                </a:lnTo>
                <a:lnTo>
                  <a:pt x="1480" y="1356"/>
                </a:lnTo>
                <a:lnTo>
                  <a:pt x="1567" y="1313"/>
                </a:lnTo>
                <a:lnTo>
                  <a:pt x="1567" y="1294"/>
                </a:lnTo>
                <a:lnTo>
                  <a:pt x="1586" y="1313"/>
                </a:lnTo>
                <a:lnTo>
                  <a:pt x="1586" y="1294"/>
                </a:lnTo>
                <a:lnTo>
                  <a:pt x="1619" y="1313"/>
                </a:lnTo>
                <a:lnTo>
                  <a:pt x="1619" y="1294"/>
                </a:lnTo>
                <a:lnTo>
                  <a:pt x="1680" y="1274"/>
                </a:lnTo>
                <a:lnTo>
                  <a:pt x="1724" y="1233"/>
                </a:lnTo>
                <a:lnTo>
                  <a:pt x="1724" y="1200"/>
                </a:lnTo>
                <a:lnTo>
                  <a:pt x="1748" y="1200"/>
                </a:lnTo>
                <a:lnTo>
                  <a:pt x="1775" y="1156"/>
                </a:lnTo>
                <a:lnTo>
                  <a:pt x="1775" y="1118"/>
                </a:lnTo>
                <a:lnTo>
                  <a:pt x="1792" y="1068"/>
                </a:lnTo>
                <a:lnTo>
                  <a:pt x="1811" y="1044"/>
                </a:lnTo>
                <a:lnTo>
                  <a:pt x="1811" y="981"/>
                </a:lnTo>
                <a:lnTo>
                  <a:pt x="1748" y="964"/>
                </a:lnTo>
                <a:lnTo>
                  <a:pt x="1792" y="945"/>
                </a:lnTo>
                <a:lnTo>
                  <a:pt x="1775" y="912"/>
                </a:lnTo>
                <a:lnTo>
                  <a:pt x="1792" y="912"/>
                </a:lnTo>
                <a:lnTo>
                  <a:pt x="1748" y="868"/>
                </a:lnTo>
                <a:lnTo>
                  <a:pt x="1699" y="807"/>
                </a:lnTo>
                <a:lnTo>
                  <a:pt x="1636" y="788"/>
                </a:lnTo>
                <a:lnTo>
                  <a:pt x="1680" y="712"/>
                </a:lnTo>
                <a:lnTo>
                  <a:pt x="1699" y="695"/>
                </a:lnTo>
                <a:lnTo>
                  <a:pt x="1724" y="695"/>
                </a:lnTo>
                <a:lnTo>
                  <a:pt x="1724" y="676"/>
                </a:lnTo>
                <a:lnTo>
                  <a:pt x="1655" y="651"/>
                </a:lnTo>
                <a:lnTo>
                  <a:pt x="1636" y="695"/>
                </a:lnTo>
                <a:lnTo>
                  <a:pt x="1619" y="695"/>
                </a:lnTo>
                <a:lnTo>
                  <a:pt x="1523" y="624"/>
                </a:lnTo>
                <a:lnTo>
                  <a:pt x="1523" y="599"/>
                </a:lnTo>
                <a:lnTo>
                  <a:pt x="1567" y="599"/>
                </a:lnTo>
                <a:lnTo>
                  <a:pt x="1567" y="580"/>
                </a:lnTo>
                <a:lnTo>
                  <a:pt x="1586" y="563"/>
                </a:lnTo>
                <a:lnTo>
                  <a:pt x="1619" y="519"/>
                </a:lnTo>
                <a:lnTo>
                  <a:pt x="1636" y="538"/>
                </a:lnTo>
                <a:lnTo>
                  <a:pt x="1655" y="538"/>
                </a:lnTo>
                <a:lnTo>
                  <a:pt x="1636" y="580"/>
                </a:lnTo>
                <a:lnTo>
                  <a:pt x="1655" y="599"/>
                </a:lnTo>
                <a:lnTo>
                  <a:pt x="1655" y="624"/>
                </a:lnTo>
                <a:lnTo>
                  <a:pt x="1699" y="580"/>
                </a:lnTo>
                <a:lnTo>
                  <a:pt x="1724" y="580"/>
                </a:lnTo>
                <a:lnTo>
                  <a:pt x="1792" y="494"/>
                </a:lnTo>
                <a:lnTo>
                  <a:pt x="1836" y="519"/>
                </a:lnTo>
                <a:lnTo>
                  <a:pt x="1836" y="494"/>
                </a:lnTo>
                <a:lnTo>
                  <a:pt x="1855" y="468"/>
                </a:lnTo>
                <a:lnTo>
                  <a:pt x="1855" y="443"/>
                </a:lnTo>
                <a:lnTo>
                  <a:pt x="1905" y="443"/>
                </a:lnTo>
                <a:lnTo>
                  <a:pt x="1905" y="424"/>
                </a:lnTo>
                <a:lnTo>
                  <a:pt x="1855" y="363"/>
                </a:lnTo>
                <a:lnTo>
                  <a:pt x="1887" y="330"/>
                </a:lnTo>
                <a:lnTo>
                  <a:pt x="1931" y="363"/>
                </a:lnTo>
                <a:lnTo>
                  <a:pt x="1905" y="269"/>
                </a:lnTo>
                <a:lnTo>
                  <a:pt x="1905" y="250"/>
                </a:lnTo>
                <a:lnTo>
                  <a:pt x="1887" y="206"/>
                </a:lnTo>
                <a:lnTo>
                  <a:pt x="1811" y="250"/>
                </a:lnTo>
                <a:lnTo>
                  <a:pt x="1792" y="250"/>
                </a:lnTo>
                <a:lnTo>
                  <a:pt x="1748" y="206"/>
                </a:lnTo>
                <a:lnTo>
                  <a:pt x="1680" y="174"/>
                </a:lnTo>
                <a:lnTo>
                  <a:pt x="1619" y="155"/>
                </a:lnTo>
                <a:lnTo>
                  <a:pt x="1567" y="113"/>
                </a:lnTo>
                <a:lnTo>
                  <a:pt x="1480" y="25"/>
                </a:lnTo>
                <a:lnTo>
                  <a:pt x="1386" y="0"/>
                </a:lnTo>
                <a:lnTo>
                  <a:pt x="1325" y="25"/>
                </a:lnTo>
                <a:lnTo>
                  <a:pt x="1298" y="42"/>
                </a:lnTo>
                <a:lnTo>
                  <a:pt x="1350" y="75"/>
                </a:lnTo>
                <a:lnTo>
                  <a:pt x="1325" y="94"/>
                </a:lnTo>
                <a:lnTo>
                  <a:pt x="1350" y="138"/>
                </a:lnTo>
                <a:lnTo>
                  <a:pt x="1298" y="155"/>
                </a:lnTo>
                <a:lnTo>
                  <a:pt x="1255" y="155"/>
                </a:lnTo>
                <a:lnTo>
                  <a:pt x="1230" y="174"/>
                </a:lnTo>
                <a:lnTo>
                  <a:pt x="1274" y="250"/>
                </a:lnTo>
                <a:lnTo>
                  <a:pt x="1325" y="250"/>
                </a:lnTo>
                <a:lnTo>
                  <a:pt x="1367" y="226"/>
                </a:lnTo>
                <a:lnTo>
                  <a:pt x="1386" y="250"/>
                </a:lnTo>
                <a:lnTo>
                  <a:pt x="1411" y="294"/>
                </a:lnTo>
                <a:lnTo>
                  <a:pt x="1350" y="294"/>
                </a:lnTo>
                <a:lnTo>
                  <a:pt x="1325" y="311"/>
                </a:lnTo>
                <a:lnTo>
                  <a:pt x="1298" y="330"/>
                </a:lnTo>
                <a:lnTo>
                  <a:pt x="1274" y="363"/>
                </a:lnTo>
                <a:lnTo>
                  <a:pt x="1230" y="363"/>
                </a:lnTo>
                <a:lnTo>
                  <a:pt x="1211" y="382"/>
                </a:lnTo>
                <a:lnTo>
                  <a:pt x="1230" y="407"/>
                </a:lnTo>
                <a:lnTo>
                  <a:pt x="1194" y="443"/>
                </a:lnTo>
                <a:lnTo>
                  <a:pt x="1117" y="468"/>
                </a:lnTo>
                <a:lnTo>
                  <a:pt x="1030" y="494"/>
                </a:lnTo>
                <a:lnTo>
                  <a:pt x="873" y="443"/>
                </a:lnTo>
                <a:lnTo>
                  <a:pt x="736" y="443"/>
                </a:lnTo>
                <a:lnTo>
                  <a:pt x="649" y="382"/>
                </a:lnTo>
                <a:lnTo>
                  <a:pt x="492" y="330"/>
                </a:lnTo>
                <a:lnTo>
                  <a:pt x="467" y="269"/>
                </a:lnTo>
                <a:lnTo>
                  <a:pt x="424" y="250"/>
                </a:lnTo>
                <a:lnTo>
                  <a:pt x="380" y="226"/>
                </a:lnTo>
                <a:lnTo>
                  <a:pt x="330" y="174"/>
                </a:lnTo>
                <a:lnTo>
                  <a:pt x="311" y="20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1" name="Freeform 130">
            <a:extLst>
              <a:ext uri="{FF2B5EF4-FFF2-40B4-BE49-F238E27FC236}">
                <a16:creationId xmlns:a16="http://schemas.microsoft.com/office/drawing/2014/main" id="{44CB26FB-0F7F-E343-A803-43C0F7B33E35}"/>
              </a:ext>
            </a:extLst>
          </p:cNvPr>
          <p:cNvSpPr>
            <a:spLocks/>
          </p:cNvSpPr>
          <p:nvPr/>
        </p:nvSpPr>
        <p:spPr bwMode="auto">
          <a:xfrm>
            <a:off x="7909948" y="3344863"/>
            <a:ext cx="149225" cy="212725"/>
          </a:xfrm>
          <a:custGeom>
            <a:avLst/>
            <a:gdLst>
              <a:gd name="T0" fmla="*/ 2147483647 w 174"/>
              <a:gd name="T1" fmla="*/ 2147483647 h 217"/>
              <a:gd name="T2" fmla="*/ 2147483647 w 174"/>
              <a:gd name="T3" fmla="*/ 2147483647 h 217"/>
              <a:gd name="T4" fmla="*/ 2147483647 w 174"/>
              <a:gd name="T5" fmla="*/ 2147483647 h 217"/>
              <a:gd name="T6" fmla="*/ 2147483647 w 174"/>
              <a:gd name="T7" fmla="*/ 2147483647 h 217"/>
              <a:gd name="T8" fmla="*/ 2147483647 w 174"/>
              <a:gd name="T9" fmla="*/ 2147483647 h 217"/>
              <a:gd name="T10" fmla="*/ 2147483647 w 174"/>
              <a:gd name="T11" fmla="*/ 2147483647 h 217"/>
              <a:gd name="T12" fmla="*/ 2147483647 w 174"/>
              <a:gd name="T13" fmla="*/ 2147483647 h 217"/>
              <a:gd name="T14" fmla="*/ 2147483647 w 174"/>
              <a:gd name="T15" fmla="*/ 2147483647 h 217"/>
              <a:gd name="T16" fmla="*/ 2147483647 w 174"/>
              <a:gd name="T17" fmla="*/ 2147483647 h 217"/>
              <a:gd name="T18" fmla="*/ 2147483647 w 174"/>
              <a:gd name="T19" fmla="*/ 2147483647 h 217"/>
              <a:gd name="T20" fmla="*/ 2147483647 w 174"/>
              <a:gd name="T21" fmla="*/ 2147483647 h 217"/>
              <a:gd name="T22" fmla="*/ 2147483647 w 174"/>
              <a:gd name="T23" fmla="*/ 2147483647 h 217"/>
              <a:gd name="T24" fmla="*/ 2147483647 w 174"/>
              <a:gd name="T25" fmla="*/ 0 h 217"/>
              <a:gd name="T26" fmla="*/ 2147483647 w 174"/>
              <a:gd name="T27" fmla="*/ 0 h 217"/>
              <a:gd name="T28" fmla="*/ 0 w 174"/>
              <a:gd name="T29" fmla="*/ 0 h 217"/>
              <a:gd name="T30" fmla="*/ 0 w 174"/>
              <a:gd name="T31" fmla="*/ 2147483647 h 217"/>
              <a:gd name="T32" fmla="*/ 2147483647 w 174"/>
              <a:gd name="T33" fmla="*/ 2147483647 h 217"/>
              <a:gd name="T34" fmla="*/ 0 w 174"/>
              <a:gd name="T35" fmla="*/ 2147483647 h 217"/>
              <a:gd name="T36" fmla="*/ 2147483647 w 174"/>
              <a:gd name="T37" fmla="*/ 2147483647 h 2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217"/>
              <a:gd name="T59" fmla="*/ 174 w 174"/>
              <a:gd name="T60" fmla="*/ 217 h 2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217">
                <a:moveTo>
                  <a:pt x="18" y="92"/>
                </a:moveTo>
                <a:lnTo>
                  <a:pt x="42" y="198"/>
                </a:lnTo>
                <a:lnTo>
                  <a:pt x="105" y="198"/>
                </a:lnTo>
                <a:lnTo>
                  <a:pt x="124" y="155"/>
                </a:lnTo>
                <a:lnTo>
                  <a:pt x="174" y="217"/>
                </a:lnTo>
                <a:lnTo>
                  <a:pt x="174" y="174"/>
                </a:lnTo>
                <a:lnTo>
                  <a:pt x="155" y="111"/>
                </a:lnTo>
                <a:lnTo>
                  <a:pt x="155" y="135"/>
                </a:lnTo>
                <a:lnTo>
                  <a:pt x="105" y="111"/>
                </a:lnTo>
                <a:lnTo>
                  <a:pt x="105" y="92"/>
                </a:lnTo>
                <a:lnTo>
                  <a:pt x="155" y="42"/>
                </a:lnTo>
                <a:lnTo>
                  <a:pt x="61" y="42"/>
                </a:lnTo>
                <a:lnTo>
                  <a:pt x="42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18" y="42"/>
                </a:lnTo>
                <a:lnTo>
                  <a:pt x="0" y="61"/>
                </a:lnTo>
                <a:lnTo>
                  <a:pt x="18" y="9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2" name="Freeform 131">
            <a:extLst>
              <a:ext uri="{FF2B5EF4-FFF2-40B4-BE49-F238E27FC236}">
                <a16:creationId xmlns:a16="http://schemas.microsoft.com/office/drawing/2014/main" id="{B4F39A88-A781-9344-8FCA-1F2EC75756C1}"/>
              </a:ext>
            </a:extLst>
          </p:cNvPr>
          <p:cNvSpPr>
            <a:spLocks/>
          </p:cNvSpPr>
          <p:nvPr/>
        </p:nvSpPr>
        <p:spPr bwMode="auto">
          <a:xfrm>
            <a:off x="7909948" y="3344863"/>
            <a:ext cx="149225" cy="212725"/>
          </a:xfrm>
          <a:custGeom>
            <a:avLst/>
            <a:gdLst>
              <a:gd name="T0" fmla="*/ 2147483647 w 174"/>
              <a:gd name="T1" fmla="*/ 2147483647 h 217"/>
              <a:gd name="T2" fmla="*/ 2147483647 w 174"/>
              <a:gd name="T3" fmla="*/ 2147483647 h 217"/>
              <a:gd name="T4" fmla="*/ 2147483647 w 174"/>
              <a:gd name="T5" fmla="*/ 2147483647 h 217"/>
              <a:gd name="T6" fmla="*/ 2147483647 w 174"/>
              <a:gd name="T7" fmla="*/ 2147483647 h 217"/>
              <a:gd name="T8" fmla="*/ 2147483647 w 174"/>
              <a:gd name="T9" fmla="*/ 2147483647 h 217"/>
              <a:gd name="T10" fmla="*/ 2147483647 w 174"/>
              <a:gd name="T11" fmla="*/ 2147483647 h 217"/>
              <a:gd name="T12" fmla="*/ 2147483647 w 174"/>
              <a:gd name="T13" fmla="*/ 2147483647 h 217"/>
              <a:gd name="T14" fmla="*/ 2147483647 w 174"/>
              <a:gd name="T15" fmla="*/ 2147483647 h 217"/>
              <a:gd name="T16" fmla="*/ 2147483647 w 174"/>
              <a:gd name="T17" fmla="*/ 2147483647 h 217"/>
              <a:gd name="T18" fmla="*/ 2147483647 w 174"/>
              <a:gd name="T19" fmla="*/ 2147483647 h 217"/>
              <a:gd name="T20" fmla="*/ 2147483647 w 174"/>
              <a:gd name="T21" fmla="*/ 2147483647 h 217"/>
              <a:gd name="T22" fmla="*/ 2147483647 w 174"/>
              <a:gd name="T23" fmla="*/ 2147483647 h 217"/>
              <a:gd name="T24" fmla="*/ 2147483647 w 174"/>
              <a:gd name="T25" fmla="*/ 0 h 217"/>
              <a:gd name="T26" fmla="*/ 2147483647 w 174"/>
              <a:gd name="T27" fmla="*/ 0 h 217"/>
              <a:gd name="T28" fmla="*/ 0 w 174"/>
              <a:gd name="T29" fmla="*/ 0 h 217"/>
              <a:gd name="T30" fmla="*/ 0 w 174"/>
              <a:gd name="T31" fmla="*/ 2147483647 h 217"/>
              <a:gd name="T32" fmla="*/ 2147483647 w 174"/>
              <a:gd name="T33" fmla="*/ 2147483647 h 217"/>
              <a:gd name="T34" fmla="*/ 0 w 174"/>
              <a:gd name="T35" fmla="*/ 2147483647 h 217"/>
              <a:gd name="T36" fmla="*/ 2147483647 w 174"/>
              <a:gd name="T37" fmla="*/ 2147483647 h 2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217"/>
              <a:gd name="T59" fmla="*/ 174 w 174"/>
              <a:gd name="T60" fmla="*/ 217 h 2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217">
                <a:moveTo>
                  <a:pt x="18" y="92"/>
                </a:moveTo>
                <a:lnTo>
                  <a:pt x="42" y="198"/>
                </a:lnTo>
                <a:lnTo>
                  <a:pt x="105" y="198"/>
                </a:lnTo>
                <a:lnTo>
                  <a:pt x="124" y="155"/>
                </a:lnTo>
                <a:lnTo>
                  <a:pt x="174" y="217"/>
                </a:lnTo>
                <a:lnTo>
                  <a:pt x="174" y="174"/>
                </a:lnTo>
                <a:lnTo>
                  <a:pt x="155" y="111"/>
                </a:lnTo>
                <a:lnTo>
                  <a:pt x="155" y="135"/>
                </a:lnTo>
                <a:lnTo>
                  <a:pt x="105" y="111"/>
                </a:lnTo>
                <a:lnTo>
                  <a:pt x="105" y="92"/>
                </a:lnTo>
                <a:lnTo>
                  <a:pt x="155" y="42"/>
                </a:lnTo>
                <a:lnTo>
                  <a:pt x="61" y="42"/>
                </a:lnTo>
                <a:lnTo>
                  <a:pt x="42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18" y="42"/>
                </a:lnTo>
                <a:lnTo>
                  <a:pt x="0" y="61"/>
                </a:lnTo>
                <a:lnTo>
                  <a:pt x="18" y="9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3" name="Freeform 132">
            <a:extLst>
              <a:ext uri="{FF2B5EF4-FFF2-40B4-BE49-F238E27FC236}">
                <a16:creationId xmlns:a16="http://schemas.microsoft.com/office/drawing/2014/main" id="{D74D3F0F-BFFF-A843-AAFE-891A0FD82C4B}"/>
              </a:ext>
            </a:extLst>
          </p:cNvPr>
          <p:cNvSpPr>
            <a:spLocks/>
          </p:cNvSpPr>
          <p:nvPr/>
        </p:nvSpPr>
        <p:spPr bwMode="auto">
          <a:xfrm>
            <a:off x="7924235" y="3254375"/>
            <a:ext cx="92075" cy="71438"/>
          </a:xfrm>
          <a:custGeom>
            <a:avLst/>
            <a:gdLst>
              <a:gd name="T0" fmla="*/ 2147483647 w 105"/>
              <a:gd name="T1" fmla="*/ 2147483647 h 74"/>
              <a:gd name="T2" fmla="*/ 2147483647 w 105"/>
              <a:gd name="T3" fmla="*/ 2147483647 h 74"/>
              <a:gd name="T4" fmla="*/ 2147483647 w 105"/>
              <a:gd name="T5" fmla="*/ 2147483647 h 74"/>
              <a:gd name="T6" fmla="*/ 2147483647 w 105"/>
              <a:gd name="T7" fmla="*/ 2147483647 h 74"/>
              <a:gd name="T8" fmla="*/ 0 w 105"/>
              <a:gd name="T9" fmla="*/ 2147483647 h 74"/>
              <a:gd name="T10" fmla="*/ 0 w 105"/>
              <a:gd name="T11" fmla="*/ 2147483647 h 74"/>
              <a:gd name="T12" fmla="*/ 2147483647 w 105"/>
              <a:gd name="T13" fmla="*/ 0 h 74"/>
              <a:gd name="T14" fmla="*/ 2147483647 w 105"/>
              <a:gd name="T15" fmla="*/ 2147483647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"/>
              <a:gd name="T25" fmla="*/ 0 h 74"/>
              <a:gd name="T26" fmla="*/ 105 w 105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" h="74">
                <a:moveTo>
                  <a:pt x="86" y="24"/>
                </a:moveTo>
                <a:lnTo>
                  <a:pt x="105" y="49"/>
                </a:lnTo>
                <a:lnTo>
                  <a:pt x="105" y="74"/>
                </a:lnTo>
                <a:lnTo>
                  <a:pt x="23" y="74"/>
                </a:lnTo>
                <a:lnTo>
                  <a:pt x="0" y="74"/>
                </a:lnTo>
                <a:lnTo>
                  <a:pt x="0" y="49"/>
                </a:lnTo>
                <a:lnTo>
                  <a:pt x="23" y="0"/>
                </a:lnTo>
                <a:lnTo>
                  <a:pt x="86" y="2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4" name="Freeform 133">
            <a:extLst>
              <a:ext uri="{FF2B5EF4-FFF2-40B4-BE49-F238E27FC236}">
                <a16:creationId xmlns:a16="http://schemas.microsoft.com/office/drawing/2014/main" id="{6B78FCE2-FDC2-4A44-89CE-EB7C3E57E44A}"/>
              </a:ext>
            </a:extLst>
          </p:cNvPr>
          <p:cNvSpPr>
            <a:spLocks/>
          </p:cNvSpPr>
          <p:nvPr/>
        </p:nvSpPr>
        <p:spPr bwMode="auto">
          <a:xfrm>
            <a:off x="7924235" y="3254375"/>
            <a:ext cx="92075" cy="71438"/>
          </a:xfrm>
          <a:custGeom>
            <a:avLst/>
            <a:gdLst>
              <a:gd name="T0" fmla="*/ 2147483647 w 105"/>
              <a:gd name="T1" fmla="*/ 2147483647 h 74"/>
              <a:gd name="T2" fmla="*/ 2147483647 w 105"/>
              <a:gd name="T3" fmla="*/ 2147483647 h 74"/>
              <a:gd name="T4" fmla="*/ 2147483647 w 105"/>
              <a:gd name="T5" fmla="*/ 2147483647 h 74"/>
              <a:gd name="T6" fmla="*/ 2147483647 w 105"/>
              <a:gd name="T7" fmla="*/ 2147483647 h 74"/>
              <a:gd name="T8" fmla="*/ 0 w 105"/>
              <a:gd name="T9" fmla="*/ 2147483647 h 74"/>
              <a:gd name="T10" fmla="*/ 0 w 105"/>
              <a:gd name="T11" fmla="*/ 2147483647 h 74"/>
              <a:gd name="T12" fmla="*/ 2147483647 w 105"/>
              <a:gd name="T13" fmla="*/ 0 h 74"/>
              <a:gd name="T14" fmla="*/ 2147483647 w 105"/>
              <a:gd name="T15" fmla="*/ 2147483647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"/>
              <a:gd name="T25" fmla="*/ 0 h 74"/>
              <a:gd name="T26" fmla="*/ 105 w 105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" h="74">
                <a:moveTo>
                  <a:pt x="86" y="24"/>
                </a:moveTo>
                <a:lnTo>
                  <a:pt x="105" y="49"/>
                </a:lnTo>
                <a:lnTo>
                  <a:pt x="105" y="74"/>
                </a:lnTo>
                <a:lnTo>
                  <a:pt x="23" y="74"/>
                </a:lnTo>
                <a:lnTo>
                  <a:pt x="0" y="74"/>
                </a:lnTo>
                <a:lnTo>
                  <a:pt x="0" y="49"/>
                </a:lnTo>
                <a:lnTo>
                  <a:pt x="23" y="0"/>
                </a:lnTo>
                <a:lnTo>
                  <a:pt x="86" y="2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5" name="Freeform 134">
            <a:extLst>
              <a:ext uri="{FF2B5EF4-FFF2-40B4-BE49-F238E27FC236}">
                <a16:creationId xmlns:a16="http://schemas.microsoft.com/office/drawing/2014/main" id="{4718E058-9F2D-7046-926C-4B694A02F18E}"/>
              </a:ext>
            </a:extLst>
          </p:cNvPr>
          <p:cNvSpPr>
            <a:spLocks/>
          </p:cNvSpPr>
          <p:nvPr/>
        </p:nvSpPr>
        <p:spPr bwMode="auto">
          <a:xfrm>
            <a:off x="7279710" y="2949575"/>
            <a:ext cx="898525" cy="1162050"/>
          </a:xfrm>
          <a:custGeom>
            <a:avLst/>
            <a:gdLst>
              <a:gd name="T0" fmla="*/ 2147483647 w 1037"/>
              <a:gd name="T1" fmla="*/ 2147483647 h 1180"/>
              <a:gd name="T2" fmla="*/ 2147483647 w 1037"/>
              <a:gd name="T3" fmla="*/ 2147483647 h 1180"/>
              <a:gd name="T4" fmla="*/ 2147483647 w 1037"/>
              <a:gd name="T5" fmla="*/ 2147483647 h 1180"/>
              <a:gd name="T6" fmla="*/ 2147483647 w 1037"/>
              <a:gd name="T7" fmla="*/ 2147483647 h 1180"/>
              <a:gd name="T8" fmla="*/ 2147483647 w 1037"/>
              <a:gd name="T9" fmla="*/ 2147483647 h 1180"/>
              <a:gd name="T10" fmla="*/ 2147483647 w 1037"/>
              <a:gd name="T11" fmla="*/ 2147483647 h 1180"/>
              <a:gd name="T12" fmla="*/ 2147483647 w 1037"/>
              <a:gd name="T13" fmla="*/ 2147483647 h 1180"/>
              <a:gd name="T14" fmla="*/ 2147483647 w 1037"/>
              <a:gd name="T15" fmla="*/ 2147483647 h 1180"/>
              <a:gd name="T16" fmla="*/ 2147483647 w 1037"/>
              <a:gd name="T17" fmla="*/ 0 h 1180"/>
              <a:gd name="T18" fmla="*/ 2147483647 w 1037"/>
              <a:gd name="T19" fmla="*/ 2147483647 h 1180"/>
              <a:gd name="T20" fmla="*/ 2147483647 w 1037"/>
              <a:gd name="T21" fmla="*/ 2147483647 h 1180"/>
              <a:gd name="T22" fmla="*/ 2147483647 w 1037"/>
              <a:gd name="T23" fmla="*/ 2147483647 h 1180"/>
              <a:gd name="T24" fmla="*/ 2147483647 w 1037"/>
              <a:gd name="T25" fmla="*/ 2147483647 h 1180"/>
              <a:gd name="T26" fmla="*/ 2147483647 w 1037"/>
              <a:gd name="T27" fmla="*/ 2147483647 h 1180"/>
              <a:gd name="T28" fmla="*/ 2147483647 w 1037"/>
              <a:gd name="T29" fmla="*/ 2147483647 h 1180"/>
              <a:gd name="T30" fmla="*/ 2147483647 w 1037"/>
              <a:gd name="T31" fmla="*/ 2147483647 h 1180"/>
              <a:gd name="T32" fmla="*/ 2147483647 w 1037"/>
              <a:gd name="T33" fmla="*/ 2147483647 h 1180"/>
              <a:gd name="T34" fmla="*/ 2147483647 w 1037"/>
              <a:gd name="T35" fmla="*/ 2147483647 h 1180"/>
              <a:gd name="T36" fmla="*/ 2147483647 w 1037"/>
              <a:gd name="T37" fmla="*/ 2147483647 h 1180"/>
              <a:gd name="T38" fmla="*/ 2147483647 w 1037"/>
              <a:gd name="T39" fmla="*/ 2147483647 h 1180"/>
              <a:gd name="T40" fmla="*/ 2147483647 w 1037"/>
              <a:gd name="T41" fmla="*/ 2147483647 h 1180"/>
              <a:gd name="T42" fmla="*/ 2147483647 w 1037"/>
              <a:gd name="T43" fmla="*/ 2147483647 h 1180"/>
              <a:gd name="T44" fmla="*/ 2147483647 w 1037"/>
              <a:gd name="T45" fmla="*/ 2147483647 h 1180"/>
              <a:gd name="T46" fmla="*/ 2147483647 w 1037"/>
              <a:gd name="T47" fmla="*/ 2147483647 h 1180"/>
              <a:gd name="T48" fmla="*/ 2147483647 w 1037"/>
              <a:gd name="T49" fmla="*/ 2147483647 h 1180"/>
              <a:gd name="T50" fmla="*/ 2147483647 w 1037"/>
              <a:gd name="T51" fmla="*/ 2147483647 h 1180"/>
              <a:gd name="T52" fmla="*/ 2147483647 w 1037"/>
              <a:gd name="T53" fmla="*/ 2147483647 h 1180"/>
              <a:gd name="T54" fmla="*/ 2147483647 w 1037"/>
              <a:gd name="T55" fmla="*/ 2147483647 h 1180"/>
              <a:gd name="T56" fmla="*/ 2147483647 w 1037"/>
              <a:gd name="T57" fmla="*/ 2147483647 h 1180"/>
              <a:gd name="T58" fmla="*/ 2147483647 w 1037"/>
              <a:gd name="T59" fmla="*/ 2147483647 h 1180"/>
              <a:gd name="T60" fmla="*/ 2147483647 w 1037"/>
              <a:gd name="T61" fmla="*/ 2147483647 h 1180"/>
              <a:gd name="T62" fmla="*/ 2147483647 w 1037"/>
              <a:gd name="T63" fmla="*/ 2147483647 h 1180"/>
              <a:gd name="T64" fmla="*/ 2147483647 w 1037"/>
              <a:gd name="T65" fmla="*/ 2147483647 h 1180"/>
              <a:gd name="T66" fmla="*/ 2147483647 w 1037"/>
              <a:gd name="T67" fmla="*/ 2147483647 h 1180"/>
              <a:gd name="T68" fmla="*/ 2147483647 w 1037"/>
              <a:gd name="T69" fmla="*/ 2147483647 h 1180"/>
              <a:gd name="T70" fmla="*/ 2147483647 w 1037"/>
              <a:gd name="T71" fmla="*/ 2147483647 h 1180"/>
              <a:gd name="T72" fmla="*/ 2147483647 w 1037"/>
              <a:gd name="T73" fmla="*/ 2147483647 h 1180"/>
              <a:gd name="T74" fmla="*/ 2147483647 w 1037"/>
              <a:gd name="T75" fmla="*/ 2147483647 h 1180"/>
              <a:gd name="T76" fmla="*/ 2147483647 w 1037"/>
              <a:gd name="T77" fmla="*/ 2147483647 h 1180"/>
              <a:gd name="T78" fmla="*/ 2147483647 w 1037"/>
              <a:gd name="T79" fmla="*/ 2147483647 h 1180"/>
              <a:gd name="T80" fmla="*/ 2147483647 w 1037"/>
              <a:gd name="T81" fmla="*/ 2147483647 h 1180"/>
              <a:gd name="T82" fmla="*/ 2147483647 w 1037"/>
              <a:gd name="T83" fmla="*/ 2147483647 h 1180"/>
              <a:gd name="T84" fmla="*/ 2147483647 w 1037"/>
              <a:gd name="T85" fmla="*/ 2147483647 h 1180"/>
              <a:gd name="T86" fmla="*/ 2147483647 w 1037"/>
              <a:gd name="T87" fmla="*/ 2147483647 h 1180"/>
              <a:gd name="T88" fmla="*/ 2147483647 w 1037"/>
              <a:gd name="T89" fmla="*/ 2147483647 h 1180"/>
              <a:gd name="T90" fmla="*/ 2147483647 w 1037"/>
              <a:gd name="T91" fmla="*/ 2147483647 h 1180"/>
              <a:gd name="T92" fmla="*/ 2147483647 w 1037"/>
              <a:gd name="T93" fmla="*/ 2147483647 h 1180"/>
              <a:gd name="T94" fmla="*/ 2147483647 w 1037"/>
              <a:gd name="T95" fmla="*/ 2147483647 h 1180"/>
              <a:gd name="T96" fmla="*/ 2147483647 w 1037"/>
              <a:gd name="T97" fmla="*/ 2147483647 h 1180"/>
              <a:gd name="T98" fmla="*/ 2147483647 w 1037"/>
              <a:gd name="T99" fmla="*/ 2147483647 h 11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37"/>
              <a:gd name="T151" fmla="*/ 0 h 1180"/>
              <a:gd name="T152" fmla="*/ 1037 w 1037"/>
              <a:gd name="T153" fmla="*/ 1180 h 11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37" h="1180">
                <a:moveTo>
                  <a:pt x="724" y="329"/>
                </a:moveTo>
                <a:lnTo>
                  <a:pt x="692" y="329"/>
                </a:lnTo>
                <a:lnTo>
                  <a:pt x="692" y="379"/>
                </a:lnTo>
                <a:lnTo>
                  <a:pt x="724" y="398"/>
                </a:lnTo>
                <a:lnTo>
                  <a:pt x="673" y="398"/>
                </a:lnTo>
                <a:lnTo>
                  <a:pt x="612" y="379"/>
                </a:lnTo>
                <a:lnTo>
                  <a:pt x="561" y="354"/>
                </a:lnTo>
                <a:lnTo>
                  <a:pt x="519" y="354"/>
                </a:lnTo>
                <a:lnTo>
                  <a:pt x="406" y="286"/>
                </a:lnTo>
                <a:lnTo>
                  <a:pt x="423" y="242"/>
                </a:lnTo>
                <a:lnTo>
                  <a:pt x="362" y="206"/>
                </a:lnTo>
                <a:lnTo>
                  <a:pt x="318" y="154"/>
                </a:lnTo>
                <a:lnTo>
                  <a:pt x="318" y="129"/>
                </a:lnTo>
                <a:lnTo>
                  <a:pt x="362" y="129"/>
                </a:lnTo>
                <a:lnTo>
                  <a:pt x="336" y="85"/>
                </a:lnTo>
                <a:lnTo>
                  <a:pt x="362" y="49"/>
                </a:lnTo>
                <a:lnTo>
                  <a:pt x="362" y="17"/>
                </a:lnTo>
                <a:lnTo>
                  <a:pt x="318" y="0"/>
                </a:lnTo>
                <a:lnTo>
                  <a:pt x="267" y="17"/>
                </a:lnTo>
                <a:lnTo>
                  <a:pt x="250" y="49"/>
                </a:lnTo>
                <a:lnTo>
                  <a:pt x="206" y="49"/>
                </a:lnTo>
                <a:lnTo>
                  <a:pt x="137" y="49"/>
                </a:lnTo>
                <a:lnTo>
                  <a:pt x="162" y="68"/>
                </a:lnTo>
                <a:lnTo>
                  <a:pt x="162" y="110"/>
                </a:lnTo>
                <a:lnTo>
                  <a:pt x="206" y="154"/>
                </a:lnTo>
                <a:lnTo>
                  <a:pt x="181" y="154"/>
                </a:lnTo>
                <a:lnTo>
                  <a:pt x="206" y="206"/>
                </a:lnTo>
                <a:lnTo>
                  <a:pt x="111" y="329"/>
                </a:lnTo>
                <a:lnTo>
                  <a:pt x="94" y="329"/>
                </a:lnTo>
                <a:lnTo>
                  <a:pt x="69" y="329"/>
                </a:lnTo>
                <a:lnTo>
                  <a:pt x="50" y="354"/>
                </a:lnTo>
                <a:lnTo>
                  <a:pt x="50" y="379"/>
                </a:lnTo>
                <a:lnTo>
                  <a:pt x="69" y="398"/>
                </a:lnTo>
                <a:lnTo>
                  <a:pt x="69" y="417"/>
                </a:lnTo>
                <a:lnTo>
                  <a:pt x="94" y="417"/>
                </a:lnTo>
                <a:lnTo>
                  <a:pt x="94" y="461"/>
                </a:lnTo>
                <a:lnTo>
                  <a:pt x="94" y="492"/>
                </a:lnTo>
                <a:lnTo>
                  <a:pt x="25" y="492"/>
                </a:lnTo>
                <a:lnTo>
                  <a:pt x="0" y="511"/>
                </a:lnTo>
                <a:lnTo>
                  <a:pt x="50" y="555"/>
                </a:lnTo>
                <a:lnTo>
                  <a:pt x="94" y="535"/>
                </a:lnTo>
                <a:lnTo>
                  <a:pt x="94" y="555"/>
                </a:lnTo>
                <a:lnTo>
                  <a:pt x="50" y="574"/>
                </a:lnTo>
                <a:lnTo>
                  <a:pt x="111" y="648"/>
                </a:lnTo>
                <a:lnTo>
                  <a:pt x="137" y="617"/>
                </a:lnTo>
                <a:lnTo>
                  <a:pt x="162" y="617"/>
                </a:lnTo>
                <a:lnTo>
                  <a:pt x="162" y="574"/>
                </a:lnTo>
                <a:lnTo>
                  <a:pt x="181" y="574"/>
                </a:lnTo>
                <a:lnTo>
                  <a:pt x="223" y="823"/>
                </a:lnTo>
                <a:lnTo>
                  <a:pt x="267" y="886"/>
                </a:lnTo>
                <a:lnTo>
                  <a:pt x="362" y="1136"/>
                </a:lnTo>
                <a:lnTo>
                  <a:pt x="406" y="1180"/>
                </a:lnTo>
                <a:lnTo>
                  <a:pt x="423" y="1136"/>
                </a:lnTo>
                <a:lnTo>
                  <a:pt x="456" y="1110"/>
                </a:lnTo>
                <a:lnTo>
                  <a:pt x="475" y="1068"/>
                </a:lnTo>
                <a:lnTo>
                  <a:pt x="475" y="1024"/>
                </a:lnTo>
                <a:lnTo>
                  <a:pt x="492" y="955"/>
                </a:lnTo>
                <a:lnTo>
                  <a:pt x="475" y="867"/>
                </a:lnTo>
                <a:lnTo>
                  <a:pt x="492" y="843"/>
                </a:lnTo>
                <a:lnTo>
                  <a:pt x="519" y="843"/>
                </a:lnTo>
                <a:lnTo>
                  <a:pt x="519" y="823"/>
                </a:lnTo>
                <a:lnTo>
                  <a:pt x="536" y="823"/>
                </a:lnTo>
                <a:lnTo>
                  <a:pt x="561" y="799"/>
                </a:lnTo>
                <a:lnTo>
                  <a:pt x="629" y="730"/>
                </a:lnTo>
                <a:lnTo>
                  <a:pt x="648" y="686"/>
                </a:lnTo>
                <a:lnTo>
                  <a:pt x="692" y="667"/>
                </a:lnTo>
                <a:lnTo>
                  <a:pt x="692" y="598"/>
                </a:lnTo>
                <a:lnTo>
                  <a:pt x="742" y="598"/>
                </a:lnTo>
                <a:lnTo>
                  <a:pt x="742" y="574"/>
                </a:lnTo>
                <a:lnTo>
                  <a:pt x="768" y="598"/>
                </a:lnTo>
                <a:lnTo>
                  <a:pt x="742" y="492"/>
                </a:lnTo>
                <a:lnTo>
                  <a:pt x="724" y="461"/>
                </a:lnTo>
                <a:lnTo>
                  <a:pt x="742" y="442"/>
                </a:lnTo>
                <a:lnTo>
                  <a:pt x="724" y="417"/>
                </a:lnTo>
                <a:lnTo>
                  <a:pt x="724" y="398"/>
                </a:lnTo>
                <a:lnTo>
                  <a:pt x="742" y="398"/>
                </a:lnTo>
                <a:lnTo>
                  <a:pt x="768" y="398"/>
                </a:lnTo>
                <a:lnTo>
                  <a:pt x="785" y="442"/>
                </a:lnTo>
                <a:lnTo>
                  <a:pt x="881" y="442"/>
                </a:lnTo>
                <a:lnTo>
                  <a:pt x="829" y="492"/>
                </a:lnTo>
                <a:lnTo>
                  <a:pt x="829" y="511"/>
                </a:lnTo>
                <a:lnTo>
                  <a:pt x="881" y="535"/>
                </a:lnTo>
                <a:lnTo>
                  <a:pt x="881" y="511"/>
                </a:lnTo>
                <a:lnTo>
                  <a:pt x="898" y="574"/>
                </a:lnTo>
                <a:lnTo>
                  <a:pt x="925" y="574"/>
                </a:lnTo>
                <a:lnTo>
                  <a:pt x="925" y="511"/>
                </a:lnTo>
                <a:lnTo>
                  <a:pt x="942" y="511"/>
                </a:lnTo>
                <a:lnTo>
                  <a:pt x="967" y="398"/>
                </a:lnTo>
                <a:lnTo>
                  <a:pt x="1010" y="354"/>
                </a:lnTo>
                <a:lnTo>
                  <a:pt x="1037" y="354"/>
                </a:lnTo>
                <a:lnTo>
                  <a:pt x="1037" y="329"/>
                </a:lnTo>
                <a:lnTo>
                  <a:pt x="967" y="267"/>
                </a:lnTo>
                <a:lnTo>
                  <a:pt x="925" y="267"/>
                </a:lnTo>
                <a:lnTo>
                  <a:pt x="881" y="305"/>
                </a:lnTo>
                <a:lnTo>
                  <a:pt x="829" y="329"/>
                </a:lnTo>
                <a:lnTo>
                  <a:pt x="848" y="354"/>
                </a:lnTo>
                <a:lnTo>
                  <a:pt x="848" y="379"/>
                </a:lnTo>
                <a:lnTo>
                  <a:pt x="768" y="379"/>
                </a:lnTo>
                <a:lnTo>
                  <a:pt x="742" y="379"/>
                </a:lnTo>
                <a:lnTo>
                  <a:pt x="742" y="354"/>
                </a:lnTo>
                <a:lnTo>
                  <a:pt x="724" y="32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6" name="Freeform 135">
            <a:extLst>
              <a:ext uri="{FF2B5EF4-FFF2-40B4-BE49-F238E27FC236}">
                <a16:creationId xmlns:a16="http://schemas.microsoft.com/office/drawing/2014/main" id="{9E859118-B3D0-5F4E-A238-E8FBC82AD835}"/>
              </a:ext>
            </a:extLst>
          </p:cNvPr>
          <p:cNvSpPr>
            <a:spLocks/>
          </p:cNvSpPr>
          <p:nvPr/>
        </p:nvSpPr>
        <p:spPr bwMode="auto">
          <a:xfrm>
            <a:off x="7279710" y="2949575"/>
            <a:ext cx="898525" cy="1162050"/>
          </a:xfrm>
          <a:custGeom>
            <a:avLst/>
            <a:gdLst>
              <a:gd name="T0" fmla="*/ 2147483647 w 1037"/>
              <a:gd name="T1" fmla="*/ 2147483647 h 1180"/>
              <a:gd name="T2" fmla="*/ 2147483647 w 1037"/>
              <a:gd name="T3" fmla="*/ 2147483647 h 1180"/>
              <a:gd name="T4" fmla="*/ 2147483647 w 1037"/>
              <a:gd name="T5" fmla="*/ 2147483647 h 1180"/>
              <a:gd name="T6" fmla="*/ 2147483647 w 1037"/>
              <a:gd name="T7" fmla="*/ 2147483647 h 1180"/>
              <a:gd name="T8" fmla="*/ 2147483647 w 1037"/>
              <a:gd name="T9" fmla="*/ 2147483647 h 1180"/>
              <a:gd name="T10" fmla="*/ 2147483647 w 1037"/>
              <a:gd name="T11" fmla="*/ 2147483647 h 1180"/>
              <a:gd name="T12" fmla="*/ 2147483647 w 1037"/>
              <a:gd name="T13" fmla="*/ 2147483647 h 1180"/>
              <a:gd name="T14" fmla="*/ 2147483647 w 1037"/>
              <a:gd name="T15" fmla="*/ 2147483647 h 1180"/>
              <a:gd name="T16" fmla="*/ 2147483647 w 1037"/>
              <a:gd name="T17" fmla="*/ 0 h 1180"/>
              <a:gd name="T18" fmla="*/ 2147483647 w 1037"/>
              <a:gd name="T19" fmla="*/ 2147483647 h 1180"/>
              <a:gd name="T20" fmla="*/ 2147483647 w 1037"/>
              <a:gd name="T21" fmla="*/ 2147483647 h 1180"/>
              <a:gd name="T22" fmla="*/ 2147483647 w 1037"/>
              <a:gd name="T23" fmla="*/ 2147483647 h 1180"/>
              <a:gd name="T24" fmla="*/ 2147483647 w 1037"/>
              <a:gd name="T25" fmla="*/ 2147483647 h 1180"/>
              <a:gd name="T26" fmla="*/ 2147483647 w 1037"/>
              <a:gd name="T27" fmla="*/ 2147483647 h 1180"/>
              <a:gd name="T28" fmla="*/ 2147483647 w 1037"/>
              <a:gd name="T29" fmla="*/ 2147483647 h 1180"/>
              <a:gd name="T30" fmla="*/ 2147483647 w 1037"/>
              <a:gd name="T31" fmla="*/ 2147483647 h 1180"/>
              <a:gd name="T32" fmla="*/ 2147483647 w 1037"/>
              <a:gd name="T33" fmla="*/ 2147483647 h 1180"/>
              <a:gd name="T34" fmla="*/ 2147483647 w 1037"/>
              <a:gd name="T35" fmla="*/ 2147483647 h 1180"/>
              <a:gd name="T36" fmla="*/ 2147483647 w 1037"/>
              <a:gd name="T37" fmla="*/ 2147483647 h 1180"/>
              <a:gd name="T38" fmla="*/ 2147483647 w 1037"/>
              <a:gd name="T39" fmla="*/ 2147483647 h 1180"/>
              <a:gd name="T40" fmla="*/ 2147483647 w 1037"/>
              <a:gd name="T41" fmla="*/ 2147483647 h 1180"/>
              <a:gd name="T42" fmla="*/ 2147483647 w 1037"/>
              <a:gd name="T43" fmla="*/ 2147483647 h 1180"/>
              <a:gd name="T44" fmla="*/ 2147483647 w 1037"/>
              <a:gd name="T45" fmla="*/ 2147483647 h 1180"/>
              <a:gd name="T46" fmla="*/ 2147483647 w 1037"/>
              <a:gd name="T47" fmla="*/ 2147483647 h 1180"/>
              <a:gd name="T48" fmla="*/ 2147483647 w 1037"/>
              <a:gd name="T49" fmla="*/ 2147483647 h 1180"/>
              <a:gd name="T50" fmla="*/ 2147483647 w 1037"/>
              <a:gd name="T51" fmla="*/ 2147483647 h 1180"/>
              <a:gd name="T52" fmla="*/ 2147483647 w 1037"/>
              <a:gd name="T53" fmla="*/ 2147483647 h 1180"/>
              <a:gd name="T54" fmla="*/ 2147483647 w 1037"/>
              <a:gd name="T55" fmla="*/ 2147483647 h 1180"/>
              <a:gd name="T56" fmla="*/ 2147483647 w 1037"/>
              <a:gd name="T57" fmla="*/ 2147483647 h 1180"/>
              <a:gd name="T58" fmla="*/ 2147483647 w 1037"/>
              <a:gd name="T59" fmla="*/ 2147483647 h 1180"/>
              <a:gd name="T60" fmla="*/ 2147483647 w 1037"/>
              <a:gd name="T61" fmla="*/ 2147483647 h 1180"/>
              <a:gd name="T62" fmla="*/ 2147483647 w 1037"/>
              <a:gd name="T63" fmla="*/ 2147483647 h 1180"/>
              <a:gd name="T64" fmla="*/ 2147483647 w 1037"/>
              <a:gd name="T65" fmla="*/ 2147483647 h 1180"/>
              <a:gd name="T66" fmla="*/ 2147483647 w 1037"/>
              <a:gd name="T67" fmla="*/ 2147483647 h 1180"/>
              <a:gd name="T68" fmla="*/ 2147483647 w 1037"/>
              <a:gd name="T69" fmla="*/ 2147483647 h 1180"/>
              <a:gd name="T70" fmla="*/ 2147483647 w 1037"/>
              <a:gd name="T71" fmla="*/ 2147483647 h 1180"/>
              <a:gd name="T72" fmla="*/ 2147483647 w 1037"/>
              <a:gd name="T73" fmla="*/ 2147483647 h 1180"/>
              <a:gd name="T74" fmla="*/ 2147483647 w 1037"/>
              <a:gd name="T75" fmla="*/ 2147483647 h 1180"/>
              <a:gd name="T76" fmla="*/ 2147483647 w 1037"/>
              <a:gd name="T77" fmla="*/ 2147483647 h 1180"/>
              <a:gd name="T78" fmla="*/ 2147483647 w 1037"/>
              <a:gd name="T79" fmla="*/ 2147483647 h 1180"/>
              <a:gd name="T80" fmla="*/ 2147483647 w 1037"/>
              <a:gd name="T81" fmla="*/ 2147483647 h 1180"/>
              <a:gd name="T82" fmla="*/ 2147483647 w 1037"/>
              <a:gd name="T83" fmla="*/ 2147483647 h 1180"/>
              <a:gd name="T84" fmla="*/ 2147483647 w 1037"/>
              <a:gd name="T85" fmla="*/ 2147483647 h 1180"/>
              <a:gd name="T86" fmla="*/ 2147483647 w 1037"/>
              <a:gd name="T87" fmla="*/ 2147483647 h 1180"/>
              <a:gd name="T88" fmla="*/ 2147483647 w 1037"/>
              <a:gd name="T89" fmla="*/ 2147483647 h 1180"/>
              <a:gd name="T90" fmla="*/ 2147483647 w 1037"/>
              <a:gd name="T91" fmla="*/ 2147483647 h 1180"/>
              <a:gd name="T92" fmla="*/ 2147483647 w 1037"/>
              <a:gd name="T93" fmla="*/ 2147483647 h 1180"/>
              <a:gd name="T94" fmla="*/ 2147483647 w 1037"/>
              <a:gd name="T95" fmla="*/ 2147483647 h 1180"/>
              <a:gd name="T96" fmla="*/ 2147483647 w 1037"/>
              <a:gd name="T97" fmla="*/ 2147483647 h 1180"/>
              <a:gd name="T98" fmla="*/ 2147483647 w 1037"/>
              <a:gd name="T99" fmla="*/ 2147483647 h 11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37"/>
              <a:gd name="T151" fmla="*/ 0 h 1180"/>
              <a:gd name="T152" fmla="*/ 1037 w 1037"/>
              <a:gd name="T153" fmla="*/ 1180 h 11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37" h="1180">
                <a:moveTo>
                  <a:pt x="724" y="329"/>
                </a:moveTo>
                <a:lnTo>
                  <a:pt x="692" y="329"/>
                </a:lnTo>
                <a:lnTo>
                  <a:pt x="692" y="379"/>
                </a:lnTo>
                <a:lnTo>
                  <a:pt x="724" y="398"/>
                </a:lnTo>
                <a:lnTo>
                  <a:pt x="673" y="398"/>
                </a:lnTo>
                <a:lnTo>
                  <a:pt x="612" y="379"/>
                </a:lnTo>
                <a:lnTo>
                  <a:pt x="561" y="354"/>
                </a:lnTo>
                <a:lnTo>
                  <a:pt x="519" y="354"/>
                </a:lnTo>
                <a:lnTo>
                  <a:pt x="406" y="286"/>
                </a:lnTo>
                <a:lnTo>
                  <a:pt x="423" y="242"/>
                </a:lnTo>
                <a:lnTo>
                  <a:pt x="362" y="206"/>
                </a:lnTo>
                <a:lnTo>
                  <a:pt x="318" y="154"/>
                </a:lnTo>
                <a:lnTo>
                  <a:pt x="318" y="129"/>
                </a:lnTo>
                <a:lnTo>
                  <a:pt x="362" y="129"/>
                </a:lnTo>
                <a:lnTo>
                  <a:pt x="336" y="85"/>
                </a:lnTo>
                <a:lnTo>
                  <a:pt x="362" y="49"/>
                </a:lnTo>
                <a:lnTo>
                  <a:pt x="362" y="17"/>
                </a:lnTo>
                <a:lnTo>
                  <a:pt x="318" y="0"/>
                </a:lnTo>
                <a:lnTo>
                  <a:pt x="267" y="17"/>
                </a:lnTo>
                <a:lnTo>
                  <a:pt x="250" y="49"/>
                </a:lnTo>
                <a:lnTo>
                  <a:pt x="206" y="49"/>
                </a:lnTo>
                <a:lnTo>
                  <a:pt x="137" y="49"/>
                </a:lnTo>
                <a:lnTo>
                  <a:pt x="162" y="68"/>
                </a:lnTo>
                <a:lnTo>
                  <a:pt x="162" y="110"/>
                </a:lnTo>
                <a:lnTo>
                  <a:pt x="206" y="154"/>
                </a:lnTo>
                <a:lnTo>
                  <a:pt x="181" y="154"/>
                </a:lnTo>
                <a:lnTo>
                  <a:pt x="206" y="206"/>
                </a:lnTo>
                <a:lnTo>
                  <a:pt x="111" y="329"/>
                </a:lnTo>
                <a:lnTo>
                  <a:pt x="94" y="329"/>
                </a:lnTo>
                <a:lnTo>
                  <a:pt x="69" y="329"/>
                </a:lnTo>
                <a:lnTo>
                  <a:pt x="50" y="354"/>
                </a:lnTo>
                <a:lnTo>
                  <a:pt x="50" y="379"/>
                </a:lnTo>
                <a:lnTo>
                  <a:pt x="69" y="398"/>
                </a:lnTo>
                <a:lnTo>
                  <a:pt x="69" y="417"/>
                </a:lnTo>
                <a:lnTo>
                  <a:pt x="94" y="417"/>
                </a:lnTo>
                <a:lnTo>
                  <a:pt x="94" y="461"/>
                </a:lnTo>
                <a:lnTo>
                  <a:pt x="94" y="492"/>
                </a:lnTo>
                <a:lnTo>
                  <a:pt x="25" y="492"/>
                </a:lnTo>
                <a:lnTo>
                  <a:pt x="0" y="511"/>
                </a:lnTo>
                <a:lnTo>
                  <a:pt x="50" y="555"/>
                </a:lnTo>
                <a:lnTo>
                  <a:pt x="94" y="535"/>
                </a:lnTo>
                <a:lnTo>
                  <a:pt x="94" y="555"/>
                </a:lnTo>
                <a:lnTo>
                  <a:pt x="50" y="574"/>
                </a:lnTo>
                <a:lnTo>
                  <a:pt x="111" y="648"/>
                </a:lnTo>
                <a:lnTo>
                  <a:pt x="137" y="617"/>
                </a:lnTo>
                <a:lnTo>
                  <a:pt x="162" y="617"/>
                </a:lnTo>
                <a:lnTo>
                  <a:pt x="162" y="574"/>
                </a:lnTo>
                <a:lnTo>
                  <a:pt x="181" y="574"/>
                </a:lnTo>
                <a:lnTo>
                  <a:pt x="223" y="823"/>
                </a:lnTo>
                <a:lnTo>
                  <a:pt x="267" y="886"/>
                </a:lnTo>
                <a:lnTo>
                  <a:pt x="362" y="1136"/>
                </a:lnTo>
                <a:lnTo>
                  <a:pt x="406" y="1180"/>
                </a:lnTo>
                <a:lnTo>
                  <a:pt x="423" y="1136"/>
                </a:lnTo>
                <a:lnTo>
                  <a:pt x="456" y="1110"/>
                </a:lnTo>
                <a:lnTo>
                  <a:pt x="475" y="1068"/>
                </a:lnTo>
                <a:lnTo>
                  <a:pt x="475" y="1024"/>
                </a:lnTo>
                <a:lnTo>
                  <a:pt x="492" y="955"/>
                </a:lnTo>
                <a:lnTo>
                  <a:pt x="475" y="867"/>
                </a:lnTo>
                <a:lnTo>
                  <a:pt x="492" y="843"/>
                </a:lnTo>
                <a:lnTo>
                  <a:pt x="519" y="843"/>
                </a:lnTo>
                <a:lnTo>
                  <a:pt x="519" y="823"/>
                </a:lnTo>
                <a:lnTo>
                  <a:pt x="536" y="823"/>
                </a:lnTo>
                <a:lnTo>
                  <a:pt x="561" y="799"/>
                </a:lnTo>
                <a:lnTo>
                  <a:pt x="629" y="730"/>
                </a:lnTo>
                <a:lnTo>
                  <a:pt x="648" y="686"/>
                </a:lnTo>
                <a:lnTo>
                  <a:pt x="692" y="667"/>
                </a:lnTo>
                <a:lnTo>
                  <a:pt x="692" y="598"/>
                </a:lnTo>
                <a:lnTo>
                  <a:pt x="742" y="598"/>
                </a:lnTo>
                <a:lnTo>
                  <a:pt x="742" y="574"/>
                </a:lnTo>
                <a:lnTo>
                  <a:pt x="768" y="598"/>
                </a:lnTo>
                <a:lnTo>
                  <a:pt x="742" y="492"/>
                </a:lnTo>
                <a:lnTo>
                  <a:pt x="724" y="461"/>
                </a:lnTo>
                <a:lnTo>
                  <a:pt x="742" y="442"/>
                </a:lnTo>
                <a:lnTo>
                  <a:pt x="724" y="417"/>
                </a:lnTo>
                <a:lnTo>
                  <a:pt x="724" y="398"/>
                </a:lnTo>
                <a:lnTo>
                  <a:pt x="742" y="398"/>
                </a:lnTo>
                <a:lnTo>
                  <a:pt x="768" y="398"/>
                </a:lnTo>
                <a:lnTo>
                  <a:pt x="785" y="442"/>
                </a:lnTo>
                <a:lnTo>
                  <a:pt x="881" y="442"/>
                </a:lnTo>
                <a:lnTo>
                  <a:pt x="829" y="492"/>
                </a:lnTo>
                <a:lnTo>
                  <a:pt x="829" y="511"/>
                </a:lnTo>
                <a:lnTo>
                  <a:pt x="881" y="535"/>
                </a:lnTo>
                <a:lnTo>
                  <a:pt x="881" y="511"/>
                </a:lnTo>
                <a:lnTo>
                  <a:pt x="898" y="574"/>
                </a:lnTo>
                <a:lnTo>
                  <a:pt x="925" y="574"/>
                </a:lnTo>
                <a:lnTo>
                  <a:pt x="925" y="511"/>
                </a:lnTo>
                <a:lnTo>
                  <a:pt x="942" y="511"/>
                </a:lnTo>
                <a:lnTo>
                  <a:pt x="967" y="398"/>
                </a:lnTo>
                <a:lnTo>
                  <a:pt x="1010" y="354"/>
                </a:lnTo>
                <a:lnTo>
                  <a:pt x="1037" y="354"/>
                </a:lnTo>
                <a:lnTo>
                  <a:pt x="1037" y="329"/>
                </a:lnTo>
                <a:lnTo>
                  <a:pt x="967" y="267"/>
                </a:lnTo>
                <a:lnTo>
                  <a:pt x="925" y="267"/>
                </a:lnTo>
                <a:lnTo>
                  <a:pt x="881" y="305"/>
                </a:lnTo>
                <a:lnTo>
                  <a:pt x="829" y="329"/>
                </a:lnTo>
                <a:lnTo>
                  <a:pt x="848" y="354"/>
                </a:lnTo>
                <a:lnTo>
                  <a:pt x="848" y="379"/>
                </a:lnTo>
                <a:lnTo>
                  <a:pt x="768" y="379"/>
                </a:lnTo>
                <a:lnTo>
                  <a:pt x="742" y="379"/>
                </a:lnTo>
                <a:lnTo>
                  <a:pt x="742" y="354"/>
                </a:lnTo>
                <a:lnTo>
                  <a:pt x="724" y="329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7" name="Freeform 136">
            <a:extLst>
              <a:ext uri="{FF2B5EF4-FFF2-40B4-BE49-F238E27FC236}">
                <a16:creationId xmlns:a16="http://schemas.microsoft.com/office/drawing/2014/main" id="{2FBCBD47-2CAC-D14E-96A8-349D9814A767}"/>
              </a:ext>
            </a:extLst>
          </p:cNvPr>
          <p:cNvSpPr>
            <a:spLocks/>
          </p:cNvSpPr>
          <p:nvPr/>
        </p:nvSpPr>
        <p:spPr bwMode="auto">
          <a:xfrm>
            <a:off x="7633723" y="3190875"/>
            <a:ext cx="276225" cy="152400"/>
          </a:xfrm>
          <a:custGeom>
            <a:avLst/>
            <a:gdLst>
              <a:gd name="T0" fmla="*/ 2147483647 w 318"/>
              <a:gd name="T1" fmla="*/ 2147483647 h 154"/>
              <a:gd name="T2" fmla="*/ 2147483647 w 318"/>
              <a:gd name="T3" fmla="*/ 2147483647 h 154"/>
              <a:gd name="T4" fmla="*/ 2147483647 w 318"/>
              <a:gd name="T5" fmla="*/ 2147483647 h 154"/>
              <a:gd name="T6" fmla="*/ 2147483647 w 318"/>
              <a:gd name="T7" fmla="*/ 2147483647 h 154"/>
              <a:gd name="T8" fmla="*/ 2147483647 w 318"/>
              <a:gd name="T9" fmla="*/ 2147483647 h 154"/>
              <a:gd name="T10" fmla="*/ 2147483647 w 318"/>
              <a:gd name="T11" fmla="*/ 2147483647 h 154"/>
              <a:gd name="T12" fmla="*/ 0 w 318"/>
              <a:gd name="T13" fmla="*/ 2147483647 h 154"/>
              <a:gd name="T14" fmla="*/ 2147483647 w 318"/>
              <a:gd name="T15" fmla="*/ 0 h 154"/>
              <a:gd name="T16" fmla="*/ 2147483647 w 318"/>
              <a:gd name="T17" fmla="*/ 0 h 154"/>
              <a:gd name="T18" fmla="*/ 2147483647 w 318"/>
              <a:gd name="T19" fmla="*/ 2147483647 h 154"/>
              <a:gd name="T20" fmla="*/ 2147483647 w 318"/>
              <a:gd name="T21" fmla="*/ 2147483647 h 154"/>
              <a:gd name="T22" fmla="*/ 2147483647 w 318"/>
              <a:gd name="T23" fmla="*/ 2147483647 h 154"/>
              <a:gd name="T24" fmla="*/ 2147483647 w 318"/>
              <a:gd name="T25" fmla="*/ 2147483647 h 154"/>
              <a:gd name="T26" fmla="*/ 2147483647 w 318"/>
              <a:gd name="T27" fmla="*/ 2147483647 h 1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8"/>
              <a:gd name="T43" fmla="*/ 0 h 154"/>
              <a:gd name="T44" fmla="*/ 318 w 318"/>
              <a:gd name="T45" fmla="*/ 154 h 1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8" h="154">
                <a:moveTo>
                  <a:pt x="286" y="135"/>
                </a:moveTo>
                <a:lnTo>
                  <a:pt x="318" y="154"/>
                </a:lnTo>
                <a:lnTo>
                  <a:pt x="267" y="154"/>
                </a:lnTo>
                <a:lnTo>
                  <a:pt x="206" y="135"/>
                </a:lnTo>
                <a:lnTo>
                  <a:pt x="154" y="110"/>
                </a:lnTo>
                <a:lnTo>
                  <a:pt x="111" y="110"/>
                </a:lnTo>
                <a:lnTo>
                  <a:pt x="0" y="42"/>
                </a:lnTo>
                <a:lnTo>
                  <a:pt x="17" y="0"/>
                </a:lnTo>
                <a:lnTo>
                  <a:pt x="69" y="0"/>
                </a:lnTo>
                <a:lnTo>
                  <a:pt x="111" y="42"/>
                </a:lnTo>
                <a:lnTo>
                  <a:pt x="130" y="23"/>
                </a:lnTo>
                <a:lnTo>
                  <a:pt x="223" y="85"/>
                </a:lnTo>
                <a:lnTo>
                  <a:pt x="286" y="85"/>
                </a:lnTo>
                <a:lnTo>
                  <a:pt x="286" y="13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8" name="Freeform 137">
            <a:extLst>
              <a:ext uri="{FF2B5EF4-FFF2-40B4-BE49-F238E27FC236}">
                <a16:creationId xmlns:a16="http://schemas.microsoft.com/office/drawing/2014/main" id="{49A7DB85-244C-854D-A865-B29FFE0B3B78}"/>
              </a:ext>
            </a:extLst>
          </p:cNvPr>
          <p:cNvSpPr>
            <a:spLocks/>
          </p:cNvSpPr>
          <p:nvPr/>
        </p:nvSpPr>
        <p:spPr bwMode="auto">
          <a:xfrm>
            <a:off x="7633723" y="3190875"/>
            <a:ext cx="276225" cy="152400"/>
          </a:xfrm>
          <a:custGeom>
            <a:avLst/>
            <a:gdLst>
              <a:gd name="T0" fmla="*/ 2147483647 w 318"/>
              <a:gd name="T1" fmla="*/ 2147483647 h 154"/>
              <a:gd name="T2" fmla="*/ 2147483647 w 318"/>
              <a:gd name="T3" fmla="*/ 2147483647 h 154"/>
              <a:gd name="T4" fmla="*/ 2147483647 w 318"/>
              <a:gd name="T5" fmla="*/ 2147483647 h 154"/>
              <a:gd name="T6" fmla="*/ 2147483647 w 318"/>
              <a:gd name="T7" fmla="*/ 2147483647 h 154"/>
              <a:gd name="T8" fmla="*/ 2147483647 w 318"/>
              <a:gd name="T9" fmla="*/ 2147483647 h 154"/>
              <a:gd name="T10" fmla="*/ 2147483647 w 318"/>
              <a:gd name="T11" fmla="*/ 2147483647 h 154"/>
              <a:gd name="T12" fmla="*/ 0 w 318"/>
              <a:gd name="T13" fmla="*/ 2147483647 h 154"/>
              <a:gd name="T14" fmla="*/ 2147483647 w 318"/>
              <a:gd name="T15" fmla="*/ 0 h 154"/>
              <a:gd name="T16" fmla="*/ 2147483647 w 318"/>
              <a:gd name="T17" fmla="*/ 0 h 154"/>
              <a:gd name="T18" fmla="*/ 2147483647 w 318"/>
              <a:gd name="T19" fmla="*/ 2147483647 h 154"/>
              <a:gd name="T20" fmla="*/ 2147483647 w 318"/>
              <a:gd name="T21" fmla="*/ 2147483647 h 154"/>
              <a:gd name="T22" fmla="*/ 2147483647 w 318"/>
              <a:gd name="T23" fmla="*/ 2147483647 h 154"/>
              <a:gd name="T24" fmla="*/ 2147483647 w 318"/>
              <a:gd name="T25" fmla="*/ 2147483647 h 154"/>
              <a:gd name="T26" fmla="*/ 2147483647 w 318"/>
              <a:gd name="T27" fmla="*/ 2147483647 h 1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8"/>
              <a:gd name="T43" fmla="*/ 0 h 154"/>
              <a:gd name="T44" fmla="*/ 318 w 318"/>
              <a:gd name="T45" fmla="*/ 154 h 1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8" h="154">
                <a:moveTo>
                  <a:pt x="286" y="135"/>
                </a:moveTo>
                <a:lnTo>
                  <a:pt x="318" y="154"/>
                </a:lnTo>
                <a:lnTo>
                  <a:pt x="267" y="154"/>
                </a:lnTo>
                <a:lnTo>
                  <a:pt x="206" y="135"/>
                </a:lnTo>
                <a:lnTo>
                  <a:pt x="154" y="110"/>
                </a:lnTo>
                <a:lnTo>
                  <a:pt x="111" y="110"/>
                </a:lnTo>
                <a:lnTo>
                  <a:pt x="0" y="42"/>
                </a:lnTo>
                <a:lnTo>
                  <a:pt x="17" y="0"/>
                </a:lnTo>
                <a:lnTo>
                  <a:pt x="69" y="0"/>
                </a:lnTo>
                <a:lnTo>
                  <a:pt x="111" y="42"/>
                </a:lnTo>
                <a:lnTo>
                  <a:pt x="130" y="23"/>
                </a:lnTo>
                <a:lnTo>
                  <a:pt x="223" y="85"/>
                </a:lnTo>
                <a:lnTo>
                  <a:pt x="286" y="85"/>
                </a:lnTo>
                <a:lnTo>
                  <a:pt x="286" y="13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9" name="Freeform 138">
            <a:extLst>
              <a:ext uri="{FF2B5EF4-FFF2-40B4-BE49-F238E27FC236}">
                <a16:creationId xmlns:a16="http://schemas.microsoft.com/office/drawing/2014/main" id="{0C9ADB18-FA4D-874A-8109-22217F9BA604}"/>
              </a:ext>
            </a:extLst>
          </p:cNvPr>
          <p:cNvSpPr>
            <a:spLocks/>
          </p:cNvSpPr>
          <p:nvPr/>
        </p:nvSpPr>
        <p:spPr bwMode="auto">
          <a:xfrm>
            <a:off x="6465323" y="2779713"/>
            <a:ext cx="639762" cy="606425"/>
          </a:xfrm>
          <a:custGeom>
            <a:avLst/>
            <a:gdLst>
              <a:gd name="T0" fmla="*/ 2147483647 w 738"/>
              <a:gd name="T1" fmla="*/ 2147483647 h 618"/>
              <a:gd name="T2" fmla="*/ 2147483647 w 738"/>
              <a:gd name="T3" fmla="*/ 2147483647 h 618"/>
              <a:gd name="T4" fmla="*/ 2147483647 w 738"/>
              <a:gd name="T5" fmla="*/ 2147483647 h 618"/>
              <a:gd name="T6" fmla="*/ 2147483647 w 738"/>
              <a:gd name="T7" fmla="*/ 2147483647 h 618"/>
              <a:gd name="T8" fmla="*/ 2147483647 w 738"/>
              <a:gd name="T9" fmla="*/ 2147483647 h 618"/>
              <a:gd name="T10" fmla="*/ 2147483647 w 738"/>
              <a:gd name="T11" fmla="*/ 2147483647 h 618"/>
              <a:gd name="T12" fmla="*/ 2147483647 w 738"/>
              <a:gd name="T13" fmla="*/ 2147483647 h 618"/>
              <a:gd name="T14" fmla="*/ 2147483647 w 738"/>
              <a:gd name="T15" fmla="*/ 2147483647 h 618"/>
              <a:gd name="T16" fmla="*/ 2147483647 w 738"/>
              <a:gd name="T17" fmla="*/ 2147483647 h 618"/>
              <a:gd name="T18" fmla="*/ 2147483647 w 738"/>
              <a:gd name="T19" fmla="*/ 2147483647 h 618"/>
              <a:gd name="T20" fmla="*/ 2147483647 w 738"/>
              <a:gd name="T21" fmla="*/ 2147483647 h 618"/>
              <a:gd name="T22" fmla="*/ 2147483647 w 738"/>
              <a:gd name="T23" fmla="*/ 2147483647 h 618"/>
              <a:gd name="T24" fmla="*/ 2147483647 w 738"/>
              <a:gd name="T25" fmla="*/ 2147483647 h 618"/>
              <a:gd name="T26" fmla="*/ 2147483647 w 738"/>
              <a:gd name="T27" fmla="*/ 2147483647 h 618"/>
              <a:gd name="T28" fmla="*/ 2147483647 w 738"/>
              <a:gd name="T29" fmla="*/ 2147483647 h 618"/>
              <a:gd name="T30" fmla="*/ 2147483647 w 738"/>
              <a:gd name="T31" fmla="*/ 2147483647 h 618"/>
              <a:gd name="T32" fmla="*/ 2147483647 w 738"/>
              <a:gd name="T33" fmla="*/ 2147483647 h 618"/>
              <a:gd name="T34" fmla="*/ 2147483647 w 738"/>
              <a:gd name="T35" fmla="*/ 2147483647 h 618"/>
              <a:gd name="T36" fmla="*/ 2147483647 w 738"/>
              <a:gd name="T37" fmla="*/ 2147483647 h 618"/>
              <a:gd name="T38" fmla="*/ 2147483647 w 738"/>
              <a:gd name="T39" fmla="*/ 2147483647 h 618"/>
              <a:gd name="T40" fmla="*/ 2147483647 w 738"/>
              <a:gd name="T41" fmla="*/ 2147483647 h 618"/>
              <a:gd name="T42" fmla="*/ 2147483647 w 738"/>
              <a:gd name="T43" fmla="*/ 2147483647 h 618"/>
              <a:gd name="T44" fmla="*/ 2147483647 w 738"/>
              <a:gd name="T45" fmla="*/ 2147483647 h 618"/>
              <a:gd name="T46" fmla="*/ 2147483647 w 738"/>
              <a:gd name="T47" fmla="*/ 2147483647 h 618"/>
              <a:gd name="T48" fmla="*/ 2147483647 w 738"/>
              <a:gd name="T49" fmla="*/ 2147483647 h 618"/>
              <a:gd name="T50" fmla="*/ 2147483647 w 738"/>
              <a:gd name="T51" fmla="*/ 2147483647 h 618"/>
              <a:gd name="T52" fmla="*/ 2147483647 w 738"/>
              <a:gd name="T53" fmla="*/ 2147483647 h 618"/>
              <a:gd name="T54" fmla="*/ 2147483647 w 738"/>
              <a:gd name="T55" fmla="*/ 2147483647 h 618"/>
              <a:gd name="T56" fmla="*/ 2147483647 w 738"/>
              <a:gd name="T57" fmla="*/ 0 h 618"/>
              <a:gd name="T58" fmla="*/ 0 w 738"/>
              <a:gd name="T59" fmla="*/ 2147483647 h 618"/>
              <a:gd name="T60" fmla="*/ 2147483647 w 738"/>
              <a:gd name="T61" fmla="*/ 2147483647 h 618"/>
              <a:gd name="T62" fmla="*/ 2147483647 w 738"/>
              <a:gd name="T63" fmla="*/ 2147483647 h 618"/>
              <a:gd name="T64" fmla="*/ 2147483647 w 738"/>
              <a:gd name="T65" fmla="*/ 2147483647 h 618"/>
              <a:gd name="T66" fmla="*/ 2147483647 w 738"/>
              <a:gd name="T67" fmla="*/ 2147483647 h 618"/>
              <a:gd name="T68" fmla="*/ 2147483647 w 738"/>
              <a:gd name="T69" fmla="*/ 2147483647 h 618"/>
              <a:gd name="T70" fmla="*/ 2147483647 w 738"/>
              <a:gd name="T71" fmla="*/ 2147483647 h 618"/>
              <a:gd name="T72" fmla="*/ 2147483647 w 738"/>
              <a:gd name="T73" fmla="*/ 2147483647 h 618"/>
              <a:gd name="T74" fmla="*/ 2147483647 w 738"/>
              <a:gd name="T75" fmla="*/ 2147483647 h 618"/>
              <a:gd name="T76" fmla="*/ 2147483647 w 738"/>
              <a:gd name="T77" fmla="*/ 2147483647 h 618"/>
              <a:gd name="T78" fmla="*/ 2147483647 w 738"/>
              <a:gd name="T79" fmla="*/ 2147483647 h 618"/>
              <a:gd name="T80" fmla="*/ 2147483647 w 738"/>
              <a:gd name="T81" fmla="*/ 2147483647 h 618"/>
              <a:gd name="T82" fmla="*/ 2147483647 w 738"/>
              <a:gd name="T83" fmla="*/ 2147483647 h 618"/>
              <a:gd name="T84" fmla="*/ 2147483647 w 738"/>
              <a:gd name="T85" fmla="*/ 2147483647 h 618"/>
              <a:gd name="T86" fmla="*/ 2147483647 w 738"/>
              <a:gd name="T87" fmla="*/ 2147483647 h 6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8"/>
              <a:gd name="T133" fmla="*/ 0 h 618"/>
              <a:gd name="T134" fmla="*/ 738 w 738"/>
              <a:gd name="T135" fmla="*/ 618 h 6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8" h="618">
                <a:moveTo>
                  <a:pt x="538" y="591"/>
                </a:moveTo>
                <a:lnTo>
                  <a:pt x="694" y="618"/>
                </a:lnTo>
                <a:lnTo>
                  <a:pt x="694" y="574"/>
                </a:lnTo>
                <a:lnTo>
                  <a:pt x="738" y="555"/>
                </a:lnTo>
                <a:lnTo>
                  <a:pt x="738" y="530"/>
                </a:lnTo>
                <a:lnTo>
                  <a:pt x="719" y="481"/>
                </a:lnTo>
                <a:lnTo>
                  <a:pt x="694" y="481"/>
                </a:lnTo>
                <a:lnTo>
                  <a:pt x="643" y="418"/>
                </a:lnTo>
                <a:lnTo>
                  <a:pt x="675" y="380"/>
                </a:lnTo>
                <a:lnTo>
                  <a:pt x="675" y="349"/>
                </a:lnTo>
                <a:lnTo>
                  <a:pt x="624" y="349"/>
                </a:lnTo>
                <a:lnTo>
                  <a:pt x="607" y="261"/>
                </a:lnTo>
                <a:lnTo>
                  <a:pt x="607" y="242"/>
                </a:lnTo>
                <a:lnTo>
                  <a:pt x="624" y="223"/>
                </a:lnTo>
                <a:lnTo>
                  <a:pt x="624" y="174"/>
                </a:lnTo>
                <a:lnTo>
                  <a:pt x="624" y="149"/>
                </a:lnTo>
                <a:lnTo>
                  <a:pt x="450" y="61"/>
                </a:lnTo>
                <a:lnTo>
                  <a:pt x="406" y="86"/>
                </a:lnTo>
                <a:lnTo>
                  <a:pt x="355" y="111"/>
                </a:lnTo>
                <a:lnTo>
                  <a:pt x="355" y="130"/>
                </a:lnTo>
                <a:lnTo>
                  <a:pt x="269" y="149"/>
                </a:lnTo>
                <a:lnTo>
                  <a:pt x="181" y="111"/>
                </a:lnTo>
                <a:lnTo>
                  <a:pt x="181" y="61"/>
                </a:lnTo>
                <a:lnTo>
                  <a:pt x="138" y="36"/>
                </a:lnTo>
                <a:lnTo>
                  <a:pt x="138" y="17"/>
                </a:lnTo>
                <a:lnTo>
                  <a:pt x="86" y="36"/>
                </a:lnTo>
                <a:lnTo>
                  <a:pt x="61" y="36"/>
                </a:lnTo>
                <a:lnTo>
                  <a:pt x="42" y="36"/>
                </a:lnTo>
                <a:lnTo>
                  <a:pt x="25" y="0"/>
                </a:lnTo>
                <a:lnTo>
                  <a:pt x="0" y="17"/>
                </a:lnTo>
                <a:lnTo>
                  <a:pt x="42" y="111"/>
                </a:lnTo>
                <a:lnTo>
                  <a:pt x="86" y="193"/>
                </a:lnTo>
                <a:lnTo>
                  <a:pt x="61" y="242"/>
                </a:lnTo>
                <a:lnTo>
                  <a:pt x="86" y="286"/>
                </a:lnTo>
                <a:lnTo>
                  <a:pt x="155" y="305"/>
                </a:lnTo>
                <a:lnTo>
                  <a:pt x="155" y="380"/>
                </a:lnTo>
                <a:lnTo>
                  <a:pt x="199" y="418"/>
                </a:lnTo>
                <a:lnTo>
                  <a:pt x="218" y="399"/>
                </a:lnTo>
                <a:lnTo>
                  <a:pt x="269" y="418"/>
                </a:lnTo>
                <a:lnTo>
                  <a:pt x="311" y="505"/>
                </a:lnTo>
                <a:lnTo>
                  <a:pt x="406" y="574"/>
                </a:lnTo>
                <a:lnTo>
                  <a:pt x="450" y="574"/>
                </a:lnTo>
                <a:lnTo>
                  <a:pt x="511" y="555"/>
                </a:lnTo>
                <a:lnTo>
                  <a:pt x="538" y="591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30" name="Freeform 139">
            <a:extLst>
              <a:ext uri="{FF2B5EF4-FFF2-40B4-BE49-F238E27FC236}">
                <a16:creationId xmlns:a16="http://schemas.microsoft.com/office/drawing/2014/main" id="{0A0D4A53-E52B-1041-AE2C-AC9FD22FB364}"/>
              </a:ext>
            </a:extLst>
          </p:cNvPr>
          <p:cNvSpPr>
            <a:spLocks/>
          </p:cNvSpPr>
          <p:nvPr/>
        </p:nvSpPr>
        <p:spPr bwMode="auto">
          <a:xfrm>
            <a:off x="6465323" y="2779713"/>
            <a:ext cx="639762" cy="606425"/>
          </a:xfrm>
          <a:custGeom>
            <a:avLst/>
            <a:gdLst>
              <a:gd name="T0" fmla="*/ 2147483647 w 738"/>
              <a:gd name="T1" fmla="*/ 2147483647 h 618"/>
              <a:gd name="T2" fmla="*/ 2147483647 w 738"/>
              <a:gd name="T3" fmla="*/ 2147483647 h 618"/>
              <a:gd name="T4" fmla="*/ 2147483647 w 738"/>
              <a:gd name="T5" fmla="*/ 2147483647 h 618"/>
              <a:gd name="T6" fmla="*/ 2147483647 w 738"/>
              <a:gd name="T7" fmla="*/ 2147483647 h 618"/>
              <a:gd name="T8" fmla="*/ 2147483647 w 738"/>
              <a:gd name="T9" fmla="*/ 2147483647 h 618"/>
              <a:gd name="T10" fmla="*/ 2147483647 w 738"/>
              <a:gd name="T11" fmla="*/ 2147483647 h 618"/>
              <a:gd name="T12" fmla="*/ 2147483647 w 738"/>
              <a:gd name="T13" fmla="*/ 2147483647 h 618"/>
              <a:gd name="T14" fmla="*/ 2147483647 w 738"/>
              <a:gd name="T15" fmla="*/ 2147483647 h 618"/>
              <a:gd name="T16" fmla="*/ 2147483647 w 738"/>
              <a:gd name="T17" fmla="*/ 2147483647 h 618"/>
              <a:gd name="T18" fmla="*/ 2147483647 w 738"/>
              <a:gd name="T19" fmla="*/ 2147483647 h 618"/>
              <a:gd name="T20" fmla="*/ 2147483647 w 738"/>
              <a:gd name="T21" fmla="*/ 2147483647 h 618"/>
              <a:gd name="T22" fmla="*/ 2147483647 w 738"/>
              <a:gd name="T23" fmla="*/ 2147483647 h 618"/>
              <a:gd name="T24" fmla="*/ 2147483647 w 738"/>
              <a:gd name="T25" fmla="*/ 2147483647 h 618"/>
              <a:gd name="T26" fmla="*/ 2147483647 w 738"/>
              <a:gd name="T27" fmla="*/ 2147483647 h 618"/>
              <a:gd name="T28" fmla="*/ 2147483647 w 738"/>
              <a:gd name="T29" fmla="*/ 2147483647 h 618"/>
              <a:gd name="T30" fmla="*/ 2147483647 w 738"/>
              <a:gd name="T31" fmla="*/ 2147483647 h 618"/>
              <a:gd name="T32" fmla="*/ 2147483647 w 738"/>
              <a:gd name="T33" fmla="*/ 2147483647 h 618"/>
              <a:gd name="T34" fmla="*/ 2147483647 w 738"/>
              <a:gd name="T35" fmla="*/ 2147483647 h 618"/>
              <a:gd name="T36" fmla="*/ 2147483647 w 738"/>
              <a:gd name="T37" fmla="*/ 2147483647 h 618"/>
              <a:gd name="T38" fmla="*/ 2147483647 w 738"/>
              <a:gd name="T39" fmla="*/ 2147483647 h 618"/>
              <a:gd name="T40" fmla="*/ 2147483647 w 738"/>
              <a:gd name="T41" fmla="*/ 2147483647 h 618"/>
              <a:gd name="T42" fmla="*/ 2147483647 w 738"/>
              <a:gd name="T43" fmla="*/ 2147483647 h 618"/>
              <a:gd name="T44" fmla="*/ 2147483647 w 738"/>
              <a:gd name="T45" fmla="*/ 2147483647 h 618"/>
              <a:gd name="T46" fmla="*/ 2147483647 w 738"/>
              <a:gd name="T47" fmla="*/ 2147483647 h 618"/>
              <a:gd name="T48" fmla="*/ 2147483647 w 738"/>
              <a:gd name="T49" fmla="*/ 2147483647 h 618"/>
              <a:gd name="T50" fmla="*/ 2147483647 w 738"/>
              <a:gd name="T51" fmla="*/ 2147483647 h 618"/>
              <a:gd name="T52" fmla="*/ 2147483647 w 738"/>
              <a:gd name="T53" fmla="*/ 2147483647 h 618"/>
              <a:gd name="T54" fmla="*/ 2147483647 w 738"/>
              <a:gd name="T55" fmla="*/ 2147483647 h 618"/>
              <a:gd name="T56" fmla="*/ 2147483647 w 738"/>
              <a:gd name="T57" fmla="*/ 0 h 618"/>
              <a:gd name="T58" fmla="*/ 0 w 738"/>
              <a:gd name="T59" fmla="*/ 2147483647 h 618"/>
              <a:gd name="T60" fmla="*/ 2147483647 w 738"/>
              <a:gd name="T61" fmla="*/ 2147483647 h 618"/>
              <a:gd name="T62" fmla="*/ 2147483647 w 738"/>
              <a:gd name="T63" fmla="*/ 2147483647 h 618"/>
              <a:gd name="T64" fmla="*/ 2147483647 w 738"/>
              <a:gd name="T65" fmla="*/ 2147483647 h 618"/>
              <a:gd name="T66" fmla="*/ 2147483647 w 738"/>
              <a:gd name="T67" fmla="*/ 2147483647 h 618"/>
              <a:gd name="T68" fmla="*/ 2147483647 w 738"/>
              <a:gd name="T69" fmla="*/ 2147483647 h 618"/>
              <a:gd name="T70" fmla="*/ 2147483647 w 738"/>
              <a:gd name="T71" fmla="*/ 2147483647 h 618"/>
              <a:gd name="T72" fmla="*/ 2147483647 w 738"/>
              <a:gd name="T73" fmla="*/ 2147483647 h 618"/>
              <a:gd name="T74" fmla="*/ 2147483647 w 738"/>
              <a:gd name="T75" fmla="*/ 2147483647 h 618"/>
              <a:gd name="T76" fmla="*/ 2147483647 w 738"/>
              <a:gd name="T77" fmla="*/ 2147483647 h 618"/>
              <a:gd name="T78" fmla="*/ 2147483647 w 738"/>
              <a:gd name="T79" fmla="*/ 2147483647 h 618"/>
              <a:gd name="T80" fmla="*/ 2147483647 w 738"/>
              <a:gd name="T81" fmla="*/ 2147483647 h 618"/>
              <a:gd name="T82" fmla="*/ 2147483647 w 738"/>
              <a:gd name="T83" fmla="*/ 2147483647 h 618"/>
              <a:gd name="T84" fmla="*/ 2147483647 w 738"/>
              <a:gd name="T85" fmla="*/ 2147483647 h 618"/>
              <a:gd name="T86" fmla="*/ 2147483647 w 738"/>
              <a:gd name="T87" fmla="*/ 2147483647 h 6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8"/>
              <a:gd name="T133" fmla="*/ 0 h 618"/>
              <a:gd name="T134" fmla="*/ 738 w 738"/>
              <a:gd name="T135" fmla="*/ 618 h 6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8" h="618">
                <a:moveTo>
                  <a:pt x="538" y="591"/>
                </a:moveTo>
                <a:lnTo>
                  <a:pt x="694" y="618"/>
                </a:lnTo>
                <a:lnTo>
                  <a:pt x="694" y="574"/>
                </a:lnTo>
                <a:lnTo>
                  <a:pt x="738" y="555"/>
                </a:lnTo>
                <a:lnTo>
                  <a:pt x="738" y="530"/>
                </a:lnTo>
                <a:lnTo>
                  <a:pt x="719" y="481"/>
                </a:lnTo>
                <a:lnTo>
                  <a:pt x="694" y="481"/>
                </a:lnTo>
                <a:lnTo>
                  <a:pt x="643" y="418"/>
                </a:lnTo>
                <a:lnTo>
                  <a:pt x="675" y="380"/>
                </a:lnTo>
                <a:lnTo>
                  <a:pt x="675" y="349"/>
                </a:lnTo>
                <a:lnTo>
                  <a:pt x="624" y="349"/>
                </a:lnTo>
                <a:lnTo>
                  <a:pt x="607" y="261"/>
                </a:lnTo>
                <a:lnTo>
                  <a:pt x="607" y="242"/>
                </a:lnTo>
                <a:lnTo>
                  <a:pt x="624" y="223"/>
                </a:lnTo>
                <a:lnTo>
                  <a:pt x="624" y="174"/>
                </a:lnTo>
                <a:lnTo>
                  <a:pt x="624" y="149"/>
                </a:lnTo>
                <a:lnTo>
                  <a:pt x="450" y="61"/>
                </a:lnTo>
                <a:lnTo>
                  <a:pt x="406" y="86"/>
                </a:lnTo>
                <a:lnTo>
                  <a:pt x="355" y="111"/>
                </a:lnTo>
                <a:lnTo>
                  <a:pt x="355" y="130"/>
                </a:lnTo>
                <a:lnTo>
                  <a:pt x="269" y="149"/>
                </a:lnTo>
                <a:lnTo>
                  <a:pt x="181" y="111"/>
                </a:lnTo>
                <a:lnTo>
                  <a:pt x="181" y="61"/>
                </a:lnTo>
                <a:lnTo>
                  <a:pt x="138" y="36"/>
                </a:lnTo>
                <a:lnTo>
                  <a:pt x="138" y="17"/>
                </a:lnTo>
                <a:lnTo>
                  <a:pt x="86" y="36"/>
                </a:lnTo>
                <a:lnTo>
                  <a:pt x="61" y="36"/>
                </a:lnTo>
                <a:lnTo>
                  <a:pt x="42" y="36"/>
                </a:lnTo>
                <a:lnTo>
                  <a:pt x="25" y="0"/>
                </a:lnTo>
                <a:lnTo>
                  <a:pt x="0" y="17"/>
                </a:lnTo>
                <a:lnTo>
                  <a:pt x="42" y="111"/>
                </a:lnTo>
                <a:lnTo>
                  <a:pt x="86" y="193"/>
                </a:lnTo>
                <a:lnTo>
                  <a:pt x="61" y="242"/>
                </a:lnTo>
                <a:lnTo>
                  <a:pt x="86" y="286"/>
                </a:lnTo>
                <a:lnTo>
                  <a:pt x="155" y="305"/>
                </a:lnTo>
                <a:lnTo>
                  <a:pt x="155" y="380"/>
                </a:lnTo>
                <a:lnTo>
                  <a:pt x="199" y="418"/>
                </a:lnTo>
                <a:lnTo>
                  <a:pt x="218" y="399"/>
                </a:lnTo>
                <a:lnTo>
                  <a:pt x="269" y="418"/>
                </a:lnTo>
                <a:lnTo>
                  <a:pt x="311" y="505"/>
                </a:lnTo>
                <a:lnTo>
                  <a:pt x="406" y="574"/>
                </a:lnTo>
                <a:lnTo>
                  <a:pt x="450" y="574"/>
                </a:lnTo>
                <a:lnTo>
                  <a:pt x="511" y="555"/>
                </a:lnTo>
                <a:lnTo>
                  <a:pt x="538" y="59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1" name="Freeform 140">
            <a:extLst>
              <a:ext uri="{FF2B5EF4-FFF2-40B4-BE49-F238E27FC236}">
                <a16:creationId xmlns:a16="http://schemas.microsoft.com/office/drawing/2014/main" id="{1AE38E4B-FF31-FB45-BF6D-FA28A3931FD1}"/>
              </a:ext>
            </a:extLst>
          </p:cNvPr>
          <p:cNvSpPr>
            <a:spLocks/>
          </p:cNvSpPr>
          <p:nvPr/>
        </p:nvSpPr>
        <p:spPr bwMode="auto">
          <a:xfrm>
            <a:off x="7024123" y="2906713"/>
            <a:ext cx="487362" cy="546100"/>
          </a:xfrm>
          <a:custGeom>
            <a:avLst/>
            <a:gdLst>
              <a:gd name="T0" fmla="*/ 2147483647 w 562"/>
              <a:gd name="T1" fmla="*/ 2147483647 h 555"/>
              <a:gd name="T2" fmla="*/ 2147483647 w 562"/>
              <a:gd name="T3" fmla="*/ 2147483647 h 555"/>
              <a:gd name="T4" fmla="*/ 2147483647 w 562"/>
              <a:gd name="T5" fmla="*/ 2147483647 h 555"/>
              <a:gd name="T6" fmla="*/ 2147483647 w 562"/>
              <a:gd name="T7" fmla="*/ 2147483647 h 555"/>
              <a:gd name="T8" fmla="*/ 2147483647 w 562"/>
              <a:gd name="T9" fmla="*/ 2147483647 h 555"/>
              <a:gd name="T10" fmla="*/ 2147483647 w 562"/>
              <a:gd name="T11" fmla="*/ 2147483647 h 555"/>
              <a:gd name="T12" fmla="*/ 2147483647 w 562"/>
              <a:gd name="T13" fmla="*/ 2147483647 h 555"/>
              <a:gd name="T14" fmla="*/ 2147483647 w 562"/>
              <a:gd name="T15" fmla="*/ 2147483647 h 555"/>
              <a:gd name="T16" fmla="*/ 2147483647 w 562"/>
              <a:gd name="T17" fmla="*/ 2147483647 h 555"/>
              <a:gd name="T18" fmla="*/ 2147483647 w 562"/>
              <a:gd name="T19" fmla="*/ 2147483647 h 555"/>
              <a:gd name="T20" fmla="*/ 2147483647 w 562"/>
              <a:gd name="T21" fmla="*/ 2147483647 h 555"/>
              <a:gd name="T22" fmla="*/ 2147483647 w 562"/>
              <a:gd name="T23" fmla="*/ 2147483647 h 555"/>
              <a:gd name="T24" fmla="*/ 0 w 562"/>
              <a:gd name="T25" fmla="*/ 2147483647 h 555"/>
              <a:gd name="T26" fmla="*/ 2147483647 w 562"/>
              <a:gd name="T27" fmla="*/ 2147483647 h 555"/>
              <a:gd name="T28" fmla="*/ 2147483647 w 562"/>
              <a:gd name="T29" fmla="*/ 2147483647 h 555"/>
              <a:gd name="T30" fmla="*/ 2147483647 w 562"/>
              <a:gd name="T31" fmla="*/ 2147483647 h 555"/>
              <a:gd name="T32" fmla="*/ 2147483647 w 562"/>
              <a:gd name="T33" fmla="*/ 2147483647 h 555"/>
              <a:gd name="T34" fmla="*/ 2147483647 w 562"/>
              <a:gd name="T35" fmla="*/ 2147483647 h 555"/>
              <a:gd name="T36" fmla="*/ 2147483647 w 562"/>
              <a:gd name="T37" fmla="*/ 2147483647 h 555"/>
              <a:gd name="T38" fmla="*/ 2147483647 w 562"/>
              <a:gd name="T39" fmla="*/ 2147483647 h 555"/>
              <a:gd name="T40" fmla="*/ 2147483647 w 562"/>
              <a:gd name="T41" fmla="*/ 2147483647 h 555"/>
              <a:gd name="T42" fmla="*/ 2147483647 w 562"/>
              <a:gd name="T43" fmla="*/ 2147483647 h 555"/>
              <a:gd name="T44" fmla="*/ 2147483647 w 562"/>
              <a:gd name="T45" fmla="*/ 2147483647 h 555"/>
              <a:gd name="T46" fmla="*/ 2147483647 w 562"/>
              <a:gd name="T47" fmla="*/ 0 h 555"/>
              <a:gd name="T48" fmla="*/ 2147483647 w 562"/>
              <a:gd name="T49" fmla="*/ 0 h 555"/>
              <a:gd name="T50" fmla="*/ 2147483647 w 562"/>
              <a:gd name="T51" fmla="*/ 0 h 555"/>
              <a:gd name="T52" fmla="*/ 2147483647 w 562"/>
              <a:gd name="T53" fmla="*/ 0 h 555"/>
              <a:gd name="T54" fmla="*/ 2147483647 w 562"/>
              <a:gd name="T55" fmla="*/ 2147483647 h 555"/>
              <a:gd name="T56" fmla="*/ 2147483647 w 562"/>
              <a:gd name="T57" fmla="*/ 2147483647 h 555"/>
              <a:gd name="T58" fmla="*/ 2147483647 w 562"/>
              <a:gd name="T59" fmla="*/ 2147483647 h 555"/>
              <a:gd name="T60" fmla="*/ 2147483647 w 562"/>
              <a:gd name="T61" fmla="*/ 2147483647 h 555"/>
              <a:gd name="T62" fmla="*/ 2147483647 w 562"/>
              <a:gd name="T63" fmla="*/ 2147483647 h 555"/>
              <a:gd name="T64" fmla="*/ 2147483647 w 562"/>
              <a:gd name="T65" fmla="*/ 2147483647 h 555"/>
              <a:gd name="T66" fmla="*/ 2147483647 w 562"/>
              <a:gd name="T67" fmla="*/ 2147483647 h 555"/>
              <a:gd name="T68" fmla="*/ 2147483647 w 562"/>
              <a:gd name="T69" fmla="*/ 2147483647 h 555"/>
              <a:gd name="T70" fmla="*/ 2147483647 w 562"/>
              <a:gd name="T71" fmla="*/ 2147483647 h 555"/>
              <a:gd name="T72" fmla="*/ 2147483647 w 562"/>
              <a:gd name="T73" fmla="*/ 2147483647 h 555"/>
              <a:gd name="T74" fmla="*/ 2147483647 w 562"/>
              <a:gd name="T75" fmla="*/ 2147483647 h 555"/>
              <a:gd name="T76" fmla="*/ 2147483647 w 562"/>
              <a:gd name="T77" fmla="*/ 2147483647 h 555"/>
              <a:gd name="T78" fmla="*/ 2147483647 w 562"/>
              <a:gd name="T79" fmla="*/ 2147483647 h 555"/>
              <a:gd name="T80" fmla="*/ 2147483647 w 562"/>
              <a:gd name="T81" fmla="*/ 2147483647 h 555"/>
              <a:gd name="T82" fmla="*/ 2147483647 w 562"/>
              <a:gd name="T83" fmla="*/ 2147483647 h 555"/>
              <a:gd name="T84" fmla="*/ 2147483647 w 562"/>
              <a:gd name="T85" fmla="*/ 2147483647 h 555"/>
              <a:gd name="T86" fmla="*/ 2147483647 w 562"/>
              <a:gd name="T87" fmla="*/ 2147483647 h 555"/>
              <a:gd name="T88" fmla="*/ 2147483647 w 562"/>
              <a:gd name="T89" fmla="*/ 2147483647 h 555"/>
              <a:gd name="T90" fmla="*/ 2147483647 w 562"/>
              <a:gd name="T91" fmla="*/ 2147483647 h 555"/>
              <a:gd name="T92" fmla="*/ 2147483647 w 562"/>
              <a:gd name="T93" fmla="*/ 2147483647 h 555"/>
              <a:gd name="T94" fmla="*/ 2147483647 w 562"/>
              <a:gd name="T95" fmla="*/ 2147483647 h 5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555"/>
              <a:gd name="T146" fmla="*/ 562 w 562"/>
              <a:gd name="T147" fmla="*/ 555 h 5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555">
                <a:moveTo>
                  <a:pt x="318" y="536"/>
                </a:moveTo>
                <a:lnTo>
                  <a:pt x="293" y="555"/>
                </a:lnTo>
                <a:lnTo>
                  <a:pt x="274" y="555"/>
                </a:lnTo>
                <a:lnTo>
                  <a:pt x="230" y="486"/>
                </a:lnTo>
                <a:lnTo>
                  <a:pt x="154" y="486"/>
                </a:lnTo>
                <a:lnTo>
                  <a:pt x="137" y="486"/>
                </a:lnTo>
                <a:lnTo>
                  <a:pt x="49" y="486"/>
                </a:lnTo>
                <a:lnTo>
                  <a:pt x="49" y="442"/>
                </a:lnTo>
                <a:lnTo>
                  <a:pt x="93" y="423"/>
                </a:lnTo>
                <a:lnTo>
                  <a:pt x="93" y="398"/>
                </a:lnTo>
                <a:lnTo>
                  <a:pt x="74" y="349"/>
                </a:lnTo>
                <a:lnTo>
                  <a:pt x="49" y="349"/>
                </a:lnTo>
                <a:lnTo>
                  <a:pt x="0" y="286"/>
                </a:lnTo>
                <a:lnTo>
                  <a:pt x="49" y="311"/>
                </a:lnTo>
                <a:lnTo>
                  <a:pt x="205" y="286"/>
                </a:lnTo>
                <a:lnTo>
                  <a:pt x="205" y="248"/>
                </a:lnTo>
                <a:lnTo>
                  <a:pt x="293" y="217"/>
                </a:lnTo>
                <a:lnTo>
                  <a:pt x="293" y="154"/>
                </a:lnTo>
                <a:lnTo>
                  <a:pt x="318" y="129"/>
                </a:lnTo>
                <a:lnTo>
                  <a:pt x="293" y="110"/>
                </a:lnTo>
                <a:lnTo>
                  <a:pt x="343" y="110"/>
                </a:lnTo>
                <a:lnTo>
                  <a:pt x="343" y="93"/>
                </a:lnTo>
                <a:lnTo>
                  <a:pt x="343" y="17"/>
                </a:lnTo>
                <a:lnTo>
                  <a:pt x="387" y="0"/>
                </a:lnTo>
                <a:lnTo>
                  <a:pt x="406" y="0"/>
                </a:lnTo>
                <a:lnTo>
                  <a:pt x="430" y="0"/>
                </a:lnTo>
                <a:lnTo>
                  <a:pt x="474" y="0"/>
                </a:lnTo>
                <a:lnTo>
                  <a:pt x="499" y="42"/>
                </a:lnTo>
                <a:lnTo>
                  <a:pt x="562" y="61"/>
                </a:lnTo>
                <a:lnTo>
                  <a:pt x="543" y="93"/>
                </a:lnTo>
                <a:lnTo>
                  <a:pt x="499" y="93"/>
                </a:lnTo>
                <a:lnTo>
                  <a:pt x="430" y="93"/>
                </a:lnTo>
                <a:lnTo>
                  <a:pt x="455" y="110"/>
                </a:lnTo>
                <a:lnTo>
                  <a:pt x="455" y="154"/>
                </a:lnTo>
                <a:lnTo>
                  <a:pt x="499" y="198"/>
                </a:lnTo>
                <a:lnTo>
                  <a:pt x="474" y="198"/>
                </a:lnTo>
                <a:lnTo>
                  <a:pt x="499" y="248"/>
                </a:lnTo>
                <a:lnTo>
                  <a:pt x="406" y="373"/>
                </a:lnTo>
                <a:lnTo>
                  <a:pt x="387" y="373"/>
                </a:lnTo>
                <a:lnTo>
                  <a:pt x="362" y="373"/>
                </a:lnTo>
                <a:lnTo>
                  <a:pt x="343" y="398"/>
                </a:lnTo>
                <a:lnTo>
                  <a:pt x="343" y="423"/>
                </a:lnTo>
                <a:lnTo>
                  <a:pt x="362" y="442"/>
                </a:lnTo>
                <a:lnTo>
                  <a:pt x="362" y="459"/>
                </a:lnTo>
                <a:lnTo>
                  <a:pt x="387" y="459"/>
                </a:lnTo>
                <a:lnTo>
                  <a:pt x="387" y="503"/>
                </a:lnTo>
                <a:lnTo>
                  <a:pt x="387" y="536"/>
                </a:lnTo>
                <a:lnTo>
                  <a:pt x="318" y="53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2" name="Freeform 141">
            <a:extLst>
              <a:ext uri="{FF2B5EF4-FFF2-40B4-BE49-F238E27FC236}">
                <a16:creationId xmlns:a16="http://schemas.microsoft.com/office/drawing/2014/main" id="{65C6FE63-1BB4-5B46-A37B-C634E645794D}"/>
              </a:ext>
            </a:extLst>
          </p:cNvPr>
          <p:cNvSpPr>
            <a:spLocks/>
          </p:cNvSpPr>
          <p:nvPr/>
        </p:nvSpPr>
        <p:spPr bwMode="auto">
          <a:xfrm>
            <a:off x="7024123" y="2906713"/>
            <a:ext cx="487362" cy="546100"/>
          </a:xfrm>
          <a:custGeom>
            <a:avLst/>
            <a:gdLst>
              <a:gd name="T0" fmla="*/ 2147483647 w 562"/>
              <a:gd name="T1" fmla="*/ 2147483647 h 555"/>
              <a:gd name="T2" fmla="*/ 2147483647 w 562"/>
              <a:gd name="T3" fmla="*/ 2147483647 h 555"/>
              <a:gd name="T4" fmla="*/ 2147483647 w 562"/>
              <a:gd name="T5" fmla="*/ 2147483647 h 555"/>
              <a:gd name="T6" fmla="*/ 2147483647 w 562"/>
              <a:gd name="T7" fmla="*/ 2147483647 h 555"/>
              <a:gd name="T8" fmla="*/ 2147483647 w 562"/>
              <a:gd name="T9" fmla="*/ 2147483647 h 555"/>
              <a:gd name="T10" fmla="*/ 2147483647 w 562"/>
              <a:gd name="T11" fmla="*/ 2147483647 h 555"/>
              <a:gd name="T12" fmla="*/ 2147483647 w 562"/>
              <a:gd name="T13" fmla="*/ 2147483647 h 555"/>
              <a:gd name="T14" fmla="*/ 2147483647 w 562"/>
              <a:gd name="T15" fmla="*/ 2147483647 h 555"/>
              <a:gd name="T16" fmla="*/ 2147483647 w 562"/>
              <a:gd name="T17" fmla="*/ 2147483647 h 555"/>
              <a:gd name="T18" fmla="*/ 2147483647 w 562"/>
              <a:gd name="T19" fmla="*/ 2147483647 h 555"/>
              <a:gd name="T20" fmla="*/ 2147483647 w 562"/>
              <a:gd name="T21" fmla="*/ 2147483647 h 555"/>
              <a:gd name="T22" fmla="*/ 2147483647 w 562"/>
              <a:gd name="T23" fmla="*/ 2147483647 h 555"/>
              <a:gd name="T24" fmla="*/ 0 w 562"/>
              <a:gd name="T25" fmla="*/ 2147483647 h 555"/>
              <a:gd name="T26" fmla="*/ 2147483647 w 562"/>
              <a:gd name="T27" fmla="*/ 2147483647 h 555"/>
              <a:gd name="T28" fmla="*/ 2147483647 w 562"/>
              <a:gd name="T29" fmla="*/ 2147483647 h 555"/>
              <a:gd name="T30" fmla="*/ 2147483647 w 562"/>
              <a:gd name="T31" fmla="*/ 2147483647 h 555"/>
              <a:gd name="T32" fmla="*/ 2147483647 w 562"/>
              <a:gd name="T33" fmla="*/ 2147483647 h 555"/>
              <a:gd name="T34" fmla="*/ 2147483647 w 562"/>
              <a:gd name="T35" fmla="*/ 2147483647 h 555"/>
              <a:gd name="T36" fmla="*/ 2147483647 w 562"/>
              <a:gd name="T37" fmla="*/ 2147483647 h 555"/>
              <a:gd name="T38" fmla="*/ 2147483647 w 562"/>
              <a:gd name="T39" fmla="*/ 2147483647 h 555"/>
              <a:gd name="T40" fmla="*/ 2147483647 w 562"/>
              <a:gd name="T41" fmla="*/ 2147483647 h 555"/>
              <a:gd name="T42" fmla="*/ 2147483647 w 562"/>
              <a:gd name="T43" fmla="*/ 2147483647 h 555"/>
              <a:gd name="T44" fmla="*/ 2147483647 w 562"/>
              <a:gd name="T45" fmla="*/ 2147483647 h 555"/>
              <a:gd name="T46" fmla="*/ 2147483647 w 562"/>
              <a:gd name="T47" fmla="*/ 0 h 555"/>
              <a:gd name="T48" fmla="*/ 2147483647 w 562"/>
              <a:gd name="T49" fmla="*/ 0 h 555"/>
              <a:gd name="T50" fmla="*/ 2147483647 w 562"/>
              <a:gd name="T51" fmla="*/ 0 h 555"/>
              <a:gd name="T52" fmla="*/ 2147483647 w 562"/>
              <a:gd name="T53" fmla="*/ 0 h 555"/>
              <a:gd name="T54" fmla="*/ 2147483647 w 562"/>
              <a:gd name="T55" fmla="*/ 2147483647 h 555"/>
              <a:gd name="T56" fmla="*/ 2147483647 w 562"/>
              <a:gd name="T57" fmla="*/ 2147483647 h 555"/>
              <a:gd name="T58" fmla="*/ 2147483647 w 562"/>
              <a:gd name="T59" fmla="*/ 2147483647 h 555"/>
              <a:gd name="T60" fmla="*/ 2147483647 w 562"/>
              <a:gd name="T61" fmla="*/ 2147483647 h 555"/>
              <a:gd name="T62" fmla="*/ 2147483647 w 562"/>
              <a:gd name="T63" fmla="*/ 2147483647 h 555"/>
              <a:gd name="T64" fmla="*/ 2147483647 w 562"/>
              <a:gd name="T65" fmla="*/ 2147483647 h 555"/>
              <a:gd name="T66" fmla="*/ 2147483647 w 562"/>
              <a:gd name="T67" fmla="*/ 2147483647 h 555"/>
              <a:gd name="T68" fmla="*/ 2147483647 w 562"/>
              <a:gd name="T69" fmla="*/ 2147483647 h 555"/>
              <a:gd name="T70" fmla="*/ 2147483647 w 562"/>
              <a:gd name="T71" fmla="*/ 2147483647 h 555"/>
              <a:gd name="T72" fmla="*/ 2147483647 w 562"/>
              <a:gd name="T73" fmla="*/ 2147483647 h 555"/>
              <a:gd name="T74" fmla="*/ 2147483647 w 562"/>
              <a:gd name="T75" fmla="*/ 2147483647 h 555"/>
              <a:gd name="T76" fmla="*/ 2147483647 w 562"/>
              <a:gd name="T77" fmla="*/ 2147483647 h 555"/>
              <a:gd name="T78" fmla="*/ 2147483647 w 562"/>
              <a:gd name="T79" fmla="*/ 2147483647 h 555"/>
              <a:gd name="T80" fmla="*/ 2147483647 w 562"/>
              <a:gd name="T81" fmla="*/ 2147483647 h 555"/>
              <a:gd name="T82" fmla="*/ 2147483647 w 562"/>
              <a:gd name="T83" fmla="*/ 2147483647 h 555"/>
              <a:gd name="T84" fmla="*/ 2147483647 w 562"/>
              <a:gd name="T85" fmla="*/ 2147483647 h 555"/>
              <a:gd name="T86" fmla="*/ 2147483647 w 562"/>
              <a:gd name="T87" fmla="*/ 2147483647 h 555"/>
              <a:gd name="T88" fmla="*/ 2147483647 w 562"/>
              <a:gd name="T89" fmla="*/ 2147483647 h 555"/>
              <a:gd name="T90" fmla="*/ 2147483647 w 562"/>
              <a:gd name="T91" fmla="*/ 2147483647 h 555"/>
              <a:gd name="T92" fmla="*/ 2147483647 w 562"/>
              <a:gd name="T93" fmla="*/ 2147483647 h 555"/>
              <a:gd name="T94" fmla="*/ 2147483647 w 562"/>
              <a:gd name="T95" fmla="*/ 2147483647 h 5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555"/>
              <a:gd name="T146" fmla="*/ 562 w 562"/>
              <a:gd name="T147" fmla="*/ 555 h 5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555">
                <a:moveTo>
                  <a:pt x="318" y="536"/>
                </a:moveTo>
                <a:lnTo>
                  <a:pt x="293" y="555"/>
                </a:lnTo>
                <a:lnTo>
                  <a:pt x="274" y="555"/>
                </a:lnTo>
                <a:lnTo>
                  <a:pt x="230" y="486"/>
                </a:lnTo>
                <a:lnTo>
                  <a:pt x="154" y="486"/>
                </a:lnTo>
                <a:lnTo>
                  <a:pt x="137" y="486"/>
                </a:lnTo>
                <a:lnTo>
                  <a:pt x="49" y="486"/>
                </a:lnTo>
                <a:lnTo>
                  <a:pt x="49" y="442"/>
                </a:lnTo>
                <a:lnTo>
                  <a:pt x="93" y="423"/>
                </a:lnTo>
                <a:lnTo>
                  <a:pt x="93" y="398"/>
                </a:lnTo>
                <a:lnTo>
                  <a:pt x="74" y="349"/>
                </a:lnTo>
                <a:lnTo>
                  <a:pt x="49" y="349"/>
                </a:lnTo>
                <a:lnTo>
                  <a:pt x="0" y="286"/>
                </a:lnTo>
                <a:lnTo>
                  <a:pt x="49" y="311"/>
                </a:lnTo>
                <a:lnTo>
                  <a:pt x="205" y="286"/>
                </a:lnTo>
                <a:lnTo>
                  <a:pt x="205" y="248"/>
                </a:lnTo>
                <a:lnTo>
                  <a:pt x="293" y="217"/>
                </a:lnTo>
                <a:lnTo>
                  <a:pt x="293" y="154"/>
                </a:lnTo>
                <a:lnTo>
                  <a:pt x="318" y="129"/>
                </a:lnTo>
                <a:lnTo>
                  <a:pt x="293" y="110"/>
                </a:lnTo>
                <a:lnTo>
                  <a:pt x="343" y="110"/>
                </a:lnTo>
                <a:lnTo>
                  <a:pt x="343" y="93"/>
                </a:lnTo>
                <a:lnTo>
                  <a:pt x="343" y="17"/>
                </a:lnTo>
                <a:lnTo>
                  <a:pt x="387" y="0"/>
                </a:lnTo>
                <a:lnTo>
                  <a:pt x="406" y="0"/>
                </a:lnTo>
                <a:lnTo>
                  <a:pt x="430" y="0"/>
                </a:lnTo>
                <a:lnTo>
                  <a:pt x="474" y="0"/>
                </a:lnTo>
                <a:lnTo>
                  <a:pt x="499" y="42"/>
                </a:lnTo>
                <a:lnTo>
                  <a:pt x="562" y="61"/>
                </a:lnTo>
                <a:lnTo>
                  <a:pt x="543" y="93"/>
                </a:lnTo>
                <a:lnTo>
                  <a:pt x="499" y="93"/>
                </a:lnTo>
                <a:lnTo>
                  <a:pt x="430" y="93"/>
                </a:lnTo>
                <a:lnTo>
                  <a:pt x="455" y="110"/>
                </a:lnTo>
                <a:lnTo>
                  <a:pt x="455" y="154"/>
                </a:lnTo>
                <a:lnTo>
                  <a:pt x="499" y="198"/>
                </a:lnTo>
                <a:lnTo>
                  <a:pt x="474" y="198"/>
                </a:lnTo>
                <a:lnTo>
                  <a:pt x="499" y="248"/>
                </a:lnTo>
                <a:lnTo>
                  <a:pt x="406" y="373"/>
                </a:lnTo>
                <a:lnTo>
                  <a:pt x="387" y="373"/>
                </a:lnTo>
                <a:lnTo>
                  <a:pt x="362" y="373"/>
                </a:lnTo>
                <a:lnTo>
                  <a:pt x="343" y="398"/>
                </a:lnTo>
                <a:lnTo>
                  <a:pt x="343" y="423"/>
                </a:lnTo>
                <a:lnTo>
                  <a:pt x="362" y="442"/>
                </a:lnTo>
                <a:lnTo>
                  <a:pt x="362" y="459"/>
                </a:lnTo>
                <a:lnTo>
                  <a:pt x="387" y="459"/>
                </a:lnTo>
                <a:lnTo>
                  <a:pt x="387" y="503"/>
                </a:lnTo>
                <a:lnTo>
                  <a:pt x="387" y="536"/>
                </a:lnTo>
                <a:lnTo>
                  <a:pt x="318" y="53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" name="Freeform 142">
            <a:extLst>
              <a:ext uri="{FF2B5EF4-FFF2-40B4-BE49-F238E27FC236}">
                <a16:creationId xmlns:a16="http://schemas.microsoft.com/office/drawing/2014/main" id="{B68107D8-91E6-C84F-89E7-2E77F4A600EA}"/>
              </a:ext>
            </a:extLst>
          </p:cNvPr>
          <p:cNvSpPr>
            <a:spLocks/>
          </p:cNvSpPr>
          <p:nvPr/>
        </p:nvSpPr>
        <p:spPr bwMode="auto">
          <a:xfrm>
            <a:off x="6992373" y="2840038"/>
            <a:ext cx="404812" cy="376237"/>
          </a:xfrm>
          <a:custGeom>
            <a:avLst/>
            <a:gdLst>
              <a:gd name="T0" fmla="*/ 2147483647 w 467"/>
              <a:gd name="T1" fmla="*/ 2147483647 h 381"/>
              <a:gd name="T2" fmla="*/ 2147483647 w 467"/>
              <a:gd name="T3" fmla="*/ 2147483647 h 381"/>
              <a:gd name="T4" fmla="*/ 2147483647 w 467"/>
              <a:gd name="T5" fmla="*/ 2147483647 h 381"/>
              <a:gd name="T6" fmla="*/ 2147483647 w 467"/>
              <a:gd name="T7" fmla="*/ 2147483647 h 381"/>
              <a:gd name="T8" fmla="*/ 2147483647 w 467"/>
              <a:gd name="T9" fmla="*/ 2147483647 h 381"/>
              <a:gd name="T10" fmla="*/ 2147483647 w 467"/>
              <a:gd name="T11" fmla="*/ 2147483647 h 381"/>
              <a:gd name="T12" fmla="*/ 2147483647 w 467"/>
              <a:gd name="T13" fmla="*/ 2147483647 h 381"/>
              <a:gd name="T14" fmla="*/ 2147483647 w 467"/>
              <a:gd name="T15" fmla="*/ 2147483647 h 381"/>
              <a:gd name="T16" fmla="*/ 0 w 467"/>
              <a:gd name="T17" fmla="*/ 2147483647 h 381"/>
              <a:gd name="T18" fmla="*/ 0 w 467"/>
              <a:gd name="T19" fmla="*/ 2147483647 h 381"/>
              <a:gd name="T20" fmla="*/ 2147483647 w 467"/>
              <a:gd name="T21" fmla="*/ 2147483647 h 381"/>
              <a:gd name="T22" fmla="*/ 2147483647 w 467"/>
              <a:gd name="T23" fmla="*/ 2147483647 h 381"/>
              <a:gd name="T24" fmla="*/ 2147483647 w 467"/>
              <a:gd name="T25" fmla="*/ 2147483647 h 381"/>
              <a:gd name="T26" fmla="*/ 2147483647 w 467"/>
              <a:gd name="T27" fmla="*/ 2147483647 h 381"/>
              <a:gd name="T28" fmla="*/ 2147483647 w 467"/>
              <a:gd name="T29" fmla="*/ 2147483647 h 381"/>
              <a:gd name="T30" fmla="*/ 2147483647 w 467"/>
              <a:gd name="T31" fmla="*/ 2147483647 h 381"/>
              <a:gd name="T32" fmla="*/ 2147483647 w 467"/>
              <a:gd name="T33" fmla="*/ 2147483647 h 381"/>
              <a:gd name="T34" fmla="*/ 2147483647 w 467"/>
              <a:gd name="T35" fmla="*/ 2147483647 h 381"/>
              <a:gd name="T36" fmla="*/ 2147483647 w 467"/>
              <a:gd name="T37" fmla="*/ 2147483647 h 381"/>
              <a:gd name="T38" fmla="*/ 2147483647 w 467"/>
              <a:gd name="T39" fmla="*/ 2147483647 h 381"/>
              <a:gd name="T40" fmla="*/ 2147483647 w 467"/>
              <a:gd name="T41" fmla="*/ 2147483647 h 381"/>
              <a:gd name="T42" fmla="*/ 2147483647 w 467"/>
              <a:gd name="T43" fmla="*/ 2147483647 h 381"/>
              <a:gd name="T44" fmla="*/ 2147483647 w 467"/>
              <a:gd name="T45" fmla="*/ 2147483647 h 381"/>
              <a:gd name="T46" fmla="*/ 2147483647 w 467"/>
              <a:gd name="T47" fmla="*/ 2147483647 h 381"/>
              <a:gd name="T48" fmla="*/ 2147483647 w 467"/>
              <a:gd name="T49" fmla="*/ 2147483647 h 381"/>
              <a:gd name="T50" fmla="*/ 2147483647 w 467"/>
              <a:gd name="T51" fmla="*/ 2147483647 h 381"/>
              <a:gd name="T52" fmla="*/ 2147483647 w 467"/>
              <a:gd name="T53" fmla="*/ 2147483647 h 381"/>
              <a:gd name="T54" fmla="*/ 2147483647 w 467"/>
              <a:gd name="T55" fmla="*/ 2147483647 h 381"/>
              <a:gd name="T56" fmla="*/ 2147483647 w 467"/>
              <a:gd name="T57" fmla="*/ 2147483647 h 381"/>
              <a:gd name="T58" fmla="*/ 2147483647 w 467"/>
              <a:gd name="T59" fmla="*/ 2147483647 h 381"/>
              <a:gd name="T60" fmla="*/ 2147483647 w 467"/>
              <a:gd name="T61" fmla="*/ 2147483647 h 381"/>
              <a:gd name="T62" fmla="*/ 2147483647 w 467"/>
              <a:gd name="T63" fmla="*/ 0 h 381"/>
              <a:gd name="T64" fmla="*/ 2147483647 w 467"/>
              <a:gd name="T65" fmla="*/ 2147483647 h 381"/>
              <a:gd name="T66" fmla="*/ 2147483647 w 467"/>
              <a:gd name="T67" fmla="*/ 2147483647 h 381"/>
              <a:gd name="T68" fmla="*/ 2147483647 w 467"/>
              <a:gd name="T69" fmla="*/ 2147483647 h 381"/>
              <a:gd name="T70" fmla="*/ 2147483647 w 467"/>
              <a:gd name="T71" fmla="*/ 2147483647 h 381"/>
              <a:gd name="T72" fmla="*/ 2147483647 w 467"/>
              <a:gd name="T73" fmla="*/ 2147483647 h 3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"/>
              <a:gd name="T112" fmla="*/ 0 h 381"/>
              <a:gd name="T113" fmla="*/ 467 w 467"/>
              <a:gd name="T114" fmla="*/ 381 h 3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" h="381">
                <a:moveTo>
                  <a:pt x="174" y="50"/>
                </a:moveTo>
                <a:lnTo>
                  <a:pt x="155" y="50"/>
                </a:lnTo>
                <a:lnTo>
                  <a:pt x="130" y="50"/>
                </a:lnTo>
                <a:lnTo>
                  <a:pt x="130" y="86"/>
                </a:lnTo>
                <a:lnTo>
                  <a:pt x="86" y="113"/>
                </a:lnTo>
                <a:lnTo>
                  <a:pt x="67" y="130"/>
                </a:lnTo>
                <a:lnTo>
                  <a:pt x="18" y="113"/>
                </a:lnTo>
                <a:lnTo>
                  <a:pt x="18" y="162"/>
                </a:lnTo>
                <a:lnTo>
                  <a:pt x="0" y="181"/>
                </a:lnTo>
                <a:lnTo>
                  <a:pt x="0" y="198"/>
                </a:lnTo>
                <a:lnTo>
                  <a:pt x="18" y="286"/>
                </a:lnTo>
                <a:lnTo>
                  <a:pt x="67" y="286"/>
                </a:lnTo>
                <a:lnTo>
                  <a:pt x="67" y="319"/>
                </a:lnTo>
                <a:lnTo>
                  <a:pt x="37" y="355"/>
                </a:lnTo>
                <a:lnTo>
                  <a:pt x="86" y="381"/>
                </a:lnTo>
                <a:lnTo>
                  <a:pt x="242" y="355"/>
                </a:lnTo>
                <a:lnTo>
                  <a:pt x="242" y="319"/>
                </a:lnTo>
                <a:lnTo>
                  <a:pt x="330" y="286"/>
                </a:lnTo>
                <a:lnTo>
                  <a:pt x="330" y="225"/>
                </a:lnTo>
                <a:lnTo>
                  <a:pt x="355" y="198"/>
                </a:lnTo>
                <a:lnTo>
                  <a:pt x="330" y="181"/>
                </a:lnTo>
                <a:lnTo>
                  <a:pt x="380" y="181"/>
                </a:lnTo>
                <a:lnTo>
                  <a:pt x="380" y="162"/>
                </a:lnTo>
                <a:lnTo>
                  <a:pt x="380" y="86"/>
                </a:lnTo>
                <a:lnTo>
                  <a:pt x="424" y="69"/>
                </a:lnTo>
                <a:lnTo>
                  <a:pt x="441" y="69"/>
                </a:lnTo>
                <a:lnTo>
                  <a:pt x="467" y="69"/>
                </a:lnTo>
                <a:lnTo>
                  <a:pt x="467" y="50"/>
                </a:lnTo>
                <a:lnTo>
                  <a:pt x="424" y="50"/>
                </a:lnTo>
                <a:lnTo>
                  <a:pt x="380" y="69"/>
                </a:lnTo>
                <a:lnTo>
                  <a:pt x="355" y="25"/>
                </a:lnTo>
                <a:lnTo>
                  <a:pt x="330" y="0"/>
                </a:lnTo>
                <a:lnTo>
                  <a:pt x="311" y="50"/>
                </a:lnTo>
                <a:lnTo>
                  <a:pt x="286" y="50"/>
                </a:lnTo>
                <a:lnTo>
                  <a:pt x="242" y="69"/>
                </a:lnTo>
                <a:lnTo>
                  <a:pt x="223" y="69"/>
                </a:lnTo>
                <a:lnTo>
                  <a:pt x="174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4" name="Freeform 143">
            <a:extLst>
              <a:ext uri="{FF2B5EF4-FFF2-40B4-BE49-F238E27FC236}">
                <a16:creationId xmlns:a16="http://schemas.microsoft.com/office/drawing/2014/main" id="{B8930308-02A9-C741-B07A-78247FBA6491}"/>
              </a:ext>
            </a:extLst>
          </p:cNvPr>
          <p:cNvSpPr>
            <a:spLocks/>
          </p:cNvSpPr>
          <p:nvPr/>
        </p:nvSpPr>
        <p:spPr bwMode="auto">
          <a:xfrm>
            <a:off x="6992373" y="2840038"/>
            <a:ext cx="404812" cy="376237"/>
          </a:xfrm>
          <a:custGeom>
            <a:avLst/>
            <a:gdLst>
              <a:gd name="T0" fmla="*/ 2147483647 w 467"/>
              <a:gd name="T1" fmla="*/ 2147483647 h 381"/>
              <a:gd name="T2" fmla="*/ 2147483647 w 467"/>
              <a:gd name="T3" fmla="*/ 2147483647 h 381"/>
              <a:gd name="T4" fmla="*/ 2147483647 w 467"/>
              <a:gd name="T5" fmla="*/ 2147483647 h 381"/>
              <a:gd name="T6" fmla="*/ 2147483647 w 467"/>
              <a:gd name="T7" fmla="*/ 2147483647 h 381"/>
              <a:gd name="T8" fmla="*/ 2147483647 w 467"/>
              <a:gd name="T9" fmla="*/ 2147483647 h 381"/>
              <a:gd name="T10" fmla="*/ 2147483647 w 467"/>
              <a:gd name="T11" fmla="*/ 2147483647 h 381"/>
              <a:gd name="T12" fmla="*/ 2147483647 w 467"/>
              <a:gd name="T13" fmla="*/ 2147483647 h 381"/>
              <a:gd name="T14" fmla="*/ 2147483647 w 467"/>
              <a:gd name="T15" fmla="*/ 2147483647 h 381"/>
              <a:gd name="T16" fmla="*/ 0 w 467"/>
              <a:gd name="T17" fmla="*/ 2147483647 h 381"/>
              <a:gd name="T18" fmla="*/ 0 w 467"/>
              <a:gd name="T19" fmla="*/ 2147483647 h 381"/>
              <a:gd name="T20" fmla="*/ 2147483647 w 467"/>
              <a:gd name="T21" fmla="*/ 2147483647 h 381"/>
              <a:gd name="T22" fmla="*/ 2147483647 w 467"/>
              <a:gd name="T23" fmla="*/ 2147483647 h 381"/>
              <a:gd name="T24" fmla="*/ 2147483647 w 467"/>
              <a:gd name="T25" fmla="*/ 2147483647 h 381"/>
              <a:gd name="T26" fmla="*/ 2147483647 w 467"/>
              <a:gd name="T27" fmla="*/ 2147483647 h 381"/>
              <a:gd name="T28" fmla="*/ 2147483647 w 467"/>
              <a:gd name="T29" fmla="*/ 2147483647 h 381"/>
              <a:gd name="T30" fmla="*/ 2147483647 w 467"/>
              <a:gd name="T31" fmla="*/ 2147483647 h 381"/>
              <a:gd name="T32" fmla="*/ 2147483647 w 467"/>
              <a:gd name="T33" fmla="*/ 2147483647 h 381"/>
              <a:gd name="T34" fmla="*/ 2147483647 w 467"/>
              <a:gd name="T35" fmla="*/ 2147483647 h 381"/>
              <a:gd name="T36" fmla="*/ 2147483647 w 467"/>
              <a:gd name="T37" fmla="*/ 2147483647 h 381"/>
              <a:gd name="T38" fmla="*/ 2147483647 w 467"/>
              <a:gd name="T39" fmla="*/ 2147483647 h 381"/>
              <a:gd name="T40" fmla="*/ 2147483647 w 467"/>
              <a:gd name="T41" fmla="*/ 2147483647 h 381"/>
              <a:gd name="T42" fmla="*/ 2147483647 w 467"/>
              <a:gd name="T43" fmla="*/ 2147483647 h 381"/>
              <a:gd name="T44" fmla="*/ 2147483647 w 467"/>
              <a:gd name="T45" fmla="*/ 2147483647 h 381"/>
              <a:gd name="T46" fmla="*/ 2147483647 w 467"/>
              <a:gd name="T47" fmla="*/ 2147483647 h 381"/>
              <a:gd name="T48" fmla="*/ 2147483647 w 467"/>
              <a:gd name="T49" fmla="*/ 2147483647 h 381"/>
              <a:gd name="T50" fmla="*/ 2147483647 w 467"/>
              <a:gd name="T51" fmla="*/ 2147483647 h 381"/>
              <a:gd name="T52" fmla="*/ 2147483647 w 467"/>
              <a:gd name="T53" fmla="*/ 2147483647 h 381"/>
              <a:gd name="T54" fmla="*/ 2147483647 w 467"/>
              <a:gd name="T55" fmla="*/ 2147483647 h 381"/>
              <a:gd name="T56" fmla="*/ 2147483647 w 467"/>
              <a:gd name="T57" fmla="*/ 2147483647 h 381"/>
              <a:gd name="T58" fmla="*/ 2147483647 w 467"/>
              <a:gd name="T59" fmla="*/ 2147483647 h 381"/>
              <a:gd name="T60" fmla="*/ 2147483647 w 467"/>
              <a:gd name="T61" fmla="*/ 2147483647 h 381"/>
              <a:gd name="T62" fmla="*/ 2147483647 w 467"/>
              <a:gd name="T63" fmla="*/ 0 h 381"/>
              <a:gd name="T64" fmla="*/ 2147483647 w 467"/>
              <a:gd name="T65" fmla="*/ 2147483647 h 381"/>
              <a:gd name="T66" fmla="*/ 2147483647 w 467"/>
              <a:gd name="T67" fmla="*/ 2147483647 h 381"/>
              <a:gd name="T68" fmla="*/ 2147483647 w 467"/>
              <a:gd name="T69" fmla="*/ 2147483647 h 381"/>
              <a:gd name="T70" fmla="*/ 2147483647 w 467"/>
              <a:gd name="T71" fmla="*/ 2147483647 h 381"/>
              <a:gd name="T72" fmla="*/ 2147483647 w 467"/>
              <a:gd name="T73" fmla="*/ 2147483647 h 3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"/>
              <a:gd name="T112" fmla="*/ 0 h 381"/>
              <a:gd name="T113" fmla="*/ 467 w 467"/>
              <a:gd name="T114" fmla="*/ 381 h 3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" h="381">
                <a:moveTo>
                  <a:pt x="174" y="50"/>
                </a:moveTo>
                <a:lnTo>
                  <a:pt x="155" y="50"/>
                </a:lnTo>
                <a:lnTo>
                  <a:pt x="130" y="50"/>
                </a:lnTo>
                <a:lnTo>
                  <a:pt x="130" y="86"/>
                </a:lnTo>
                <a:lnTo>
                  <a:pt x="86" y="113"/>
                </a:lnTo>
                <a:lnTo>
                  <a:pt x="67" y="130"/>
                </a:lnTo>
                <a:lnTo>
                  <a:pt x="18" y="113"/>
                </a:lnTo>
                <a:lnTo>
                  <a:pt x="18" y="162"/>
                </a:lnTo>
                <a:lnTo>
                  <a:pt x="0" y="181"/>
                </a:lnTo>
                <a:lnTo>
                  <a:pt x="0" y="198"/>
                </a:lnTo>
                <a:lnTo>
                  <a:pt x="18" y="286"/>
                </a:lnTo>
                <a:lnTo>
                  <a:pt x="67" y="286"/>
                </a:lnTo>
                <a:lnTo>
                  <a:pt x="67" y="319"/>
                </a:lnTo>
                <a:lnTo>
                  <a:pt x="37" y="355"/>
                </a:lnTo>
                <a:lnTo>
                  <a:pt x="86" y="381"/>
                </a:lnTo>
                <a:lnTo>
                  <a:pt x="242" y="355"/>
                </a:lnTo>
                <a:lnTo>
                  <a:pt x="242" y="319"/>
                </a:lnTo>
                <a:lnTo>
                  <a:pt x="330" y="286"/>
                </a:lnTo>
                <a:lnTo>
                  <a:pt x="330" y="225"/>
                </a:lnTo>
                <a:lnTo>
                  <a:pt x="355" y="198"/>
                </a:lnTo>
                <a:lnTo>
                  <a:pt x="330" y="181"/>
                </a:lnTo>
                <a:lnTo>
                  <a:pt x="380" y="181"/>
                </a:lnTo>
                <a:lnTo>
                  <a:pt x="380" y="162"/>
                </a:lnTo>
                <a:lnTo>
                  <a:pt x="380" y="86"/>
                </a:lnTo>
                <a:lnTo>
                  <a:pt x="424" y="69"/>
                </a:lnTo>
                <a:lnTo>
                  <a:pt x="441" y="69"/>
                </a:lnTo>
                <a:lnTo>
                  <a:pt x="467" y="69"/>
                </a:lnTo>
                <a:lnTo>
                  <a:pt x="467" y="50"/>
                </a:lnTo>
                <a:lnTo>
                  <a:pt x="424" y="50"/>
                </a:lnTo>
                <a:lnTo>
                  <a:pt x="380" y="69"/>
                </a:lnTo>
                <a:lnTo>
                  <a:pt x="355" y="25"/>
                </a:lnTo>
                <a:lnTo>
                  <a:pt x="330" y="0"/>
                </a:lnTo>
                <a:lnTo>
                  <a:pt x="311" y="50"/>
                </a:lnTo>
                <a:lnTo>
                  <a:pt x="286" y="50"/>
                </a:lnTo>
                <a:lnTo>
                  <a:pt x="242" y="69"/>
                </a:lnTo>
                <a:lnTo>
                  <a:pt x="223" y="69"/>
                </a:lnTo>
                <a:lnTo>
                  <a:pt x="174" y="5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5" name="Freeform 144">
            <a:extLst>
              <a:ext uri="{FF2B5EF4-FFF2-40B4-BE49-F238E27FC236}">
                <a16:creationId xmlns:a16="http://schemas.microsoft.com/office/drawing/2014/main" id="{6AA770E2-72B9-D342-8F3B-DE1B981F2510}"/>
              </a:ext>
            </a:extLst>
          </p:cNvPr>
          <p:cNvSpPr>
            <a:spLocks/>
          </p:cNvSpPr>
          <p:nvPr/>
        </p:nvSpPr>
        <p:spPr bwMode="auto">
          <a:xfrm>
            <a:off x="8859273" y="2662238"/>
            <a:ext cx="155575" cy="201612"/>
          </a:xfrm>
          <a:custGeom>
            <a:avLst/>
            <a:gdLst>
              <a:gd name="T0" fmla="*/ 2147483647 w 182"/>
              <a:gd name="T1" fmla="*/ 0 h 206"/>
              <a:gd name="T2" fmla="*/ 2147483647 w 182"/>
              <a:gd name="T3" fmla="*/ 0 h 206"/>
              <a:gd name="T4" fmla="*/ 2147483647 w 182"/>
              <a:gd name="T5" fmla="*/ 2147483647 h 206"/>
              <a:gd name="T6" fmla="*/ 2147483647 w 182"/>
              <a:gd name="T7" fmla="*/ 2147483647 h 206"/>
              <a:gd name="T8" fmla="*/ 2147483647 w 182"/>
              <a:gd name="T9" fmla="*/ 2147483647 h 206"/>
              <a:gd name="T10" fmla="*/ 2147483647 w 182"/>
              <a:gd name="T11" fmla="*/ 2147483647 h 206"/>
              <a:gd name="T12" fmla="*/ 2147483647 w 182"/>
              <a:gd name="T13" fmla="*/ 2147483647 h 206"/>
              <a:gd name="T14" fmla="*/ 2147483647 w 182"/>
              <a:gd name="T15" fmla="*/ 2147483647 h 206"/>
              <a:gd name="T16" fmla="*/ 2147483647 w 182"/>
              <a:gd name="T17" fmla="*/ 2147483647 h 206"/>
              <a:gd name="T18" fmla="*/ 2147483647 w 182"/>
              <a:gd name="T19" fmla="*/ 2147483647 h 206"/>
              <a:gd name="T20" fmla="*/ 2147483647 w 182"/>
              <a:gd name="T21" fmla="*/ 2147483647 h 206"/>
              <a:gd name="T22" fmla="*/ 0 w 182"/>
              <a:gd name="T23" fmla="*/ 2147483647 h 206"/>
              <a:gd name="T24" fmla="*/ 2147483647 w 182"/>
              <a:gd name="T25" fmla="*/ 2147483647 h 206"/>
              <a:gd name="T26" fmla="*/ 2147483647 w 182"/>
              <a:gd name="T27" fmla="*/ 2147483647 h 206"/>
              <a:gd name="T28" fmla="*/ 2147483647 w 182"/>
              <a:gd name="T29" fmla="*/ 2147483647 h 206"/>
              <a:gd name="T30" fmla="*/ 2147483647 w 182"/>
              <a:gd name="T31" fmla="*/ 2147483647 h 206"/>
              <a:gd name="T32" fmla="*/ 2147483647 w 182"/>
              <a:gd name="T33" fmla="*/ 0 h 2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2"/>
              <a:gd name="T52" fmla="*/ 0 h 206"/>
              <a:gd name="T53" fmla="*/ 182 w 182"/>
              <a:gd name="T54" fmla="*/ 206 h 2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2" h="206">
                <a:moveTo>
                  <a:pt x="130" y="0"/>
                </a:moveTo>
                <a:lnTo>
                  <a:pt x="182" y="0"/>
                </a:lnTo>
                <a:lnTo>
                  <a:pt x="162" y="49"/>
                </a:lnTo>
                <a:lnTo>
                  <a:pt x="182" y="93"/>
                </a:lnTo>
                <a:lnTo>
                  <a:pt x="111" y="118"/>
                </a:lnTo>
                <a:lnTo>
                  <a:pt x="130" y="154"/>
                </a:lnTo>
                <a:lnTo>
                  <a:pt x="182" y="179"/>
                </a:lnTo>
                <a:lnTo>
                  <a:pt x="162" y="206"/>
                </a:lnTo>
                <a:lnTo>
                  <a:pt x="130" y="206"/>
                </a:lnTo>
                <a:lnTo>
                  <a:pt x="69" y="206"/>
                </a:lnTo>
                <a:lnTo>
                  <a:pt x="69" y="137"/>
                </a:lnTo>
                <a:lnTo>
                  <a:pt x="0" y="137"/>
                </a:lnTo>
                <a:lnTo>
                  <a:pt x="69" y="49"/>
                </a:lnTo>
                <a:lnTo>
                  <a:pt x="111" y="74"/>
                </a:lnTo>
                <a:lnTo>
                  <a:pt x="111" y="49"/>
                </a:lnTo>
                <a:lnTo>
                  <a:pt x="130" y="25"/>
                </a:lnTo>
                <a:lnTo>
                  <a:pt x="13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6" name="Freeform 145">
            <a:extLst>
              <a:ext uri="{FF2B5EF4-FFF2-40B4-BE49-F238E27FC236}">
                <a16:creationId xmlns:a16="http://schemas.microsoft.com/office/drawing/2014/main" id="{ED017CAD-E350-EB48-B0F5-0CEAF930E148}"/>
              </a:ext>
            </a:extLst>
          </p:cNvPr>
          <p:cNvSpPr>
            <a:spLocks/>
          </p:cNvSpPr>
          <p:nvPr/>
        </p:nvSpPr>
        <p:spPr bwMode="auto">
          <a:xfrm>
            <a:off x="8859273" y="2662238"/>
            <a:ext cx="155575" cy="201612"/>
          </a:xfrm>
          <a:custGeom>
            <a:avLst/>
            <a:gdLst>
              <a:gd name="T0" fmla="*/ 2147483647 w 182"/>
              <a:gd name="T1" fmla="*/ 0 h 206"/>
              <a:gd name="T2" fmla="*/ 2147483647 w 182"/>
              <a:gd name="T3" fmla="*/ 0 h 206"/>
              <a:gd name="T4" fmla="*/ 2147483647 w 182"/>
              <a:gd name="T5" fmla="*/ 2147483647 h 206"/>
              <a:gd name="T6" fmla="*/ 2147483647 w 182"/>
              <a:gd name="T7" fmla="*/ 2147483647 h 206"/>
              <a:gd name="T8" fmla="*/ 2147483647 w 182"/>
              <a:gd name="T9" fmla="*/ 2147483647 h 206"/>
              <a:gd name="T10" fmla="*/ 2147483647 w 182"/>
              <a:gd name="T11" fmla="*/ 2147483647 h 206"/>
              <a:gd name="T12" fmla="*/ 2147483647 w 182"/>
              <a:gd name="T13" fmla="*/ 2147483647 h 206"/>
              <a:gd name="T14" fmla="*/ 2147483647 w 182"/>
              <a:gd name="T15" fmla="*/ 2147483647 h 206"/>
              <a:gd name="T16" fmla="*/ 2147483647 w 182"/>
              <a:gd name="T17" fmla="*/ 2147483647 h 206"/>
              <a:gd name="T18" fmla="*/ 2147483647 w 182"/>
              <a:gd name="T19" fmla="*/ 2147483647 h 206"/>
              <a:gd name="T20" fmla="*/ 2147483647 w 182"/>
              <a:gd name="T21" fmla="*/ 2147483647 h 206"/>
              <a:gd name="T22" fmla="*/ 0 w 182"/>
              <a:gd name="T23" fmla="*/ 2147483647 h 206"/>
              <a:gd name="T24" fmla="*/ 2147483647 w 182"/>
              <a:gd name="T25" fmla="*/ 2147483647 h 206"/>
              <a:gd name="T26" fmla="*/ 2147483647 w 182"/>
              <a:gd name="T27" fmla="*/ 2147483647 h 206"/>
              <a:gd name="T28" fmla="*/ 2147483647 w 182"/>
              <a:gd name="T29" fmla="*/ 2147483647 h 206"/>
              <a:gd name="T30" fmla="*/ 2147483647 w 182"/>
              <a:gd name="T31" fmla="*/ 2147483647 h 206"/>
              <a:gd name="T32" fmla="*/ 2147483647 w 182"/>
              <a:gd name="T33" fmla="*/ 0 h 2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2"/>
              <a:gd name="T52" fmla="*/ 0 h 206"/>
              <a:gd name="T53" fmla="*/ 182 w 182"/>
              <a:gd name="T54" fmla="*/ 206 h 2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2" h="206">
                <a:moveTo>
                  <a:pt x="130" y="0"/>
                </a:moveTo>
                <a:lnTo>
                  <a:pt x="182" y="0"/>
                </a:lnTo>
                <a:lnTo>
                  <a:pt x="162" y="49"/>
                </a:lnTo>
                <a:lnTo>
                  <a:pt x="182" y="93"/>
                </a:lnTo>
                <a:lnTo>
                  <a:pt x="111" y="118"/>
                </a:lnTo>
                <a:lnTo>
                  <a:pt x="130" y="154"/>
                </a:lnTo>
                <a:lnTo>
                  <a:pt x="182" y="179"/>
                </a:lnTo>
                <a:lnTo>
                  <a:pt x="162" y="206"/>
                </a:lnTo>
                <a:lnTo>
                  <a:pt x="130" y="206"/>
                </a:lnTo>
                <a:lnTo>
                  <a:pt x="69" y="206"/>
                </a:lnTo>
                <a:lnTo>
                  <a:pt x="69" y="137"/>
                </a:lnTo>
                <a:lnTo>
                  <a:pt x="0" y="137"/>
                </a:lnTo>
                <a:lnTo>
                  <a:pt x="69" y="49"/>
                </a:lnTo>
                <a:lnTo>
                  <a:pt x="111" y="74"/>
                </a:lnTo>
                <a:lnTo>
                  <a:pt x="111" y="49"/>
                </a:lnTo>
                <a:lnTo>
                  <a:pt x="130" y="25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7" name="Freeform 146">
            <a:extLst>
              <a:ext uri="{FF2B5EF4-FFF2-40B4-BE49-F238E27FC236}">
                <a16:creationId xmlns:a16="http://schemas.microsoft.com/office/drawing/2014/main" id="{A7A22F45-FBBB-814F-AD06-8A7E1350A17F}"/>
              </a:ext>
            </a:extLst>
          </p:cNvPr>
          <p:cNvSpPr>
            <a:spLocks/>
          </p:cNvSpPr>
          <p:nvPr/>
        </p:nvSpPr>
        <p:spPr bwMode="auto">
          <a:xfrm>
            <a:off x="8971985" y="2840038"/>
            <a:ext cx="119063" cy="179387"/>
          </a:xfrm>
          <a:custGeom>
            <a:avLst/>
            <a:gdLst>
              <a:gd name="T0" fmla="*/ 0 w 137"/>
              <a:gd name="T1" fmla="*/ 2147483647 h 181"/>
              <a:gd name="T2" fmla="*/ 0 w 137"/>
              <a:gd name="T3" fmla="*/ 2147483647 h 181"/>
              <a:gd name="T4" fmla="*/ 2147483647 w 137"/>
              <a:gd name="T5" fmla="*/ 2147483647 h 181"/>
              <a:gd name="T6" fmla="*/ 0 w 137"/>
              <a:gd name="T7" fmla="*/ 2147483647 h 181"/>
              <a:gd name="T8" fmla="*/ 2147483647 w 137"/>
              <a:gd name="T9" fmla="*/ 2147483647 h 181"/>
              <a:gd name="T10" fmla="*/ 2147483647 w 137"/>
              <a:gd name="T11" fmla="*/ 2147483647 h 181"/>
              <a:gd name="T12" fmla="*/ 2147483647 w 137"/>
              <a:gd name="T13" fmla="*/ 2147483647 h 181"/>
              <a:gd name="T14" fmla="*/ 2147483647 w 137"/>
              <a:gd name="T15" fmla="*/ 2147483647 h 181"/>
              <a:gd name="T16" fmla="*/ 2147483647 w 137"/>
              <a:gd name="T17" fmla="*/ 2147483647 h 181"/>
              <a:gd name="T18" fmla="*/ 2147483647 w 137"/>
              <a:gd name="T19" fmla="*/ 2147483647 h 181"/>
              <a:gd name="T20" fmla="*/ 2147483647 w 137"/>
              <a:gd name="T21" fmla="*/ 0 h 181"/>
              <a:gd name="T22" fmla="*/ 2147483647 w 137"/>
              <a:gd name="T23" fmla="*/ 2147483647 h 181"/>
              <a:gd name="T24" fmla="*/ 0 w 137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81"/>
              <a:gd name="T41" fmla="*/ 137 w 137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81">
                <a:moveTo>
                  <a:pt x="0" y="25"/>
                </a:moveTo>
                <a:lnTo>
                  <a:pt x="0" y="50"/>
                </a:lnTo>
                <a:lnTo>
                  <a:pt x="30" y="69"/>
                </a:lnTo>
                <a:lnTo>
                  <a:pt x="0" y="69"/>
                </a:lnTo>
                <a:lnTo>
                  <a:pt x="50" y="111"/>
                </a:lnTo>
                <a:lnTo>
                  <a:pt x="30" y="130"/>
                </a:lnTo>
                <a:lnTo>
                  <a:pt x="74" y="181"/>
                </a:lnTo>
                <a:lnTo>
                  <a:pt x="137" y="130"/>
                </a:lnTo>
                <a:lnTo>
                  <a:pt x="137" y="111"/>
                </a:lnTo>
                <a:lnTo>
                  <a:pt x="93" y="50"/>
                </a:lnTo>
                <a:lnTo>
                  <a:pt x="50" y="0"/>
                </a:lnTo>
                <a:lnTo>
                  <a:pt x="3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8" name="Freeform 147">
            <a:extLst>
              <a:ext uri="{FF2B5EF4-FFF2-40B4-BE49-F238E27FC236}">
                <a16:creationId xmlns:a16="http://schemas.microsoft.com/office/drawing/2014/main" id="{7478E7E7-4F32-474F-B09A-E4FE1A4130C0}"/>
              </a:ext>
            </a:extLst>
          </p:cNvPr>
          <p:cNvSpPr>
            <a:spLocks/>
          </p:cNvSpPr>
          <p:nvPr/>
        </p:nvSpPr>
        <p:spPr bwMode="auto">
          <a:xfrm>
            <a:off x="8971985" y="2840038"/>
            <a:ext cx="119063" cy="179387"/>
          </a:xfrm>
          <a:custGeom>
            <a:avLst/>
            <a:gdLst>
              <a:gd name="T0" fmla="*/ 0 w 137"/>
              <a:gd name="T1" fmla="*/ 2147483647 h 181"/>
              <a:gd name="T2" fmla="*/ 0 w 137"/>
              <a:gd name="T3" fmla="*/ 2147483647 h 181"/>
              <a:gd name="T4" fmla="*/ 2147483647 w 137"/>
              <a:gd name="T5" fmla="*/ 2147483647 h 181"/>
              <a:gd name="T6" fmla="*/ 0 w 137"/>
              <a:gd name="T7" fmla="*/ 2147483647 h 181"/>
              <a:gd name="T8" fmla="*/ 2147483647 w 137"/>
              <a:gd name="T9" fmla="*/ 2147483647 h 181"/>
              <a:gd name="T10" fmla="*/ 2147483647 w 137"/>
              <a:gd name="T11" fmla="*/ 2147483647 h 181"/>
              <a:gd name="T12" fmla="*/ 2147483647 w 137"/>
              <a:gd name="T13" fmla="*/ 2147483647 h 181"/>
              <a:gd name="T14" fmla="*/ 2147483647 w 137"/>
              <a:gd name="T15" fmla="*/ 2147483647 h 181"/>
              <a:gd name="T16" fmla="*/ 2147483647 w 137"/>
              <a:gd name="T17" fmla="*/ 2147483647 h 181"/>
              <a:gd name="T18" fmla="*/ 2147483647 w 137"/>
              <a:gd name="T19" fmla="*/ 2147483647 h 181"/>
              <a:gd name="T20" fmla="*/ 2147483647 w 137"/>
              <a:gd name="T21" fmla="*/ 0 h 181"/>
              <a:gd name="T22" fmla="*/ 2147483647 w 137"/>
              <a:gd name="T23" fmla="*/ 2147483647 h 181"/>
              <a:gd name="T24" fmla="*/ 0 w 137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81"/>
              <a:gd name="T41" fmla="*/ 137 w 137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81">
                <a:moveTo>
                  <a:pt x="0" y="25"/>
                </a:moveTo>
                <a:lnTo>
                  <a:pt x="0" y="50"/>
                </a:lnTo>
                <a:lnTo>
                  <a:pt x="30" y="69"/>
                </a:lnTo>
                <a:lnTo>
                  <a:pt x="0" y="69"/>
                </a:lnTo>
                <a:lnTo>
                  <a:pt x="50" y="111"/>
                </a:lnTo>
                <a:lnTo>
                  <a:pt x="30" y="130"/>
                </a:lnTo>
                <a:lnTo>
                  <a:pt x="74" y="181"/>
                </a:lnTo>
                <a:lnTo>
                  <a:pt x="137" y="130"/>
                </a:lnTo>
                <a:lnTo>
                  <a:pt x="137" y="111"/>
                </a:lnTo>
                <a:lnTo>
                  <a:pt x="93" y="50"/>
                </a:lnTo>
                <a:lnTo>
                  <a:pt x="50" y="0"/>
                </a:lnTo>
                <a:lnTo>
                  <a:pt x="3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9" name="Freeform 148">
            <a:extLst>
              <a:ext uri="{FF2B5EF4-FFF2-40B4-BE49-F238E27FC236}">
                <a16:creationId xmlns:a16="http://schemas.microsoft.com/office/drawing/2014/main" id="{F078D0A6-90FF-CF41-BFD2-CA2A78BB2799}"/>
              </a:ext>
            </a:extLst>
          </p:cNvPr>
          <p:cNvSpPr>
            <a:spLocks/>
          </p:cNvSpPr>
          <p:nvPr/>
        </p:nvSpPr>
        <p:spPr bwMode="auto">
          <a:xfrm>
            <a:off x="7649598" y="2300288"/>
            <a:ext cx="936625" cy="411162"/>
          </a:xfrm>
          <a:custGeom>
            <a:avLst/>
            <a:gdLst>
              <a:gd name="T0" fmla="*/ 2147483647 w 1081"/>
              <a:gd name="T1" fmla="*/ 2147483647 h 417"/>
              <a:gd name="T2" fmla="*/ 2147483647 w 1081"/>
              <a:gd name="T3" fmla="*/ 2147483647 h 417"/>
              <a:gd name="T4" fmla="*/ 2147483647 w 1081"/>
              <a:gd name="T5" fmla="*/ 2147483647 h 417"/>
              <a:gd name="T6" fmla="*/ 2147483647 w 1081"/>
              <a:gd name="T7" fmla="*/ 2147483647 h 417"/>
              <a:gd name="T8" fmla="*/ 2147483647 w 1081"/>
              <a:gd name="T9" fmla="*/ 2147483647 h 417"/>
              <a:gd name="T10" fmla="*/ 2147483647 w 1081"/>
              <a:gd name="T11" fmla="*/ 2147483647 h 417"/>
              <a:gd name="T12" fmla="*/ 2147483647 w 1081"/>
              <a:gd name="T13" fmla="*/ 2147483647 h 417"/>
              <a:gd name="T14" fmla="*/ 2147483647 w 1081"/>
              <a:gd name="T15" fmla="*/ 2147483647 h 417"/>
              <a:gd name="T16" fmla="*/ 2147483647 w 1081"/>
              <a:gd name="T17" fmla="*/ 0 h 417"/>
              <a:gd name="T18" fmla="*/ 2147483647 w 1081"/>
              <a:gd name="T19" fmla="*/ 2147483647 h 417"/>
              <a:gd name="T20" fmla="*/ 2147483647 w 1081"/>
              <a:gd name="T21" fmla="*/ 2147483647 h 417"/>
              <a:gd name="T22" fmla="*/ 2147483647 w 1081"/>
              <a:gd name="T23" fmla="*/ 2147483647 h 417"/>
              <a:gd name="T24" fmla="*/ 2147483647 w 1081"/>
              <a:gd name="T25" fmla="*/ 2147483647 h 417"/>
              <a:gd name="T26" fmla="*/ 2147483647 w 1081"/>
              <a:gd name="T27" fmla="*/ 2147483647 h 417"/>
              <a:gd name="T28" fmla="*/ 2147483647 w 1081"/>
              <a:gd name="T29" fmla="*/ 2147483647 h 417"/>
              <a:gd name="T30" fmla="*/ 0 w 1081"/>
              <a:gd name="T31" fmla="*/ 2147483647 h 417"/>
              <a:gd name="T32" fmla="*/ 2147483647 w 1081"/>
              <a:gd name="T33" fmla="*/ 2147483647 h 417"/>
              <a:gd name="T34" fmla="*/ 2147483647 w 1081"/>
              <a:gd name="T35" fmla="*/ 2147483647 h 417"/>
              <a:gd name="T36" fmla="*/ 2147483647 w 1081"/>
              <a:gd name="T37" fmla="*/ 2147483647 h 417"/>
              <a:gd name="T38" fmla="*/ 2147483647 w 1081"/>
              <a:gd name="T39" fmla="*/ 2147483647 h 417"/>
              <a:gd name="T40" fmla="*/ 2147483647 w 1081"/>
              <a:gd name="T41" fmla="*/ 2147483647 h 417"/>
              <a:gd name="T42" fmla="*/ 2147483647 w 1081"/>
              <a:gd name="T43" fmla="*/ 2147483647 h 417"/>
              <a:gd name="T44" fmla="*/ 2147483647 w 1081"/>
              <a:gd name="T45" fmla="*/ 2147483647 h 417"/>
              <a:gd name="T46" fmla="*/ 2147483647 w 1081"/>
              <a:gd name="T47" fmla="*/ 2147483647 h 417"/>
              <a:gd name="T48" fmla="*/ 2147483647 w 1081"/>
              <a:gd name="T49" fmla="*/ 2147483647 h 417"/>
              <a:gd name="T50" fmla="*/ 2147483647 w 1081"/>
              <a:gd name="T51" fmla="*/ 2147483647 h 417"/>
              <a:gd name="T52" fmla="*/ 2147483647 w 1081"/>
              <a:gd name="T53" fmla="*/ 2147483647 h 417"/>
              <a:gd name="T54" fmla="*/ 2147483647 w 1081"/>
              <a:gd name="T55" fmla="*/ 2147483647 h 417"/>
              <a:gd name="T56" fmla="*/ 2147483647 w 1081"/>
              <a:gd name="T57" fmla="*/ 2147483647 h 417"/>
              <a:gd name="T58" fmla="*/ 2147483647 w 1081"/>
              <a:gd name="T59" fmla="*/ 2147483647 h 417"/>
              <a:gd name="T60" fmla="*/ 2147483647 w 1081"/>
              <a:gd name="T61" fmla="*/ 2147483647 h 417"/>
              <a:gd name="T62" fmla="*/ 2147483647 w 1081"/>
              <a:gd name="T63" fmla="*/ 2147483647 h 417"/>
              <a:gd name="T64" fmla="*/ 2147483647 w 1081"/>
              <a:gd name="T65" fmla="*/ 2147483647 h 417"/>
              <a:gd name="T66" fmla="*/ 2147483647 w 1081"/>
              <a:gd name="T67" fmla="*/ 2147483647 h 417"/>
              <a:gd name="T68" fmla="*/ 2147483647 w 1081"/>
              <a:gd name="T69" fmla="*/ 2147483647 h 417"/>
              <a:gd name="T70" fmla="*/ 2147483647 w 1081"/>
              <a:gd name="T71" fmla="*/ 2147483647 h 417"/>
              <a:gd name="T72" fmla="*/ 2147483647 w 1081"/>
              <a:gd name="T73" fmla="*/ 2147483647 h 417"/>
              <a:gd name="T74" fmla="*/ 2147483647 w 1081"/>
              <a:gd name="T75" fmla="*/ 2147483647 h 417"/>
              <a:gd name="T76" fmla="*/ 2147483647 w 1081"/>
              <a:gd name="T77" fmla="*/ 2147483647 h 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81"/>
              <a:gd name="T118" fmla="*/ 0 h 417"/>
              <a:gd name="T119" fmla="*/ 1081 w 1081"/>
              <a:gd name="T120" fmla="*/ 417 h 4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81" h="417">
                <a:moveTo>
                  <a:pt x="898" y="99"/>
                </a:moveTo>
                <a:lnTo>
                  <a:pt x="925" y="80"/>
                </a:lnTo>
                <a:lnTo>
                  <a:pt x="862" y="61"/>
                </a:lnTo>
                <a:lnTo>
                  <a:pt x="812" y="80"/>
                </a:lnTo>
                <a:lnTo>
                  <a:pt x="724" y="99"/>
                </a:lnTo>
                <a:lnTo>
                  <a:pt x="560" y="61"/>
                </a:lnTo>
                <a:lnTo>
                  <a:pt x="475" y="61"/>
                </a:lnTo>
                <a:lnTo>
                  <a:pt x="406" y="17"/>
                </a:lnTo>
                <a:lnTo>
                  <a:pt x="318" y="0"/>
                </a:lnTo>
                <a:lnTo>
                  <a:pt x="299" y="17"/>
                </a:lnTo>
                <a:lnTo>
                  <a:pt x="318" y="36"/>
                </a:lnTo>
                <a:lnTo>
                  <a:pt x="318" y="80"/>
                </a:lnTo>
                <a:lnTo>
                  <a:pt x="223" y="80"/>
                </a:lnTo>
                <a:lnTo>
                  <a:pt x="187" y="61"/>
                </a:lnTo>
                <a:lnTo>
                  <a:pt x="111" y="36"/>
                </a:lnTo>
                <a:lnTo>
                  <a:pt x="0" y="99"/>
                </a:lnTo>
                <a:lnTo>
                  <a:pt x="50" y="149"/>
                </a:lnTo>
                <a:lnTo>
                  <a:pt x="94" y="173"/>
                </a:lnTo>
                <a:lnTo>
                  <a:pt x="137" y="192"/>
                </a:lnTo>
                <a:lnTo>
                  <a:pt x="162" y="255"/>
                </a:lnTo>
                <a:lnTo>
                  <a:pt x="318" y="305"/>
                </a:lnTo>
                <a:lnTo>
                  <a:pt x="406" y="366"/>
                </a:lnTo>
                <a:lnTo>
                  <a:pt x="543" y="366"/>
                </a:lnTo>
                <a:lnTo>
                  <a:pt x="700" y="417"/>
                </a:lnTo>
                <a:lnTo>
                  <a:pt x="785" y="391"/>
                </a:lnTo>
                <a:lnTo>
                  <a:pt x="862" y="366"/>
                </a:lnTo>
                <a:lnTo>
                  <a:pt x="898" y="330"/>
                </a:lnTo>
                <a:lnTo>
                  <a:pt x="881" y="305"/>
                </a:lnTo>
                <a:lnTo>
                  <a:pt x="898" y="286"/>
                </a:lnTo>
                <a:lnTo>
                  <a:pt x="942" y="286"/>
                </a:lnTo>
                <a:lnTo>
                  <a:pt x="968" y="255"/>
                </a:lnTo>
                <a:lnTo>
                  <a:pt x="993" y="236"/>
                </a:lnTo>
                <a:lnTo>
                  <a:pt x="1018" y="217"/>
                </a:lnTo>
                <a:lnTo>
                  <a:pt x="1081" y="217"/>
                </a:lnTo>
                <a:lnTo>
                  <a:pt x="1054" y="173"/>
                </a:lnTo>
                <a:lnTo>
                  <a:pt x="1037" y="149"/>
                </a:lnTo>
                <a:lnTo>
                  <a:pt x="993" y="173"/>
                </a:lnTo>
                <a:lnTo>
                  <a:pt x="942" y="173"/>
                </a:lnTo>
                <a:lnTo>
                  <a:pt x="898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0" name="Freeform 149">
            <a:extLst>
              <a:ext uri="{FF2B5EF4-FFF2-40B4-BE49-F238E27FC236}">
                <a16:creationId xmlns:a16="http://schemas.microsoft.com/office/drawing/2014/main" id="{2215D3B6-290D-DD49-8681-B65724A31E83}"/>
              </a:ext>
            </a:extLst>
          </p:cNvPr>
          <p:cNvSpPr>
            <a:spLocks/>
          </p:cNvSpPr>
          <p:nvPr/>
        </p:nvSpPr>
        <p:spPr bwMode="auto">
          <a:xfrm>
            <a:off x="7649598" y="2300288"/>
            <a:ext cx="936625" cy="411162"/>
          </a:xfrm>
          <a:custGeom>
            <a:avLst/>
            <a:gdLst>
              <a:gd name="T0" fmla="*/ 2147483647 w 1081"/>
              <a:gd name="T1" fmla="*/ 2147483647 h 417"/>
              <a:gd name="T2" fmla="*/ 2147483647 w 1081"/>
              <a:gd name="T3" fmla="*/ 2147483647 h 417"/>
              <a:gd name="T4" fmla="*/ 2147483647 w 1081"/>
              <a:gd name="T5" fmla="*/ 2147483647 h 417"/>
              <a:gd name="T6" fmla="*/ 2147483647 w 1081"/>
              <a:gd name="T7" fmla="*/ 2147483647 h 417"/>
              <a:gd name="T8" fmla="*/ 2147483647 w 1081"/>
              <a:gd name="T9" fmla="*/ 2147483647 h 417"/>
              <a:gd name="T10" fmla="*/ 2147483647 w 1081"/>
              <a:gd name="T11" fmla="*/ 2147483647 h 417"/>
              <a:gd name="T12" fmla="*/ 2147483647 w 1081"/>
              <a:gd name="T13" fmla="*/ 2147483647 h 417"/>
              <a:gd name="T14" fmla="*/ 2147483647 w 1081"/>
              <a:gd name="T15" fmla="*/ 2147483647 h 417"/>
              <a:gd name="T16" fmla="*/ 2147483647 w 1081"/>
              <a:gd name="T17" fmla="*/ 0 h 417"/>
              <a:gd name="T18" fmla="*/ 2147483647 w 1081"/>
              <a:gd name="T19" fmla="*/ 2147483647 h 417"/>
              <a:gd name="T20" fmla="*/ 2147483647 w 1081"/>
              <a:gd name="T21" fmla="*/ 2147483647 h 417"/>
              <a:gd name="T22" fmla="*/ 2147483647 w 1081"/>
              <a:gd name="T23" fmla="*/ 2147483647 h 417"/>
              <a:gd name="T24" fmla="*/ 2147483647 w 1081"/>
              <a:gd name="T25" fmla="*/ 2147483647 h 417"/>
              <a:gd name="T26" fmla="*/ 2147483647 w 1081"/>
              <a:gd name="T27" fmla="*/ 2147483647 h 417"/>
              <a:gd name="T28" fmla="*/ 2147483647 w 1081"/>
              <a:gd name="T29" fmla="*/ 2147483647 h 417"/>
              <a:gd name="T30" fmla="*/ 0 w 1081"/>
              <a:gd name="T31" fmla="*/ 2147483647 h 417"/>
              <a:gd name="T32" fmla="*/ 2147483647 w 1081"/>
              <a:gd name="T33" fmla="*/ 2147483647 h 417"/>
              <a:gd name="T34" fmla="*/ 2147483647 w 1081"/>
              <a:gd name="T35" fmla="*/ 2147483647 h 417"/>
              <a:gd name="T36" fmla="*/ 2147483647 w 1081"/>
              <a:gd name="T37" fmla="*/ 2147483647 h 417"/>
              <a:gd name="T38" fmla="*/ 2147483647 w 1081"/>
              <a:gd name="T39" fmla="*/ 2147483647 h 417"/>
              <a:gd name="T40" fmla="*/ 2147483647 w 1081"/>
              <a:gd name="T41" fmla="*/ 2147483647 h 417"/>
              <a:gd name="T42" fmla="*/ 2147483647 w 1081"/>
              <a:gd name="T43" fmla="*/ 2147483647 h 417"/>
              <a:gd name="T44" fmla="*/ 2147483647 w 1081"/>
              <a:gd name="T45" fmla="*/ 2147483647 h 417"/>
              <a:gd name="T46" fmla="*/ 2147483647 w 1081"/>
              <a:gd name="T47" fmla="*/ 2147483647 h 417"/>
              <a:gd name="T48" fmla="*/ 2147483647 w 1081"/>
              <a:gd name="T49" fmla="*/ 2147483647 h 417"/>
              <a:gd name="T50" fmla="*/ 2147483647 w 1081"/>
              <a:gd name="T51" fmla="*/ 2147483647 h 417"/>
              <a:gd name="T52" fmla="*/ 2147483647 w 1081"/>
              <a:gd name="T53" fmla="*/ 2147483647 h 417"/>
              <a:gd name="T54" fmla="*/ 2147483647 w 1081"/>
              <a:gd name="T55" fmla="*/ 2147483647 h 417"/>
              <a:gd name="T56" fmla="*/ 2147483647 w 1081"/>
              <a:gd name="T57" fmla="*/ 2147483647 h 417"/>
              <a:gd name="T58" fmla="*/ 2147483647 w 1081"/>
              <a:gd name="T59" fmla="*/ 2147483647 h 417"/>
              <a:gd name="T60" fmla="*/ 2147483647 w 1081"/>
              <a:gd name="T61" fmla="*/ 2147483647 h 417"/>
              <a:gd name="T62" fmla="*/ 2147483647 w 1081"/>
              <a:gd name="T63" fmla="*/ 2147483647 h 417"/>
              <a:gd name="T64" fmla="*/ 2147483647 w 1081"/>
              <a:gd name="T65" fmla="*/ 2147483647 h 417"/>
              <a:gd name="T66" fmla="*/ 2147483647 w 1081"/>
              <a:gd name="T67" fmla="*/ 2147483647 h 417"/>
              <a:gd name="T68" fmla="*/ 2147483647 w 1081"/>
              <a:gd name="T69" fmla="*/ 2147483647 h 417"/>
              <a:gd name="T70" fmla="*/ 2147483647 w 1081"/>
              <a:gd name="T71" fmla="*/ 2147483647 h 417"/>
              <a:gd name="T72" fmla="*/ 2147483647 w 1081"/>
              <a:gd name="T73" fmla="*/ 2147483647 h 417"/>
              <a:gd name="T74" fmla="*/ 2147483647 w 1081"/>
              <a:gd name="T75" fmla="*/ 2147483647 h 417"/>
              <a:gd name="T76" fmla="*/ 2147483647 w 1081"/>
              <a:gd name="T77" fmla="*/ 2147483647 h 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81"/>
              <a:gd name="T118" fmla="*/ 0 h 417"/>
              <a:gd name="T119" fmla="*/ 1081 w 1081"/>
              <a:gd name="T120" fmla="*/ 417 h 4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81" h="417">
                <a:moveTo>
                  <a:pt x="898" y="99"/>
                </a:moveTo>
                <a:lnTo>
                  <a:pt x="925" y="80"/>
                </a:lnTo>
                <a:lnTo>
                  <a:pt x="862" y="61"/>
                </a:lnTo>
                <a:lnTo>
                  <a:pt x="812" y="80"/>
                </a:lnTo>
                <a:lnTo>
                  <a:pt x="724" y="99"/>
                </a:lnTo>
                <a:lnTo>
                  <a:pt x="560" y="61"/>
                </a:lnTo>
                <a:lnTo>
                  <a:pt x="475" y="61"/>
                </a:lnTo>
                <a:lnTo>
                  <a:pt x="406" y="17"/>
                </a:lnTo>
                <a:lnTo>
                  <a:pt x="318" y="0"/>
                </a:lnTo>
                <a:lnTo>
                  <a:pt x="299" y="17"/>
                </a:lnTo>
                <a:lnTo>
                  <a:pt x="318" y="36"/>
                </a:lnTo>
                <a:lnTo>
                  <a:pt x="318" y="80"/>
                </a:lnTo>
                <a:lnTo>
                  <a:pt x="223" y="80"/>
                </a:lnTo>
                <a:lnTo>
                  <a:pt x="187" y="61"/>
                </a:lnTo>
                <a:lnTo>
                  <a:pt x="111" y="36"/>
                </a:lnTo>
                <a:lnTo>
                  <a:pt x="0" y="99"/>
                </a:lnTo>
                <a:lnTo>
                  <a:pt x="50" y="149"/>
                </a:lnTo>
                <a:lnTo>
                  <a:pt x="94" y="173"/>
                </a:lnTo>
                <a:lnTo>
                  <a:pt x="137" y="192"/>
                </a:lnTo>
                <a:lnTo>
                  <a:pt x="162" y="255"/>
                </a:lnTo>
                <a:lnTo>
                  <a:pt x="318" y="305"/>
                </a:lnTo>
                <a:lnTo>
                  <a:pt x="406" y="366"/>
                </a:lnTo>
                <a:lnTo>
                  <a:pt x="543" y="366"/>
                </a:lnTo>
                <a:lnTo>
                  <a:pt x="700" y="417"/>
                </a:lnTo>
                <a:lnTo>
                  <a:pt x="785" y="391"/>
                </a:lnTo>
                <a:lnTo>
                  <a:pt x="862" y="366"/>
                </a:lnTo>
                <a:lnTo>
                  <a:pt x="898" y="330"/>
                </a:lnTo>
                <a:lnTo>
                  <a:pt x="881" y="305"/>
                </a:lnTo>
                <a:lnTo>
                  <a:pt x="898" y="286"/>
                </a:lnTo>
                <a:lnTo>
                  <a:pt x="942" y="286"/>
                </a:lnTo>
                <a:lnTo>
                  <a:pt x="968" y="255"/>
                </a:lnTo>
                <a:lnTo>
                  <a:pt x="993" y="236"/>
                </a:lnTo>
                <a:lnTo>
                  <a:pt x="1018" y="217"/>
                </a:lnTo>
                <a:lnTo>
                  <a:pt x="1081" y="217"/>
                </a:lnTo>
                <a:lnTo>
                  <a:pt x="1054" y="173"/>
                </a:lnTo>
                <a:lnTo>
                  <a:pt x="1037" y="149"/>
                </a:lnTo>
                <a:lnTo>
                  <a:pt x="993" y="173"/>
                </a:lnTo>
                <a:lnTo>
                  <a:pt x="942" y="173"/>
                </a:lnTo>
                <a:lnTo>
                  <a:pt x="898" y="9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1" name="Freeform 150">
            <a:extLst>
              <a:ext uri="{FF2B5EF4-FFF2-40B4-BE49-F238E27FC236}">
                <a16:creationId xmlns:a16="http://schemas.microsoft.com/office/drawing/2014/main" id="{6A688452-B3DE-B747-B812-A367D6035C94}"/>
              </a:ext>
            </a:extLst>
          </p:cNvPr>
          <p:cNvSpPr>
            <a:spLocks/>
          </p:cNvSpPr>
          <p:nvPr/>
        </p:nvSpPr>
        <p:spPr bwMode="auto">
          <a:xfrm>
            <a:off x="5916048" y="2687638"/>
            <a:ext cx="587375" cy="261937"/>
          </a:xfrm>
          <a:custGeom>
            <a:avLst/>
            <a:gdLst>
              <a:gd name="T0" fmla="*/ 2147483647 w 674"/>
              <a:gd name="T1" fmla="*/ 2147483647 h 269"/>
              <a:gd name="T2" fmla="*/ 2147483647 w 674"/>
              <a:gd name="T3" fmla="*/ 2147483647 h 269"/>
              <a:gd name="T4" fmla="*/ 2147483647 w 674"/>
              <a:gd name="T5" fmla="*/ 2147483647 h 269"/>
              <a:gd name="T6" fmla="*/ 2147483647 w 674"/>
              <a:gd name="T7" fmla="*/ 2147483647 h 269"/>
              <a:gd name="T8" fmla="*/ 2147483647 w 674"/>
              <a:gd name="T9" fmla="*/ 2147483647 h 269"/>
              <a:gd name="T10" fmla="*/ 2147483647 w 674"/>
              <a:gd name="T11" fmla="*/ 2147483647 h 269"/>
              <a:gd name="T12" fmla="*/ 2147483647 w 674"/>
              <a:gd name="T13" fmla="*/ 2147483647 h 269"/>
              <a:gd name="T14" fmla="*/ 2147483647 w 674"/>
              <a:gd name="T15" fmla="*/ 2147483647 h 269"/>
              <a:gd name="T16" fmla="*/ 2147483647 w 674"/>
              <a:gd name="T17" fmla="*/ 2147483647 h 269"/>
              <a:gd name="T18" fmla="*/ 2147483647 w 674"/>
              <a:gd name="T19" fmla="*/ 2147483647 h 269"/>
              <a:gd name="T20" fmla="*/ 2147483647 w 674"/>
              <a:gd name="T21" fmla="*/ 2147483647 h 269"/>
              <a:gd name="T22" fmla="*/ 2147483647 w 674"/>
              <a:gd name="T23" fmla="*/ 2147483647 h 269"/>
              <a:gd name="T24" fmla="*/ 2147483647 w 674"/>
              <a:gd name="T25" fmla="*/ 2147483647 h 269"/>
              <a:gd name="T26" fmla="*/ 2147483647 w 674"/>
              <a:gd name="T27" fmla="*/ 2147483647 h 269"/>
              <a:gd name="T28" fmla="*/ 2147483647 w 674"/>
              <a:gd name="T29" fmla="*/ 2147483647 h 269"/>
              <a:gd name="T30" fmla="*/ 2147483647 w 674"/>
              <a:gd name="T31" fmla="*/ 2147483647 h 269"/>
              <a:gd name="T32" fmla="*/ 2147483647 w 674"/>
              <a:gd name="T33" fmla="*/ 2147483647 h 269"/>
              <a:gd name="T34" fmla="*/ 2147483647 w 674"/>
              <a:gd name="T35" fmla="*/ 2147483647 h 269"/>
              <a:gd name="T36" fmla="*/ 2147483647 w 674"/>
              <a:gd name="T37" fmla="*/ 2147483647 h 269"/>
              <a:gd name="T38" fmla="*/ 2147483647 w 674"/>
              <a:gd name="T39" fmla="*/ 2147483647 h 269"/>
              <a:gd name="T40" fmla="*/ 2147483647 w 674"/>
              <a:gd name="T41" fmla="*/ 2147483647 h 269"/>
              <a:gd name="T42" fmla="*/ 2147483647 w 674"/>
              <a:gd name="T43" fmla="*/ 2147483647 h 269"/>
              <a:gd name="T44" fmla="*/ 2147483647 w 674"/>
              <a:gd name="T45" fmla="*/ 2147483647 h 269"/>
              <a:gd name="T46" fmla="*/ 2147483647 w 674"/>
              <a:gd name="T47" fmla="*/ 2147483647 h 269"/>
              <a:gd name="T48" fmla="*/ 2147483647 w 674"/>
              <a:gd name="T49" fmla="*/ 2147483647 h 269"/>
              <a:gd name="T50" fmla="*/ 2147483647 w 674"/>
              <a:gd name="T51" fmla="*/ 2147483647 h 269"/>
              <a:gd name="T52" fmla="*/ 2147483647 w 674"/>
              <a:gd name="T53" fmla="*/ 2147483647 h 269"/>
              <a:gd name="T54" fmla="*/ 2147483647 w 674"/>
              <a:gd name="T55" fmla="*/ 2147483647 h 269"/>
              <a:gd name="T56" fmla="*/ 2147483647 w 674"/>
              <a:gd name="T57" fmla="*/ 2147483647 h 269"/>
              <a:gd name="T58" fmla="*/ 2147483647 w 674"/>
              <a:gd name="T59" fmla="*/ 2147483647 h 269"/>
              <a:gd name="T60" fmla="*/ 2147483647 w 674"/>
              <a:gd name="T61" fmla="*/ 2147483647 h 269"/>
              <a:gd name="T62" fmla="*/ 0 w 674"/>
              <a:gd name="T63" fmla="*/ 2147483647 h 269"/>
              <a:gd name="T64" fmla="*/ 0 w 674"/>
              <a:gd name="T65" fmla="*/ 2147483647 h 269"/>
              <a:gd name="T66" fmla="*/ 2147483647 w 674"/>
              <a:gd name="T67" fmla="*/ 2147483647 h 269"/>
              <a:gd name="T68" fmla="*/ 2147483647 w 674"/>
              <a:gd name="T69" fmla="*/ 2147483647 h 269"/>
              <a:gd name="T70" fmla="*/ 2147483647 w 674"/>
              <a:gd name="T71" fmla="*/ 2147483647 h 269"/>
              <a:gd name="T72" fmla="*/ 2147483647 w 674"/>
              <a:gd name="T73" fmla="*/ 2147483647 h 269"/>
              <a:gd name="T74" fmla="*/ 2147483647 w 674"/>
              <a:gd name="T75" fmla="*/ 2147483647 h 269"/>
              <a:gd name="T76" fmla="*/ 2147483647 w 674"/>
              <a:gd name="T77" fmla="*/ 2147483647 h 269"/>
              <a:gd name="T78" fmla="*/ 0 w 674"/>
              <a:gd name="T79" fmla="*/ 2147483647 h 269"/>
              <a:gd name="T80" fmla="*/ 2147483647 w 674"/>
              <a:gd name="T81" fmla="*/ 2147483647 h 269"/>
              <a:gd name="T82" fmla="*/ 0 w 674"/>
              <a:gd name="T83" fmla="*/ 2147483647 h 269"/>
              <a:gd name="T84" fmla="*/ 0 w 674"/>
              <a:gd name="T85" fmla="*/ 2147483647 h 269"/>
              <a:gd name="T86" fmla="*/ 2147483647 w 674"/>
              <a:gd name="T87" fmla="*/ 2147483647 h 269"/>
              <a:gd name="T88" fmla="*/ 2147483647 w 674"/>
              <a:gd name="T89" fmla="*/ 2147483647 h 269"/>
              <a:gd name="T90" fmla="*/ 2147483647 w 674"/>
              <a:gd name="T91" fmla="*/ 2147483647 h 269"/>
              <a:gd name="T92" fmla="*/ 2147483647 w 674"/>
              <a:gd name="T93" fmla="*/ 2147483647 h 269"/>
              <a:gd name="T94" fmla="*/ 2147483647 w 674"/>
              <a:gd name="T95" fmla="*/ 0 h 269"/>
              <a:gd name="T96" fmla="*/ 2147483647 w 674"/>
              <a:gd name="T97" fmla="*/ 0 h 269"/>
              <a:gd name="T98" fmla="*/ 2147483647 w 674"/>
              <a:gd name="T99" fmla="*/ 2147483647 h 269"/>
              <a:gd name="T100" fmla="*/ 2147483647 w 674"/>
              <a:gd name="T101" fmla="*/ 2147483647 h 269"/>
              <a:gd name="T102" fmla="*/ 2147483647 w 674"/>
              <a:gd name="T103" fmla="*/ 2147483647 h 269"/>
              <a:gd name="T104" fmla="*/ 2147483647 w 674"/>
              <a:gd name="T105" fmla="*/ 2147483647 h 269"/>
              <a:gd name="T106" fmla="*/ 2147483647 w 674"/>
              <a:gd name="T107" fmla="*/ 2147483647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74"/>
              <a:gd name="T163" fmla="*/ 0 h 269"/>
              <a:gd name="T164" fmla="*/ 674 w 674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74" h="269">
                <a:moveTo>
                  <a:pt x="579" y="49"/>
                </a:moveTo>
                <a:lnTo>
                  <a:pt x="611" y="93"/>
                </a:lnTo>
                <a:lnTo>
                  <a:pt x="655" y="93"/>
                </a:lnTo>
                <a:lnTo>
                  <a:pt x="630" y="112"/>
                </a:lnTo>
                <a:lnTo>
                  <a:pt x="674" y="206"/>
                </a:lnTo>
                <a:lnTo>
                  <a:pt x="611" y="206"/>
                </a:lnTo>
                <a:lnTo>
                  <a:pt x="579" y="206"/>
                </a:lnTo>
                <a:lnTo>
                  <a:pt x="518" y="225"/>
                </a:lnTo>
                <a:lnTo>
                  <a:pt x="474" y="225"/>
                </a:lnTo>
                <a:lnTo>
                  <a:pt x="449" y="225"/>
                </a:lnTo>
                <a:lnTo>
                  <a:pt x="379" y="225"/>
                </a:lnTo>
                <a:lnTo>
                  <a:pt x="379" y="242"/>
                </a:lnTo>
                <a:lnTo>
                  <a:pt x="362" y="269"/>
                </a:lnTo>
                <a:lnTo>
                  <a:pt x="362" y="225"/>
                </a:lnTo>
                <a:lnTo>
                  <a:pt x="343" y="242"/>
                </a:lnTo>
                <a:lnTo>
                  <a:pt x="310" y="225"/>
                </a:lnTo>
                <a:lnTo>
                  <a:pt x="266" y="242"/>
                </a:lnTo>
                <a:lnTo>
                  <a:pt x="249" y="269"/>
                </a:lnTo>
                <a:lnTo>
                  <a:pt x="205" y="225"/>
                </a:lnTo>
                <a:lnTo>
                  <a:pt x="186" y="225"/>
                </a:lnTo>
                <a:lnTo>
                  <a:pt x="154" y="242"/>
                </a:lnTo>
                <a:lnTo>
                  <a:pt x="137" y="242"/>
                </a:lnTo>
                <a:lnTo>
                  <a:pt x="68" y="225"/>
                </a:lnTo>
                <a:lnTo>
                  <a:pt x="93" y="225"/>
                </a:lnTo>
                <a:lnTo>
                  <a:pt x="49" y="225"/>
                </a:lnTo>
                <a:lnTo>
                  <a:pt x="68" y="206"/>
                </a:lnTo>
                <a:lnTo>
                  <a:pt x="49" y="206"/>
                </a:lnTo>
                <a:lnTo>
                  <a:pt x="49" y="181"/>
                </a:lnTo>
                <a:lnTo>
                  <a:pt x="24" y="154"/>
                </a:lnTo>
                <a:lnTo>
                  <a:pt x="49" y="154"/>
                </a:lnTo>
                <a:lnTo>
                  <a:pt x="24" y="112"/>
                </a:lnTo>
                <a:lnTo>
                  <a:pt x="0" y="112"/>
                </a:lnTo>
                <a:lnTo>
                  <a:pt x="0" y="93"/>
                </a:lnTo>
                <a:lnTo>
                  <a:pt x="24" y="93"/>
                </a:lnTo>
                <a:lnTo>
                  <a:pt x="112" y="93"/>
                </a:lnTo>
                <a:lnTo>
                  <a:pt x="93" y="68"/>
                </a:lnTo>
                <a:lnTo>
                  <a:pt x="112" y="68"/>
                </a:lnTo>
                <a:lnTo>
                  <a:pt x="93" y="49"/>
                </a:lnTo>
                <a:lnTo>
                  <a:pt x="49" y="49"/>
                </a:lnTo>
                <a:lnTo>
                  <a:pt x="0" y="93"/>
                </a:lnTo>
                <a:lnTo>
                  <a:pt x="24" y="68"/>
                </a:lnTo>
                <a:lnTo>
                  <a:pt x="0" y="68"/>
                </a:lnTo>
                <a:lnTo>
                  <a:pt x="0" y="24"/>
                </a:lnTo>
                <a:lnTo>
                  <a:pt x="68" y="24"/>
                </a:lnTo>
                <a:lnTo>
                  <a:pt x="93" y="49"/>
                </a:lnTo>
                <a:lnTo>
                  <a:pt x="137" y="49"/>
                </a:lnTo>
                <a:lnTo>
                  <a:pt x="186" y="49"/>
                </a:lnTo>
                <a:lnTo>
                  <a:pt x="249" y="0"/>
                </a:lnTo>
                <a:lnTo>
                  <a:pt x="293" y="0"/>
                </a:lnTo>
                <a:lnTo>
                  <a:pt x="379" y="49"/>
                </a:lnTo>
                <a:lnTo>
                  <a:pt x="474" y="49"/>
                </a:lnTo>
                <a:lnTo>
                  <a:pt x="535" y="24"/>
                </a:lnTo>
                <a:lnTo>
                  <a:pt x="579" y="24"/>
                </a:lnTo>
                <a:lnTo>
                  <a:pt x="579" y="4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2" name="Freeform 151">
            <a:extLst>
              <a:ext uri="{FF2B5EF4-FFF2-40B4-BE49-F238E27FC236}">
                <a16:creationId xmlns:a16="http://schemas.microsoft.com/office/drawing/2014/main" id="{0FA3BBD6-EFD6-0A42-B528-B7854BE632EF}"/>
              </a:ext>
            </a:extLst>
          </p:cNvPr>
          <p:cNvSpPr>
            <a:spLocks/>
          </p:cNvSpPr>
          <p:nvPr/>
        </p:nvSpPr>
        <p:spPr bwMode="auto">
          <a:xfrm>
            <a:off x="5916048" y="2687638"/>
            <a:ext cx="587375" cy="261937"/>
          </a:xfrm>
          <a:custGeom>
            <a:avLst/>
            <a:gdLst>
              <a:gd name="T0" fmla="*/ 2147483647 w 674"/>
              <a:gd name="T1" fmla="*/ 2147483647 h 269"/>
              <a:gd name="T2" fmla="*/ 2147483647 w 674"/>
              <a:gd name="T3" fmla="*/ 2147483647 h 269"/>
              <a:gd name="T4" fmla="*/ 2147483647 w 674"/>
              <a:gd name="T5" fmla="*/ 2147483647 h 269"/>
              <a:gd name="T6" fmla="*/ 2147483647 w 674"/>
              <a:gd name="T7" fmla="*/ 2147483647 h 269"/>
              <a:gd name="T8" fmla="*/ 2147483647 w 674"/>
              <a:gd name="T9" fmla="*/ 2147483647 h 269"/>
              <a:gd name="T10" fmla="*/ 2147483647 w 674"/>
              <a:gd name="T11" fmla="*/ 2147483647 h 269"/>
              <a:gd name="T12" fmla="*/ 2147483647 w 674"/>
              <a:gd name="T13" fmla="*/ 2147483647 h 269"/>
              <a:gd name="T14" fmla="*/ 2147483647 w 674"/>
              <a:gd name="T15" fmla="*/ 2147483647 h 269"/>
              <a:gd name="T16" fmla="*/ 2147483647 w 674"/>
              <a:gd name="T17" fmla="*/ 2147483647 h 269"/>
              <a:gd name="T18" fmla="*/ 2147483647 w 674"/>
              <a:gd name="T19" fmla="*/ 2147483647 h 269"/>
              <a:gd name="T20" fmla="*/ 2147483647 w 674"/>
              <a:gd name="T21" fmla="*/ 2147483647 h 269"/>
              <a:gd name="T22" fmla="*/ 2147483647 w 674"/>
              <a:gd name="T23" fmla="*/ 2147483647 h 269"/>
              <a:gd name="T24" fmla="*/ 2147483647 w 674"/>
              <a:gd name="T25" fmla="*/ 2147483647 h 269"/>
              <a:gd name="T26" fmla="*/ 2147483647 w 674"/>
              <a:gd name="T27" fmla="*/ 2147483647 h 269"/>
              <a:gd name="T28" fmla="*/ 2147483647 w 674"/>
              <a:gd name="T29" fmla="*/ 2147483647 h 269"/>
              <a:gd name="T30" fmla="*/ 2147483647 w 674"/>
              <a:gd name="T31" fmla="*/ 2147483647 h 269"/>
              <a:gd name="T32" fmla="*/ 2147483647 w 674"/>
              <a:gd name="T33" fmla="*/ 2147483647 h 269"/>
              <a:gd name="T34" fmla="*/ 2147483647 w 674"/>
              <a:gd name="T35" fmla="*/ 2147483647 h 269"/>
              <a:gd name="T36" fmla="*/ 2147483647 w 674"/>
              <a:gd name="T37" fmla="*/ 2147483647 h 269"/>
              <a:gd name="T38" fmla="*/ 2147483647 w 674"/>
              <a:gd name="T39" fmla="*/ 2147483647 h 269"/>
              <a:gd name="T40" fmla="*/ 2147483647 w 674"/>
              <a:gd name="T41" fmla="*/ 2147483647 h 269"/>
              <a:gd name="T42" fmla="*/ 2147483647 w 674"/>
              <a:gd name="T43" fmla="*/ 2147483647 h 269"/>
              <a:gd name="T44" fmla="*/ 2147483647 w 674"/>
              <a:gd name="T45" fmla="*/ 2147483647 h 269"/>
              <a:gd name="T46" fmla="*/ 2147483647 w 674"/>
              <a:gd name="T47" fmla="*/ 2147483647 h 269"/>
              <a:gd name="T48" fmla="*/ 2147483647 w 674"/>
              <a:gd name="T49" fmla="*/ 2147483647 h 269"/>
              <a:gd name="T50" fmla="*/ 2147483647 w 674"/>
              <a:gd name="T51" fmla="*/ 2147483647 h 269"/>
              <a:gd name="T52" fmla="*/ 2147483647 w 674"/>
              <a:gd name="T53" fmla="*/ 2147483647 h 269"/>
              <a:gd name="T54" fmla="*/ 2147483647 w 674"/>
              <a:gd name="T55" fmla="*/ 2147483647 h 269"/>
              <a:gd name="T56" fmla="*/ 2147483647 w 674"/>
              <a:gd name="T57" fmla="*/ 2147483647 h 269"/>
              <a:gd name="T58" fmla="*/ 2147483647 w 674"/>
              <a:gd name="T59" fmla="*/ 2147483647 h 269"/>
              <a:gd name="T60" fmla="*/ 2147483647 w 674"/>
              <a:gd name="T61" fmla="*/ 2147483647 h 269"/>
              <a:gd name="T62" fmla="*/ 0 w 674"/>
              <a:gd name="T63" fmla="*/ 2147483647 h 269"/>
              <a:gd name="T64" fmla="*/ 0 w 674"/>
              <a:gd name="T65" fmla="*/ 2147483647 h 269"/>
              <a:gd name="T66" fmla="*/ 2147483647 w 674"/>
              <a:gd name="T67" fmla="*/ 2147483647 h 269"/>
              <a:gd name="T68" fmla="*/ 2147483647 w 674"/>
              <a:gd name="T69" fmla="*/ 2147483647 h 269"/>
              <a:gd name="T70" fmla="*/ 2147483647 w 674"/>
              <a:gd name="T71" fmla="*/ 2147483647 h 269"/>
              <a:gd name="T72" fmla="*/ 2147483647 w 674"/>
              <a:gd name="T73" fmla="*/ 2147483647 h 269"/>
              <a:gd name="T74" fmla="*/ 2147483647 w 674"/>
              <a:gd name="T75" fmla="*/ 2147483647 h 269"/>
              <a:gd name="T76" fmla="*/ 2147483647 w 674"/>
              <a:gd name="T77" fmla="*/ 2147483647 h 269"/>
              <a:gd name="T78" fmla="*/ 0 w 674"/>
              <a:gd name="T79" fmla="*/ 2147483647 h 269"/>
              <a:gd name="T80" fmla="*/ 2147483647 w 674"/>
              <a:gd name="T81" fmla="*/ 2147483647 h 269"/>
              <a:gd name="T82" fmla="*/ 0 w 674"/>
              <a:gd name="T83" fmla="*/ 2147483647 h 269"/>
              <a:gd name="T84" fmla="*/ 0 w 674"/>
              <a:gd name="T85" fmla="*/ 2147483647 h 269"/>
              <a:gd name="T86" fmla="*/ 2147483647 w 674"/>
              <a:gd name="T87" fmla="*/ 2147483647 h 269"/>
              <a:gd name="T88" fmla="*/ 2147483647 w 674"/>
              <a:gd name="T89" fmla="*/ 2147483647 h 269"/>
              <a:gd name="T90" fmla="*/ 2147483647 w 674"/>
              <a:gd name="T91" fmla="*/ 2147483647 h 269"/>
              <a:gd name="T92" fmla="*/ 2147483647 w 674"/>
              <a:gd name="T93" fmla="*/ 2147483647 h 269"/>
              <a:gd name="T94" fmla="*/ 2147483647 w 674"/>
              <a:gd name="T95" fmla="*/ 0 h 269"/>
              <a:gd name="T96" fmla="*/ 2147483647 w 674"/>
              <a:gd name="T97" fmla="*/ 0 h 269"/>
              <a:gd name="T98" fmla="*/ 2147483647 w 674"/>
              <a:gd name="T99" fmla="*/ 2147483647 h 269"/>
              <a:gd name="T100" fmla="*/ 2147483647 w 674"/>
              <a:gd name="T101" fmla="*/ 2147483647 h 269"/>
              <a:gd name="T102" fmla="*/ 2147483647 w 674"/>
              <a:gd name="T103" fmla="*/ 2147483647 h 269"/>
              <a:gd name="T104" fmla="*/ 2147483647 w 674"/>
              <a:gd name="T105" fmla="*/ 2147483647 h 269"/>
              <a:gd name="T106" fmla="*/ 2147483647 w 674"/>
              <a:gd name="T107" fmla="*/ 2147483647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74"/>
              <a:gd name="T163" fmla="*/ 0 h 269"/>
              <a:gd name="T164" fmla="*/ 674 w 674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74" h="269">
                <a:moveTo>
                  <a:pt x="579" y="49"/>
                </a:moveTo>
                <a:lnTo>
                  <a:pt x="611" y="93"/>
                </a:lnTo>
                <a:lnTo>
                  <a:pt x="655" y="93"/>
                </a:lnTo>
                <a:lnTo>
                  <a:pt x="630" y="112"/>
                </a:lnTo>
                <a:lnTo>
                  <a:pt x="674" y="206"/>
                </a:lnTo>
                <a:lnTo>
                  <a:pt x="611" y="206"/>
                </a:lnTo>
                <a:lnTo>
                  <a:pt x="579" y="206"/>
                </a:lnTo>
                <a:lnTo>
                  <a:pt x="518" y="225"/>
                </a:lnTo>
                <a:lnTo>
                  <a:pt x="474" y="225"/>
                </a:lnTo>
                <a:lnTo>
                  <a:pt x="449" y="225"/>
                </a:lnTo>
                <a:lnTo>
                  <a:pt x="379" y="225"/>
                </a:lnTo>
                <a:lnTo>
                  <a:pt x="379" y="242"/>
                </a:lnTo>
                <a:lnTo>
                  <a:pt x="362" y="269"/>
                </a:lnTo>
                <a:lnTo>
                  <a:pt x="362" y="225"/>
                </a:lnTo>
                <a:lnTo>
                  <a:pt x="343" y="242"/>
                </a:lnTo>
                <a:lnTo>
                  <a:pt x="310" y="225"/>
                </a:lnTo>
                <a:lnTo>
                  <a:pt x="266" y="242"/>
                </a:lnTo>
                <a:lnTo>
                  <a:pt x="249" y="269"/>
                </a:lnTo>
                <a:lnTo>
                  <a:pt x="205" y="225"/>
                </a:lnTo>
                <a:lnTo>
                  <a:pt x="186" y="225"/>
                </a:lnTo>
                <a:lnTo>
                  <a:pt x="154" y="242"/>
                </a:lnTo>
                <a:lnTo>
                  <a:pt x="137" y="242"/>
                </a:lnTo>
                <a:lnTo>
                  <a:pt x="68" y="225"/>
                </a:lnTo>
                <a:lnTo>
                  <a:pt x="93" y="225"/>
                </a:lnTo>
                <a:lnTo>
                  <a:pt x="49" y="225"/>
                </a:lnTo>
                <a:lnTo>
                  <a:pt x="68" y="206"/>
                </a:lnTo>
                <a:lnTo>
                  <a:pt x="49" y="206"/>
                </a:lnTo>
                <a:lnTo>
                  <a:pt x="49" y="181"/>
                </a:lnTo>
                <a:lnTo>
                  <a:pt x="24" y="154"/>
                </a:lnTo>
                <a:lnTo>
                  <a:pt x="49" y="154"/>
                </a:lnTo>
                <a:lnTo>
                  <a:pt x="24" y="112"/>
                </a:lnTo>
                <a:lnTo>
                  <a:pt x="0" y="112"/>
                </a:lnTo>
                <a:lnTo>
                  <a:pt x="0" y="93"/>
                </a:lnTo>
                <a:lnTo>
                  <a:pt x="24" y="93"/>
                </a:lnTo>
                <a:lnTo>
                  <a:pt x="112" y="93"/>
                </a:lnTo>
                <a:lnTo>
                  <a:pt x="93" y="68"/>
                </a:lnTo>
                <a:lnTo>
                  <a:pt x="112" y="68"/>
                </a:lnTo>
                <a:lnTo>
                  <a:pt x="93" y="49"/>
                </a:lnTo>
                <a:lnTo>
                  <a:pt x="49" y="49"/>
                </a:lnTo>
                <a:lnTo>
                  <a:pt x="0" y="93"/>
                </a:lnTo>
                <a:lnTo>
                  <a:pt x="24" y="68"/>
                </a:lnTo>
                <a:lnTo>
                  <a:pt x="0" y="68"/>
                </a:lnTo>
                <a:lnTo>
                  <a:pt x="0" y="24"/>
                </a:lnTo>
                <a:lnTo>
                  <a:pt x="68" y="24"/>
                </a:lnTo>
                <a:lnTo>
                  <a:pt x="93" y="49"/>
                </a:lnTo>
                <a:lnTo>
                  <a:pt x="137" y="49"/>
                </a:lnTo>
                <a:lnTo>
                  <a:pt x="186" y="49"/>
                </a:lnTo>
                <a:lnTo>
                  <a:pt x="249" y="0"/>
                </a:lnTo>
                <a:lnTo>
                  <a:pt x="293" y="0"/>
                </a:lnTo>
                <a:lnTo>
                  <a:pt x="379" y="49"/>
                </a:lnTo>
                <a:lnTo>
                  <a:pt x="474" y="49"/>
                </a:lnTo>
                <a:lnTo>
                  <a:pt x="535" y="24"/>
                </a:lnTo>
                <a:lnTo>
                  <a:pt x="579" y="24"/>
                </a:lnTo>
                <a:lnTo>
                  <a:pt x="579" y="4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3" name="Freeform 152">
            <a:extLst>
              <a:ext uri="{FF2B5EF4-FFF2-40B4-BE49-F238E27FC236}">
                <a16:creationId xmlns:a16="http://schemas.microsoft.com/office/drawing/2014/main" id="{885D4F91-206B-E544-BDBC-092E1455B601}"/>
              </a:ext>
            </a:extLst>
          </p:cNvPr>
          <p:cNvSpPr>
            <a:spLocks/>
          </p:cNvSpPr>
          <p:nvPr/>
        </p:nvSpPr>
        <p:spPr bwMode="auto">
          <a:xfrm>
            <a:off x="6230373" y="2889250"/>
            <a:ext cx="188912" cy="215900"/>
          </a:xfrm>
          <a:custGeom>
            <a:avLst/>
            <a:gdLst>
              <a:gd name="T0" fmla="*/ 2147483647 w 217"/>
              <a:gd name="T1" fmla="*/ 0 h 217"/>
              <a:gd name="T2" fmla="*/ 2147483647 w 217"/>
              <a:gd name="T3" fmla="*/ 2147483647 h 217"/>
              <a:gd name="T4" fmla="*/ 2147483647 w 217"/>
              <a:gd name="T5" fmla="*/ 2147483647 h 217"/>
              <a:gd name="T6" fmla="*/ 2147483647 w 217"/>
              <a:gd name="T7" fmla="*/ 2147483647 h 217"/>
              <a:gd name="T8" fmla="*/ 2147483647 w 217"/>
              <a:gd name="T9" fmla="*/ 2147483647 h 217"/>
              <a:gd name="T10" fmla="*/ 0 w 217"/>
              <a:gd name="T11" fmla="*/ 2147483647 h 217"/>
              <a:gd name="T12" fmla="*/ 0 w 217"/>
              <a:gd name="T13" fmla="*/ 2147483647 h 217"/>
              <a:gd name="T14" fmla="*/ 2147483647 w 217"/>
              <a:gd name="T15" fmla="*/ 2147483647 h 217"/>
              <a:gd name="T16" fmla="*/ 0 w 217"/>
              <a:gd name="T17" fmla="*/ 2147483647 h 217"/>
              <a:gd name="T18" fmla="*/ 0 w 217"/>
              <a:gd name="T19" fmla="*/ 2147483647 h 217"/>
              <a:gd name="T20" fmla="*/ 2147483647 w 217"/>
              <a:gd name="T21" fmla="*/ 2147483647 h 217"/>
              <a:gd name="T22" fmla="*/ 2147483647 w 217"/>
              <a:gd name="T23" fmla="*/ 2147483647 h 217"/>
              <a:gd name="T24" fmla="*/ 2147483647 w 217"/>
              <a:gd name="T25" fmla="*/ 2147483647 h 217"/>
              <a:gd name="T26" fmla="*/ 2147483647 w 217"/>
              <a:gd name="T27" fmla="*/ 2147483647 h 217"/>
              <a:gd name="T28" fmla="*/ 2147483647 w 217"/>
              <a:gd name="T29" fmla="*/ 2147483647 h 217"/>
              <a:gd name="T30" fmla="*/ 2147483647 w 217"/>
              <a:gd name="T31" fmla="*/ 0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7"/>
              <a:gd name="T49" fmla="*/ 0 h 217"/>
              <a:gd name="T50" fmla="*/ 217 w 217"/>
              <a:gd name="T51" fmla="*/ 217 h 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7" h="217">
                <a:moveTo>
                  <a:pt x="217" y="0"/>
                </a:moveTo>
                <a:lnTo>
                  <a:pt x="173" y="36"/>
                </a:lnTo>
                <a:lnTo>
                  <a:pt x="173" y="129"/>
                </a:lnTo>
                <a:lnTo>
                  <a:pt x="110" y="173"/>
                </a:lnTo>
                <a:lnTo>
                  <a:pt x="17" y="217"/>
                </a:lnTo>
                <a:lnTo>
                  <a:pt x="0" y="190"/>
                </a:lnTo>
                <a:lnTo>
                  <a:pt x="0" y="173"/>
                </a:lnTo>
                <a:lnTo>
                  <a:pt x="17" y="129"/>
                </a:lnTo>
                <a:lnTo>
                  <a:pt x="0" y="129"/>
                </a:lnTo>
                <a:lnTo>
                  <a:pt x="0" y="61"/>
                </a:lnTo>
                <a:lnTo>
                  <a:pt x="17" y="36"/>
                </a:lnTo>
                <a:lnTo>
                  <a:pt x="17" y="17"/>
                </a:lnTo>
                <a:lnTo>
                  <a:pt x="85" y="17"/>
                </a:lnTo>
                <a:lnTo>
                  <a:pt x="110" y="17"/>
                </a:lnTo>
                <a:lnTo>
                  <a:pt x="154" y="17"/>
                </a:lnTo>
                <a:lnTo>
                  <a:pt x="217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4" name="Freeform 153">
            <a:extLst>
              <a:ext uri="{FF2B5EF4-FFF2-40B4-BE49-F238E27FC236}">
                <a16:creationId xmlns:a16="http://schemas.microsoft.com/office/drawing/2014/main" id="{7636C6E3-5C95-FF4B-ACF0-363EB266FC0E}"/>
              </a:ext>
            </a:extLst>
          </p:cNvPr>
          <p:cNvSpPr>
            <a:spLocks/>
          </p:cNvSpPr>
          <p:nvPr/>
        </p:nvSpPr>
        <p:spPr bwMode="auto">
          <a:xfrm>
            <a:off x="6230373" y="2889250"/>
            <a:ext cx="188912" cy="215900"/>
          </a:xfrm>
          <a:custGeom>
            <a:avLst/>
            <a:gdLst>
              <a:gd name="T0" fmla="*/ 2147483647 w 217"/>
              <a:gd name="T1" fmla="*/ 0 h 217"/>
              <a:gd name="T2" fmla="*/ 2147483647 w 217"/>
              <a:gd name="T3" fmla="*/ 2147483647 h 217"/>
              <a:gd name="T4" fmla="*/ 2147483647 w 217"/>
              <a:gd name="T5" fmla="*/ 2147483647 h 217"/>
              <a:gd name="T6" fmla="*/ 2147483647 w 217"/>
              <a:gd name="T7" fmla="*/ 2147483647 h 217"/>
              <a:gd name="T8" fmla="*/ 2147483647 w 217"/>
              <a:gd name="T9" fmla="*/ 2147483647 h 217"/>
              <a:gd name="T10" fmla="*/ 0 w 217"/>
              <a:gd name="T11" fmla="*/ 2147483647 h 217"/>
              <a:gd name="T12" fmla="*/ 0 w 217"/>
              <a:gd name="T13" fmla="*/ 2147483647 h 217"/>
              <a:gd name="T14" fmla="*/ 2147483647 w 217"/>
              <a:gd name="T15" fmla="*/ 2147483647 h 217"/>
              <a:gd name="T16" fmla="*/ 0 w 217"/>
              <a:gd name="T17" fmla="*/ 2147483647 h 217"/>
              <a:gd name="T18" fmla="*/ 0 w 217"/>
              <a:gd name="T19" fmla="*/ 2147483647 h 217"/>
              <a:gd name="T20" fmla="*/ 2147483647 w 217"/>
              <a:gd name="T21" fmla="*/ 2147483647 h 217"/>
              <a:gd name="T22" fmla="*/ 2147483647 w 217"/>
              <a:gd name="T23" fmla="*/ 2147483647 h 217"/>
              <a:gd name="T24" fmla="*/ 2147483647 w 217"/>
              <a:gd name="T25" fmla="*/ 2147483647 h 217"/>
              <a:gd name="T26" fmla="*/ 2147483647 w 217"/>
              <a:gd name="T27" fmla="*/ 2147483647 h 217"/>
              <a:gd name="T28" fmla="*/ 2147483647 w 217"/>
              <a:gd name="T29" fmla="*/ 2147483647 h 217"/>
              <a:gd name="T30" fmla="*/ 2147483647 w 217"/>
              <a:gd name="T31" fmla="*/ 0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7"/>
              <a:gd name="T49" fmla="*/ 0 h 217"/>
              <a:gd name="T50" fmla="*/ 217 w 217"/>
              <a:gd name="T51" fmla="*/ 217 h 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7" h="217">
                <a:moveTo>
                  <a:pt x="217" y="0"/>
                </a:moveTo>
                <a:lnTo>
                  <a:pt x="173" y="36"/>
                </a:lnTo>
                <a:lnTo>
                  <a:pt x="173" y="129"/>
                </a:lnTo>
                <a:lnTo>
                  <a:pt x="110" y="173"/>
                </a:lnTo>
                <a:lnTo>
                  <a:pt x="17" y="217"/>
                </a:lnTo>
                <a:lnTo>
                  <a:pt x="0" y="190"/>
                </a:lnTo>
                <a:lnTo>
                  <a:pt x="0" y="173"/>
                </a:lnTo>
                <a:lnTo>
                  <a:pt x="17" y="129"/>
                </a:lnTo>
                <a:lnTo>
                  <a:pt x="0" y="129"/>
                </a:lnTo>
                <a:lnTo>
                  <a:pt x="0" y="61"/>
                </a:lnTo>
                <a:lnTo>
                  <a:pt x="17" y="36"/>
                </a:lnTo>
                <a:lnTo>
                  <a:pt x="17" y="17"/>
                </a:lnTo>
                <a:lnTo>
                  <a:pt x="85" y="17"/>
                </a:lnTo>
                <a:lnTo>
                  <a:pt x="110" y="17"/>
                </a:lnTo>
                <a:lnTo>
                  <a:pt x="154" y="17"/>
                </a:lnTo>
                <a:lnTo>
                  <a:pt x="217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5" name="Freeform 154">
            <a:extLst>
              <a:ext uri="{FF2B5EF4-FFF2-40B4-BE49-F238E27FC236}">
                <a16:creationId xmlns:a16="http://schemas.microsoft.com/office/drawing/2014/main" id="{DD7FC470-6DAF-E140-8D05-9438E1C1A893}"/>
              </a:ext>
            </a:extLst>
          </p:cNvPr>
          <p:cNvSpPr>
            <a:spLocks/>
          </p:cNvSpPr>
          <p:nvPr/>
        </p:nvSpPr>
        <p:spPr bwMode="auto">
          <a:xfrm>
            <a:off x="6216085" y="3063875"/>
            <a:ext cx="134938" cy="150813"/>
          </a:xfrm>
          <a:custGeom>
            <a:avLst/>
            <a:gdLst>
              <a:gd name="T0" fmla="*/ 2147483647 w 154"/>
              <a:gd name="T1" fmla="*/ 2147483647 h 155"/>
              <a:gd name="T2" fmla="*/ 0 w 154"/>
              <a:gd name="T3" fmla="*/ 2147483647 h 155"/>
              <a:gd name="T4" fmla="*/ 2147483647 w 154"/>
              <a:gd name="T5" fmla="*/ 2147483647 h 155"/>
              <a:gd name="T6" fmla="*/ 0 w 154"/>
              <a:gd name="T7" fmla="*/ 2147483647 h 155"/>
              <a:gd name="T8" fmla="*/ 2147483647 w 154"/>
              <a:gd name="T9" fmla="*/ 2147483647 h 155"/>
              <a:gd name="T10" fmla="*/ 2147483647 w 154"/>
              <a:gd name="T11" fmla="*/ 2147483647 h 155"/>
              <a:gd name="T12" fmla="*/ 2147483647 w 154"/>
              <a:gd name="T13" fmla="*/ 2147483647 h 155"/>
              <a:gd name="T14" fmla="*/ 2147483647 w 154"/>
              <a:gd name="T15" fmla="*/ 2147483647 h 155"/>
              <a:gd name="T16" fmla="*/ 2147483647 w 154"/>
              <a:gd name="T17" fmla="*/ 2147483647 h 155"/>
              <a:gd name="T18" fmla="*/ 2147483647 w 154"/>
              <a:gd name="T19" fmla="*/ 2147483647 h 155"/>
              <a:gd name="T20" fmla="*/ 2147483647 w 154"/>
              <a:gd name="T21" fmla="*/ 0 h 155"/>
              <a:gd name="T22" fmla="*/ 2147483647 w 154"/>
              <a:gd name="T23" fmla="*/ 2147483647 h 155"/>
              <a:gd name="T24" fmla="*/ 2147483647 w 154"/>
              <a:gd name="T25" fmla="*/ 2147483647 h 1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55"/>
              <a:gd name="T41" fmla="*/ 154 w 154"/>
              <a:gd name="T42" fmla="*/ 155 h 1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55">
                <a:moveTo>
                  <a:pt x="17" y="17"/>
                </a:moveTo>
                <a:lnTo>
                  <a:pt x="0" y="42"/>
                </a:lnTo>
                <a:lnTo>
                  <a:pt x="17" y="92"/>
                </a:lnTo>
                <a:lnTo>
                  <a:pt x="0" y="155"/>
                </a:lnTo>
                <a:lnTo>
                  <a:pt x="36" y="155"/>
                </a:lnTo>
                <a:lnTo>
                  <a:pt x="61" y="130"/>
                </a:lnTo>
                <a:lnTo>
                  <a:pt x="80" y="130"/>
                </a:lnTo>
                <a:lnTo>
                  <a:pt x="104" y="111"/>
                </a:lnTo>
                <a:lnTo>
                  <a:pt x="61" y="61"/>
                </a:lnTo>
                <a:lnTo>
                  <a:pt x="154" y="42"/>
                </a:lnTo>
                <a:lnTo>
                  <a:pt x="129" y="0"/>
                </a:lnTo>
                <a:lnTo>
                  <a:pt x="36" y="42"/>
                </a:lnTo>
                <a:lnTo>
                  <a:pt x="17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6" name="Freeform 155">
            <a:extLst>
              <a:ext uri="{FF2B5EF4-FFF2-40B4-BE49-F238E27FC236}">
                <a16:creationId xmlns:a16="http://schemas.microsoft.com/office/drawing/2014/main" id="{DC7DB928-02EA-FD42-ACE4-8F317F89BDE6}"/>
              </a:ext>
            </a:extLst>
          </p:cNvPr>
          <p:cNvSpPr>
            <a:spLocks/>
          </p:cNvSpPr>
          <p:nvPr/>
        </p:nvSpPr>
        <p:spPr bwMode="auto">
          <a:xfrm>
            <a:off x="6216085" y="3063875"/>
            <a:ext cx="134938" cy="150813"/>
          </a:xfrm>
          <a:custGeom>
            <a:avLst/>
            <a:gdLst>
              <a:gd name="T0" fmla="*/ 2147483647 w 154"/>
              <a:gd name="T1" fmla="*/ 2147483647 h 155"/>
              <a:gd name="T2" fmla="*/ 0 w 154"/>
              <a:gd name="T3" fmla="*/ 2147483647 h 155"/>
              <a:gd name="T4" fmla="*/ 2147483647 w 154"/>
              <a:gd name="T5" fmla="*/ 2147483647 h 155"/>
              <a:gd name="T6" fmla="*/ 0 w 154"/>
              <a:gd name="T7" fmla="*/ 2147483647 h 155"/>
              <a:gd name="T8" fmla="*/ 2147483647 w 154"/>
              <a:gd name="T9" fmla="*/ 2147483647 h 155"/>
              <a:gd name="T10" fmla="*/ 2147483647 w 154"/>
              <a:gd name="T11" fmla="*/ 2147483647 h 155"/>
              <a:gd name="T12" fmla="*/ 2147483647 w 154"/>
              <a:gd name="T13" fmla="*/ 2147483647 h 155"/>
              <a:gd name="T14" fmla="*/ 2147483647 w 154"/>
              <a:gd name="T15" fmla="*/ 2147483647 h 155"/>
              <a:gd name="T16" fmla="*/ 2147483647 w 154"/>
              <a:gd name="T17" fmla="*/ 2147483647 h 155"/>
              <a:gd name="T18" fmla="*/ 2147483647 w 154"/>
              <a:gd name="T19" fmla="*/ 2147483647 h 155"/>
              <a:gd name="T20" fmla="*/ 2147483647 w 154"/>
              <a:gd name="T21" fmla="*/ 0 h 155"/>
              <a:gd name="T22" fmla="*/ 2147483647 w 154"/>
              <a:gd name="T23" fmla="*/ 2147483647 h 155"/>
              <a:gd name="T24" fmla="*/ 2147483647 w 154"/>
              <a:gd name="T25" fmla="*/ 2147483647 h 1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55"/>
              <a:gd name="T41" fmla="*/ 154 w 154"/>
              <a:gd name="T42" fmla="*/ 155 h 1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55">
                <a:moveTo>
                  <a:pt x="17" y="17"/>
                </a:moveTo>
                <a:lnTo>
                  <a:pt x="0" y="42"/>
                </a:lnTo>
                <a:lnTo>
                  <a:pt x="17" y="92"/>
                </a:lnTo>
                <a:lnTo>
                  <a:pt x="0" y="155"/>
                </a:lnTo>
                <a:lnTo>
                  <a:pt x="36" y="155"/>
                </a:lnTo>
                <a:lnTo>
                  <a:pt x="61" y="130"/>
                </a:lnTo>
                <a:lnTo>
                  <a:pt x="80" y="130"/>
                </a:lnTo>
                <a:lnTo>
                  <a:pt x="104" y="111"/>
                </a:lnTo>
                <a:lnTo>
                  <a:pt x="61" y="61"/>
                </a:lnTo>
                <a:lnTo>
                  <a:pt x="154" y="42"/>
                </a:lnTo>
                <a:lnTo>
                  <a:pt x="129" y="0"/>
                </a:lnTo>
                <a:lnTo>
                  <a:pt x="36" y="42"/>
                </a:lnTo>
                <a:lnTo>
                  <a:pt x="17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7" name="Freeform 156">
            <a:extLst>
              <a:ext uri="{FF2B5EF4-FFF2-40B4-BE49-F238E27FC236}">
                <a16:creationId xmlns:a16="http://schemas.microsoft.com/office/drawing/2014/main" id="{838787FE-D07C-3343-A62E-2E996BD7E966}"/>
              </a:ext>
            </a:extLst>
          </p:cNvPr>
          <p:cNvSpPr>
            <a:spLocks/>
          </p:cNvSpPr>
          <p:nvPr/>
        </p:nvSpPr>
        <p:spPr bwMode="auto">
          <a:xfrm>
            <a:off x="6330385" y="2889250"/>
            <a:ext cx="306388" cy="342900"/>
          </a:xfrm>
          <a:custGeom>
            <a:avLst/>
            <a:gdLst>
              <a:gd name="T0" fmla="*/ 2147483647 w 355"/>
              <a:gd name="T1" fmla="*/ 0 h 349"/>
              <a:gd name="T2" fmla="*/ 2147483647 w 355"/>
              <a:gd name="T3" fmla="*/ 0 h 349"/>
              <a:gd name="T4" fmla="*/ 2147483647 w 355"/>
              <a:gd name="T5" fmla="*/ 0 h 349"/>
              <a:gd name="T6" fmla="*/ 2147483647 w 355"/>
              <a:gd name="T7" fmla="*/ 2147483647 h 349"/>
              <a:gd name="T8" fmla="*/ 2147483647 w 355"/>
              <a:gd name="T9" fmla="*/ 2147483647 h 349"/>
              <a:gd name="T10" fmla="*/ 0 w 355"/>
              <a:gd name="T11" fmla="*/ 2147483647 h 349"/>
              <a:gd name="T12" fmla="*/ 2147483647 w 355"/>
              <a:gd name="T13" fmla="*/ 2147483647 h 349"/>
              <a:gd name="T14" fmla="*/ 2147483647 w 355"/>
              <a:gd name="T15" fmla="*/ 2147483647 h 349"/>
              <a:gd name="T16" fmla="*/ 2147483647 w 355"/>
              <a:gd name="T17" fmla="*/ 2147483647 h 349"/>
              <a:gd name="T18" fmla="*/ 2147483647 w 355"/>
              <a:gd name="T19" fmla="*/ 2147483647 h 349"/>
              <a:gd name="T20" fmla="*/ 2147483647 w 355"/>
              <a:gd name="T21" fmla="*/ 2147483647 h 349"/>
              <a:gd name="T22" fmla="*/ 2147483647 w 355"/>
              <a:gd name="T23" fmla="*/ 2147483647 h 349"/>
              <a:gd name="T24" fmla="*/ 2147483647 w 355"/>
              <a:gd name="T25" fmla="*/ 2147483647 h 349"/>
              <a:gd name="T26" fmla="*/ 2147483647 w 355"/>
              <a:gd name="T27" fmla="*/ 2147483647 h 349"/>
              <a:gd name="T28" fmla="*/ 2147483647 w 355"/>
              <a:gd name="T29" fmla="*/ 2147483647 h 349"/>
              <a:gd name="T30" fmla="*/ 2147483647 w 355"/>
              <a:gd name="T31" fmla="*/ 2147483647 h 349"/>
              <a:gd name="T32" fmla="*/ 2147483647 w 355"/>
              <a:gd name="T33" fmla="*/ 2147483647 h 349"/>
              <a:gd name="T34" fmla="*/ 2147483647 w 355"/>
              <a:gd name="T35" fmla="*/ 2147483647 h 349"/>
              <a:gd name="T36" fmla="*/ 2147483647 w 355"/>
              <a:gd name="T37" fmla="*/ 2147483647 h 349"/>
              <a:gd name="T38" fmla="*/ 2147483647 w 355"/>
              <a:gd name="T39" fmla="*/ 2147483647 h 349"/>
              <a:gd name="T40" fmla="*/ 2147483647 w 355"/>
              <a:gd name="T41" fmla="*/ 2147483647 h 349"/>
              <a:gd name="T42" fmla="*/ 2147483647 w 355"/>
              <a:gd name="T43" fmla="*/ 0 h 3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5"/>
              <a:gd name="T67" fmla="*/ 0 h 349"/>
              <a:gd name="T68" fmla="*/ 355 w 355"/>
              <a:gd name="T69" fmla="*/ 349 h 3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5" h="349">
                <a:moveTo>
                  <a:pt x="198" y="0"/>
                </a:moveTo>
                <a:lnTo>
                  <a:pt x="135" y="0"/>
                </a:lnTo>
                <a:lnTo>
                  <a:pt x="105" y="0"/>
                </a:lnTo>
                <a:lnTo>
                  <a:pt x="61" y="36"/>
                </a:lnTo>
                <a:lnTo>
                  <a:pt x="61" y="129"/>
                </a:lnTo>
                <a:lnTo>
                  <a:pt x="0" y="173"/>
                </a:lnTo>
                <a:lnTo>
                  <a:pt x="25" y="217"/>
                </a:lnTo>
                <a:lnTo>
                  <a:pt x="61" y="236"/>
                </a:lnTo>
                <a:lnTo>
                  <a:pt x="155" y="286"/>
                </a:lnTo>
                <a:lnTo>
                  <a:pt x="179" y="286"/>
                </a:lnTo>
                <a:lnTo>
                  <a:pt x="179" y="330"/>
                </a:lnTo>
                <a:lnTo>
                  <a:pt x="217" y="349"/>
                </a:lnTo>
                <a:lnTo>
                  <a:pt x="242" y="330"/>
                </a:lnTo>
                <a:lnTo>
                  <a:pt x="292" y="349"/>
                </a:lnTo>
                <a:lnTo>
                  <a:pt x="311" y="305"/>
                </a:lnTo>
                <a:lnTo>
                  <a:pt x="355" y="305"/>
                </a:lnTo>
                <a:lnTo>
                  <a:pt x="311" y="267"/>
                </a:lnTo>
                <a:lnTo>
                  <a:pt x="311" y="192"/>
                </a:lnTo>
                <a:lnTo>
                  <a:pt x="242" y="173"/>
                </a:lnTo>
                <a:lnTo>
                  <a:pt x="217" y="129"/>
                </a:lnTo>
                <a:lnTo>
                  <a:pt x="242" y="80"/>
                </a:lnTo>
                <a:lnTo>
                  <a:pt x="198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8" name="Freeform 157">
            <a:extLst>
              <a:ext uri="{FF2B5EF4-FFF2-40B4-BE49-F238E27FC236}">
                <a16:creationId xmlns:a16="http://schemas.microsoft.com/office/drawing/2014/main" id="{82B96CCF-E11F-7240-8A24-AAA0D7B4BC07}"/>
              </a:ext>
            </a:extLst>
          </p:cNvPr>
          <p:cNvSpPr>
            <a:spLocks/>
          </p:cNvSpPr>
          <p:nvPr/>
        </p:nvSpPr>
        <p:spPr bwMode="auto">
          <a:xfrm>
            <a:off x="6330385" y="2889250"/>
            <a:ext cx="306388" cy="342900"/>
          </a:xfrm>
          <a:custGeom>
            <a:avLst/>
            <a:gdLst>
              <a:gd name="T0" fmla="*/ 2147483647 w 355"/>
              <a:gd name="T1" fmla="*/ 0 h 349"/>
              <a:gd name="T2" fmla="*/ 2147483647 w 355"/>
              <a:gd name="T3" fmla="*/ 0 h 349"/>
              <a:gd name="T4" fmla="*/ 2147483647 w 355"/>
              <a:gd name="T5" fmla="*/ 0 h 349"/>
              <a:gd name="T6" fmla="*/ 2147483647 w 355"/>
              <a:gd name="T7" fmla="*/ 2147483647 h 349"/>
              <a:gd name="T8" fmla="*/ 2147483647 w 355"/>
              <a:gd name="T9" fmla="*/ 2147483647 h 349"/>
              <a:gd name="T10" fmla="*/ 0 w 355"/>
              <a:gd name="T11" fmla="*/ 2147483647 h 349"/>
              <a:gd name="T12" fmla="*/ 2147483647 w 355"/>
              <a:gd name="T13" fmla="*/ 2147483647 h 349"/>
              <a:gd name="T14" fmla="*/ 2147483647 w 355"/>
              <a:gd name="T15" fmla="*/ 2147483647 h 349"/>
              <a:gd name="T16" fmla="*/ 2147483647 w 355"/>
              <a:gd name="T17" fmla="*/ 2147483647 h 349"/>
              <a:gd name="T18" fmla="*/ 2147483647 w 355"/>
              <a:gd name="T19" fmla="*/ 2147483647 h 349"/>
              <a:gd name="T20" fmla="*/ 2147483647 w 355"/>
              <a:gd name="T21" fmla="*/ 2147483647 h 349"/>
              <a:gd name="T22" fmla="*/ 2147483647 w 355"/>
              <a:gd name="T23" fmla="*/ 2147483647 h 349"/>
              <a:gd name="T24" fmla="*/ 2147483647 w 355"/>
              <a:gd name="T25" fmla="*/ 2147483647 h 349"/>
              <a:gd name="T26" fmla="*/ 2147483647 w 355"/>
              <a:gd name="T27" fmla="*/ 2147483647 h 349"/>
              <a:gd name="T28" fmla="*/ 2147483647 w 355"/>
              <a:gd name="T29" fmla="*/ 2147483647 h 349"/>
              <a:gd name="T30" fmla="*/ 2147483647 w 355"/>
              <a:gd name="T31" fmla="*/ 2147483647 h 349"/>
              <a:gd name="T32" fmla="*/ 2147483647 w 355"/>
              <a:gd name="T33" fmla="*/ 2147483647 h 349"/>
              <a:gd name="T34" fmla="*/ 2147483647 w 355"/>
              <a:gd name="T35" fmla="*/ 2147483647 h 349"/>
              <a:gd name="T36" fmla="*/ 2147483647 w 355"/>
              <a:gd name="T37" fmla="*/ 2147483647 h 349"/>
              <a:gd name="T38" fmla="*/ 2147483647 w 355"/>
              <a:gd name="T39" fmla="*/ 2147483647 h 349"/>
              <a:gd name="T40" fmla="*/ 2147483647 w 355"/>
              <a:gd name="T41" fmla="*/ 2147483647 h 349"/>
              <a:gd name="T42" fmla="*/ 2147483647 w 355"/>
              <a:gd name="T43" fmla="*/ 0 h 3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5"/>
              <a:gd name="T67" fmla="*/ 0 h 349"/>
              <a:gd name="T68" fmla="*/ 355 w 355"/>
              <a:gd name="T69" fmla="*/ 349 h 3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5" h="349">
                <a:moveTo>
                  <a:pt x="198" y="0"/>
                </a:moveTo>
                <a:lnTo>
                  <a:pt x="135" y="0"/>
                </a:lnTo>
                <a:lnTo>
                  <a:pt x="105" y="0"/>
                </a:lnTo>
                <a:lnTo>
                  <a:pt x="61" y="36"/>
                </a:lnTo>
                <a:lnTo>
                  <a:pt x="61" y="129"/>
                </a:lnTo>
                <a:lnTo>
                  <a:pt x="0" y="173"/>
                </a:lnTo>
                <a:lnTo>
                  <a:pt x="25" y="217"/>
                </a:lnTo>
                <a:lnTo>
                  <a:pt x="61" y="236"/>
                </a:lnTo>
                <a:lnTo>
                  <a:pt x="155" y="286"/>
                </a:lnTo>
                <a:lnTo>
                  <a:pt x="179" y="286"/>
                </a:lnTo>
                <a:lnTo>
                  <a:pt x="179" y="330"/>
                </a:lnTo>
                <a:lnTo>
                  <a:pt x="217" y="349"/>
                </a:lnTo>
                <a:lnTo>
                  <a:pt x="242" y="330"/>
                </a:lnTo>
                <a:lnTo>
                  <a:pt x="292" y="349"/>
                </a:lnTo>
                <a:lnTo>
                  <a:pt x="311" y="305"/>
                </a:lnTo>
                <a:lnTo>
                  <a:pt x="355" y="305"/>
                </a:lnTo>
                <a:lnTo>
                  <a:pt x="311" y="267"/>
                </a:lnTo>
                <a:lnTo>
                  <a:pt x="311" y="192"/>
                </a:lnTo>
                <a:lnTo>
                  <a:pt x="242" y="173"/>
                </a:lnTo>
                <a:lnTo>
                  <a:pt x="217" y="129"/>
                </a:lnTo>
                <a:lnTo>
                  <a:pt x="242" y="80"/>
                </a:lnTo>
                <a:lnTo>
                  <a:pt x="198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9" name="Freeform 158">
            <a:extLst>
              <a:ext uri="{FF2B5EF4-FFF2-40B4-BE49-F238E27FC236}">
                <a16:creationId xmlns:a16="http://schemas.microsoft.com/office/drawing/2014/main" id="{24822E5D-43CC-2A40-84D1-3144DF3C78FD}"/>
              </a:ext>
            </a:extLst>
          </p:cNvPr>
          <p:cNvSpPr>
            <a:spLocks/>
          </p:cNvSpPr>
          <p:nvPr/>
        </p:nvSpPr>
        <p:spPr bwMode="auto">
          <a:xfrm>
            <a:off x="6189098" y="3063875"/>
            <a:ext cx="41275" cy="150813"/>
          </a:xfrm>
          <a:custGeom>
            <a:avLst/>
            <a:gdLst>
              <a:gd name="T0" fmla="*/ 2147483647 w 50"/>
              <a:gd name="T1" fmla="*/ 2147483647 h 155"/>
              <a:gd name="T2" fmla="*/ 2147483647 w 50"/>
              <a:gd name="T3" fmla="*/ 0 h 155"/>
              <a:gd name="T4" fmla="*/ 2147483647 w 50"/>
              <a:gd name="T5" fmla="*/ 0 h 155"/>
              <a:gd name="T6" fmla="*/ 0 w 50"/>
              <a:gd name="T7" fmla="*/ 2147483647 h 155"/>
              <a:gd name="T8" fmla="*/ 0 w 50"/>
              <a:gd name="T9" fmla="*/ 2147483647 h 155"/>
              <a:gd name="T10" fmla="*/ 2147483647 w 50"/>
              <a:gd name="T11" fmla="*/ 2147483647 h 155"/>
              <a:gd name="T12" fmla="*/ 2147483647 w 50"/>
              <a:gd name="T13" fmla="*/ 2147483647 h 155"/>
              <a:gd name="T14" fmla="*/ 2147483647 w 50"/>
              <a:gd name="T15" fmla="*/ 2147483647 h 155"/>
              <a:gd name="T16" fmla="*/ 2147483647 w 50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155"/>
              <a:gd name="T29" fmla="*/ 50 w 50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155">
                <a:moveTo>
                  <a:pt x="50" y="17"/>
                </a:moveTo>
                <a:lnTo>
                  <a:pt x="50" y="0"/>
                </a:lnTo>
                <a:lnTo>
                  <a:pt x="31" y="0"/>
                </a:lnTo>
                <a:lnTo>
                  <a:pt x="0" y="61"/>
                </a:lnTo>
                <a:lnTo>
                  <a:pt x="0" y="92"/>
                </a:lnTo>
                <a:lnTo>
                  <a:pt x="31" y="155"/>
                </a:lnTo>
                <a:lnTo>
                  <a:pt x="50" y="92"/>
                </a:lnTo>
                <a:lnTo>
                  <a:pt x="31" y="42"/>
                </a:lnTo>
                <a:lnTo>
                  <a:pt x="50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0" name="Freeform 159">
            <a:extLst>
              <a:ext uri="{FF2B5EF4-FFF2-40B4-BE49-F238E27FC236}">
                <a16:creationId xmlns:a16="http://schemas.microsoft.com/office/drawing/2014/main" id="{AB20D681-F4D2-1846-B217-3BDE1CC85F6C}"/>
              </a:ext>
            </a:extLst>
          </p:cNvPr>
          <p:cNvSpPr>
            <a:spLocks/>
          </p:cNvSpPr>
          <p:nvPr/>
        </p:nvSpPr>
        <p:spPr bwMode="auto">
          <a:xfrm>
            <a:off x="6189098" y="3063875"/>
            <a:ext cx="41275" cy="150813"/>
          </a:xfrm>
          <a:custGeom>
            <a:avLst/>
            <a:gdLst>
              <a:gd name="T0" fmla="*/ 2147483647 w 50"/>
              <a:gd name="T1" fmla="*/ 2147483647 h 155"/>
              <a:gd name="T2" fmla="*/ 2147483647 w 50"/>
              <a:gd name="T3" fmla="*/ 0 h 155"/>
              <a:gd name="T4" fmla="*/ 2147483647 w 50"/>
              <a:gd name="T5" fmla="*/ 0 h 155"/>
              <a:gd name="T6" fmla="*/ 0 w 50"/>
              <a:gd name="T7" fmla="*/ 2147483647 h 155"/>
              <a:gd name="T8" fmla="*/ 0 w 50"/>
              <a:gd name="T9" fmla="*/ 2147483647 h 155"/>
              <a:gd name="T10" fmla="*/ 2147483647 w 50"/>
              <a:gd name="T11" fmla="*/ 2147483647 h 155"/>
              <a:gd name="T12" fmla="*/ 2147483647 w 50"/>
              <a:gd name="T13" fmla="*/ 2147483647 h 155"/>
              <a:gd name="T14" fmla="*/ 2147483647 w 50"/>
              <a:gd name="T15" fmla="*/ 2147483647 h 155"/>
              <a:gd name="T16" fmla="*/ 2147483647 w 50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155"/>
              <a:gd name="T29" fmla="*/ 50 w 50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155">
                <a:moveTo>
                  <a:pt x="50" y="17"/>
                </a:moveTo>
                <a:lnTo>
                  <a:pt x="50" y="0"/>
                </a:lnTo>
                <a:lnTo>
                  <a:pt x="31" y="0"/>
                </a:lnTo>
                <a:lnTo>
                  <a:pt x="0" y="61"/>
                </a:lnTo>
                <a:lnTo>
                  <a:pt x="0" y="92"/>
                </a:lnTo>
                <a:lnTo>
                  <a:pt x="31" y="155"/>
                </a:lnTo>
                <a:lnTo>
                  <a:pt x="50" y="92"/>
                </a:lnTo>
                <a:lnTo>
                  <a:pt x="31" y="42"/>
                </a:lnTo>
                <a:lnTo>
                  <a:pt x="50" y="17"/>
                </a:lnTo>
                <a:close/>
              </a:path>
            </a:pathLst>
          </a:custGeom>
          <a:solidFill>
            <a:srgbClr val="9BD0D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1" name="Freeform 160">
            <a:extLst>
              <a:ext uri="{FF2B5EF4-FFF2-40B4-BE49-F238E27FC236}">
                <a16:creationId xmlns:a16="http://schemas.microsoft.com/office/drawing/2014/main" id="{73807200-EB19-134C-A207-3D3B81F9B529}"/>
              </a:ext>
            </a:extLst>
          </p:cNvPr>
          <p:cNvSpPr>
            <a:spLocks/>
          </p:cNvSpPr>
          <p:nvPr/>
        </p:nvSpPr>
        <p:spPr bwMode="auto">
          <a:xfrm>
            <a:off x="5900173" y="3124200"/>
            <a:ext cx="346075" cy="390525"/>
          </a:xfrm>
          <a:custGeom>
            <a:avLst/>
            <a:gdLst>
              <a:gd name="T0" fmla="*/ 2147483647 w 399"/>
              <a:gd name="T1" fmla="*/ 2147483647 h 399"/>
              <a:gd name="T2" fmla="*/ 2147483647 w 399"/>
              <a:gd name="T3" fmla="*/ 2147483647 h 399"/>
              <a:gd name="T4" fmla="*/ 2147483647 w 399"/>
              <a:gd name="T5" fmla="*/ 2147483647 h 399"/>
              <a:gd name="T6" fmla="*/ 2147483647 w 399"/>
              <a:gd name="T7" fmla="*/ 2147483647 h 399"/>
              <a:gd name="T8" fmla="*/ 2147483647 w 399"/>
              <a:gd name="T9" fmla="*/ 2147483647 h 399"/>
              <a:gd name="T10" fmla="*/ 2147483647 w 399"/>
              <a:gd name="T11" fmla="*/ 2147483647 h 399"/>
              <a:gd name="T12" fmla="*/ 2147483647 w 399"/>
              <a:gd name="T13" fmla="*/ 2147483647 h 399"/>
              <a:gd name="T14" fmla="*/ 2147483647 w 399"/>
              <a:gd name="T15" fmla="*/ 2147483647 h 399"/>
              <a:gd name="T16" fmla="*/ 2147483647 w 399"/>
              <a:gd name="T17" fmla="*/ 2147483647 h 399"/>
              <a:gd name="T18" fmla="*/ 2147483647 w 399"/>
              <a:gd name="T19" fmla="*/ 2147483647 h 399"/>
              <a:gd name="T20" fmla="*/ 2147483647 w 399"/>
              <a:gd name="T21" fmla="*/ 2147483647 h 399"/>
              <a:gd name="T22" fmla="*/ 0 w 399"/>
              <a:gd name="T23" fmla="*/ 2147483647 h 399"/>
              <a:gd name="T24" fmla="*/ 0 w 399"/>
              <a:gd name="T25" fmla="*/ 2147483647 h 399"/>
              <a:gd name="T26" fmla="*/ 0 w 399"/>
              <a:gd name="T27" fmla="*/ 0 h 399"/>
              <a:gd name="T28" fmla="*/ 2147483647 w 399"/>
              <a:gd name="T29" fmla="*/ 0 h 399"/>
              <a:gd name="T30" fmla="*/ 2147483647 w 399"/>
              <a:gd name="T31" fmla="*/ 2147483647 h 399"/>
              <a:gd name="T32" fmla="*/ 2147483647 w 399"/>
              <a:gd name="T33" fmla="*/ 0 h 399"/>
              <a:gd name="T34" fmla="*/ 2147483647 w 399"/>
              <a:gd name="T35" fmla="*/ 0 h 399"/>
              <a:gd name="T36" fmla="*/ 2147483647 w 399"/>
              <a:gd name="T37" fmla="*/ 2147483647 h 399"/>
              <a:gd name="T38" fmla="*/ 2147483647 w 399"/>
              <a:gd name="T39" fmla="*/ 2147483647 h 399"/>
              <a:gd name="T40" fmla="*/ 2147483647 w 399"/>
              <a:gd name="T41" fmla="*/ 2147483647 h 399"/>
              <a:gd name="T42" fmla="*/ 2147483647 w 399"/>
              <a:gd name="T43" fmla="*/ 2147483647 h 3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9"/>
              <a:gd name="T67" fmla="*/ 0 h 399"/>
              <a:gd name="T68" fmla="*/ 399 w 399"/>
              <a:gd name="T69" fmla="*/ 399 h 39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9" h="399">
                <a:moveTo>
                  <a:pt x="330" y="31"/>
                </a:moveTo>
                <a:lnTo>
                  <a:pt x="361" y="92"/>
                </a:lnTo>
                <a:lnTo>
                  <a:pt x="330" y="154"/>
                </a:lnTo>
                <a:lnTo>
                  <a:pt x="311" y="130"/>
                </a:lnTo>
                <a:lnTo>
                  <a:pt x="267" y="67"/>
                </a:lnTo>
                <a:lnTo>
                  <a:pt x="286" y="111"/>
                </a:lnTo>
                <a:lnTo>
                  <a:pt x="399" y="317"/>
                </a:lnTo>
                <a:lnTo>
                  <a:pt x="399" y="360"/>
                </a:lnTo>
                <a:lnTo>
                  <a:pt x="361" y="399"/>
                </a:lnTo>
                <a:lnTo>
                  <a:pt x="311" y="399"/>
                </a:lnTo>
                <a:lnTo>
                  <a:pt x="18" y="399"/>
                </a:lnTo>
                <a:lnTo>
                  <a:pt x="0" y="130"/>
                </a:lnTo>
                <a:lnTo>
                  <a:pt x="0" y="67"/>
                </a:lnTo>
                <a:lnTo>
                  <a:pt x="0" y="0"/>
                </a:lnTo>
                <a:lnTo>
                  <a:pt x="67" y="0"/>
                </a:lnTo>
                <a:lnTo>
                  <a:pt x="155" y="31"/>
                </a:lnTo>
                <a:lnTo>
                  <a:pt x="223" y="0"/>
                </a:lnTo>
                <a:lnTo>
                  <a:pt x="243" y="0"/>
                </a:lnTo>
                <a:lnTo>
                  <a:pt x="243" y="31"/>
                </a:lnTo>
                <a:lnTo>
                  <a:pt x="267" y="31"/>
                </a:lnTo>
                <a:lnTo>
                  <a:pt x="286" y="31"/>
                </a:lnTo>
                <a:lnTo>
                  <a:pt x="330" y="31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2" name="Freeform 161">
            <a:extLst>
              <a:ext uri="{FF2B5EF4-FFF2-40B4-BE49-F238E27FC236}">
                <a16:creationId xmlns:a16="http://schemas.microsoft.com/office/drawing/2014/main" id="{24D04597-0DC0-684C-8C91-5A3888DCAA81}"/>
              </a:ext>
            </a:extLst>
          </p:cNvPr>
          <p:cNvSpPr>
            <a:spLocks/>
          </p:cNvSpPr>
          <p:nvPr/>
        </p:nvSpPr>
        <p:spPr bwMode="auto">
          <a:xfrm>
            <a:off x="5900173" y="3124200"/>
            <a:ext cx="346075" cy="390525"/>
          </a:xfrm>
          <a:custGeom>
            <a:avLst/>
            <a:gdLst>
              <a:gd name="T0" fmla="*/ 2147483647 w 399"/>
              <a:gd name="T1" fmla="*/ 2147483647 h 399"/>
              <a:gd name="T2" fmla="*/ 2147483647 w 399"/>
              <a:gd name="T3" fmla="*/ 2147483647 h 399"/>
              <a:gd name="T4" fmla="*/ 2147483647 w 399"/>
              <a:gd name="T5" fmla="*/ 2147483647 h 399"/>
              <a:gd name="T6" fmla="*/ 2147483647 w 399"/>
              <a:gd name="T7" fmla="*/ 2147483647 h 399"/>
              <a:gd name="T8" fmla="*/ 2147483647 w 399"/>
              <a:gd name="T9" fmla="*/ 2147483647 h 399"/>
              <a:gd name="T10" fmla="*/ 2147483647 w 399"/>
              <a:gd name="T11" fmla="*/ 2147483647 h 399"/>
              <a:gd name="T12" fmla="*/ 2147483647 w 399"/>
              <a:gd name="T13" fmla="*/ 2147483647 h 399"/>
              <a:gd name="T14" fmla="*/ 2147483647 w 399"/>
              <a:gd name="T15" fmla="*/ 2147483647 h 399"/>
              <a:gd name="T16" fmla="*/ 2147483647 w 399"/>
              <a:gd name="T17" fmla="*/ 2147483647 h 399"/>
              <a:gd name="T18" fmla="*/ 2147483647 w 399"/>
              <a:gd name="T19" fmla="*/ 2147483647 h 399"/>
              <a:gd name="T20" fmla="*/ 2147483647 w 399"/>
              <a:gd name="T21" fmla="*/ 2147483647 h 399"/>
              <a:gd name="T22" fmla="*/ 0 w 399"/>
              <a:gd name="T23" fmla="*/ 2147483647 h 399"/>
              <a:gd name="T24" fmla="*/ 0 w 399"/>
              <a:gd name="T25" fmla="*/ 2147483647 h 399"/>
              <a:gd name="T26" fmla="*/ 0 w 399"/>
              <a:gd name="T27" fmla="*/ 0 h 399"/>
              <a:gd name="T28" fmla="*/ 2147483647 w 399"/>
              <a:gd name="T29" fmla="*/ 0 h 399"/>
              <a:gd name="T30" fmla="*/ 2147483647 w 399"/>
              <a:gd name="T31" fmla="*/ 2147483647 h 399"/>
              <a:gd name="T32" fmla="*/ 2147483647 w 399"/>
              <a:gd name="T33" fmla="*/ 0 h 399"/>
              <a:gd name="T34" fmla="*/ 2147483647 w 399"/>
              <a:gd name="T35" fmla="*/ 0 h 399"/>
              <a:gd name="T36" fmla="*/ 2147483647 w 399"/>
              <a:gd name="T37" fmla="*/ 2147483647 h 399"/>
              <a:gd name="T38" fmla="*/ 2147483647 w 399"/>
              <a:gd name="T39" fmla="*/ 2147483647 h 399"/>
              <a:gd name="T40" fmla="*/ 2147483647 w 399"/>
              <a:gd name="T41" fmla="*/ 2147483647 h 399"/>
              <a:gd name="T42" fmla="*/ 2147483647 w 399"/>
              <a:gd name="T43" fmla="*/ 2147483647 h 3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9"/>
              <a:gd name="T67" fmla="*/ 0 h 399"/>
              <a:gd name="T68" fmla="*/ 399 w 399"/>
              <a:gd name="T69" fmla="*/ 399 h 39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9" h="399">
                <a:moveTo>
                  <a:pt x="330" y="31"/>
                </a:moveTo>
                <a:lnTo>
                  <a:pt x="361" y="92"/>
                </a:lnTo>
                <a:lnTo>
                  <a:pt x="330" y="154"/>
                </a:lnTo>
                <a:lnTo>
                  <a:pt x="311" y="130"/>
                </a:lnTo>
                <a:lnTo>
                  <a:pt x="267" y="67"/>
                </a:lnTo>
                <a:lnTo>
                  <a:pt x="286" y="111"/>
                </a:lnTo>
                <a:lnTo>
                  <a:pt x="399" y="317"/>
                </a:lnTo>
                <a:lnTo>
                  <a:pt x="399" y="360"/>
                </a:lnTo>
                <a:lnTo>
                  <a:pt x="361" y="399"/>
                </a:lnTo>
                <a:lnTo>
                  <a:pt x="311" y="399"/>
                </a:lnTo>
                <a:lnTo>
                  <a:pt x="18" y="399"/>
                </a:lnTo>
                <a:lnTo>
                  <a:pt x="0" y="130"/>
                </a:lnTo>
                <a:lnTo>
                  <a:pt x="0" y="67"/>
                </a:lnTo>
                <a:lnTo>
                  <a:pt x="0" y="0"/>
                </a:lnTo>
                <a:lnTo>
                  <a:pt x="67" y="0"/>
                </a:lnTo>
                <a:lnTo>
                  <a:pt x="155" y="31"/>
                </a:lnTo>
                <a:lnTo>
                  <a:pt x="223" y="0"/>
                </a:lnTo>
                <a:lnTo>
                  <a:pt x="243" y="0"/>
                </a:lnTo>
                <a:lnTo>
                  <a:pt x="243" y="31"/>
                </a:lnTo>
                <a:lnTo>
                  <a:pt x="267" y="31"/>
                </a:lnTo>
                <a:lnTo>
                  <a:pt x="286" y="31"/>
                </a:lnTo>
                <a:lnTo>
                  <a:pt x="330" y="3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3" name="Freeform 162">
            <a:extLst>
              <a:ext uri="{FF2B5EF4-FFF2-40B4-BE49-F238E27FC236}">
                <a16:creationId xmlns:a16="http://schemas.microsoft.com/office/drawing/2014/main" id="{6E67DD18-A288-A84C-B63B-4A32B04A6193}"/>
              </a:ext>
            </a:extLst>
          </p:cNvPr>
          <p:cNvSpPr>
            <a:spLocks/>
          </p:cNvSpPr>
          <p:nvPr/>
        </p:nvSpPr>
        <p:spPr bwMode="auto">
          <a:xfrm>
            <a:off x="6189098" y="3695700"/>
            <a:ext cx="465137" cy="593725"/>
          </a:xfrm>
          <a:custGeom>
            <a:avLst/>
            <a:gdLst>
              <a:gd name="T0" fmla="*/ 2147483647 w 538"/>
              <a:gd name="T1" fmla="*/ 2147483647 h 606"/>
              <a:gd name="T2" fmla="*/ 2147483647 w 538"/>
              <a:gd name="T3" fmla="*/ 2147483647 h 606"/>
              <a:gd name="T4" fmla="*/ 2147483647 w 538"/>
              <a:gd name="T5" fmla="*/ 2147483647 h 606"/>
              <a:gd name="T6" fmla="*/ 2147483647 w 538"/>
              <a:gd name="T7" fmla="*/ 2147483647 h 606"/>
              <a:gd name="T8" fmla="*/ 2147483647 w 538"/>
              <a:gd name="T9" fmla="*/ 2147483647 h 606"/>
              <a:gd name="T10" fmla="*/ 0 w 538"/>
              <a:gd name="T11" fmla="*/ 2147483647 h 606"/>
              <a:gd name="T12" fmla="*/ 0 w 538"/>
              <a:gd name="T13" fmla="*/ 2147483647 h 606"/>
              <a:gd name="T14" fmla="*/ 2147483647 w 538"/>
              <a:gd name="T15" fmla="*/ 2147483647 h 606"/>
              <a:gd name="T16" fmla="*/ 2147483647 w 538"/>
              <a:gd name="T17" fmla="*/ 2147483647 h 606"/>
              <a:gd name="T18" fmla="*/ 2147483647 w 538"/>
              <a:gd name="T19" fmla="*/ 2147483647 h 606"/>
              <a:gd name="T20" fmla="*/ 2147483647 w 538"/>
              <a:gd name="T21" fmla="*/ 2147483647 h 606"/>
              <a:gd name="T22" fmla="*/ 2147483647 w 538"/>
              <a:gd name="T23" fmla="*/ 2147483647 h 606"/>
              <a:gd name="T24" fmla="*/ 2147483647 w 538"/>
              <a:gd name="T25" fmla="*/ 0 h 606"/>
              <a:gd name="T26" fmla="*/ 2147483647 w 538"/>
              <a:gd name="T27" fmla="*/ 2147483647 h 606"/>
              <a:gd name="T28" fmla="*/ 2147483647 w 538"/>
              <a:gd name="T29" fmla="*/ 2147483647 h 606"/>
              <a:gd name="T30" fmla="*/ 2147483647 w 538"/>
              <a:gd name="T31" fmla="*/ 2147483647 h 606"/>
              <a:gd name="T32" fmla="*/ 2147483647 w 538"/>
              <a:gd name="T33" fmla="*/ 2147483647 h 606"/>
              <a:gd name="T34" fmla="*/ 2147483647 w 538"/>
              <a:gd name="T35" fmla="*/ 2147483647 h 606"/>
              <a:gd name="T36" fmla="*/ 2147483647 w 538"/>
              <a:gd name="T37" fmla="*/ 2147483647 h 606"/>
              <a:gd name="T38" fmla="*/ 2147483647 w 538"/>
              <a:gd name="T39" fmla="*/ 2147483647 h 606"/>
              <a:gd name="T40" fmla="*/ 2147483647 w 538"/>
              <a:gd name="T41" fmla="*/ 2147483647 h 606"/>
              <a:gd name="T42" fmla="*/ 2147483647 w 538"/>
              <a:gd name="T43" fmla="*/ 2147483647 h 606"/>
              <a:gd name="T44" fmla="*/ 2147483647 w 538"/>
              <a:gd name="T45" fmla="*/ 2147483647 h 606"/>
              <a:gd name="T46" fmla="*/ 2147483647 w 538"/>
              <a:gd name="T47" fmla="*/ 2147483647 h 606"/>
              <a:gd name="T48" fmla="*/ 2147483647 w 538"/>
              <a:gd name="T49" fmla="*/ 2147483647 h 606"/>
              <a:gd name="T50" fmla="*/ 2147483647 w 538"/>
              <a:gd name="T51" fmla="*/ 2147483647 h 606"/>
              <a:gd name="T52" fmla="*/ 2147483647 w 538"/>
              <a:gd name="T53" fmla="*/ 2147483647 h 606"/>
              <a:gd name="T54" fmla="*/ 2147483647 w 538"/>
              <a:gd name="T55" fmla="*/ 2147483647 h 606"/>
              <a:gd name="T56" fmla="*/ 2147483647 w 538"/>
              <a:gd name="T57" fmla="*/ 2147483647 h 606"/>
              <a:gd name="T58" fmla="*/ 2147483647 w 538"/>
              <a:gd name="T59" fmla="*/ 2147483647 h 6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8"/>
              <a:gd name="T91" fmla="*/ 0 h 606"/>
              <a:gd name="T92" fmla="*/ 538 w 538"/>
              <a:gd name="T93" fmla="*/ 606 h 6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8" h="606">
                <a:moveTo>
                  <a:pt x="137" y="555"/>
                </a:moveTo>
                <a:lnTo>
                  <a:pt x="94" y="555"/>
                </a:lnTo>
                <a:lnTo>
                  <a:pt x="94" y="530"/>
                </a:lnTo>
                <a:lnTo>
                  <a:pt x="69" y="511"/>
                </a:lnTo>
                <a:lnTo>
                  <a:pt x="31" y="442"/>
                </a:lnTo>
                <a:lnTo>
                  <a:pt x="0" y="423"/>
                </a:lnTo>
                <a:lnTo>
                  <a:pt x="0" y="398"/>
                </a:lnTo>
                <a:lnTo>
                  <a:pt x="31" y="398"/>
                </a:lnTo>
                <a:lnTo>
                  <a:pt x="50" y="311"/>
                </a:lnTo>
                <a:lnTo>
                  <a:pt x="113" y="198"/>
                </a:lnTo>
                <a:lnTo>
                  <a:pt x="137" y="42"/>
                </a:lnTo>
                <a:lnTo>
                  <a:pt x="187" y="24"/>
                </a:lnTo>
                <a:lnTo>
                  <a:pt x="187" y="0"/>
                </a:lnTo>
                <a:lnTo>
                  <a:pt x="225" y="86"/>
                </a:lnTo>
                <a:lnTo>
                  <a:pt x="299" y="129"/>
                </a:lnTo>
                <a:lnTo>
                  <a:pt x="362" y="225"/>
                </a:lnTo>
                <a:lnTo>
                  <a:pt x="343" y="242"/>
                </a:lnTo>
                <a:lnTo>
                  <a:pt x="318" y="286"/>
                </a:lnTo>
                <a:lnTo>
                  <a:pt x="362" y="286"/>
                </a:lnTo>
                <a:lnTo>
                  <a:pt x="362" y="311"/>
                </a:lnTo>
                <a:lnTo>
                  <a:pt x="406" y="379"/>
                </a:lnTo>
                <a:lnTo>
                  <a:pt x="519" y="423"/>
                </a:lnTo>
                <a:lnTo>
                  <a:pt x="538" y="423"/>
                </a:lnTo>
                <a:lnTo>
                  <a:pt x="456" y="530"/>
                </a:lnTo>
                <a:lnTo>
                  <a:pt x="381" y="555"/>
                </a:lnTo>
                <a:lnTo>
                  <a:pt x="318" y="574"/>
                </a:lnTo>
                <a:lnTo>
                  <a:pt x="299" y="574"/>
                </a:lnTo>
                <a:lnTo>
                  <a:pt x="225" y="606"/>
                </a:lnTo>
                <a:lnTo>
                  <a:pt x="187" y="606"/>
                </a:lnTo>
                <a:lnTo>
                  <a:pt x="137" y="5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54" name="Freeform 163">
            <a:extLst>
              <a:ext uri="{FF2B5EF4-FFF2-40B4-BE49-F238E27FC236}">
                <a16:creationId xmlns:a16="http://schemas.microsoft.com/office/drawing/2014/main" id="{F91C22E1-2326-E04D-AB8C-21C387B01340}"/>
              </a:ext>
            </a:extLst>
          </p:cNvPr>
          <p:cNvSpPr>
            <a:spLocks/>
          </p:cNvSpPr>
          <p:nvPr/>
        </p:nvSpPr>
        <p:spPr bwMode="auto">
          <a:xfrm>
            <a:off x="6189098" y="3695700"/>
            <a:ext cx="465137" cy="593725"/>
          </a:xfrm>
          <a:custGeom>
            <a:avLst/>
            <a:gdLst>
              <a:gd name="T0" fmla="*/ 2147483647 w 538"/>
              <a:gd name="T1" fmla="*/ 2147483647 h 606"/>
              <a:gd name="T2" fmla="*/ 2147483647 w 538"/>
              <a:gd name="T3" fmla="*/ 2147483647 h 606"/>
              <a:gd name="T4" fmla="*/ 2147483647 w 538"/>
              <a:gd name="T5" fmla="*/ 2147483647 h 606"/>
              <a:gd name="T6" fmla="*/ 2147483647 w 538"/>
              <a:gd name="T7" fmla="*/ 2147483647 h 606"/>
              <a:gd name="T8" fmla="*/ 2147483647 w 538"/>
              <a:gd name="T9" fmla="*/ 2147483647 h 606"/>
              <a:gd name="T10" fmla="*/ 0 w 538"/>
              <a:gd name="T11" fmla="*/ 2147483647 h 606"/>
              <a:gd name="T12" fmla="*/ 0 w 538"/>
              <a:gd name="T13" fmla="*/ 2147483647 h 606"/>
              <a:gd name="T14" fmla="*/ 2147483647 w 538"/>
              <a:gd name="T15" fmla="*/ 2147483647 h 606"/>
              <a:gd name="T16" fmla="*/ 2147483647 w 538"/>
              <a:gd name="T17" fmla="*/ 2147483647 h 606"/>
              <a:gd name="T18" fmla="*/ 2147483647 w 538"/>
              <a:gd name="T19" fmla="*/ 2147483647 h 606"/>
              <a:gd name="T20" fmla="*/ 2147483647 w 538"/>
              <a:gd name="T21" fmla="*/ 2147483647 h 606"/>
              <a:gd name="T22" fmla="*/ 2147483647 w 538"/>
              <a:gd name="T23" fmla="*/ 2147483647 h 606"/>
              <a:gd name="T24" fmla="*/ 2147483647 w 538"/>
              <a:gd name="T25" fmla="*/ 0 h 606"/>
              <a:gd name="T26" fmla="*/ 2147483647 w 538"/>
              <a:gd name="T27" fmla="*/ 2147483647 h 606"/>
              <a:gd name="T28" fmla="*/ 2147483647 w 538"/>
              <a:gd name="T29" fmla="*/ 2147483647 h 606"/>
              <a:gd name="T30" fmla="*/ 2147483647 w 538"/>
              <a:gd name="T31" fmla="*/ 2147483647 h 606"/>
              <a:gd name="T32" fmla="*/ 2147483647 w 538"/>
              <a:gd name="T33" fmla="*/ 2147483647 h 606"/>
              <a:gd name="T34" fmla="*/ 2147483647 w 538"/>
              <a:gd name="T35" fmla="*/ 2147483647 h 606"/>
              <a:gd name="T36" fmla="*/ 2147483647 w 538"/>
              <a:gd name="T37" fmla="*/ 2147483647 h 606"/>
              <a:gd name="T38" fmla="*/ 2147483647 w 538"/>
              <a:gd name="T39" fmla="*/ 2147483647 h 606"/>
              <a:gd name="T40" fmla="*/ 2147483647 w 538"/>
              <a:gd name="T41" fmla="*/ 2147483647 h 606"/>
              <a:gd name="T42" fmla="*/ 2147483647 w 538"/>
              <a:gd name="T43" fmla="*/ 2147483647 h 606"/>
              <a:gd name="T44" fmla="*/ 2147483647 w 538"/>
              <a:gd name="T45" fmla="*/ 2147483647 h 606"/>
              <a:gd name="T46" fmla="*/ 2147483647 w 538"/>
              <a:gd name="T47" fmla="*/ 2147483647 h 606"/>
              <a:gd name="T48" fmla="*/ 2147483647 w 538"/>
              <a:gd name="T49" fmla="*/ 2147483647 h 606"/>
              <a:gd name="T50" fmla="*/ 2147483647 w 538"/>
              <a:gd name="T51" fmla="*/ 2147483647 h 606"/>
              <a:gd name="T52" fmla="*/ 2147483647 w 538"/>
              <a:gd name="T53" fmla="*/ 2147483647 h 606"/>
              <a:gd name="T54" fmla="*/ 2147483647 w 538"/>
              <a:gd name="T55" fmla="*/ 2147483647 h 606"/>
              <a:gd name="T56" fmla="*/ 2147483647 w 538"/>
              <a:gd name="T57" fmla="*/ 2147483647 h 606"/>
              <a:gd name="T58" fmla="*/ 2147483647 w 538"/>
              <a:gd name="T59" fmla="*/ 2147483647 h 6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8"/>
              <a:gd name="T91" fmla="*/ 0 h 606"/>
              <a:gd name="T92" fmla="*/ 538 w 538"/>
              <a:gd name="T93" fmla="*/ 606 h 6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8" h="606">
                <a:moveTo>
                  <a:pt x="137" y="555"/>
                </a:moveTo>
                <a:lnTo>
                  <a:pt x="94" y="555"/>
                </a:lnTo>
                <a:lnTo>
                  <a:pt x="94" y="530"/>
                </a:lnTo>
                <a:lnTo>
                  <a:pt x="69" y="511"/>
                </a:lnTo>
                <a:lnTo>
                  <a:pt x="31" y="442"/>
                </a:lnTo>
                <a:lnTo>
                  <a:pt x="0" y="423"/>
                </a:lnTo>
                <a:lnTo>
                  <a:pt x="0" y="398"/>
                </a:lnTo>
                <a:lnTo>
                  <a:pt x="31" y="398"/>
                </a:lnTo>
                <a:lnTo>
                  <a:pt x="50" y="311"/>
                </a:lnTo>
                <a:lnTo>
                  <a:pt x="113" y="198"/>
                </a:lnTo>
                <a:lnTo>
                  <a:pt x="137" y="42"/>
                </a:lnTo>
                <a:lnTo>
                  <a:pt x="187" y="24"/>
                </a:lnTo>
                <a:lnTo>
                  <a:pt x="187" y="0"/>
                </a:lnTo>
                <a:lnTo>
                  <a:pt x="225" y="86"/>
                </a:lnTo>
                <a:lnTo>
                  <a:pt x="299" y="129"/>
                </a:lnTo>
                <a:lnTo>
                  <a:pt x="362" y="225"/>
                </a:lnTo>
                <a:lnTo>
                  <a:pt x="343" y="242"/>
                </a:lnTo>
                <a:lnTo>
                  <a:pt x="318" y="286"/>
                </a:lnTo>
                <a:lnTo>
                  <a:pt x="362" y="286"/>
                </a:lnTo>
                <a:lnTo>
                  <a:pt x="362" y="311"/>
                </a:lnTo>
                <a:lnTo>
                  <a:pt x="406" y="379"/>
                </a:lnTo>
                <a:lnTo>
                  <a:pt x="519" y="423"/>
                </a:lnTo>
                <a:lnTo>
                  <a:pt x="538" y="423"/>
                </a:lnTo>
                <a:lnTo>
                  <a:pt x="456" y="530"/>
                </a:lnTo>
                <a:lnTo>
                  <a:pt x="381" y="555"/>
                </a:lnTo>
                <a:lnTo>
                  <a:pt x="318" y="574"/>
                </a:lnTo>
                <a:lnTo>
                  <a:pt x="299" y="574"/>
                </a:lnTo>
                <a:lnTo>
                  <a:pt x="225" y="606"/>
                </a:lnTo>
                <a:lnTo>
                  <a:pt x="187" y="606"/>
                </a:lnTo>
                <a:lnTo>
                  <a:pt x="137" y="55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5" name="Freeform 164">
            <a:extLst>
              <a:ext uri="{FF2B5EF4-FFF2-40B4-BE49-F238E27FC236}">
                <a16:creationId xmlns:a16="http://schemas.microsoft.com/office/drawing/2014/main" id="{DBADF329-D527-694C-A18F-AE91CFD43372}"/>
              </a:ext>
            </a:extLst>
          </p:cNvPr>
          <p:cNvSpPr>
            <a:spLocks/>
          </p:cNvSpPr>
          <p:nvPr/>
        </p:nvSpPr>
        <p:spPr bwMode="auto">
          <a:xfrm>
            <a:off x="6081148" y="4260850"/>
            <a:ext cx="166687" cy="219075"/>
          </a:xfrm>
          <a:custGeom>
            <a:avLst/>
            <a:gdLst>
              <a:gd name="T0" fmla="*/ 2147483647 w 193"/>
              <a:gd name="T1" fmla="*/ 0 h 225"/>
              <a:gd name="T2" fmla="*/ 2147483647 w 193"/>
              <a:gd name="T3" fmla="*/ 0 h 225"/>
              <a:gd name="T4" fmla="*/ 2147483647 w 193"/>
              <a:gd name="T5" fmla="*/ 2147483647 h 225"/>
              <a:gd name="T6" fmla="*/ 2147483647 w 193"/>
              <a:gd name="T7" fmla="*/ 2147483647 h 225"/>
              <a:gd name="T8" fmla="*/ 2147483647 w 193"/>
              <a:gd name="T9" fmla="*/ 2147483647 h 225"/>
              <a:gd name="T10" fmla="*/ 2147483647 w 193"/>
              <a:gd name="T11" fmla="*/ 2147483647 h 225"/>
              <a:gd name="T12" fmla="*/ 2147483647 w 193"/>
              <a:gd name="T13" fmla="*/ 2147483647 h 225"/>
              <a:gd name="T14" fmla="*/ 0 w 193"/>
              <a:gd name="T15" fmla="*/ 2147483647 h 225"/>
              <a:gd name="T16" fmla="*/ 2147483647 w 193"/>
              <a:gd name="T17" fmla="*/ 2147483647 h 225"/>
              <a:gd name="T18" fmla="*/ 2147483647 w 193"/>
              <a:gd name="T19" fmla="*/ 2147483647 h 225"/>
              <a:gd name="T20" fmla="*/ 2147483647 w 193"/>
              <a:gd name="T21" fmla="*/ 2147483647 h 225"/>
              <a:gd name="T22" fmla="*/ 2147483647 w 193"/>
              <a:gd name="T23" fmla="*/ 2147483647 h 225"/>
              <a:gd name="T24" fmla="*/ 2147483647 w 193"/>
              <a:gd name="T25" fmla="*/ 2147483647 h 225"/>
              <a:gd name="T26" fmla="*/ 2147483647 w 193"/>
              <a:gd name="T27" fmla="*/ 2147483647 h 225"/>
              <a:gd name="T28" fmla="*/ 2147483647 w 193"/>
              <a:gd name="T29" fmla="*/ 0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3"/>
              <a:gd name="T46" fmla="*/ 0 h 225"/>
              <a:gd name="T47" fmla="*/ 193 w 193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3" h="225">
                <a:moveTo>
                  <a:pt x="155" y="0"/>
                </a:moveTo>
                <a:lnTo>
                  <a:pt x="174" y="0"/>
                </a:lnTo>
                <a:lnTo>
                  <a:pt x="193" y="93"/>
                </a:lnTo>
                <a:lnTo>
                  <a:pt x="155" y="154"/>
                </a:lnTo>
                <a:lnTo>
                  <a:pt x="155" y="225"/>
                </a:lnTo>
                <a:lnTo>
                  <a:pt x="80" y="225"/>
                </a:lnTo>
                <a:lnTo>
                  <a:pt x="17" y="225"/>
                </a:lnTo>
                <a:lnTo>
                  <a:pt x="0" y="225"/>
                </a:lnTo>
                <a:lnTo>
                  <a:pt x="17" y="154"/>
                </a:lnTo>
                <a:lnTo>
                  <a:pt x="36" y="112"/>
                </a:lnTo>
                <a:lnTo>
                  <a:pt x="61" y="93"/>
                </a:lnTo>
                <a:lnTo>
                  <a:pt x="36" y="68"/>
                </a:lnTo>
                <a:lnTo>
                  <a:pt x="36" y="30"/>
                </a:lnTo>
                <a:lnTo>
                  <a:pt x="80" y="30"/>
                </a:lnTo>
                <a:lnTo>
                  <a:pt x="1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56" name="Freeform 165">
            <a:extLst>
              <a:ext uri="{FF2B5EF4-FFF2-40B4-BE49-F238E27FC236}">
                <a16:creationId xmlns:a16="http://schemas.microsoft.com/office/drawing/2014/main" id="{5247E54F-1B3D-3F4A-96FD-84081358A915}"/>
              </a:ext>
            </a:extLst>
          </p:cNvPr>
          <p:cNvSpPr>
            <a:spLocks/>
          </p:cNvSpPr>
          <p:nvPr/>
        </p:nvSpPr>
        <p:spPr bwMode="auto">
          <a:xfrm>
            <a:off x="6081148" y="4260850"/>
            <a:ext cx="166687" cy="219075"/>
          </a:xfrm>
          <a:custGeom>
            <a:avLst/>
            <a:gdLst>
              <a:gd name="T0" fmla="*/ 2147483647 w 193"/>
              <a:gd name="T1" fmla="*/ 0 h 225"/>
              <a:gd name="T2" fmla="*/ 2147483647 w 193"/>
              <a:gd name="T3" fmla="*/ 0 h 225"/>
              <a:gd name="T4" fmla="*/ 2147483647 w 193"/>
              <a:gd name="T5" fmla="*/ 2147483647 h 225"/>
              <a:gd name="T6" fmla="*/ 2147483647 w 193"/>
              <a:gd name="T7" fmla="*/ 2147483647 h 225"/>
              <a:gd name="T8" fmla="*/ 2147483647 w 193"/>
              <a:gd name="T9" fmla="*/ 2147483647 h 225"/>
              <a:gd name="T10" fmla="*/ 2147483647 w 193"/>
              <a:gd name="T11" fmla="*/ 2147483647 h 225"/>
              <a:gd name="T12" fmla="*/ 2147483647 w 193"/>
              <a:gd name="T13" fmla="*/ 2147483647 h 225"/>
              <a:gd name="T14" fmla="*/ 0 w 193"/>
              <a:gd name="T15" fmla="*/ 2147483647 h 225"/>
              <a:gd name="T16" fmla="*/ 2147483647 w 193"/>
              <a:gd name="T17" fmla="*/ 2147483647 h 225"/>
              <a:gd name="T18" fmla="*/ 2147483647 w 193"/>
              <a:gd name="T19" fmla="*/ 2147483647 h 225"/>
              <a:gd name="T20" fmla="*/ 2147483647 w 193"/>
              <a:gd name="T21" fmla="*/ 2147483647 h 225"/>
              <a:gd name="T22" fmla="*/ 2147483647 w 193"/>
              <a:gd name="T23" fmla="*/ 2147483647 h 225"/>
              <a:gd name="T24" fmla="*/ 2147483647 w 193"/>
              <a:gd name="T25" fmla="*/ 2147483647 h 225"/>
              <a:gd name="T26" fmla="*/ 2147483647 w 193"/>
              <a:gd name="T27" fmla="*/ 2147483647 h 225"/>
              <a:gd name="T28" fmla="*/ 2147483647 w 193"/>
              <a:gd name="T29" fmla="*/ 0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3"/>
              <a:gd name="T46" fmla="*/ 0 h 225"/>
              <a:gd name="T47" fmla="*/ 193 w 193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3" h="225">
                <a:moveTo>
                  <a:pt x="155" y="0"/>
                </a:moveTo>
                <a:lnTo>
                  <a:pt x="174" y="0"/>
                </a:lnTo>
                <a:lnTo>
                  <a:pt x="193" y="93"/>
                </a:lnTo>
                <a:lnTo>
                  <a:pt x="155" y="154"/>
                </a:lnTo>
                <a:lnTo>
                  <a:pt x="155" y="225"/>
                </a:lnTo>
                <a:lnTo>
                  <a:pt x="80" y="225"/>
                </a:lnTo>
                <a:lnTo>
                  <a:pt x="17" y="225"/>
                </a:lnTo>
                <a:lnTo>
                  <a:pt x="0" y="225"/>
                </a:lnTo>
                <a:lnTo>
                  <a:pt x="17" y="154"/>
                </a:lnTo>
                <a:lnTo>
                  <a:pt x="36" y="112"/>
                </a:lnTo>
                <a:lnTo>
                  <a:pt x="61" y="93"/>
                </a:lnTo>
                <a:lnTo>
                  <a:pt x="36" y="68"/>
                </a:lnTo>
                <a:lnTo>
                  <a:pt x="36" y="30"/>
                </a:lnTo>
                <a:lnTo>
                  <a:pt x="80" y="30"/>
                </a:lnTo>
                <a:lnTo>
                  <a:pt x="155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7" name="Freeform 166">
            <a:extLst>
              <a:ext uri="{FF2B5EF4-FFF2-40B4-BE49-F238E27FC236}">
                <a16:creationId xmlns:a16="http://schemas.microsoft.com/office/drawing/2014/main" id="{7B9C86F5-F138-A645-B863-22C8E31D96EB}"/>
              </a:ext>
            </a:extLst>
          </p:cNvPr>
          <p:cNvSpPr>
            <a:spLocks/>
          </p:cNvSpPr>
          <p:nvPr/>
        </p:nvSpPr>
        <p:spPr bwMode="auto">
          <a:xfrm>
            <a:off x="6216085" y="4241800"/>
            <a:ext cx="249238" cy="393700"/>
          </a:xfrm>
          <a:custGeom>
            <a:avLst/>
            <a:gdLst>
              <a:gd name="T0" fmla="*/ 2147483647 w 285"/>
              <a:gd name="T1" fmla="*/ 2147483647 h 398"/>
              <a:gd name="T2" fmla="*/ 2147483647 w 285"/>
              <a:gd name="T3" fmla="*/ 2147483647 h 398"/>
              <a:gd name="T4" fmla="*/ 2147483647 w 285"/>
              <a:gd name="T5" fmla="*/ 2147483647 h 398"/>
              <a:gd name="T6" fmla="*/ 2147483647 w 285"/>
              <a:gd name="T7" fmla="*/ 2147483647 h 398"/>
              <a:gd name="T8" fmla="*/ 2147483647 w 285"/>
              <a:gd name="T9" fmla="*/ 2147483647 h 398"/>
              <a:gd name="T10" fmla="*/ 2147483647 w 285"/>
              <a:gd name="T11" fmla="*/ 2147483647 h 398"/>
              <a:gd name="T12" fmla="*/ 2147483647 w 285"/>
              <a:gd name="T13" fmla="*/ 2147483647 h 398"/>
              <a:gd name="T14" fmla="*/ 2147483647 w 285"/>
              <a:gd name="T15" fmla="*/ 2147483647 h 398"/>
              <a:gd name="T16" fmla="*/ 2147483647 w 285"/>
              <a:gd name="T17" fmla="*/ 2147483647 h 398"/>
              <a:gd name="T18" fmla="*/ 2147483647 w 285"/>
              <a:gd name="T19" fmla="*/ 2147483647 h 398"/>
              <a:gd name="T20" fmla="*/ 2147483647 w 285"/>
              <a:gd name="T21" fmla="*/ 2147483647 h 398"/>
              <a:gd name="T22" fmla="*/ 2147483647 w 285"/>
              <a:gd name="T23" fmla="*/ 2147483647 h 398"/>
              <a:gd name="T24" fmla="*/ 2147483647 w 285"/>
              <a:gd name="T25" fmla="*/ 0 h 398"/>
              <a:gd name="T26" fmla="*/ 2147483647 w 285"/>
              <a:gd name="T27" fmla="*/ 0 h 398"/>
              <a:gd name="T28" fmla="*/ 2147483647 w 285"/>
              <a:gd name="T29" fmla="*/ 0 h 398"/>
              <a:gd name="T30" fmla="*/ 0 w 285"/>
              <a:gd name="T31" fmla="*/ 2147483647 h 398"/>
              <a:gd name="T32" fmla="*/ 2147483647 w 285"/>
              <a:gd name="T33" fmla="*/ 2147483647 h 398"/>
              <a:gd name="T34" fmla="*/ 2147483647 w 285"/>
              <a:gd name="T35" fmla="*/ 2147483647 h 398"/>
              <a:gd name="T36" fmla="*/ 0 w 285"/>
              <a:gd name="T37" fmla="*/ 2147483647 h 398"/>
              <a:gd name="T38" fmla="*/ 0 w 285"/>
              <a:gd name="T39" fmla="*/ 2147483647 h 398"/>
              <a:gd name="T40" fmla="*/ 2147483647 w 285"/>
              <a:gd name="T41" fmla="*/ 2147483647 h 398"/>
              <a:gd name="T42" fmla="*/ 2147483647 w 285"/>
              <a:gd name="T43" fmla="*/ 2147483647 h 398"/>
              <a:gd name="T44" fmla="*/ 2147483647 w 285"/>
              <a:gd name="T45" fmla="*/ 2147483647 h 3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5"/>
              <a:gd name="T70" fmla="*/ 0 h 398"/>
              <a:gd name="T71" fmla="*/ 285 w 285"/>
              <a:gd name="T72" fmla="*/ 398 h 3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5" h="398">
                <a:moveTo>
                  <a:pt x="154" y="354"/>
                </a:moveTo>
                <a:lnTo>
                  <a:pt x="192" y="398"/>
                </a:lnTo>
                <a:lnTo>
                  <a:pt x="234" y="330"/>
                </a:lnTo>
                <a:lnTo>
                  <a:pt x="234" y="286"/>
                </a:lnTo>
                <a:lnTo>
                  <a:pt x="234" y="310"/>
                </a:lnTo>
                <a:lnTo>
                  <a:pt x="285" y="267"/>
                </a:lnTo>
                <a:lnTo>
                  <a:pt x="266" y="223"/>
                </a:lnTo>
                <a:lnTo>
                  <a:pt x="266" y="85"/>
                </a:lnTo>
                <a:lnTo>
                  <a:pt x="285" y="17"/>
                </a:lnTo>
                <a:lnTo>
                  <a:pt x="266" y="17"/>
                </a:lnTo>
                <a:lnTo>
                  <a:pt x="192" y="49"/>
                </a:lnTo>
                <a:lnTo>
                  <a:pt x="154" y="49"/>
                </a:lnTo>
                <a:lnTo>
                  <a:pt x="104" y="0"/>
                </a:lnTo>
                <a:lnTo>
                  <a:pt x="61" y="0"/>
                </a:lnTo>
                <a:lnTo>
                  <a:pt x="17" y="0"/>
                </a:lnTo>
                <a:lnTo>
                  <a:pt x="0" y="17"/>
                </a:lnTo>
                <a:lnTo>
                  <a:pt x="17" y="17"/>
                </a:lnTo>
                <a:lnTo>
                  <a:pt x="36" y="110"/>
                </a:lnTo>
                <a:lnTo>
                  <a:pt x="0" y="173"/>
                </a:lnTo>
                <a:lnTo>
                  <a:pt x="0" y="242"/>
                </a:lnTo>
                <a:lnTo>
                  <a:pt x="17" y="242"/>
                </a:lnTo>
                <a:lnTo>
                  <a:pt x="129" y="310"/>
                </a:lnTo>
                <a:lnTo>
                  <a:pt x="154" y="3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58" name="Freeform 167">
            <a:extLst>
              <a:ext uri="{FF2B5EF4-FFF2-40B4-BE49-F238E27FC236}">
                <a16:creationId xmlns:a16="http://schemas.microsoft.com/office/drawing/2014/main" id="{C6C7A19D-81C3-8D4D-97CD-1F9E39D96A8D}"/>
              </a:ext>
            </a:extLst>
          </p:cNvPr>
          <p:cNvSpPr>
            <a:spLocks/>
          </p:cNvSpPr>
          <p:nvPr/>
        </p:nvSpPr>
        <p:spPr bwMode="auto">
          <a:xfrm>
            <a:off x="6216085" y="4241800"/>
            <a:ext cx="249238" cy="393700"/>
          </a:xfrm>
          <a:custGeom>
            <a:avLst/>
            <a:gdLst>
              <a:gd name="T0" fmla="*/ 2147483647 w 285"/>
              <a:gd name="T1" fmla="*/ 2147483647 h 398"/>
              <a:gd name="T2" fmla="*/ 2147483647 w 285"/>
              <a:gd name="T3" fmla="*/ 2147483647 h 398"/>
              <a:gd name="T4" fmla="*/ 2147483647 w 285"/>
              <a:gd name="T5" fmla="*/ 2147483647 h 398"/>
              <a:gd name="T6" fmla="*/ 2147483647 w 285"/>
              <a:gd name="T7" fmla="*/ 2147483647 h 398"/>
              <a:gd name="T8" fmla="*/ 2147483647 w 285"/>
              <a:gd name="T9" fmla="*/ 2147483647 h 398"/>
              <a:gd name="T10" fmla="*/ 2147483647 w 285"/>
              <a:gd name="T11" fmla="*/ 2147483647 h 398"/>
              <a:gd name="T12" fmla="*/ 2147483647 w 285"/>
              <a:gd name="T13" fmla="*/ 2147483647 h 398"/>
              <a:gd name="T14" fmla="*/ 2147483647 w 285"/>
              <a:gd name="T15" fmla="*/ 2147483647 h 398"/>
              <a:gd name="T16" fmla="*/ 2147483647 w 285"/>
              <a:gd name="T17" fmla="*/ 2147483647 h 398"/>
              <a:gd name="T18" fmla="*/ 2147483647 w 285"/>
              <a:gd name="T19" fmla="*/ 2147483647 h 398"/>
              <a:gd name="T20" fmla="*/ 2147483647 w 285"/>
              <a:gd name="T21" fmla="*/ 2147483647 h 398"/>
              <a:gd name="T22" fmla="*/ 2147483647 w 285"/>
              <a:gd name="T23" fmla="*/ 2147483647 h 398"/>
              <a:gd name="T24" fmla="*/ 2147483647 w 285"/>
              <a:gd name="T25" fmla="*/ 0 h 398"/>
              <a:gd name="T26" fmla="*/ 2147483647 w 285"/>
              <a:gd name="T27" fmla="*/ 0 h 398"/>
              <a:gd name="T28" fmla="*/ 2147483647 w 285"/>
              <a:gd name="T29" fmla="*/ 0 h 398"/>
              <a:gd name="T30" fmla="*/ 0 w 285"/>
              <a:gd name="T31" fmla="*/ 2147483647 h 398"/>
              <a:gd name="T32" fmla="*/ 2147483647 w 285"/>
              <a:gd name="T33" fmla="*/ 2147483647 h 398"/>
              <a:gd name="T34" fmla="*/ 2147483647 w 285"/>
              <a:gd name="T35" fmla="*/ 2147483647 h 398"/>
              <a:gd name="T36" fmla="*/ 0 w 285"/>
              <a:gd name="T37" fmla="*/ 2147483647 h 398"/>
              <a:gd name="T38" fmla="*/ 0 w 285"/>
              <a:gd name="T39" fmla="*/ 2147483647 h 398"/>
              <a:gd name="T40" fmla="*/ 2147483647 w 285"/>
              <a:gd name="T41" fmla="*/ 2147483647 h 398"/>
              <a:gd name="T42" fmla="*/ 2147483647 w 285"/>
              <a:gd name="T43" fmla="*/ 2147483647 h 398"/>
              <a:gd name="T44" fmla="*/ 2147483647 w 285"/>
              <a:gd name="T45" fmla="*/ 2147483647 h 3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5"/>
              <a:gd name="T70" fmla="*/ 0 h 398"/>
              <a:gd name="T71" fmla="*/ 285 w 285"/>
              <a:gd name="T72" fmla="*/ 398 h 3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5" h="398">
                <a:moveTo>
                  <a:pt x="154" y="354"/>
                </a:moveTo>
                <a:lnTo>
                  <a:pt x="192" y="398"/>
                </a:lnTo>
                <a:lnTo>
                  <a:pt x="234" y="330"/>
                </a:lnTo>
                <a:lnTo>
                  <a:pt x="234" y="286"/>
                </a:lnTo>
                <a:lnTo>
                  <a:pt x="234" y="310"/>
                </a:lnTo>
                <a:lnTo>
                  <a:pt x="285" y="267"/>
                </a:lnTo>
                <a:lnTo>
                  <a:pt x="266" y="223"/>
                </a:lnTo>
                <a:lnTo>
                  <a:pt x="266" y="85"/>
                </a:lnTo>
                <a:lnTo>
                  <a:pt x="285" y="17"/>
                </a:lnTo>
                <a:lnTo>
                  <a:pt x="266" y="17"/>
                </a:lnTo>
                <a:lnTo>
                  <a:pt x="192" y="49"/>
                </a:lnTo>
                <a:lnTo>
                  <a:pt x="154" y="49"/>
                </a:lnTo>
                <a:lnTo>
                  <a:pt x="104" y="0"/>
                </a:lnTo>
                <a:lnTo>
                  <a:pt x="61" y="0"/>
                </a:lnTo>
                <a:lnTo>
                  <a:pt x="17" y="0"/>
                </a:lnTo>
                <a:lnTo>
                  <a:pt x="0" y="17"/>
                </a:lnTo>
                <a:lnTo>
                  <a:pt x="17" y="17"/>
                </a:lnTo>
                <a:lnTo>
                  <a:pt x="36" y="110"/>
                </a:lnTo>
                <a:lnTo>
                  <a:pt x="0" y="173"/>
                </a:lnTo>
                <a:lnTo>
                  <a:pt x="0" y="242"/>
                </a:lnTo>
                <a:lnTo>
                  <a:pt x="17" y="242"/>
                </a:lnTo>
                <a:lnTo>
                  <a:pt x="129" y="310"/>
                </a:lnTo>
                <a:lnTo>
                  <a:pt x="154" y="35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9" name="Freeform 168">
            <a:extLst>
              <a:ext uri="{FF2B5EF4-FFF2-40B4-BE49-F238E27FC236}">
                <a16:creationId xmlns:a16="http://schemas.microsoft.com/office/drawing/2014/main" id="{9666BF39-D64A-1C42-9839-E8326F5B84AF}"/>
              </a:ext>
            </a:extLst>
          </p:cNvPr>
          <p:cNvSpPr>
            <a:spLocks/>
          </p:cNvSpPr>
          <p:nvPr/>
        </p:nvSpPr>
        <p:spPr bwMode="auto">
          <a:xfrm>
            <a:off x="6081148" y="4479925"/>
            <a:ext cx="339725" cy="436563"/>
          </a:xfrm>
          <a:custGeom>
            <a:avLst/>
            <a:gdLst>
              <a:gd name="T0" fmla="*/ 2147483647 w 393"/>
              <a:gd name="T1" fmla="*/ 0 h 442"/>
              <a:gd name="T2" fmla="*/ 2147483647 w 393"/>
              <a:gd name="T3" fmla="*/ 0 h 442"/>
              <a:gd name="T4" fmla="*/ 2147483647 w 393"/>
              <a:gd name="T5" fmla="*/ 0 h 442"/>
              <a:gd name="T6" fmla="*/ 2147483647 w 393"/>
              <a:gd name="T7" fmla="*/ 0 h 442"/>
              <a:gd name="T8" fmla="*/ 2147483647 w 393"/>
              <a:gd name="T9" fmla="*/ 2147483647 h 442"/>
              <a:gd name="T10" fmla="*/ 2147483647 w 393"/>
              <a:gd name="T11" fmla="*/ 2147483647 h 442"/>
              <a:gd name="T12" fmla="*/ 2147483647 w 393"/>
              <a:gd name="T13" fmla="*/ 2147483647 h 442"/>
              <a:gd name="T14" fmla="*/ 2147483647 w 393"/>
              <a:gd name="T15" fmla="*/ 2147483647 h 442"/>
              <a:gd name="T16" fmla="*/ 2147483647 w 393"/>
              <a:gd name="T17" fmla="*/ 2147483647 h 442"/>
              <a:gd name="T18" fmla="*/ 2147483647 w 393"/>
              <a:gd name="T19" fmla="*/ 2147483647 h 442"/>
              <a:gd name="T20" fmla="*/ 2147483647 w 393"/>
              <a:gd name="T21" fmla="*/ 2147483647 h 442"/>
              <a:gd name="T22" fmla="*/ 2147483647 w 393"/>
              <a:gd name="T23" fmla="*/ 2147483647 h 442"/>
              <a:gd name="T24" fmla="*/ 2147483647 w 393"/>
              <a:gd name="T25" fmla="*/ 2147483647 h 442"/>
              <a:gd name="T26" fmla="*/ 2147483647 w 393"/>
              <a:gd name="T27" fmla="*/ 2147483647 h 442"/>
              <a:gd name="T28" fmla="*/ 2147483647 w 393"/>
              <a:gd name="T29" fmla="*/ 2147483647 h 442"/>
              <a:gd name="T30" fmla="*/ 2147483647 w 393"/>
              <a:gd name="T31" fmla="*/ 2147483647 h 442"/>
              <a:gd name="T32" fmla="*/ 2147483647 w 393"/>
              <a:gd name="T33" fmla="*/ 2147483647 h 442"/>
              <a:gd name="T34" fmla="*/ 2147483647 w 393"/>
              <a:gd name="T35" fmla="*/ 2147483647 h 442"/>
              <a:gd name="T36" fmla="*/ 2147483647 w 393"/>
              <a:gd name="T37" fmla="*/ 2147483647 h 442"/>
              <a:gd name="T38" fmla="*/ 2147483647 w 393"/>
              <a:gd name="T39" fmla="*/ 2147483647 h 442"/>
              <a:gd name="T40" fmla="*/ 2147483647 w 393"/>
              <a:gd name="T41" fmla="*/ 2147483647 h 442"/>
              <a:gd name="T42" fmla="*/ 0 w 393"/>
              <a:gd name="T43" fmla="*/ 2147483647 h 442"/>
              <a:gd name="T44" fmla="*/ 0 w 393"/>
              <a:gd name="T45" fmla="*/ 2147483647 h 442"/>
              <a:gd name="T46" fmla="*/ 2147483647 w 393"/>
              <a:gd name="T47" fmla="*/ 2147483647 h 442"/>
              <a:gd name="T48" fmla="*/ 2147483647 w 393"/>
              <a:gd name="T49" fmla="*/ 2147483647 h 442"/>
              <a:gd name="T50" fmla="*/ 2147483647 w 393"/>
              <a:gd name="T51" fmla="*/ 2147483647 h 442"/>
              <a:gd name="T52" fmla="*/ 2147483647 w 393"/>
              <a:gd name="T53" fmla="*/ 0 h 4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3"/>
              <a:gd name="T82" fmla="*/ 0 h 442"/>
              <a:gd name="T83" fmla="*/ 393 w 393"/>
              <a:gd name="T84" fmla="*/ 442 h 44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3" h="442">
                <a:moveTo>
                  <a:pt x="17" y="0"/>
                </a:moveTo>
                <a:lnTo>
                  <a:pt x="80" y="0"/>
                </a:lnTo>
                <a:lnTo>
                  <a:pt x="155" y="0"/>
                </a:lnTo>
                <a:lnTo>
                  <a:pt x="174" y="0"/>
                </a:lnTo>
                <a:lnTo>
                  <a:pt x="286" y="66"/>
                </a:lnTo>
                <a:lnTo>
                  <a:pt x="311" y="110"/>
                </a:lnTo>
                <a:lnTo>
                  <a:pt x="349" y="154"/>
                </a:lnTo>
                <a:lnTo>
                  <a:pt x="330" y="198"/>
                </a:lnTo>
                <a:lnTo>
                  <a:pt x="374" y="248"/>
                </a:lnTo>
                <a:lnTo>
                  <a:pt x="349" y="335"/>
                </a:lnTo>
                <a:lnTo>
                  <a:pt x="374" y="374"/>
                </a:lnTo>
                <a:lnTo>
                  <a:pt x="393" y="404"/>
                </a:lnTo>
                <a:lnTo>
                  <a:pt x="349" y="423"/>
                </a:lnTo>
                <a:lnTo>
                  <a:pt x="237" y="442"/>
                </a:lnTo>
                <a:lnTo>
                  <a:pt x="193" y="442"/>
                </a:lnTo>
                <a:lnTo>
                  <a:pt x="174" y="374"/>
                </a:lnTo>
                <a:lnTo>
                  <a:pt x="155" y="354"/>
                </a:lnTo>
                <a:lnTo>
                  <a:pt x="124" y="354"/>
                </a:lnTo>
                <a:lnTo>
                  <a:pt x="61" y="311"/>
                </a:lnTo>
                <a:lnTo>
                  <a:pt x="36" y="311"/>
                </a:lnTo>
                <a:lnTo>
                  <a:pt x="36" y="292"/>
                </a:lnTo>
                <a:lnTo>
                  <a:pt x="0" y="217"/>
                </a:lnTo>
                <a:lnTo>
                  <a:pt x="0" y="135"/>
                </a:lnTo>
                <a:lnTo>
                  <a:pt x="36" y="86"/>
                </a:lnTo>
                <a:lnTo>
                  <a:pt x="36" y="42"/>
                </a:lnTo>
                <a:lnTo>
                  <a:pt x="36" y="25"/>
                </a:lnTo>
                <a:lnTo>
                  <a:pt x="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60" name="Freeform 169">
            <a:extLst>
              <a:ext uri="{FF2B5EF4-FFF2-40B4-BE49-F238E27FC236}">
                <a16:creationId xmlns:a16="http://schemas.microsoft.com/office/drawing/2014/main" id="{35AAFCC8-38C5-9441-BA37-67D630FFC673}"/>
              </a:ext>
            </a:extLst>
          </p:cNvPr>
          <p:cNvSpPr>
            <a:spLocks/>
          </p:cNvSpPr>
          <p:nvPr/>
        </p:nvSpPr>
        <p:spPr bwMode="auto">
          <a:xfrm>
            <a:off x="6081148" y="4479925"/>
            <a:ext cx="339725" cy="436563"/>
          </a:xfrm>
          <a:custGeom>
            <a:avLst/>
            <a:gdLst>
              <a:gd name="T0" fmla="*/ 2147483647 w 393"/>
              <a:gd name="T1" fmla="*/ 0 h 442"/>
              <a:gd name="T2" fmla="*/ 2147483647 w 393"/>
              <a:gd name="T3" fmla="*/ 0 h 442"/>
              <a:gd name="T4" fmla="*/ 2147483647 w 393"/>
              <a:gd name="T5" fmla="*/ 0 h 442"/>
              <a:gd name="T6" fmla="*/ 2147483647 w 393"/>
              <a:gd name="T7" fmla="*/ 0 h 442"/>
              <a:gd name="T8" fmla="*/ 2147483647 w 393"/>
              <a:gd name="T9" fmla="*/ 2147483647 h 442"/>
              <a:gd name="T10" fmla="*/ 2147483647 w 393"/>
              <a:gd name="T11" fmla="*/ 2147483647 h 442"/>
              <a:gd name="T12" fmla="*/ 2147483647 w 393"/>
              <a:gd name="T13" fmla="*/ 2147483647 h 442"/>
              <a:gd name="T14" fmla="*/ 2147483647 w 393"/>
              <a:gd name="T15" fmla="*/ 2147483647 h 442"/>
              <a:gd name="T16" fmla="*/ 2147483647 w 393"/>
              <a:gd name="T17" fmla="*/ 2147483647 h 442"/>
              <a:gd name="T18" fmla="*/ 2147483647 w 393"/>
              <a:gd name="T19" fmla="*/ 2147483647 h 442"/>
              <a:gd name="T20" fmla="*/ 2147483647 w 393"/>
              <a:gd name="T21" fmla="*/ 2147483647 h 442"/>
              <a:gd name="T22" fmla="*/ 2147483647 w 393"/>
              <a:gd name="T23" fmla="*/ 2147483647 h 442"/>
              <a:gd name="T24" fmla="*/ 2147483647 w 393"/>
              <a:gd name="T25" fmla="*/ 2147483647 h 442"/>
              <a:gd name="T26" fmla="*/ 2147483647 w 393"/>
              <a:gd name="T27" fmla="*/ 2147483647 h 442"/>
              <a:gd name="T28" fmla="*/ 2147483647 w 393"/>
              <a:gd name="T29" fmla="*/ 2147483647 h 442"/>
              <a:gd name="T30" fmla="*/ 2147483647 w 393"/>
              <a:gd name="T31" fmla="*/ 2147483647 h 442"/>
              <a:gd name="T32" fmla="*/ 2147483647 w 393"/>
              <a:gd name="T33" fmla="*/ 2147483647 h 442"/>
              <a:gd name="T34" fmla="*/ 2147483647 w 393"/>
              <a:gd name="T35" fmla="*/ 2147483647 h 442"/>
              <a:gd name="T36" fmla="*/ 2147483647 w 393"/>
              <a:gd name="T37" fmla="*/ 2147483647 h 442"/>
              <a:gd name="T38" fmla="*/ 2147483647 w 393"/>
              <a:gd name="T39" fmla="*/ 2147483647 h 442"/>
              <a:gd name="T40" fmla="*/ 2147483647 w 393"/>
              <a:gd name="T41" fmla="*/ 2147483647 h 442"/>
              <a:gd name="T42" fmla="*/ 0 w 393"/>
              <a:gd name="T43" fmla="*/ 2147483647 h 442"/>
              <a:gd name="T44" fmla="*/ 0 w 393"/>
              <a:gd name="T45" fmla="*/ 2147483647 h 442"/>
              <a:gd name="T46" fmla="*/ 2147483647 w 393"/>
              <a:gd name="T47" fmla="*/ 2147483647 h 442"/>
              <a:gd name="T48" fmla="*/ 2147483647 w 393"/>
              <a:gd name="T49" fmla="*/ 2147483647 h 442"/>
              <a:gd name="T50" fmla="*/ 2147483647 w 393"/>
              <a:gd name="T51" fmla="*/ 2147483647 h 442"/>
              <a:gd name="T52" fmla="*/ 2147483647 w 393"/>
              <a:gd name="T53" fmla="*/ 0 h 4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3"/>
              <a:gd name="T82" fmla="*/ 0 h 442"/>
              <a:gd name="T83" fmla="*/ 393 w 393"/>
              <a:gd name="T84" fmla="*/ 442 h 44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3" h="442">
                <a:moveTo>
                  <a:pt x="17" y="0"/>
                </a:moveTo>
                <a:lnTo>
                  <a:pt x="80" y="0"/>
                </a:lnTo>
                <a:lnTo>
                  <a:pt x="155" y="0"/>
                </a:lnTo>
                <a:lnTo>
                  <a:pt x="174" y="0"/>
                </a:lnTo>
                <a:lnTo>
                  <a:pt x="286" y="66"/>
                </a:lnTo>
                <a:lnTo>
                  <a:pt x="311" y="110"/>
                </a:lnTo>
                <a:lnTo>
                  <a:pt x="349" y="154"/>
                </a:lnTo>
                <a:lnTo>
                  <a:pt x="330" y="198"/>
                </a:lnTo>
                <a:lnTo>
                  <a:pt x="374" y="248"/>
                </a:lnTo>
                <a:lnTo>
                  <a:pt x="349" y="335"/>
                </a:lnTo>
                <a:lnTo>
                  <a:pt x="374" y="374"/>
                </a:lnTo>
                <a:lnTo>
                  <a:pt x="393" y="404"/>
                </a:lnTo>
                <a:lnTo>
                  <a:pt x="349" y="423"/>
                </a:lnTo>
                <a:lnTo>
                  <a:pt x="237" y="442"/>
                </a:lnTo>
                <a:lnTo>
                  <a:pt x="193" y="442"/>
                </a:lnTo>
                <a:lnTo>
                  <a:pt x="174" y="374"/>
                </a:lnTo>
                <a:lnTo>
                  <a:pt x="155" y="354"/>
                </a:lnTo>
                <a:lnTo>
                  <a:pt x="124" y="354"/>
                </a:lnTo>
                <a:lnTo>
                  <a:pt x="61" y="311"/>
                </a:lnTo>
                <a:lnTo>
                  <a:pt x="36" y="311"/>
                </a:lnTo>
                <a:lnTo>
                  <a:pt x="36" y="292"/>
                </a:lnTo>
                <a:lnTo>
                  <a:pt x="0" y="217"/>
                </a:lnTo>
                <a:lnTo>
                  <a:pt x="0" y="135"/>
                </a:lnTo>
                <a:lnTo>
                  <a:pt x="36" y="86"/>
                </a:lnTo>
                <a:lnTo>
                  <a:pt x="36" y="42"/>
                </a:lnTo>
                <a:lnTo>
                  <a:pt x="36" y="25"/>
                </a:lnTo>
                <a:lnTo>
                  <a:pt x="17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1" name="Freeform 170">
            <a:extLst>
              <a:ext uri="{FF2B5EF4-FFF2-40B4-BE49-F238E27FC236}">
                <a16:creationId xmlns:a16="http://schemas.microsoft.com/office/drawing/2014/main" id="{45B6E0BD-0E77-9F44-9AFA-F5D2C0EA71FC}"/>
              </a:ext>
            </a:extLst>
          </p:cNvPr>
          <p:cNvSpPr>
            <a:spLocks/>
          </p:cNvSpPr>
          <p:nvPr/>
        </p:nvSpPr>
        <p:spPr bwMode="auto">
          <a:xfrm>
            <a:off x="5758885" y="4681538"/>
            <a:ext cx="512763" cy="584200"/>
          </a:xfrm>
          <a:custGeom>
            <a:avLst/>
            <a:gdLst>
              <a:gd name="T0" fmla="*/ 2147483647 w 592"/>
              <a:gd name="T1" fmla="*/ 2147483647 h 593"/>
              <a:gd name="T2" fmla="*/ 2147483647 w 592"/>
              <a:gd name="T3" fmla="*/ 2147483647 h 593"/>
              <a:gd name="T4" fmla="*/ 2147483647 w 592"/>
              <a:gd name="T5" fmla="*/ 2147483647 h 593"/>
              <a:gd name="T6" fmla="*/ 2147483647 w 592"/>
              <a:gd name="T7" fmla="*/ 2147483647 h 593"/>
              <a:gd name="T8" fmla="*/ 2147483647 w 592"/>
              <a:gd name="T9" fmla="*/ 2147483647 h 593"/>
              <a:gd name="T10" fmla="*/ 2147483647 w 592"/>
              <a:gd name="T11" fmla="*/ 2147483647 h 593"/>
              <a:gd name="T12" fmla="*/ 2147483647 w 592"/>
              <a:gd name="T13" fmla="*/ 2147483647 h 593"/>
              <a:gd name="T14" fmla="*/ 2147483647 w 592"/>
              <a:gd name="T15" fmla="*/ 2147483647 h 593"/>
              <a:gd name="T16" fmla="*/ 2147483647 w 592"/>
              <a:gd name="T17" fmla="*/ 2147483647 h 593"/>
              <a:gd name="T18" fmla="*/ 2147483647 w 592"/>
              <a:gd name="T19" fmla="*/ 2147483647 h 593"/>
              <a:gd name="T20" fmla="*/ 2147483647 w 592"/>
              <a:gd name="T21" fmla="*/ 2147483647 h 593"/>
              <a:gd name="T22" fmla="*/ 2147483647 w 592"/>
              <a:gd name="T23" fmla="*/ 0 h 593"/>
              <a:gd name="T24" fmla="*/ 2147483647 w 592"/>
              <a:gd name="T25" fmla="*/ 0 h 593"/>
              <a:gd name="T26" fmla="*/ 2147483647 w 592"/>
              <a:gd name="T27" fmla="*/ 2147483647 h 593"/>
              <a:gd name="T28" fmla="*/ 2147483647 w 592"/>
              <a:gd name="T29" fmla="*/ 2147483647 h 593"/>
              <a:gd name="T30" fmla="*/ 2147483647 w 592"/>
              <a:gd name="T31" fmla="*/ 2147483647 h 593"/>
              <a:gd name="T32" fmla="*/ 2147483647 w 592"/>
              <a:gd name="T33" fmla="*/ 2147483647 h 593"/>
              <a:gd name="T34" fmla="*/ 2147483647 w 592"/>
              <a:gd name="T35" fmla="*/ 2147483647 h 593"/>
              <a:gd name="T36" fmla="*/ 2147483647 w 592"/>
              <a:gd name="T37" fmla="*/ 2147483647 h 593"/>
              <a:gd name="T38" fmla="*/ 2147483647 w 592"/>
              <a:gd name="T39" fmla="*/ 2147483647 h 593"/>
              <a:gd name="T40" fmla="*/ 2147483647 w 592"/>
              <a:gd name="T41" fmla="*/ 2147483647 h 593"/>
              <a:gd name="T42" fmla="*/ 2147483647 w 592"/>
              <a:gd name="T43" fmla="*/ 2147483647 h 593"/>
              <a:gd name="T44" fmla="*/ 2147483647 w 592"/>
              <a:gd name="T45" fmla="*/ 2147483647 h 593"/>
              <a:gd name="T46" fmla="*/ 2147483647 w 592"/>
              <a:gd name="T47" fmla="*/ 2147483647 h 593"/>
              <a:gd name="T48" fmla="*/ 2147483647 w 592"/>
              <a:gd name="T49" fmla="*/ 2147483647 h 593"/>
              <a:gd name="T50" fmla="*/ 0 w 592"/>
              <a:gd name="T51" fmla="*/ 2147483647 h 593"/>
              <a:gd name="T52" fmla="*/ 0 w 592"/>
              <a:gd name="T53" fmla="*/ 2147483647 h 593"/>
              <a:gd name="T54" fmla="*/ 2147483647 w 592"/>
              <a:gd name="T55" fmla="*/ 2147483647 h 593"/>
              <a:gd name="T56" fmla="*/ 2147483647 w 592"/>
              <a:gd name="T57" fmla="*/ 2147483647 h 593"/>
              <a:gd name="T58" fmla="*/ 2147483647 w 592"/>
              <a:gd name="T59" fmla="*/ 2147483647 h 593"/>
              <a:gd name="T60" fmla="*/ 2147483647 w 592"/>
              <a:gd name="T61" fmla="*/ 2147483647 h 593"/>
              <a:gd name="T62" fmla="*/ 2147483647 w 592"/>
              <a:gd name="T63" fmla="*/ 2147483647 h 593"/>
              <a:gd name="T64" fmla="*/ 2147483647 w 592"/>
              <a:gd name="T65" fmla="*/ 2147483647 h 5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2"/>
              <a:gd name="T100" fmla="*/ 0 h 593"/>
              <a:gd name="T101" fmla="*/ 592 w 592"/>
              <a:gd name="T102" fmla="*/ 593 h 5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2" h="593">
                <a:moveTo>
                  <a:pt x="348" y="469"/>
                </a:moveTo>
                <a:lnTo>
                  <a:pt x="413" y="442"/>
                </a:lnTo>
                <a:lnTo>
                  <a:pt x="413" y="406"/>
                </a:lnTo>
                <a:lnTo>
                  <a:pt x="550" y="345"/>
                </a:lnTo>
                <a:lnTo>
                  <a:pt x="526" y="345"/>
                </a:lnTo>
                <a:lnTo>
                  <a:pt x="550" y="246"/>
                </a:lnTo>
                <a:lnTo>
                  <a:pt x="550" y="211"/>
                </a:lnTo>
                <a:lnTo>
                  <a:pt x="592" y="158"/>
                </a:lnTo>
                <a:lnTo>
                  <a:pt x="550" y="88"/>
                </a:lnTo>
                <a:lnTo>
                  <a:pt x="470" y="25"/>
                </a:lnTo>
                <a:lnTo>
                  <a:pt x="438" y="25"/>
                </a:lnTo>
                <a:lnTo>
                  <a:pt x="438" y="0"/>
                </a:lnTo>
                <a:lnTo>
                  <a:pt x="413" y="0"/>
                </a:lnTo>
                <a:lnTo>
                  <a:pt x="348" y="25"/>
                </a:lnTo>
                <a:lnTo>
                  <a:pt x="348" y="61"/>
                </a:lnTo>
                <a:lnTo>
                  <a:pt x="324" y="211"/>
                </a:lnTo>
                <a:lnTo>
                  <a:pt x="348" y="246"/>
                </a:lnTo>
                <a:lnTo>
                  <a:pt x="388" y="246"/>
                </a:lnTo>
                <a:lnTo>
                  <a:pt x="388" y="309"/>
                </a:lnTo>
                <a:lnTo>
                  <a:pt x="324" y="273"/>
                </a:lnTo>
                <a:lnTo>
                  <a:pt x="234" y="211"/>
                </a:lnTo>
                <a:lnTo>
                  <a:pt x="209" y="211"/>
                </a:lnTo>
                <a:lnTo>
                  <a:pt x="120" y="158"/>
                </a:lnTo>
                <a:lnTo>
                  <a:pt x="87" y="273"/>
                </a:lnTo>
                <a:lnTo>
                  <a:pt x="120" y="273"/>
                </a:lnTo>
                <a:lnTo>
                  <a:pt x="0" y="309"/>
                </a:lnTo>
                <a:lnTo>
                  <a:pt x="0" y="494"/>
                </a:lnTo>
                <a:lnTo>
                  <a:pt x="64" y="566"/>
                </a:lnTo>
                <a:lnTo>
                  <a:pt x="87" y="566"/>
                </a:lnTo>
                <a:lnTo>
                  <a:pt x="144" y="593"/>
                </a:lnTo>
                <a:lnTo>
                  <a:pt x="234" y="593"/>
                </a:lnTo>
                <a:lnTo>
                  <a:pt x="324" y="494"/>
                </a:lnTo>
                <a:lnTo>
                  <a:pt x="348" y="46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2" name="Freeform 171">
            <a:extLst>
              <a:ext uri="{FF2B5EF4-FFF2-40B4-BE49-F238E27FC236}">
                <a16:creationId xmlns:a16="http://schemas.microsoft.com/office/drawing/2014/main" id="{FE461603-41A3-6F43-BDCA-C4BE5EAE3BB5}"/>
              </a:ext>
            </a:extLst>
          </p:cNvPr>
          <p:cNvSpPr>
            <a:spLocks/>
          </p:cNvSpPr>
          <p:nvPr/>
        </p:nvSpPr>
        <p:spPr bwMode="auto">
          <a:xfrm>
            <a:off x="5758885" y="4681538"/>
            <a:ext cx="512763" cy="584200"/>
          </a:xfrm>
          <a:custGeom>
            <a:avLst/>
            <a:gdLst>
              <a:gd name="T0" fmla="*/ 2147483647 w 592"/>
              <a:gd name="T1" fmla="*/ 2147483647 h 593"/>
              <a:gd name="T2" fmla="*/ 2147483647 w 592"/>
              <a:gd name="T3" fmla="*/ 2147483647 h 593"/>
              <a:gd name="T4" fmla="*/ 2147483647 w 592"/>
              <a:gd name="T5" fmla="*/ 2147483647 h 593"/>
              <a:gd name="T6" fmla="*/ 2147483647 w 592"/>
              <a:gd name="T7" fmla="*/ 2147483647 h 593"/>
              <a:gd name="T8" fmla="*/ 2147483647 w 592"/>
              <a:gd name="T9" fmla="*/ 2147483647 h 593"/>
              <a:gd name="T10" fmla="*/ 2147483647 w 592"/>
              <a:gd name="T11" fmla="*/ 2147483647 h 593"/>
              <a:gd name="T12" fmla="*/ 2147483647 w 592"/>
              <a:gd name="T13" fmla="*/ 2147483647 h 593"/>
              <a:gd name="T14" fmla="*/ 2147483647 w 592"/>
              <a:gd name="T15" fmla="*/ 2147483647 h 593"/>
              <a:gd name="T16" fmla="*/ 2147483647 w 592"/>
              <a:gd name="T17" fmla="*/ 2147483647 h 593"/>
              <a:gd name="T18" fmla="*/ 2147483647 w 592"/>
              <a:gd name="T19" fmla="*/ 2147483647 h 593"/>
              <a:gd name="T20" fmla="*/ 2147483647 w 592"/>
              <a:gd name="T21" fmla="*/ 2147483647 h 593"/>
              <a:gd name="T22" fmla="*/ 2147483647 w 592"/>
              <a:gd name="T23" fmla="*/ 0 h 593"/>
              <a:gd name="T24" fmla="*/ 2147483647 w 592"/>
              <a:gd name="T25" fmla="*/ 0 h 593"/>
              <a:gd name="T26" fmla="*/ 2147483647 w 592"/>
              <a:gd name="T27" fmla="*/ 2147483647 h 593"/>
              <a:gd name="T28" fmla="*/ 2147483647 w 592"/>
              <a:gd name="T29" fmla="*/ 2147483647 h 593"/>
              <a:gd name="T30" fmla="*/ 2147483647 w 592"/>
              <a:gd name="T31" fmla="*/ 2147483647 h 593"/>
              <a:gd name="T32" fmla="*/ 2147483647 w 592"/>
              <a:gd name="T33" fmla="*/ 2147483647 h 593"/>
              <a:gd name="T34" fmla="*/ 2147483647 w 592"/>
              <a:gd name="T35" fmla="*/ 2147483647 h 593"/>
              <a:gd name="T36" fmla="*/ 2147483647 w 592"/>
              <a:gd name="T37" fmla="*/ 2147483647 h 593"/>
              <a:gd name="T38" fmla="*/ 2147483647 w 592"/>
              <a:gd name="T39" fmla="*/ 2147483647 h 593"/>
              <a:gd name="T40" fmla="*/ 2147483647 w 592"/>
              <a:gd name="T41" fmla="*/ 2147483647 h 593"/>
              <a:gd name="T42" fmla="*/ 2147483647 w 592"/>
              <a:gd name="T43" fmla="*/ 2147483647 h 593"/>
              <a:gd name="T44" fmla="*/ 2147483647 w 592"/>
              <a:gd name="T45" fmla="*/ 2147483647 h 593"/>
              <a:gd name="T46" fmla="*/ 2147483647 w 592"/>
              <a:gd name="T47" fmla="*/ 2147483647 h 593"/>
              <a:gd name="T48" fmla="*/ 2147483647 w 592"/>
              <a:gd name="T49" fmla="*/ 2147483647 h 593"/>
              <a:gd name="T50" fmla="*/ 0 w 592"/>
              <a:gd name="T51" fmla="*/ 2147483647 h 593"/>
              <a:gd name="T52" fmla="*/ 0 w 592"/>
              <a:gd name="T53" fmla="*/ 2147483647 h 593"/>
              <a:gd name="T54" fmla="*/ 2147483647 w 592"/>
              <a:gd name="T55" fmla="*/ 2147483647 h 593"/>
              <a:gd name="T56" fmla="*/ 2147483647 w 592"/>
              <a:gd name="T57" fmla="*/ 2147483647 h 593"/>
              <a:gd name="T58" fmla="*/ 2147483647 w 592"/>
              <a:gd name="T59" fmla="*/ 2147483647 h 593"/>
              <a:gd name="T60" fmla="*/ 2147483647 w 592"/>
              <a:gd name="T61" fmla="*/ 2147483647 h 593"/>
              <a:gd name="T62" fmla="*/ 2147483647 w 592"/>
              <a:gd name="T63" fmla="*/ 2147483647 h 593"/>
              <a:gd name="T64" fmla="*/ 2147483647 w 592"/>
              <a:gd name="T65" fmla="*/ 2147483647 h 5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2"/>
              <a:gd name="T100" fmla="*/ 0 h 593"/>
              <a:gd name="T101" fmla="*/ 592 w 592"/>
              <a:gd name="T102" fmla="*/ 593 h 5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2" h="593">
                <a:moveTo>
                  <a:pt x="348" y="469"/>
                </a:moveTo>
                <a:lnTo>
                  <a:pt x="413" y="442"/>
                </a:lnTo>
                <a:lnTo>
                  <a:pt x="413" y="406"/>
                </a:lnTo>
                <a:lnTo>
                  <a:pt x="550" y="345"/>
                </a:lnTo>
                <a:lnTo>
                  <a:pt x="526" y="345"/>
                </a:lnTo>
                <a:lnTo>
                  <a:pt x="550" y="246"/>
                </a:lnTo>
                <a:lnTo>
                  <a:pt x="550" y="211"/>
                </a:lnTo>
                <a:lnTo>
                  <a:pt x="592" y="158"/>
                </a:lnTo>
                <a:lnTo>
                  <a:pt x="550" y="88"/>
                </a:lnTo>
                <a:lnTo>
                  <a:pt x="470" y="25"/>
                </a:lnTo>
                <a:lnTo>
                  <a:pt x="438" y="25"/>
                </a:lnTo>
                <a:lnTo>
                  <a:pt x="438" y="0"/>
                </a:lnTo>
                <a:lnTo>
                  <a:pt x="413" y="0"/>
                </a:lnTo>
                <a:lnTo>
                  <a:pt x="348" y="25"/>
                </a:lnTo>
                <a:lnTo>
                  <a:pt x="348" y="61"/>
                </a:lnTo>
                <a:lnTo>
                  <a:pt x="324" y="211"/>
                </a:lnTo>
                <a:lnTo>
                  <a:pt x="348" y="246"/>
                </a:lnTo>
                <a:lnTo>
                  <a:pt x="388" y="246"/>
                </a:lnTo>
                <a:lnTo>
                  <a:pt x="388" y="309"/>
                </a:lnTo>
                <a:lnTo>
                  <a:pt x="324" y="273"/>
                </a:lnTo>
                <a:lnTo>
                  <a:pt x="234" y="211"/>
                </a:lnTo>
                <a:lnTo>
                  <a:pt x="209" y="211"/>
                </a:lnTo>
                <a:lnTo>
                  <a:pt x="120" y="158"/>
                </a:lnTo>
                <a:lnTo>
                  <a:pt x="87" y="273"/>
                </a:lnTo>
                <a:lnTo>
                  <a:pt x="120" y="273"/>
                </a:lnTo>
                <a:lnTo>
                  <a:pt x="0" y="309"/>
                </a:lnTo>
                <a:lnTo>
                  <a:pt x="0" y="494"/>
                </a:lnTo>
                <a:lnTo>
                  <a:pt x="64" y="566"/>
                </a:lnTo>
                <a:lnTo>
                  <a:pt x="87" y="566"/>
                </a:lnTo>
                <a:lnTo>
                  <a:pt x="144" y="593"/>
                </a:lnTo>
                <a:lnTo>
                  <a:pt x="234" y="593"/>
                </a:lnTo>
                <a:lnTo>
                  <a:pt x="324" y="494"/>
                </a:lnTo>
                <a:lnTo>
                  <a:pt x="348" y="46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3" name="Freeform 172">
            <a:extLst>
              <a:ext uri="{FF2B5EF4-FFF2-40B4-BE49-F238E27FC236}">
                <a16:creationId xmlns:a16="http://schemas.microsoft.com/office/drawing/2014/main" id="{D62E3131-FA82-0647-BADD-2786AE05241F}"/>
              </a:ext>
            </a:extLst>
          </p:cNvPr>
          <p:cNvSpPr>
            <a:spLocks/>
          </p:cNvSpPr>
          <p:nvPr/>
        </p:nvSpPr>
        <p:spPr bwMode="auto">
          <a:xfrm>
            <a:off x="6095435" y="4879975"/>
            <a:ext cx="323850" cy="649288"/>
          </a:xfrm>
          <a:custGeom>
            <a:avLst/>
            <a:gdLst>
              <a:gd name="T0" fmla="*/ 2147483647 w 374"/>
              <a:gd name="T1" fmla="*/ 2147483647 h 662"/>
              <a:gd name="T2" fmla="*/ 2147483647 w 374"/>
              <a:gd name="T3" fmla="*/ 2147483647 h 662"/>
              <a:gd name="T4" fmla="*/ 2147483647 w 374"/>
              <a:gd name="T5" fmla="*/ 2147483647 h 662"/>
              <a:gd name="T6" fmla="*/ 2147483647 w 374"/>
              <a:gd name="T7" fmla="*/ 2147483647 h 662"/>
              <a:gd name="T8" fmla="*/ 2147483647 w 374"/>
              <a:gd name="T9" fmla="*/ 2147483647 h 662"/>
              <a:gd name="T10" fmla="*/ 2147483647 w 374"/>
              <a:gd name="T11" fmla="*/ 2147483647 h 662"/>
              <a:gd name="T12" fmla="*/ 2147483647 w 374"/>
              <a:gd name="T13" fmla="*/ 2147483647 h 662"/>
              <a:gd name="T14" fmla="*/ 0 w 374"/>
              <a:gd name="T15" fmla="*/ 2147483647 h 662"/>
              <a:gd name="T16" fmla="*/ 0 w 374"/>
              <a:gd name="T17" fmla="*/ 2147483647 h 662"/>
              <a:gd name="T18" fmla="*/ 0 w 374"/>
              <a:gd name="T19" fmla="*/ 2147483647 h 662"/>
              <a:gd name="T20" fmla="*/ 2147483647 w 374"/>
              <a:gd name="T21" fmla="*/ 2147483647 h 662"/>
              <a:gd name="T22" fmla="*/ 2147483647 w 374"/>
              <a:gd name="T23" fmla="*/ 2147483647 h 662"/>
              <a:gd name="T24" fmla="*/ 2147483647 w 374"/>
              <a:gd name="T25" fmla="*/ 2147483647 h 662"/>
              <a:gd name="T26" fmla="*/ 2147483647 w 374"/>
              <a:gd name="T27" fmla="*/ 2147483647 h 662"/>
              <a:gd name="T28" fmla="*/ 2147483647 w 374"/>
              <a:gd name="T29" fmla="*/ 2147483647 h 662"/>
              <a:gd name="T30" fmla="*/ 2147483647 w 374"/>
              <a:gd name="T31" fmla="*/ 2147483647 h 662"/>
              <a:gd name="T32" fmla="*/ 2147483647 w 374"/>
              <a:gd name="T33" fmla="*/ 2147483647 h 662"/>
              <a:gd name="T34" fmla="*/ 2147483647 w 374"/>
              <a:gd name="T35" fmla="*/ 2147483647 h 662"/>
              <a:gd name="T36" fmla="*/ 2147483647 w 374"/>
              <a:gd name="T37" fmla="*/ 2147483647 h 662"/>
              <a:gd name="T38" fmla="*/ 2147483647 w 374"/>
              <a:gd name="T39" fmla="*/ 2147483647 h 662"/>
              <a:gd name="T40" fmla="*/ 2147483647 w 374"/>
              <a:gd name="T41" fmla="*/ 2147483647 h 662"/>
              <a:gd name="T42" fmla="*/ 2147483647 w 374"/>
              <a:gd name="T43" fmla="*/ 2147483647 h 662"/>
              <a:gd name="T44" fmla="*/ 2147483647 w 374"/>
              <a:gd name="T45" fmla="*/ 0 h 662"/>
              <a:gd name="T46" fmla="*/ 2147483647 w 374"/>
              <a:gd name="T47" fmla="*/ 2147483647 h 662"/>
              <a:gd name="T48" fmla="*/ 2147483647 w 374"/>
              <a:gd name="T49" fmla="*/ 2147483647 h 662"/>
              <a:gd name="T50" fmla="*/ 2147483647 w 374"/>
              <a:gd name="T51" fmla="*/ 2147483647 h 662"/>
              <a:gd name="T52" fmla="*/ 2147483647 w 374"/>
              <a:gd name="T53" fmla="*/ 2147483647 h 662"/>
              <a:gd name="T54" fmla="*/ 2147483647 w 374"/>
              <a:gd name="T55" fmla="*/ 2147483647 h 662"/>
              <a:gd name="T56" fmla="*/ 2147483647 w 374"/>
              <a:gd name="T57" fmla="*/ 2147483647 h 662"/>
              <a:gd name="T58" fmla="*/ 2147483647 w 374"/>
              <a:gd name="T59" fmla="*/ 2147483647 h 662"/>
              <a:gd name="T60" fmla="*/ 2147483647 w 374"/>
              <a:gd name="T61" fmla="*/ 2147483647 h 662"/>
              <a:gd name="T62" fmla="*/ 2147483647 w 374"/>
              <a:gd name="T63" fmla="*/ 2147483647 h 662"/>
              <a:gd name="T64" fmla="*/ 2147483647 w 374"/>
              <a:gd name="T65" fmla="*/ 2147483647 h 662"/>
              <a:gd name="T66" fmla="*/ 2147483647 w 374"/>
              <a:gd name="T67" fmla="*/ 2147483647 h 6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4"/>
              <a:gd name="T103" fmla="*/ 0 h 662"/>
              <a:gd name="T104" fmla="*/ 374 w 374"/>
              <a:gd name="T105" fmla="*/ 662 h 6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4" h="662">
                <a:moveTo>
                  <a:pt x="42" y="662"/>
                </a:moveTo>
                <a:lnTo>
                  <a:pt x="42" y="643"/>
                </a:lnTo>
                <a:lnTo>
                  <a:pt x="18" y="505"/>
                </a:lnTo>
                <a:lnTo>
                  <a:pt x="86" y="393"/>
                </a:lnTo>
                <a:lnTo>
                  <a:pt x="86" y="286"/>
                </a:lnTo>
                <a:lnTo>
                  <a:pt x="86" y="236"/>
                </a:lnTo>
                <a:lnTo>
                  <a:pt x="18" y="217"/>
                </a:lnTo>
                <a:lnTo>
                  <a:pt x="0" y="217"/>
                </a:lnTo>
                <a:lnTo>
                  <a:pt x="0" y="198"/>
                </a:lnTo>
                <a:lnTo>
                  <a:pt x="0" y="174"/>
                </a:lnTo>
                <a:lnTo>
                  <a:pt x="105" y="130"/>
                </a:lnTo>
                <a:lnTo>
                  <a:pt x="105" y="154"/>
                </a:lnTo>
                <a:lnTo>
                  <a:pt x="155" y="154"/>
                </a:lnTo>
                <a:lnTo>
                  <a:pt x="136" y="217"/>
                </a:lnTo>
                <a:lnTo>
                  <a:pt x="174" y="261"/>
                </a:lnTo>
                <a:lnTo>
                  <a:pt x="199" y="217"/>
                </a:lnTo>
                <a:lnTo>
                  <a:pt x="199" y="174"/>
                </a:lnTo>
                <a:lnTo>
                  <a:pt x="155" y="105"/>
                </a:lnTo>
                <a:lnTo>
                  <a:pt x="155" y="61"/>
                </a:lnTo>
                <a:lnTo>
                  <a:pt x="174" y="36"/>
                </a:lnTo>
                <a:lnTo>
                  <a:pt x="218" y="36"/>
                </a:lnTo>
                <a:lnTo>
                  <a:pt x="330" y="17"/>
                </a:lnTo>
                <a:lnTo>
                  <a:pt x="374" y="0"/>
                </a:lnTo>
                <a:lnTo>
                  <a:pt x="374" y="198"/>
                </a:lnTo>
                <a:lnTo>
                  <a:pt x="311" y="261"/>
                </a:lnTo>
                <a:lnTo>
                  <a:pt x="242" y="286"/>
                </a:lnTo>
                <a:lnTo>
                  <a:pt x="155" y="393"/>
                </a:lnTo>
                <a:lnTo>
                  <a:pt x="155" y="412"/>
                </a:lnTo>
                <a:lnTo>
                  <a:pt x="174" y="486"/>
                </a:lnTo>
                <a:lnTo>
                  <a:pt x="155" y="574"/>
                </a:lnTo>
                <a:lnTo>
                  <a:pt x="61" y="618"/>
                </a:lnTo>
                <a:lnTo>
                  <a:pt x="61" y="643"/>
                </a:lnTo>
                <a:lnTo>
                  <a:pt x="61" y="662"/>
                </a:lnTo>
                <a:lnTo>
                  <a:pt x="42" y="6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64" name="Freeform 173">
            <a:extLst>
              <a:ext uri="{FF2B5EF4-FFF2-40B4-BE49-F238E27FC236}">
                <a16:creationId xmlns:a16="http://schemas.microsoft.com/office/drawing/2014/main" id="{A38D1CDB-89D4-B74D-B220-F8EEC3F4F7C0}"/>
              </a:ext>
            </a:extLst>
          </p:cNvPr>
          <p:cNvSpPr>
            <a:spLocks/>
          </p:cNvSpPr>
          <p:nvPr/>
        </p:nvSpPr>
        <p:spPr bwMode="auto">
          <a:xfrm>
            <a:off x="6095435" y="4879975"/>
            <a:ext cx="323850" cy="649288"/>
          </a:xfrm>
          <a:custGeom>
            <a:avLst/>
            <a:gdLst>
              <a:gd name="T0" fmla="*/ 2147483647 w 374"/>
              <a:gd name="T1" fmla="*/ 2147483647 h 662"/>
              <a:gd name="T2" fmla="*/ 2147483647 w 374"/>
              <a:gd name="T3" fmla="*/ 2147483647 h 662"/>
              <a:gd name="T4" fmla="*/ 2147483647 w 374"/>
              <a:gd name="T5" fmla="*/ 2147483647 h 662"/>
              <a:gd name="T6" fmla="*/ 2147483647 w 374"/>
              <a:gd name="T7" fmla="*/ 2147483647 h 662"/>
              <a:gd name="T8" fmla="*/ 2147483647 w 374"/>
              <a:gd name="T9" fmla="*/ 2147483647 h 662"/>
              <a:gd name="T10" fmla="*/ 2147483647 w 374"/>
              <a:gd name="T11" fmla="*/ 2147483647 h 662"/>
              <a:gd name="T12" fmla="*/ 2147483647 w 374"/>
              <a:gd name="T13" fmla="*/ 2147483647 h 662"/>
              <a:gd name="T14" fmla="*/ 0 w 374"/>
              <a:gd name="T15" fmla="*/ 2147483647 h 662"/>
              <a:gd name="T16" fmla="*/ 0 w 374"/>
              <a:gd name="T17" fmla="*/ 2147483647 h 662"/>
              <a:gd name="T18" fmla="*/ 0 w 374"/>
              <a:gd name="T19" fmla="*/ 2147483647 h 662"/>
              <a:gd name="T20" fmla="*/ 2147483647 w 374"/>
              <a:gd name="T21" fmla="*/ 2147483647 h 662"/>
              <a:gd name="T22" fmla="*/ 2147483647 w 374"/>
              <a:gd name="T23" fmla="*/ 2147483647 h 662"/>
              <a:gd name="T24" fmla="*/ 2147483647 w 374"/>
              <a:gd name="T25" fmla="*/ 2147483647 h 662"/>
              <a:gd name="T26" fmla="*/ 2147483647 w 374"/>
              <a:gd name="T27" fmla="*/ 2147483647 h 662"/>
              <a:gd name="T28" fmla="*/ 2147483647 w 374"/>
              <a:gd name="T29" fmla="*/ 2147483647 h 662"/>
              <a:gd name="T30" fmla="*/ 2147483647 w 374"/>
              <a:gd name="T31" fmla="*/ 2147483647 h 662"/>
              <a:gd name="T32" fmla="*/ 2147483647 w 374"/>
              <a:gd name="T33" fmla="*/ 2147483647 h 662"/>
              <a:gd name="T34" fmla="*/ 2147483647 w 374"/>
              <a:gd name="T35" fmla="*/ 2147483647 h 662"/>
              <a:gd name="T36" fmla="*/ 2147483647 w 374"/>
              <a:gd name="T37" fmla="*/ 2147483647 h 662"/>
              <a:gd name="T38" fmla="*/ 2147483647 w 374"/>
              <a:gd name="T39" fmla="*/ 2147483647 h 662"/>
              <a:gd name="T40" fmla="*/ 2147483647 w 374"/>
              <a:gd name="T41" fmla="*/ 2147483647 h 662"/>
              <a:gd name="T42" fmla="*/ 2147483647 w 374"/>
              <a:gd name="T43" fmla="*/ 2147483647 h 662"/>
              <a:gd name="T44" fmla="*/ 2147483647 w 374"/>
              <a:gd name="T45" fmla="*/ 0 h 662"/>
              <a:gd name="T46" fmla="*/ 2147483647 w 374"/>
              <a:gd name="T47" fmla="*/ 2147483647 h 662"/>
              <a:gd name="T48" fmla="*/ 2147483647 w 374"/>
              <a:gd name="T49" fmla="*/ 2147483647 h 662"/>
              <a:gd name="T50" fmla="*/ 2147483647 w 374"/>
              <a:gd name="T51" fmla="*/ 2147483647 h 662"/>
              <a:gd name="T52" fmla="*/ 2147483647 w 374"/>
              <a:gd name="T53" fmla="*/ 2147483647 h 662"/>
              <a:gd name="T54" fmla="*/ 2147483647 w 374"/>
              <a:gd name="T55" fmla="*/ 2147483647 h 662"/>
              <a:gd name="T56" fmla="*/ 2147483647 w 374"/>
              <a:gd name="T57" fmla="*/ 2147483647 h 662"/>
              <a:gd name="T58" fmla="*/ 2147483647 w 374"/>
              <a:gd name="T59" fmla="*/ 2147483647 h 662"/>
              <a:gd name="T60" fmla="*/ 2147483647 w 374"/>
              <a:gd name="T61" fmla="*/ 2147483647 h 662"/>
              <a:gd name="T62" fmla="*/ 2147483647 w 374"/>
              <a:gd name="T63" fmla="*/ 2147483647 h 662"/>
              <a:gd name="T64" fmla="*/ 2147483647 w 374"/>
              <a:gd name="T65" fmla="*/ 2147483647 h 662"/>
              <a:gd name="T66" fmla="*/ 2147483647 w 374"/>
              <a:gd name="T67" fmla="*/ 2147483647 h 6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4"/>
              <a:gd name="T103" fmla="*/ 0 h 662"/>
              <a:gd name="T104" fmla="*/ 374 w 374"/>
              <a:gd name="T105" fmla="*/ 662 h 6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4" h="662">
                <a:moveTo>
                  <a:pt x="42" y="662"/>
                </a:moveTo>
                <a:lnTo>
                  <a:pt x="42" y="643"/>
                </a:lnTo>
                <a:lnTo>
                  <a:pt x="18" y="505"/>
                </a:lnTo>
                <a:lnTo>
                  <a:pt x="86" y="393"/>
                </a:lnTo>
                <a:lnTo>
                  <a:pt x="86" y="286"/>
                </a:lnTo>
                <a:lnTo>
                  <a:pt x="86" y="236"/>
                </a:lnTo>
                <a:lnTo>
                  <a:pt x="18" y="217"/>
                </a:lnTo>
                <a:lnTo>
                  <a:pt x="0" y="217"/>
                </a:lnTo>
                <a:lnTo>
                  <a:pt x="0" y="198"/>
                </a:lnTo>
                <a:lnTo>
                  <a:pt x="0" y="174"/>
                </a:lnTo>
                <a:lnTo>
                  <a:pt x="105" y="130"/>
                </a:lnTo>
                <a:lnTo>
                  <a:pt x="105" y="154"/>
                </a:lnTo>
                <a:lnTo>
                  <a:pt x="155" y="154"/>
                </a:lnTo>
                <a:lnTo>
                  <a:pt x="136" y="217"/>
                </a:lnTo>
                <a:lnTo>
                  <a:pt x="174" y="261"/>
                </a:lnTo>
                <a:lnTo>
                  <a:pt x="199" y="217"/>
                </a:lnTo>
                <a:lnTo>
                  <a:pt x="199" y="174"/>
                </a:lnTo>
                <a:lnTo>
                  <a:pt x="155" y="105"/>
                </a:lnTo>
                <a:lnTo>
                  <a:pt x="155" y="61"/>
                </a:lnTo>
                <a:lnTo>
                  <a:pt x="174" y="36"/>
                </a:lnTo>
                <a:lnTo>
                  <a:pt x="218" y="36"/>
                </a:lnTo>
                <a:lnTo>
                  <a:pt x="330" y="17"/>
                </a:lnTo>
                <a:lnTo>
                  <a:pt x="374" y="0"/>
                </a:lnTo>
                <a:lnTo>
                  <a:pt x="374" y="198"/>
                </a:lnTo>
                <a:lnTo>
                  <a:pt x="311" y="261"/>
                </a:lnTo>
                <a:lnTo>
                  <a:pt x="242" y="286"/>
                </a:lnTo>
                <a:lnTo>
                  <a:pt x="155" y="393"/>
                </a:lnTo>
                <a:lnTo>
                  <a:pt x="155" y="412"/>
                </a:lnTo>
                <a:lnTo>
                  <a:pt x="174" y="486"/>
                </a:lnTo>
                <a:lnTo>
                  <a:pt x="155" y="574"/>
                </a:lnTo>
                <a:lnTo>
                  <a:pt x="61" y="618"/>
                </a:lnTo>
                <a:lnTo>
                  <a:pt x="61" y="643"/>
                </a:lnTo>
                <a:lnTo>
                  <a:pt x="61" y="662"/>
                </a:lnTo>
                <a:lnTo>
                  <a:pt x="42" y="66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5" name="Freeform 174">
            <a:extLst>
              <a:ext uri="{FF2B5EF4-FFF2-40B4-BE49-F238E27FC236}">
                <a16:creationId xmlns:a16="http://schemas.microsoft.com/office/drawing/2014/main" id="{12C61754-6A3B-C743-957A-F147C40D4AC7}"/>
              </a:ext>
            </a:extLst>
          </p:cNvPr>
          <p:cNvSpPr>
            <a:spLocks/>
          </p:cNvSpPr>
          <p:nvPr/>
        </p:nvSpPr>
        <p:spPr bwMode="auto">
          <a:xfrm>
            <a:off x="6171635" y="4832350"/>
            <a:ext cx="96838" cy="306388"/>
          </a:xfrm>
          <a:custGeom>
            <a:avLst/>
            <a:gdLst>
              <a:gd name="T0" fmla="*/ 2147483647 w 113"/>
              <a:gd name="T1" fmla="*/ 0 h 311"/>
              <a:gd name="T2" fmla="*/ 2147483647 w 113"/>
              <a:gd name="T3" fmla="*/ 0 h 311"/>
              <a:gd name="T4" fmla="*/ 2147483647 w 113"/>
              <a:gd name="T5" fmla="*/ 2147483647 h 311"/>
              <a:gd name="T6" fmla="*/ 2147483647 w 113"/>
              <a:gd name="T7" fmla="*/ 2147483647 h 311"/>
              <a:gd name="T8" fmla="*/ 2147483647 w 113"/>
              <a:gd name="T9" fmla="*/ 2147483647 h 311"/>
              <a:gd name="T10" fmla="*/ 2147483647 w 113"/>
              <a:gd name="T11" fmla="*/ 2147483647 h 311"/>
              <a:gd name="T12" fmla="*/ 2147483647 w 113"/>
              <a:gd name="T13" fmla="*/ 2147483647 h 311"/>
              <a:gd name="T14" fmla="*/ 2147483647 w 113"/>
              <a:gd name="T15" fmla="*/ 2147483647 h 311"/>
              <a:gd name="T16" fmla="*/ 2147483647 w 113"/>
              <a:gd name="T17" fmla="*/ 2147483647 h 311"/>
              <a:gd name="T18" fmla="*/ 2147483647 w 113"/>
              <a:gd name="T19" fmla="*/ 2147483647 h 311"/>
              <a:gd name="T20" fmla="*/ 2147483647 w 113"/>
              <a:gd name="T21" fmla="*/ 2147483647 h 311"/>
              <a:gd name="T22" fmla="*/ 2147483647 w 113"/>
              <a:gd name="T23" fmla="*/ 2147483647 h 311"/>
              <a:gd name="T24" fmla="*/ 2147483647 w 113"/>
              <a:gd name="T25" fmla="*/ 2147483647 h 311"/>
              <a:gd name="T26" fmla="*/ 0 w 113"/>
              <a:gd name="T27" fmla="*/ 2147483647 h 311"/>
              <a:gd name="T28" fmla="*/ 2147483647 w 113"/>
              <a:gd name="T29" fmla="*/ 2147483647 h 311"/>
              <a:gd name="T30" fmla="*/ 2147483647 w 113"/>
              <a:gd name="T31" fmla="*/ 2147483647 h 311"/>
              <a:gd name="T32" fmla="*/ 2147483647 w 113"/>
              <a:gd name="T33" fmla="*/ 2147483647 h 311"/>
              <a:gd name="T34" fmla="*/ 2147483647 w 113"/>
              <a:gd name="T35" fmla="*/ 0 h 3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311"/>
              <a:gd name="T56" fmla="*/ 113 w 113"/>
              <a:gd name="T57" fmla="*/ 311 h 31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311">
                <a:moveTo>
                  <a:pt x="17" y="0"/>
                </a:moveTo>
                <a:lnTo>
                  <a:pt x="50" y="0"/>
                </a:lnTo>
                <a:lnTo>
                  <a:pt x="69" y="18"/>
                </a:lnTo>
                <a:lnTo>
                  <a:pt x="86" y="86"/>
                </a:lnTo>
                <a:lnTo>
                  <a:pt x="69" y="111"/>
                </a:lnTo>
                <a:lnTo>
                  <a:pt x="69" y="155"/>
                </a:lnTo>
                <a:lnTo>
                  <a:pt x="113" y="224"/>
                </a:lnTo>
                <a:lnTo>
                  <a:pt x="113" y="267"/>
                </a:lnTo>
                <a:lnTo>
                  <a:pt x="86" y="311"/>
                </a:lnTo>
                <a:lnTo>
                  <a:pt x="50" y="267"/>
                </a:lnTo>
                <a:lnTo>
                  <a:pt x="69" y="204"/>
                </a:lnTo>
                <a:lnTo>
                  <a:pt x="17" y="204"/>
                </a:lnTo>
                <a:lnTo>
                  <a:pt x="17" y="180"/>
                </a:lnTo>
                <a:lnTo>
                  <a:pt x="0" y="180"/>
                </a:lnTo>
                <a:lnTo>
                  <a:pt x="17" y="111"/>
                </a:lnTo>
                <a:lnTo>
                  <a:pt x="17" y="86"/>
                </a:lnTo>
                <a:lnTo>
                  <a:pt x="50" y="50"/>
                </a:lnTo>
                <a:lnTo>
                  <a:pt x="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66" name="Freeform 175">
            <a:extLst>
              <a:ext uri="{FF2B5EF4-FFF2-40B4-BE49-F238E27FC236}">
                <a16:creationId xmlns:a16="http://schemas.microsoft.com/office/drawing/2014/main" id="{D112E0E3-FAA5-A744-A8CD-9A0E9B2D7C64}"/>
              </a:ext>
            </a:extLst>
          </p:cNvPr>
          <p:cNvSpPr>
            <a:spLocks/>
          </p:cNvSpPr>
          <p:nvPr/>
        </p:nvSpPr>
        <p:spPr bwMode="auto">
          <a:xfrm>
            <a:off x="6171635" y="4832350"/>
            <a:ext cx="96838" cy="306388"/>
          </a:xfrm>
          <a:custGeom>
            <a:avLst/>
            <a:gdLst>
              <a:gd name="T0" fmla="*/ 2147483647 w 113"/>
              <a:gd name="T1" fmla="*/ 0 h 311"/>
              <a:gd name="T2" fmla="*/ 2147483647 w 113"/>
              <a:gd name="T3" fmla="*/ 0 h 311"/>
              <a:gd name="T4" fmla="*/ 2147483647 w 113"/>
              <a:gd name="T5" fmla="*/ 2147483647 h 311"/>
              <a:gd name="T6" fmla="*/ 2147483647 w 113"/>
              <a:gd name="T7" fmla="*/ 2147483647 h 311"/>
              <a:gd name="T8" fmla="*/ 2147483647 w 113"/>
              <a:gd name="T9" fmla="*/ 2147483647 h 311"/>
              <a:gd name="T10" fmla="*/ 2147483647 w 113"/>
              <a:gd name="T11" fmla="*/ 2147483647 h 311"/>
              <a:gd name="T12" fmla="*/ 2147483647 w 113"/>
              <a:gd name="T13" fmla="*/ 2147483647 h 311"/>
              <a:gd name="T14" fmla="*/ 2147483647 w 113"/>
              <a:gd name="T15" fmla="*/ 2147483647 h 311"/>
              <a:gd name="T16" fmla="*/ 2147483647 w 113"/>
              <a:gd name="T17" fmla="*/ 2147483647 h 311"/>
              <a:gd name="T18" fmla="*/ 2147483647 w 113"/>
              <a:gd name="T19" fmla="*/ 2147483647 h 311"/>
              <a:gd name="T20" fmla="*/ 2147483647 w 113"/>
              <a:gd name="T21" fmla="*/ 2147483647 h 311"/>
              <a:gd name="T22" fmla="*/ 2147483647 w 113"/>
              <a:gd name="T23" fmla="*/ 2147483647 h 311"/>
              <a:gd name="T24" fmla="*/ 2147483647 w 113"/>
              <a:gd name="T25" fmla="*/ 2147483647 h 311"/>
              <a:gd name="T26" fmla="*/ 0 w 113"/>
              <a:gd name="T27" fmla="*/ 2147483647 h 311"/>
              <a:gd name="T28" fmla="*/ 2147483647 w 113"/>
              <a:gd name="T29" fmla="*/ 2147483647 h 311"/>
              <a:gd name="T30" fmla="*/ 2147483647 w 113"/>
              <a:gd name="T31" fmla="*/ 2147483647 h 311"/>
              <a:gd name="T32" fmla="*/ 2147483647 w 113"/>
              <a:gd name="T33" fmla="*/ 2147483647 h 311"/>
              <a:gd name="T34" fmla="*/ 2147483647 w 113"/>
              <a:gd name="T35" fmla="*/ 0 h 3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311"/>
              <a:gd name="T56" fmla="*/ 113 w 113"/>
              <a:gd name="T57" fmla="*/ 311 h 31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311">
                <a:moveTo>
                  <a:pt x="17" y="0"/>
                </a:moveTo>
                <a:lnTo>
                  <a:pt x="50" y="0"/>
                </a:lnTo>
                <a:lnTo>
                  <a:pt x="69" y="18"/>
                </a:lnTo>
                <a:lnTo>
                  <a:pt x="86" y="86"/>
                </a:lnTo>
                <a:lnTo>
                  <a:pt x="69" y="111"/>
                </a:lnTo>
                <a:lnTo>
                  <a:pt x="69" y="155"/>
                </a:lnTo>
                <a:lnTo>
                  <a:pt x="113" y="224"/>
                </a:lnTo>
                <a:lnTo>
                  <a:pt x="113" y="267"/>
                </a:lnTo>
                <a:lnTo>
                  <a:pt x="86" y="311"/>
                </a:lnTo>
                <a:lnTo>
                  <a:pt x="50" y="267"/>
                </a:lnTo>
                <a:lnTo>
                  <a:pt x="69" y="204"/>
                </a:lnTo>
                <a:lnTo>
                  <a:pt x="17" y="204"/>
                </a:lnTo>
                <a:lnTo>
                  <a:pt x="17" y="180"/>
                </a:lnTo>
                <a:lnTo>
                  <a:pt x="0" y="180"/>
                </a:lnTo>
                <a:lnTo>
                  <a:pt x="17" y="111"/>
                </a:lnTo>
                <a:lnTo>
                  <a:pt x="17" y="86"/>
                </a:lnTo>
                <a:lnTo>
                  <a:pt x="50" y="50"/>
                </a:lnTo>
                <a:lnTo>
                  <a:pt x="17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7" name="Freeform 176">
            <a:extLst>
              <a:ext uri="{FF2B5EF4-FFF2-40B4-BE49-F238E27FC236}">
                <a16:creationId xmlns:a16="http://schemas.microsoft.com/office/drawing/2014/main" id="{5794854D-97A7-D44D-8FB3-36D874F20A72}"/>
              </a:ext>
            </a:extLst>
          </p:cNvPr>
          <p:cNvSpPr>
            <a:spLocks/>
          </p:cNvSpPr>
          <p:nvPr/>
        </p:nvSpPr>
        <p:spPr bwMode="auto">
          <a:xfrm>
            <a:off x="5916048" y="5078413"/>
            <a:ext cx="255587" cy="298450"/>
          </a:xfrm>
          <a:custGeom>
            <a:avLst/>
            <a:gdLst>
              <a:gd name="T0" fmla="*/ 2147483647 w 293"/>
              <a:gd name="T1" fmla="*/ 2147483647 h 305"/>
              <a:gd name="T2" fmla="*/ 2147483647 w 293"/>
              <a:gd name="T3" fmla="*/ 2147483647 h 305"/>
              <a:gd name="T4" fmla="*/ 2147483647 w 293"/>
              <a:gd name="T5" fmla="*/ 2147483647 h 305"/>
              <a:gd name="T6" fmla="*/ 2147483647 w 293"/>
              <a:gd name="T7" fmla="*/ 2147483647 h 305"/>
              <a:gd name="T8" fmla="*/ 2147483647 w 293"/>
              <a:gd name="T9" fmla="*/ 2147483647 h 305"/>
              <a:gd name="T10" fmla="*/ 2147483647 w 293"/>
              <a:gd name="T11" fmla="*/ 2147483647 h 305"/>
              <a:gd name="T12" fmla="*/ 2147483647 w 293"/>
              <a:gd name="T13" fmla="*/ 2147483647 h 305"/>
              <a:gd name="T14" fmla="*/ 2147483647 w 293"/>
              <a:gd name="T15" fmla="*/ 2147483647 h 305"/>
              <a:gd name="T16" fmla="*/ 2147483647 w 293"/>
              <a:gd name="T17" fmla="*/ 0 h 305"/>
              <a:gd name="T18" fmla="*/ 2147483647 w 293"/>
              <a:gd name="T19" fmla="*/ 2147483647 h 305"/>
              <a:gd name="T20" fmla="*/ 2147483647 w 293"/>
              <a:gd name="T21" fmla="*/ 2147483647 h 305"/>
              <a:gd name="T22" fmla="*/ 2147483647 w 293"/>
              <a:gd name="T23" fmla="*/ 2147483647 h 305"/>
              <a:gd name="T24" fmla="*/ 0 w 293"/>
              <a:gd name="T25" fmla="*/ 2147483647 h 305"/>
              <a:gd name="T26" fmla="*/ 2147483647 w 293"/>
              <a:gd name="T27" fmla="*/ 2147483647 h 305"/>
              <a:gd name="T28" fmla="*/ 2147483647 w 293"/>
              <a:gd name="T29" fmla="*/ 2147483647 h 305"/>
              <a:gd name="T30" fmla="*/ 2147483647 w 293"/>
              <a:gd name="T31" fmla="*/ 2147483647 h 305"/>
              <a:gd name="T32" fmla="*/ 2147483647 w 293"/>
              <a:gd name="T33" fmla="*/ 2147483647 h 3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3"/>
              <a:gd name="T52" fmla="*/ 0 h 305"/>
              <a:gd name="T53" fmla="*/ 293 w 293"/>
              <a:gd name="T54" fmla="*/ 305 h 3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3" h="305">
                <a:moveTo>
                  <a:pt x="154" y="286"/>
                </a:moveTo>
                <a:lnTo>
                  <a:pt x="205" y="286"/>
                </a:lnTo>
                <a:lnTo>
                  <a:pt x="223" y="305"/>
                </a:lnTo>
                <a:lnTo>
                  <a:pt x="293" y="193"/>
                </a:lnTo>
                <a:lnTo>
                  <a:pt x="293" y="86"/>
                </a:lnTo>
                <a:lnTo>
                  <a:pt x="293" y="36"/>
                </a:lnTo>
                <a:lnTo>
                  <a:pt x="223" y="17"/>
                </a:lnTo>
                <a:lnTo>
                  <a:pt x="205" y="17"/>
                </a:lnTo>
                <a:lnTo>
                  <a:pt x="205" y="0"/>
                </a:lnTo>
                <a:lnTo>
                  <a:pt x="154" y="17"/>
                </a:lnTo>
                <a:lnTo>
                  <a:pt x="137" y="36"/>
                </a:lnTo>
                <a:lnTo>
                  <a:pt x="68" y="105"/>
                </a:lnTo>
                <a:lnTo>
                  <a:pt x="0" y="105"/>
                </a:lnTo>
                <a:lnTo>
                  <a:pt x="49" y="174"/>
                </a:lnTo>
                <a:lnTo>
                  <a:pt x="93" y="212"/>
                </a:lnTo>
                <a:lnTo>
                  <a:pt x="110" y="261"/>
                </a:lnTo>
                <a:lnTo>
                  <a:pt x="154" y="2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68" name="Freeform 177">
            <a:extLst>
              <a:ext uri="{FF2B5EF4-FFF2-40B4-BE49-F238E27FC236}">
                <a16:creationId xmlns:a16="http://schemas.microsoft.com/office/drawing/2014/main" id="{EBEAA2CB-8C58-0845-9DBE-0642F6CE551C}"/>
              </a:ext>
            </a:extLst>
          </p:cNvPr>
          <p:cNvSpPr>
            <a:spLocks/>
          </p:cNvSpPr>
          <p:nvPr/>
        </p:nvSpPr>
        <p:spPr bwMode="auto">
          <a:xfrm>
            <a:off x="5916048" y="5078413"/>
            <a:ext cx="255587" cy="298450"/>
          </a:xfrm>
          <a:custGeom>
            <a:avLst/>
            <a:gdLst>
              <a:gd name="T0" fmla="*/ 2147483647 w 293"/>
              <a:gd name="T1" fmla="*/ 2147483647 h 305"/>
              <a:gd name="T2" fmla="*/ 2147483647 w 293"/>
              <a:gd name="T3" fmla="*/ 2147483647 h 305"/>
              <a:gd name="T4" fmla="*/ 2147483647 w 293"/>
              <a:gd name="T5" fmla="*/ 2147483647 h 305"/>
              <a:gd name="T6" fmla="*/ 2147483647 w 293"/>
              <a:gd name="T7" fmla="*/ 2147483647 h 305"/>
              <a:gd name="T8" fmla="*/ 2147483647 w 293"/>
              <a:gd name="T9" fmla="*/ 2147483647 h 305"/>
              <a:gd name="T10" fmla="*/ 2147483647 w 293"/>
              <a:gd name="T11" fmla="*/ 2147483647 h 305"/>
              <a:gd name="T12" fmla="*/ 2147483647 w 293"/>
              <a:gd name="T13" fmla="*/ 2147483647 h 305"/>
              <a:gd name="T14" fmla="*/ 2147483647 w 293"/>
              <a:gd name="T15" fmla="*/ 2147483647 h 305"/>
              <a:gd name="T16" fmla="*/ 2147483647 w 293"/>
              <a:gd name="T17" fmla="*/ 0 h 305"/>
              <a:gd name="T18" fmla="*/ 2147483647 w 293"/>
              <a:gd name="T19" fmla="*/ 2147483647 h 305"/>
              <a:gd name="T20" fmla="*/ 2147483647 w 293"/>
              <a:gd name="T21" fmla="*/ 2147483647 h 305"/>
              <a:gd name="T22" fmla="*/ 2147483647 w 293"/>
              <a:gd name="T23" fmla="*/ 2147483647 h 305"/>
              <a:gd name="T24" fmla="*/ 0 w 293"/>
              <a:gd name="T25" fmla="*/ 2147483647 h 305"/>
              <a:gd name="T26" fmla="*/ 2147483647 w 293"/>
              <a:gd name="T27" fmla="*/ 2147483647 h 305"/>
              <a:gd name="T28" fmla="*/ 2147483647 w 293"/>
              <a:gd name="T29" fmla="*/ 2147483647 h 305"/>
              <a:gd name="T30" fmla="*/ 2147483647 w 293"/>
              <a:gd name="T31" fmla="*/ 2147483647 h 305"/>
              <a:gd name="T32" fmla="*/ 2147483647 w 293"/>
              <a:gd name="T33" fmla="*/ 2147483647 h 3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3"/>
              <a:gd name="T52" fmla="*/ 0 h 305"/>
              <a:gd name="T53" fmla="*/ 293 w 293"/>
              <a:gd name="T54" fmla="*/ 305 h 3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3" h="305">
                <a:moveTo>
                  <a:pt x="154" y="286"/>
                </a:moveTo>
                <a:lnTo>
                  <a:pt x="205" y="286"/>
                </a:lnTo>
                <a:lnTo>
                  <a:pt x="223" y="305"/>
                </a:lnTo>
                <a:lnTo>
                  <a:pt x="293" y="193"/>
                </a:lnTo>
                <a:lnTo>
                  <a:pt x="293" y="86"/>
                </a:lnTo>
                <a:lnTo>
                  <a:pt x="293" y="36"/>
                </a:lnTo>
                <a:lnTo>
                  <a:pt x="223" y="17"/>
                </a:lnTo>
                <a:lnTo>
                  <a:pt x="205" y="17"/>
                </a:lnTo>
                <a:lnTo>
                  <a:pt x="205" y="0"/>
                </a:lnTo>
                <a:lnTo>
                  <a:pt x="154" y="17"/>
                </a:lnTo>
                <a:lnTo>
                  <a:pt x="137" y="36"/>
                </a:lnTo>
                <a:lnTo>
                  <a:pt x="68" y="105"/>
                </a:lnTo>
                <a:lnTo>
                  <a:pt x="0" y="105"/>
                </a:lnTo>
                <a:lnTo>
                  <a:pt x="49" y="174"/>
                </a:lnTo>
                <a:lnTo>
                  <a:pt x="93" y="212"/>
                </a:lnTo>
                <a:lnTo>
                  <a:pt x="110" y="261"/>
                </a:lnTo>
                <a:lnTo>
                  <a:pt x="154" y="28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9" name="Freeform 178">
            <a:extLst>
              <a:ext uri="{FF2B5EF4-FFF2-40B4-BE49-F238E27FC236}">
                <a16:creationId xmlns:a16="http://schemas.microsoft.com/office/drawing/2014/main" id="{B7E20CB4-340C-6345-99B6-A60E256CF33D}"/>
              </a:ext>
            </a:extLst>
          </p:cNvPr>
          <p:cNvSpPr>
            <a:spLocks/>
          </p:cNvSpPr>
          <p:nvPr/>
        </p:nvSpPr>
        <p:spPr bwMode="auto">
          <a:xfrm>
            <a:off x="5646173" y="5360988"/>
            <a:ext cx="504825" cy="520700"/>
          </a:xfrm>
          <a:custGeom>
            <a:avLst/>
            <a:gdLst>
              <a:gd name="T0" fmla="*/ 2147483647 w 581"/>
              <a:gd name="T1" fmla="*/ 0 h 530"/>
              <a:gd name="T2" fmla="*/ 2147483647 w 581"/>
              <a:gd name="T3" fmla="*/ 2147483647 h 530"/>
              <a:gd name="T4" fmla="*/ 2147483647 w 581"/>
              <a:gd name="T5" fmla="*/ 2147483647 h 530"/>
              <a:gd name="T6" fmla="*/ 2147483647 w 581"/>
              <a:gd name="T7" fmla="*/ 2147483647 h 530"/>
              <a:gd name="T8" fmla="*/ 2147483647 w 581"/>
              <a:gd name="T9" fmla="*/ 2147483647 h 530"/>
              <a:gd name="T10" fmla="*/ 2147483647 w 581"/>
              <a:gd name="T11" fmla="*/ 2147483647 h 530"/>
              <a:gd name="T12" fmla="*/ 2147483647 w 581"/>
              <a:gd name="T13" fmla="*/ 2147483647 h 530"/>
              <a:gd name="T14" fmla="*/ 2147483647 w 581"/>
              <a:gd name="T15" fmla="*/ 2147483647 h 530"/>
              <a:gd name="T16" fmla="*/ 2147483647 w 581"/>
              <a:gd name="T17" fmla="*/ 2147483647 h 530"/>
              <a:gd name="T18" fmla="*/ 2147483647 w 581"/>
              <a:gd name="T19" fmla="*/ 2147483647 h 530"/>
              <a:gd name="T20" fmla="*/ 2147483647 w 581"/>
              <a:gd name="T21" fmla="*/ 2147483647 h 530"/>
              <a:gd name="T22" fmla="*/ 2147483647 w 581"/>
              <a:gd name="T23" fmla="*/ 2147483647 h 530"/>
              <a:gd name="T24" fmla="*/ 2147483647 w 581"/>
              <a:gd name="T25" fmla="*/ 2147483647 h 530"/>
              <a:gd name="T26" fmla="*/ 2147483647 w 581"/>
              <a:gd name="T27" fmla="*/ 2147483647 h 530"/>
              <a:gd name="T28" fmla="*/ 0 w 581"/>
              <a:gd name="T29" fmla="*/ 2147483647 h 530"/>
              <a:gd name="T30" fmla="*/ 0 w 581"/>
              <a:gd name="T31" fmla="*/ 2147483647 h 530"/>
              <a:gd name="T32" fmla="*/ 0 w 581"/>
              <a:gd name="T33" fmla="*/ 2147483647 h 530"/>
              <a:gd name="T34" fmla="*/ 2147483647 w 581"/>
              <a:gd name="T35" fmla="*/ 2147483647 h 530"/>
              <a:gd name="T36" fmla="*/ 2147483647 w 581"/>
              <a:gd name="T37" fmla="*/ 2147483647 h 530"/>
              <a:gd name="T38" fmla="*/ 2147483647 w 581"/>
              <a:gd name="T39" fmla="*/ 2147483647 h 530"/>
              <a:gd name="T40" fmla="*/ 2147483647 w 581"/>
              <a:gd name="T41" fmla="*/ 2147483647 h 530"/>
              <a:gd name="T42" fmla="*/ 2147483647 w 581"/>
              <a:gd name="T43" fmla="*/ 2147483647 h 530"/>
              <a:gd name="T44" fmla="*/ 2147483647 w 581"/>
              <a:gd name="T45" fmla="*/ 2147483647 h 530"/>
              <a:gd name="T46" fmla="*/ 2147483647 w 581"/>
              <a:gd name="T47" fmla="*/ 2147483647 h 530"/>
              <a:gd name="T48" fmla="*/ 2147483647 w 581"/>
              <a:gd name="T49" fmla="*/ 2147483647 h 530"/>
              <a:gd name="T50" fmla="*/ 2147483647 w 581"/>
              <a:gd name="T51" fmla="*/ 2147483647 h 530"/>
              <a:gd name="T52" fmla="*/ 2147483647 w 581"/>
              <a:gd name="T53" fmla="*/ 2147483647 h 530"/>
              <a:gd name="T54" fmla="*/ 2147483647 w 581"/>
              <a:gd name="T55" fmla="*/ 2147483647 h 530"/>
              <a:gd name="T56" fmla="*/ 2147483647 w 581"/>
              <a:gd name="T57" fmla="*/ 2147483647 h 530"/>
              <a:gd name="T58" fmla="*/ 2147483647 w 581"/>
              <a:gd name="T59" fmla="*/ 2147483647 h 530"/>
              <a:gd name="T60" fmla="*/ 2147483647 w 581"/>
              <a:gd name="T61" fmla="*/ 2147483647 h 530"/>
              <a:gd name="T62" fmla="*/ 2147483647 w 581"/>
              <a:gd name="T63" fmla="*/ 2147483647 h 530"/>
              <a:gd name="T64" fmla="*/ 2147483647 w 581"/>
              <a:gd name="T65" fmla="*/ 2147483647 h 530"/>
              <a:gd name="T66" fmla="*/ 2147483647 w 581"/>
              <a:gd name="T67" fmla="*/ 2147483647 h 530"/>
              <a:gd name="T68" fmla="*/ 2147483647 w 581"/>
              <a:gd name="T69" fmla="*/ 2147483647 h 530"/>
              <a:gd name="T70" fmla="*/ 2147483647 w 581"/>
              <a:gd name="T71" fmla="*/ 2147483647 h 530"/>
              <a:gd name="T72" fmla="*/ 2147483647 w 581"/>
              <a:gd name="T73" fmla="*/ 2147483647 h 530"/>
              <a:gd name="T74" fmla="*/ 2147483647 w 581"/>
              <a:gd name="T75" fmla="*/ 2147483647 h 530"/>
              <a:gd name="T76" fmla="*/ 2147483647 w 581"/>
              <a:gd name="T77" fmla="*/ 2147483647 h 530"/>
              <a:gd name="T78" fmla="*/ 2147483647 w 581"/>
              <a:gd name="T79" fmla="*/ 0 h 530"/>
              <a:gd name="T80" fmla="*/ 2147483647 w 581"/>
              <a:gd name="T81" fmla="*/ 0 h 5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1"/>
              <a:gd name="T124" fmla="*/ 0 h 530"/>
              <a:gd name="T125" fmla="*/ 581 w 581"/>
              <a:gd name="T126" fmla="*/ 530 h 53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1" h="530">
                <a:moveTo>
                  <a:pt x="467" y="0"/>
                </a:moveTo>
                <a:lnTo>
                  <a:pt x="406" y="42"/>
                </a:lnTo>
                <a:lnTo>
                  <a:pt x="311" y="130"/>
                </a:lnTo>
                <a:lnTo>
                  <a:pt x="293" y="130"/>
                </a:lnTo>
                <a:lnTo>
                  <a:pt x="250" y="130"/>
                </a:lnTo>
                <a:lnTo>
                  <a:pt x="198" y="174"/>
                </a:lnTo>
                <a:lnTo>
                  <a:pt x="154" y="193"/>
                </a:lnTo>
                <a:lnTo>
                  <a:pt x="137" y="174"/>
                </a:lnTo>
                <a:lnTo>
                  <a:pt x="154" y="130"/>
                </a:lnTo>
                <a:lnTo>
                  <a:pt x="112" y="111"/>
                </a:lnTo>
                <a:lnTo>
                  <a:pt x="112" y="267"/>
                </a:lnTo>
                <a:lnTo>
                  <a:pt x="93" y="286"/>
                </a:lnTo>
                <a:lnTo>
                  <a:pt x="42" y="286"/>
                </a:lnTo>
                <a:lnTo>
                  <a:pt x="17" y="267"/>
                </a:lnTo>
                <a:lnTo>
                  <a:pt x="0" y="242"/>
                </a:lnTo>
                <a:lnTo>
                  <a:pt x="0" y="267"/>
                </a:lnTo>
                <a:lnTo>
                  <a:pt x="0" y="286"/>
                </a:lnTo>
                <a:lnTo>
                  <a:pt x="42" y="399"/>
                </a:lnTo>
                <a:lnTo>
                  <a:pt x="61" y="443"/>
                </a:lnTo>
                <a:lnTo>
                  <a:pt x="42" y="443"/>
                </a:lnTo>
                <a:lnTo>
                  <a:pt x="61" y="504"/>
                </a:lnTo>
                <a:lnTo>
                  <a:pt x="61" y="487"/>
                </a:lnTo>
                <a:lnTo>
                  <a:pt x="93" y="530"/>
                </a:lnTo>
                <a:lnTo>
                  <a:pt x="112" y="530"/>
                </a:lnTo>
                <a:lnTo>
                  <a:pt x="198" y="487"/>
                </a:lnTo>
                <a:lnTo>
                  <a:pt x="293" y="504"/>
                </a:lnTo>
                <a:lnTo>
                  <a:pt x="362" y="487"/>
                </a:lnTo>
                <a:lnTo>
                  <a:pt x="425" y="443"/>
                </a:lnTo>
                <a:lnTo>
                  <a:pt x="499" y="349"/>
                </a:lnTo>
                <a:lnTo>
                  <a:pt x="537" y="286"/>
                </a:lnTo>
                <a:lnTo>
                  <a:pt x="562" y="267"/>
                </a:lnTo>
                <a:lnTo>
                  <a:pt x="581" y="193"/>
                </a:lnTo>
                <a:lnTo>
                  <a:pt x="581" y="174"/>
                </a:lnTo>
                <a:lnTo>
                  <a:pt x="562" y="174"/>
                </a:lnTo>
                <a:lnTo>
                  <a:pt x="537" y="193"/>
                </a:lnTo>
                <a:lnTo>
                  <a:pt x="518" y="193"/>
                </a:lnTo>
                <a:lnTo>
                  <a:pt x="537" y="155"/>
                </a:lnTo>
                <a:lnTo>
                  <a:pt x="562" y="155"/>
                </a:lnTo>
                <a:lnTo>
                  <a:pt x="537" y="17"/>
                </a:lnTo>
                <a:lnTo>
                  <a:pt x="518" y="0"/>
                </a:lnTo>
                <a:lnTo>
                  <a:pt x="467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0" name="Freeform 179">
            <a:extLst>
              <a:ext uri="{FF2B5EF4-FFF2-40B4-BE49-F238E27FC236}">
                <a16:creationId xmlns:a16="http://schemas.microsoft.com/office/drawing/2014/main" id="{1EDE7DF3-1EA8-DB4A-8C0A-B9698B082D15}"/>
              </a:ext>
            </a:extLst>
          </p:cNvPr>
          <p:cNvSpPr>
            <a:spLocks/>
          </p:cNvSpPr>
          <p:nvPr/>
        </p:nvSpPr>
        <p:spPr bwMode="auto">
          <a:xfrm>
            <a:off x="5646173" y="5360988"/>
            <a:ext cx="504825" cy="520700"/>
          </a:xfrm>
          <a:custGeom>
            <a:avLst/>
            <a:gdLst>
              <a:gd name="T0" fmla="*/ 2147483647 w 581"/>
              <a:gd name="T1" fmla="*/ 0 h 530"/>
              <a:gd name="T2" fmla="*/ 2147483647 w 581"/>
              <a:gd name="T3" fmla="*/ 2147483647 h 530"/>
              <a:gd name="T4" fmla="*/ 2147483647 w 581"/>
              <a:gd name="T5" fmla="*/ 2147483647 h 530"/>
              <a:gd name="T6" fmla="*/ 2147483647 w 581"/>
              <a:gd name="T7" fmla="*/ 2147483647 h 530"/>
              <a:gd name="T8" fmla="*/ 2147483647 w 581"/>
              <a:gd name="T9" fmla="*/ 2147483647 h 530"/>
              <a:gd name="T10" fmla="*/ 2147483647 w 581"/>
              <a:gd name="T11" fmla="*/ 2147483647 h 530"/>
              <a:gd name="T12" fmla="*/ 2147483647 w 581"/>
              <a:gd name="T13" fmla="*/ 2147483647 h 530"/>
              <a:gd name="T14" fmla="*/ 2147483647 w 581"/>
              <a:gd name="T15" fmla="*/ 2147483647 h 530"/>
              <a:gd name="T16" fmla="*/ 2147483647 w 581"/>
              <a:gd name="T17" fmla="*/ 2147483647 h 530"/>
              <a:gd name="T18" fmla="*/ 2147483647 w 581"/>
              <a:gd name="T19" fmla="*/ 2147483647 h 530"/>
              <a:gd name="T20" fmla="*/ 2147483647 w 581"/>
              <a:gd name="T21" fmla="*/ 2147483647 h 530"/>
              <a:gd name="T22" fmla="*/ 2147483647 w 581"/>
              <a:gd name="T23" fmla="*/ 2147483647 h 530"/>
              <a:gd name="T24" fmla="*/ 2147483647 w 581"/>
              <a:gd name="T25" fmla="*/ 2147483647 h 530"/>
              <a:gd name="T26" fmla="*/ 2147483647 w 581"/>
              <a:gd name="T27" fmla="*/ 2147483647 h 530"/>
              <a:gd name="T28" fmla="*/ 0 w 581"/>
              <a:gd name="T29" fmla="*/ 2147483647 h 530"/>
              <a:gd name="T30" fmla="*/ 0 w 581"/>
              <a:gd name="T31" fmla="*/ 2147483647 h 530"/>
              <a:gd name="T32" fmla="*/ 0 w 581"/>
              <a:gd name="T33" fmla="*/ 2147483647 h 530"/>
              <a:gd name="T34" fmla="*/ 2147483647 w 581"/>
              <a:gd name="T35" fmla="*/ 2147483647 h 530"/>
              <a:gd name="T36" fmla="*/ 2147483647 w 581"/>
              <a:gd name="T37" fmla="*/ 2147483647 h 530"/>
              <a:gd name="T38" fmla="*/ 2147483647 w 581"/>
              <a:gd name="T39" fmla="*/ 2147483647 h 530"/>
              <a:gd name="T40" fmla="*/ 2147483647 w 581"/>
              <a:gd name="T41" fmla="*/ 2147483647 h 530"/>
              <a:gd name="T42" fmla="*/ 2147483647 w 581"/>
              <a:gd name="T43" fmla="*/ 2147483647 h 530"/>
              <a:gd name="T44" fmla="*/ 2147483647 w 581"/>
              <a:gd name="T45" fmla="*/ 2147483647 h 530"/>
              <a:gd name="T46" fmla="*/ 2147483647 w 581"/>
              <a:gd name="T47" fmla="*/ 2147483647 h 530"/>
              <a:gd name="T48" fmla="*/ 2147483647 w 581"/>
              <a:gd name="T49" fmla="*/ 2147483647 h 530"/>
              <a:gd name="T50" fmla="*/ 2147483647 w 581"/>
              <a:gd name="T51" fmla="*/ 2147483647 h 530"/>
              <a:gd name="T52" fmla="*/ 2147483647 w 581"/>
              <a:gd name="T53" fmla="*/ 2147483647 h 530"/>
              <a:gd name="T54" fmla="*/ 2147483647 w 581"/>
              <a:gd name="T55" fmla="*/ 2147483647 h 530"/>
              <a:gd name="T56" fmla="*/ 2147483647 w 581"/>
              <a:gd name="T57" fmla="*/ 2147483647 h 530"/>
              <a:gd name="T58" fmla="*/ 2147483647 w 581"/>
              <a:gd name="T59" fmla="*/ 2147483647 h 530"/>
              <a:gd name="T60" fmla="*/ 2147483647 w 581"/>
              <a:gd name="T61" fmla="*/ 2147483647 h 530"/>
              <a:gd name="T62" fmla="*/ 2147483647 w 581"/>
              <a:gd name="T63" fmla="*/ 2147483647 h 530"/>
              <a:gd name="T64" fmla="*/ 2147483647 w 581"/>
              <a:gd name="T65" fmla="*/ 2147483647 h 530"/>
              <a:gd name="T66" fmla="*/ 2147483647 w 581"/>
              <a:gd name="T67" fmla="*/ 2147483647 h 530"/>
              <a:gd name="T68" fmla="*/ 2147483647 w 581"/>
              <a:gd name="T69" fmla="*/ 2147483647 h 530"/>
              <a:gd name="T70" fmla="*/ 2147483647 w 581"/>
              <a:gd name="T71" fmla="*/ 2147483647 h 530"/>
              <a:gd name="T72" fmla="*/ 2147483647 w 581"/>
              <a:gd name="T73" fmla="*/ 2147483647 h 530"/>
              <a:gd name="T74" fmla="*/ 2147483647 w 581"/>
              <a:gd name="T75" fmla="*/ 2147483647 h 530"/>
              <a:gd name="T76" fmla="*/ 2147483647 w 581"/>
              <a:gd name="T77" fmla="*/ 2147483647 h 530"/>
              <a:gd name="T78" fmla="*/ 2147483647 w 581"/>
              <a:gd name="T79" fmla="*/ 0 h 530"/>
              <a:gd name="T80" fmla="*/ 2147483647 w 581"/>
              <a:gd name="T81" fmla="*/ 0 h 5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1"/>
              <a:gd name="T124" fmla="*/ 0 h 530"/>
              <a:gd name="T125" fmla="*/ 581 w 581"/>
              <a:gd name="T126" fmla="*/ 530 h 53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1" h="530">
                <a:moveTo>
                  <a:pt x="467" y="0"/>
                </a:moveTo>
                <a:lnTo>
                  <a:pt x="406" y="42"/>
                </a:lnTo>
                <a:lnTo>
                  <a:pt x="311" y="130"/>
                </a:lnTo>
                <a:lnTo>
                  <a:pt x="293" y="130"/>
                </a:lnTo>
                <a:lnTo>
                  <a:pt x="250" y="130"/>
                </a:lnTo>
                <a:lnTo>
                  <a:pt x="198" y="174"/>
                </a:lnTo>
                <a:lnTo>
                  <a:pt x="154" y="193"/>
                </a:lnTo>
                <a:lnTo>
                  <a:pt x="137" y="174"/>
                </a:lnTo>
                <a:lnTo>
                  <a:pt x="154" y="130"/>
                </a:lnTo>
                <a:lnTo>
                  <a:pt x="112" y="111"/>
                </a:lnTo>
                <a:lnTo>
                  <a:pt x="112" y="267"/>
                </a:lnTo>
                <a:lnTo>
                  <a:pt x="93" y="286"/>
                </a:lnTo>
                <a:lnTo>
                  <a:pt x="42" y="286"/>
                </a:lnTo>
                <a:lnTo>
                  <a:pt x="17" y="267"/>
                </a:lnTo>
                <a:lnTo>
                  <a:pt x="0" y="242"/>
                </a:lnTo>
                <a:lnTo>
                  <a:pt x="0" y="267"/>
                </a:lnTo>
                <a:lnTo>
                  <a:pt x="0" y="286"/>
                </a:lnTo>
                <a:lnTo>
                  <a:pt x="42" y="399"/>
                </a:lnTo>
                <a:lnTo>
                  <a:pt x="61" y="443"/>
                </a:lnTo>
                <a:lnTo>
                  <a:pt x="42" y="443"/>
                </a:lnTo>
                <a:lnTo>
                  <a:pt x="61" y="504"/>
                </a:lnTo>
                <a:lnTo>
                  <a:pt x="61" y="487"/>
                </a:lnTo>
                <a:lnTo>
                  <a:pt x="93" y="530"/>
                </a:lnTo>
                <a:lnTo>
                  <a:pt x="112" y="530"/>
                </a:lnTo>
                <a:lnTo>
                  <a:pt x="198" y="487"/>
                </a:lnTo>
                <a:lnTo>
                  <a:pt x="293" y="504"/>
                </a:lnTo>
                <a:lnTo>
                  <a:pt x="362" y="487"/>
                </a:lnTo>
                <a:lnTo>
                  <a:pt x="425" y="443"/>
                </a:lnTo>
                <a:lnTo>
                  <a:pt x="499" y="349"/>
                </a:lnTo>
                <a:lnTo>
                  <a:pt x="537" y="286"/>
                </a:lnTo>
                <a:lnTo>
                  <a:pt x="562" y="267"/>
                </a:lnTo>
                <a:lnTo>
                  <a:pt x="581" y="193"/>
                </a:lnTo>
                <a:lnTo>
                  <a:pt x="581" y="174"/>
                </a:lnTo>
                <a:lnTo>
                  <a:pt x="562" y="174"/>
                </a:lnTo>
                <a:lnTo>
                  <a:pt x="537" y="193"/>
                </a:lnTo>
                <a:lnTo>
                  <a:pt x="518" y="193"/>
                </a:lnTo>
                <a:lnTo>
                  <a:pt x="537" y="155"/>
                </a:lnTo>
                <a:lnTo>
                  <a:pt x="562" y="155"/>
                </a:lnTo>
                <a:lnTo>
                  <a:pt x="537" y="17"/>
                </a:lnTo>
                <a:lnTo>
                  <a:pt x="518" y="0"/>
                </a:lnTo>
                <a:lnTo>
                  <a:pt x="467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1" name="Freeform 180">
            <a:extLst>
              <a:ext uri="{FF2B5EF4-FFF2-40B4-BE49-F238E27FC236}">
                <a16:creationId xmlns:a16="http://schemas.microsoft.com/office/drawing/2014/main" id="{36150B2B-2358-7641-8743-C0AA92E7B12D}"/>
              </a:ext>
            </a:extLst>
          </p:cNvPr>
          <p:cNvSpPr>
            <a:spLocks/>
          </p:cNvSpPr>
          <p:nvPr/>
        </p:nvSpPr>
        <p:spPr bwMode="auto">
          <a:xfrm>
            <a:off x="5492185" y="5140325"/>
            <a:ext cx="422275" cy="503238"/>
          </a:xfrm>
          <a:custGeom>
            <a:avLst/>
            <a:gdLst>
              <a:gd name="T0" fmla="*/ 2147483647 w 486"/>
              <a:gd name="T1" fmla="*/ 2147483647 h 511"/>
              <a:gd name="T2" fmla="*/ 2147483647 w 486"/>
              <a:gd name="T3" fmla="*/ 2147483647 h 511"/>
              <a:gd name="T4" fmla="*/ 2147483647 w 486"/>
              <a:gd name="T5" fmla="*/ 2147483647 h 511"/>
              <a:gd name="T6" fmla="*/ 2147483647 w 486"/>
              <a:gd name="T7" fmla="*/ 2147483647 h 511"/>
              <a:gd name="T8" fmla="*/ 2147483647 w 486"/>
              <a:gd name="T9" fmla="*/ 2147483647 h 511"/>
              <a:gd name="T10" fmla="*/ 2147483647 w 486"/>
              <a:gd name="T11" fmla="*/ 2147483647 h 511"/>
              <a:gd name="T12" fmla="*/ 2147483647 w 486"/>
              <a:gd name="T13" fmla="*/ 2147483647 h 511"/>
              <a:gd name="T14" fmla="*/ 2147483647 w 486"/>
              <a:gd name="T15" fmla="*/ 2147483647 h 511"/>
              <a:gd name="T16" fmla="*/ 2147483647 w 486"/>
              <a:gd name="T17" fmla="*/ 2147483647 h 511"/>
              <a:gd name="T18" fmla="*/ 2147483647 w 486"/>
              <a:gd name="T19" fmla="*/ 2147483647 h 511"/>
              <a:gd name="T20" fmla="*/ 0 w 486"/>
              <a:gd name="T21" fmla="*/ 2147483647 h 511"/>
              <a:gd name="T22" fmla="*/ 0 w 486"/>
              <a:gd name="T23" fmla="*/ 2147483647 h 511"/>
              <a:gd name="T24" fmla="*/ 2147483647 w 486"/>
              <a:gd name="T25" fmla="*/ 0 h 511"/>
              <a:gd name="T26" fmla="*/ 2147483647 w 486"/>
              <a:gd name="T27" fmla="*/ 2147483647 h 511"/>
              <a:gd name="T28" fmla="*/ 2147483647 w 486"/>
              <a:gd name="T29" fmla="*/ 2147483647 h 511"/>
              <a:gd name="T30" fmla="*/ 2147483647 w 486"/>
              <a:gd name="T31" fmla="*/ 2147483647 h 511"/>
              <a:gd name="T32" fmla="*/ 2147483647 w 486"/>
              <a:gd name="T33" fmla="*/ 2147483647 h 511"/>
              <a:gd name="T34" fmla="*/ 2147483647 w 486"/>
              <a:gd name="T35" fmla="*/ 2147483647 h 511"/>
              <a:gd name="T36" fmla="*/ 2147483647 w 486"/>
              <a:gd name="T37" fmla="*/ 2147483647 h 511"/>
              <a:gd name="T38" fmla="*/ 2147483647 w 486"/>
              <a:gd name="T39" fmla="*/ 2147483647 h 511"/>
              <a:gd name="T40" fmla="*/ 2147483647 w 486"/>
              <a:gd name="T41" fmla="*/ 2147483647 h 511"/>
              <a:gd name="T42" fmla="*/ 2147483647 w 486"/>
              <a:gd name="T43" fmla="*/ 2147483647 h 511"/>
              <a:gd name="T44" fmla="*/ 2147483647 w 486"/>
              <a:gd name="T45" fmla="*/ 2147483647 h 511"/>
              <a:gd name="T46" fmla="*/ 2147483647 w 486"/>
              <a:gd name="T47" fmla="*/ 2147483647 h 511"/>
              <a:gd name="T48" fmla="*/ 2147483647 w 486"/>
              <a:gd name="T49" fmla="*/ 2147483647 h 511"/>
              <a:gd name="T50" fmla="*/ 2147483647 w 486"/>
              <a:gd name="T51" fmla="*/ 2147483647 h 511"/>
              <a:gd name="T52" fmla="*/ 2147483647 w 486"/>
              <a:gd name="T53" fmla="*/ 2147483647 h 5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6"/>
              <a:gd name="T82" fmla="*/ 0 h 511"/>
              <a:gd name="T83" fmla="*/ 486 w 486"/>
              <a:gd name="T84" fmla="*/ 511 h 5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6" h="511">
                <a:moveTo>
                  <a:pt x="285" y="336"/>
                </a:moveTo>
                <a:lnTo>
                  <a:pt x="285" y="492"/>
                </a:lnTo>
                <a:lnTo>
                  <a:pt x="266" y="511"/>
                </a:lnTo>
                <a:lnTo>
                  <a:pt x="217" y="511"/>
                </a:lnTo>
                <a:lnTo>
                  <a:pt x="192" y="492"/>
                </a:lnTo>
                <a:lnTo>
                  <a:pt x="173" y="467"/>
                </a:lnTo>
                <a:lnTo>
                  <a:pt x="173" y="492"/>
                </a:lnTo>
                <a:lnTo>
                  <a:pt x="129" y="448"/>
                </a:lnTo>
                <a:lnTo>
                  <a:pt x="104" y="286"/>
                </a:lnTo>
                <a:lnTo>
                  <a:pt x="104" y="223"/>
                </a:lnTo>
                <a:lnTo>
                  <a:pt x="0" y="42"/>
                </a:lnTo>
                <a:lnTo>
                  <a:pt x="0" y="25"/>
                </a:lnTo>
                <a:lnTo>
                  <a:pt x="61" y="0"/>
                </a:lnTo>
                <a:lnTo>
                  <a:pt x="80" y="25"/>
                </a:lnTo>
                <a:lnTo>
                  <a:pt x="236" y="25"/>
                </a:lnTo>
                <a:lnTo>
                  <a:pt x="266" y="42"/>
                </a:lnTo>
                <a:lnTo>
                  <a:pt x="354" y="42"/>
                </a:lnTo>
                <a:lnTo>
                  <a:pt x="423" y="25"/>
                </a:lnTo>
                <a:lnTo>
                  <a:pt x="442" y="25"/>
                </a:lnTo>
                <a:lnTo>
                  <a:pt x="486" y="42"/>
                </a:lnTo>
                <a:lnTo>
                  <a:pt x="442" y="42"/>
                </a:lnTo>
                <a:lnTo>
                  <a:pt x="423" y="67"/>
                </a:lnTo>
                <a:lnTo>
                  <a:pt x="423" y="42"/>
                </a:lnTo>
                <a:lnTo>
                  <a:pt x="329" y="67"/>
                </a:lnTo>
                <a:lnTo>
                  <a:pt x="329" y="198"/>
                </a:lnTo>
                <a:lnTo>
                  <a:pt x="285" y="223"/>
                </a:lnTo>
                <a:lnTo>
                  <a:pt x="285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72" name="Freeform 181">
            <a:extLst>
              <a:ext uri="{FF2B5EF4-FFF2-40B4-BE49-F238E27FC236}">
                <a16:creationId xmlns:a16="http://schemas.microsoft.com/office/drawing/2014/main" id="{D89FBB63-5457-C349-A9C9-D815129072EA}"/>
              </a:ext>
            </a:extLst>
          </p:cNvPr>
          <p:cNvSpPr>
            <a:spLocks/>
          </p:cNvSpPr>
          <p:nvPr/>
        </p:nvSpPr>
        <p:spPr bwMode="auto">
          <a:xfrm>
            <a:off x="5492185" y="5140325"/>
            <a:ext cx="422275" cy="503238"/>
          </a:xfrm>
          <a:custGeom>
            <a:avLst/>
            <a:gdLst>
              <a:gd name="T0" fmla="*/ 2147483647 w 486"/>
              <a:gd name="T1" fmla="*/ 2147483647 h 511"/>
              <a:gd name="T2" fmla="*/ 2147483647 w 486"/>
              <a:gd name="T3" fmla="*/ 2147483647 h 511"/>
              <a:gd name="T4" fmla="*/ 2147483647 w 486"/>
              <a:gd name="T5" fmla="*/ 2147483647 h 511"/>
              <a:gd name="T6" fmla="*/ 2147483647 w 486"/>
              <a:gd name="T7" fmla="*/ 2147483647 h 511"/>
              <a:gd name="T8" fmla="*/ 2147483647 w 486"/>
              <a:gd name="T9" fmla="*/ 2147483647 h 511"/>
              <a:gd name="T10" fmla="*/ 2147483647 w 486"/>
              <a:gd name="T11" fmla="*/ 2147483647 h 511"/>
              <a:gd name="T12" fmla="*/ 2147483647 w 486"/>
              <a:gd name="T13" fmla="*/ 2147483647 h 511"/>
              <a:gd name="T14" fmla="*/ 2147483647 w 486"/>
              <a:gd name="T15" fmla="*/ 2147483647 h 511"/>
              <a:gd name="T16" fmla="*/ 2147483647 w 486"/>
              <a:gd name="T17" fmla="*/ 2147483647 h 511"/>
              <a:gd name="T18" fmla="*/ 2147483647 w 486"/>
              <a:gd name="T19" fmla="*/ 2147483647 h 511"/>
              <a:gd name="T20" fmla="*/ 0 w 486"/>
              <a:gd name="T21" fmla="*/ 2147483647 h 511"/>
              <a:gd name="T22" fmla="*/ 0 w 486"/>
              <a:gd name="T23" fmla="*/ 2147483647 h 511"/>
              <a:gd name="T24" fmla="*/ 2147483647 w 486"/>
              <a:gd name="T25" fmla="*/ 0 h 511"/>
              <a:gd name="T26" fmla="*/ 2147483647 w 486"/>
              <a:gd name="T27" fmla="*/ 2147483647 h 511"/>
              <a:gd name="T28" fmla="*/ 2147483647 w 486"/>
              <a:gd name="T29" fmla="*/ 2147483647 h 511"/>
              <a:gd name="T30" fmla="*/ 2147483647 w 486"/>
              <a:gd name="T31" fmla="*/ 2147483647 h 511"/>
              <a:gd name="T32" fmla="*/ 2147483647 w 486"/>
              <a:gd name="T33" fmla="*/ 2147483647 h 511"/>
              <a:gd name="T34" fmla="*/ 2147483647 w 486"/>
              <a:gd name="T35" fmla="*/ 2147483647 h 511"/>
              <a:gd name="T36" fmla="*/ 2147483647 w 486"/>
              <a:gd name="T37" fmla="*/ 2147483647 h 511"/>
              <a:gd name="T38" fmla="*/ 2147483647 w 486"/>
              <a:gd name="T39" fmla="*/ 2147483647 h 511"/>
              <a:gd name="T40" fmla="*/ 2147483647 w 486"/>
              <a:gd name="T41" fmla="*/ 2147483647 h 511"/>
              <a:gd name="T42" fmla="*/ 2147483647 w 486"/>
              <a:gd name="T43" fmla="*/ 2147483647 h 511"/>
              <a:gd name="T44" fmla="*/ 2147483647 w 486"/>
              <a:gd name="T45" fmla="*/ 2147483647 h 511"/>
              <a:gd name="T46" fmla="*/ 2147483647 w 486"/>
              <a:gd name="T47" fmla="*/ 2147483647 h 511"/>
              <a:gd name="T48" fmla="*/ 2147483647 w 486"/>
              <a:gd name="T49" fmla="*/ 2147483647 h 511"/>
              <a:gd name="T50" fmla="*/ 2147483647 w 486"/>
              <a:gd name="T51" fmla="*/ 2147483647 h 511"/>
              <a:gd name="T52" fmla="*/ 2147483647 w 486"/>
              <a:gd name="T53" fmla="*/ 2147483647 h 5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6"/>
              <a:gd name="T82" fmla="*/ 0 h 511"/>
              <a:gd name="T83" fmla="*/ 486 w 486"/>
              <a:gd name="T84" fmla="*/ 511 h 5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6" h="511">
                <a:moveTo>
                  <a:pt x="285" y="336"/>
                </a:moveTo>
                <a:lnTo>
                  <a:pt x="285" y="492"/>
                </a:lnTo>
                <a:lnTo>
                  <a:pt x="266" y="511"/>
                </a:lnTo>
                <a:lnTo>
                  <a:pt x="217" y="511"/>
                </a:lnTo>
                <a:lnTo>
                  <a:pt x="192" y="492"/>
                </a:lnTo>
                <a:lnTo>
                  <a:pt x="173" y="467"/>
                </a:lnTo>
                <a:lnTo>
                  <a:pt x="173" y="492"/>
                </a:lnTo>
                <a:lnTo>
                  <a:pt x="129" y="448"/>
                </a:lnTo>
                <a:lnTo>
                  <a:pt x="104" y="286"/>
                </a:lnTo>
                <a:lnTo>
                  <a:pt x="104" y="223"/>
                </a:lnTo>
                <a:lnTo>
                  <a:pt x="0" y="42"/>
                </a:lnTo>
                <a:lnTo>
                  <a:pt x="0" y="25"/>
                </a:lnTo>
                <a:lnTo>
                  <a:pt x="61" y="0"/>
                </a:lnTo>
                <a:lnTo>
                  <a:pt x="80" y="25"/>
                </a:lnTo>
                <a:lnTo>
                  <a:pt x="236" y="25"/>
                </a:lnTo>
                <a:lnTo>
                  <a:pt x="266" y="42"/>
                </a:lnTo>
                <a:lnTo>
                  <a:pt x="354" y="42"/>
                </a:lnTo>
                <a:lnTo>
                  <a:pt x="423" y="25"/>
                </a:lnTo>
                <a:lnTo>
                  <a:pt x="442" y="25"/>
                </a:lnTo>
                <a:lnTo>
                  <a:pt x="486" y="42"/>
                </a:lnTo>
                <a:lnTo>
                  <a:pt x="442" y="42"/>
                </a:lnTo>
                <a:lnTo>
                  <a:pt x="423" y="67"/>
                </a:lnTo>
                <a:lnTo>
                  <a:pt x="423" y="42"/>
                </a:lnTo>
                <a:lnTo>
                  <a:pt x="329" y="67"/>
                </a:lnTo>
                <a:lnTo>
                  <a:pt x="329" y="198"/>
                </a:lnTo>
                <a:lnTo>
                  <a:pt x="285" y="223"/>
                </a:lnTo>
                <a:lnTo>
                  <a:pt x="285" y="33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3" name="Freeform 182">
            <a:extLst>
              <a:ext uri="{FF2B5EF4-FFF2-40B4-BE49-F238E27FC236}">
                <a16:creationId xmlns:a16="http://schemas.microsoft.com/office/drawing/2014/main" id="{BA97F1F9-3666-8D42-B14F-31444BD3D6FF}"/>
              </a:ext>
            </a:extLst>
          </p:cNvPr>
          <p:cNvSpPr>
            <a:spLocks/>
          </p:cNvSpPr>
          <p:nvPr/>
        </p:nvSpPr>
        <p:spPr bwMode="auto">
          <a:xfrm>
            <a:off x="5492185" y="4678363"/>
            <a:ext cx="406400" cy="503237"/>
          </a:xfrm>
          <a:custGeom>
            <a:avLst/>
            <a:gdLst>
              <a:gd name="T0" fmla="*/ 2147483647 w 467"/>
              <a:gd name="T1" fmla="*/ 0 h 511"/>
              <a:gd name="T2" fmla="*/ 2147483647 w 467"/>
              <a:gd name="T3" fmla="*/ 2147483647 h 511"/>
              <a:gd name="T4" fmla="*/ 2147483647 w 467"/>
              <a:gd name="T5" fmla="*/ 2147483647 h 511"/>
              <a:gd name="T6" fmla="*/ 2147483647 w 467"/>
              <a:gd name="T7" fmla="*/ 2147483647 h 511"/>
              <a:gd name="T8" fmla="*/ 2147483647 w 467"/>
              <a:gd name="T9" fmla="*/ 2147483647 h 511"/>
              <a:gd name="T10" fmla="*/ 2147483647 w 467"/>
              <a:gd name="T11" fmla="*/ 2147483647 h 511"/>
              <a:gd name="T12" fmla="*/ 2147483647 w 467"/>
              <a:gd name="T13" fmla="*/ 2147483647 h 511"/>
              <a:gd name="T14" fmla="*/ 0 w 467"/>
              <a:gd name="T15" fmla="*/ 2147483647 h 511"/>
              <a:gd name="T16" fmla="*/ 0 w 467"/>
              <a:gd name="T17" fmla="*/ 2147483647 h 511"/>
              <a:gd name="T18" fmla="*/ 2147483647 w 467"/>
              <a:gd name="T19" fmla="*/ 2147483647 h 511"/>
              <a:gd name="T20" fmla="*/ 2147483647 w 467"/>
              <a:gd name="T21" fmla="*/ 2147483647 h 511"/>
              <a:gd name="T22" fmla="*/ 2147483647 w 467"/>
              <a:gd name="T23" fmla="*/ 2147483647 h 511"/>
              <a:gd name="T24" fmla="*/ 2147483647 w 467"/>
              <a:gd name="T25" fmla="*/ 2147483647 h 511"/>
              <a:gd name="T26" fmla="*/ 2147483647 w 467"/>
              <a:gd name="T27" fmla="*/ 2147483647 h 511"/>
              <a:gd name="T28" fmla="*/ 2147483647 w 467"/>
              <a:gd name="T29" fmla="*/ 2147483647 h 511"/>
              <a:gd name="T30" fmla="*/ 2147483647 w 467"/>
              <a:gd name="T31" fmla="*/ 2147483647 h 511"/>
              <a:gd name="T32" fmla="*/ 2147483647 w 467"/>
              <a:gd name="T33" fmla="*/ 2147483647 h 511"/>
              <a:gd name="T34" fmla="*/ 2147483647 w 467"/>
              <a:gd name="T35" fmla="*/ 2147483647 h 511"/>
              <a:gd name="T36" fmla="*/ 2147483647 w 467"/>
              <a:gd name="T37" fmla="*/ 2147483647 h 511"/>
              <a:gd name="T38" fmla="*/ 2147483647 w 467"/>
              <a:gd name="T39" fmla="*/ 2147483647 h 511"/>
              <a:gd name="T40" fmla="*/ 2147483647 w 467"/>
              <a:gd name="T41" fmla="*/ 2147483647 h 511"/>
              <a:gd name="T42" fmla="*/ 2147483647 w 467"/>
              <a:gd name="T43" fmla="*/ 2147483647 h 511"/>
              <a:gd name="T44" fmla="*/ 2147483647 w 467"/>
              <a:gd name="T45" fmla="*/ 2147483647 h 511"/>
              <a:gd name="T46" fmla="*/ 2147483647 w 467"/>
              <a:gd name="T47" fmla="*/ 2147483647 h 511"/>
              <a:gd name="T48" fmla="*/ 2147483647 w 467"/>
              <a:gd name="T49" fmla="*/ 2147483647 h 511"/>
              <a:gd name="T50" fmla="*/ 2147483647 w 467"/>
              <a:gd name="T51" fmla="*/ 2147483647 h 511"/>
              <a:gd name="T52" fmla="*/ 2147483647 w 467"/>
              <a:gd name="T53" fmla="*/ 2147483647 h 511"/>
              <a:gd name="T54" fmla="*/ 2147483647 w 467"/>
              <a:gd name="T55" fmla="*/ 2147483647 h 511"/>
              <a:gd name="T56" fmla="*/ 2147483647 w 467"/>
              <a:gd name="T57" fmla="*/ 2147483647 h 511"/>
              <a:gd name="T58" fmla="*/ 2147483647 w 467"/>
              <a:gd name="T59" fmla="*/ 0 h 511"/>
              <a:gd name="T60" fmla="*/ 2147483647 w 467"/>
              <a:gd name="T61" fmla="*/ 0 h 511"/>
              <a:gd name="T62" fmla="*/ 2147483647 w 467"/>
              <a:gd name="T63" fmla="*/ 0 h 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7"/>
              <a:gd name="T97" fmla="*/ 0 h 511"/>
              <a:gd name="T98" fmla="*/ 467 w 467"/>
              <a:gd name="T99" fmla="*/ 511 h 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7" h="511">
                <a:moveTo>
                  <a:pt x="61" y="0"/>
                </a:moveTo>
                <a:lnTo>
                  <a:pt x="17" y="17"/>
                </a:lnTo>
                <a:lnTo>
                  <a:pt x="61" y="111"/>
                </a:lnTo>
                <a:lnTo>
                  <a:pt x="36" y="135"/>
                </a:lnTo>
                <a:lnTo>
                  <a:pt x="80" y="223"/>
                </a:lnTo>
                <a:lnTo>
                  <a:pt x="61" y="267"/>
                </a:lnTo>
                <a:lnTo>
                  <a:pt x="36" y="311"/>
                </a:lnTo>
                <a:lnTo>
                  <a:pt x="0" y="423"/>
                </a:lnTo>
                <a:lnTo>
                  <a:pt x="0" y="492"/>
                </a:lnTo>
                <a:lnTo>
                  <a:pt x="61" y="467"/>
                </a:lnTo>
                <a:lnTo>
                  <a:pt x="80" y="492"/>
                </a:lnTo>
                <a:lnTo>
                  <a:pt x="236" y="492"/>
                </a:lnTo>
                <a:lnTo>
                  <a:pt x="266" y="511"/>
                </a:lnTo>
                <a:lnTo>
                  <a:pt x="354" y="511"/>
                </a:lnTo>
                <a:lnTo>
                  <a:pt x="423" y="492"/>
                </a:lnTo>
                <a:lnTo>
                  <a:pt x="373" y="442"/>
                </a:lnTo>
                <a:lnTo>
                  <a:pt x="373" y="311"/>
                </a:lnTo>
                <a:lnTo>
                  <a:pt x="467" y="286"/>
                </a:lnTo>
                <a:lnTo>
                  <a:pt x="440" y="286"/>
                </a:lnTo>
                <a:lnTo>
                  <a:pt x="467" y="204"/>
                </a:lnTo>
                <a:lnTo>
                  <a:pt x="373" y="223"/>
                </a:lnTo>
                <a:lnTo>
                  <a:pt x="398" y="204"/>
                </a:lnTo>
                <a:lnTo>
                  <a:pt x="373" y="154"/>
                </a:lnTo>
                <a:lnTo>
                  <a:pt x="373" y="67"/>
                </a:lnTo>
                <a:lnTo>
                  <a:pt x="329" y="50"/>
                </a:lnTo>
                <a:lnTo>
                  <a:pt x="285" y="50"/>
                </a:lnTo>
                <a:lnTo>
                  <a:pt x="285" y="93"/>
                </a:lnTo>
                <a:lnTo>
                  <a:pt x="217" y="93"/>
                </a:lnTo>
                <a:lnTo>
                  <a:pt x="192" y="67"/>
                </a:lnTo>
                <a:lnTo>
                  <a:pt x="173" y="0"/>
                </a:lnTo>
                <a:lnTo>
                  <a:pt x="154" y="0"/>
                </a:lnTo>
                <a:lnTo>
                  <a:pt x="61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4" name="Freeform 183">
            <a:extLst>
              <a:ext uri="{FF2B5EF4-FFF2-40B4-BE49-F238E27FC236}">
                <a16:creationId xmlns:a16="http://schemas.microsoft.com/office/drawing/2014/main" id="{1FE58D13-39D3-B94E-8A48-FCCDD89D047C}"/>
              </a:ext>
            </a:extLst>
          </p:cNvPr>
          <p:cNvSpPr>
            <a:spLocks/>
          </p:cNvSpPr>
          <p:nvPr/>
        </p:nvSpPr>
        <p:spPr bwMode="auto">
          <a:xfrm>
            <a:off x="5492185" y="4678363"/>
            <a:ext cx="406400" cy="503237"/>
          </a:xfrm>
          <a:custGeom>
            <a:avLst/>
            <a:gdLst>
              <a:gd name="T0" fmla="*/ 2147483647 w 467"/>
              <a:gd name="T1" fmla="*/ 0 h 511"/>
              <a:gd name="T2" fmla="*/ 2147483647 w 467"/>
              <a:gd name="T3" fmla="*/ 2147483647 h 511"/>
              <a:gd name="T4" fmla="*/ 2147483647 w 467"/>
              <a:gd name="T5" fmla="*/ 2147483647 h 511"/>
              <a:gd name="T6" fmla="*/ 2147483647 w 467"/>
              <a:gd name="T7" fmla="*/ 2147483647 h 511"/>
              <a:gd name="T8" fmla="*/ 2147483647 w 467"/>
              <a:gd name="T9" fmla="*/ 2147483647 h 511"/>
              <a:gd name="T10" fmla="*/ 2147483647 w 467"/>
              <a:gd name="T11" fmla="*/ 2147483647 h 511"/>
              <a:gd name="T12" fmla="*/ 2147483647 w 467"/>
              <a:gd name="T13" fmla="*/ 2147483647 h 511"/>
              <a:gd name="T14" fmla="*/ 0 w 467"/>
              <a:gd name="T15" fmla="*/ 2147483647 h 511"/>
              <a:gd name="T16" fmla="*/ 0 w 467"/>
              <a:gd name="T17" fmla="*/ 2147483647 h 511"/>
              <a:gd name="T18" fmla="*/ 2147483647 w 467"/>
              <a:gd name="T19" fmla="*/ 2147483647 h 511"/>
              <a:gd name="T20" fmla="*/ 2147483647 w 467"/>
              <a:gd name="T21" fmla="*/ 2147483647 h 511"/>
              <a:gd name="T22" fmla="*/ 2147483647 w 467"/>
              <a:gd name="T23" fmla="*/ 2147483647 h 511"/>
              <a:gd name="T24" fmla="*/ 2147483647 w 467"/>
              <a:gd name="T25" fmla="*/ 2147483647 h 511"/>
              <a:gd name="T26" fmla="*/ 2147483647 w 467"/>
              <a:gd name="T27" fmla="*/ 2147483647 h 511"/>
              <a:gd name="T28" fmla="*/ 2147483647 w 467"/>
              <a:gd name="T29" fmla="*/ 2147483647 h 511"/>
              <a:gd name="T30" fmla="*/ 2147483647 w 467"/>
              <a:gd name="T31" fmla="*/ 2147483647 h 511"/>
              <a:gd name="T32" fmla="*/ 2147483647 w 467"/>
              <a:gd name="T33" fmla="*/ 2147483647 h 511"/>
              <a:gd name="T34" fmla="*/ 2147483647 w 467"/>
              <a:gd name="T35" fmla="*/ 2147483647 h 511"/>
              <a:gd name="T36" fmla="*/ 2147483647 w 467"/>
              <a:gd name="T37" fmla="*/ 2147483647 h 511"/>
              <a:gd name="T38" fmla="*/ 2147483647 w 467"/>
              <a:gd name="T39" fmla="*/ 2147483647 h 511"/>
              <a:gd name="T40" fmla="*/ 2147483647 w 467"/>
              <a:gd name="T41" fmla="*/ 2147483647 h 511"/>
              <a:gd name="T42" fmla="*/ 2147483647 w 467"/>
              <a:gd name="T43" fmla="*/ 2147483647 h 511"/>
              <a:gd name="T44" fmla="*/ 2147483647 w 467"/>
              <a:gd name="T45" fmla="*/ 2147483647 h 511"/>
              <a:gd name="T46" fmla="*/ 2147483647 w 467"/>
              <a:gd name="T47" fmla="*/ 2147483647 h 511"/>
              <a:gd name="T48" fmla="*/ 2147483647 w 467"/>
              <a:gd name="T49" fmla="*/ 2147483647 h 511"/>
              <a:gd name="T50" fmla="*/ 2147483647 w 467"/>
              <a:gd name="T51" fmla="*/ 2147483647 h 511"/>
              <a:gd name="T52" fmla="*/ 2147483647 w 467"/>
              <a:gd name="T53" fmla="*/ 2147483647 h 511"/>
              <a:gd name="T54" fmla="*/ 2147483647 w 467"/>
              <a:gd name="T55" fmla="*/ 2147483647 h 511"/>
              <a:gd name="T56" fmla="*/ 2147483647 w 467"/>
              <a:gd name="T57" fmla="*/ 2147483647 h 511"/>
              <a:gd name="T58" fmla="*/ 2147483647 w 467"/>
              <a:gd name="T59" fmla="*/ 0 h 511"/>
              <a:gd name="T60" fmla="*/ 2147483647 w 467"/>
              <a:gd name="T61" fmla="*/ 0 h 511"/>
              <a:gd name="T62" fmla="*/ 2147483647 w 467"/>
              <a:gd name="T63" fmla="*/ 0 h 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7"/>
              <a:gd name="T97" fmla="*/ 0 h 511"/>
              <a:gd name="T98" fmla="*/ 467 w 467"/>
              <a:gd name="T99" fmla="*/ 511 h 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7" h="511">
                <a:moveTo>
                  <a:pt x="61" y="0"/>
                </a:moveTo>
                <a:lnTo>
                  <a:pt x="17" y="17"/>
                </a:lnTo>
                <a:lnTo>
                  <a:pt x="61" y="111"/>
                </a:lnTo>
                <a:lnTo>
                  <a:pt x="36" y="135"/>
                </a:lnTo>
                <a:lnTo>
                  <a:pt x="80" y="223"/>
                </a:lnTo>
                <a:lnTo>
                  <a:pt x="61" y="267"/>
                </a:lnTo>
                <a:lnTo>
                  <a:pt x="36" y="311"/>
                </a:lnTo>
                <a:lnTo>
                  <a:pt x="0" y="423"/>
                </a:lnTo>
                <a:lnTo>
                  <a:pt x="0" y="492"/>
                </a:lnTo>
                <a:lnTo>
                  <a:pt x="61" y="467"/>
                </a:lnTo>
                <a:lnTo>
                  <a:pt x="80" y="492"/>
                </a:lnTo>
                <a:lnTo>
                  <a:pt x="236" y="492"/>
                </a:lnTo>
                <a:lnTo>
                  <a:pt x="266" y="511"/>
                </a:lnTo>
                <a:lnTo>
                  <a:pt x="354" y="511"/>
                </a:lnTo>
                <a:lnTo>
                  <a:pt x="423" y="492"/>
                </a:lnTo>
                <a:lnTo>
                  <a:pt x="373" y="442"/>
                </a:lnTo>
                <a:lnTo>
                  <a:pt x="373" y="311"/>
                </a:lnTo>
                <a:lnTo>
                  <a:pt x="467" y="286"/>
                </a:lnTo>
                <a:lnTo>
                  <a:pt x="440" y="286"/>
                </a:lnTo>
                <a:lnTo>
                  <a:pt x="467" y="204"/>
                </a:lnTo>
                <a:lnTo>
                  <a:pt x="373" y="223"/>
                </a:lnTo>
                <a:lnTo>
                  <a:pt x="398" y="204"/>
                </a:lnTo>
                <a:lnTo>
                  <a:pt x="373" y="154"/>
                </a:lnTo>
                <a:lnTo>
                  <a:pt x="373" y="67"/>
                </a:lnTo>
                <a:lnTo>
                  <a:pt x="329" y="50"/>
                </a:lnTo>
                <a:lnTo>
                  <a:pt x="285" y="50"/>
                </a:lnTo>
                <a:lnTo>
                  <a:pt x="285" y="93"/>
                </a:lnTo>
                <a:lnTo>
                  <a:pt x="217" y="93"/>
                </a:lnTo>
                <a:lnTo>
                  <a:pt x="192" y="67"/>
                </a:lnTo>
                <a:lnTo>
                  <a:pt x="173" y="0"/>
                </a:lnTo>
                <a:lnTo>
                  <a:pt x="154" y="0"/>
                </a:lnTo>
                <a:lnTo>
                  <a:pt x="61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5" name="Freeform 184">
            <a:extLst>
              <a:ext uri="{FF2B5EF4-FFF2-40B4-BE49-F238E27FC236}">
                <a16:creationId xmlns:a16="http://schemas.microsoft.com/office/drawing/2014/main" id="{75D46D1D-3CEC-F24E-AE9C-5160AD5701EE}"/>
              </a:ext>
            </a:extLst>
          </p:cNvPr>
          <p:cNvSpPr>
            <a:spLocks/>
          </p:cNvSpPr>
          <p:nvPr/>
        </p:nvSpPr>
        <p:spPr bwMode="auto">
          <a:xfrm>
            <a:off x="5471548" y="4289425"/>
            <a:ext cx="255587" cy="346075"/>
          </a:xfrm>
          <a:custGeom>
            <a:avLst/>
            <a:gdLst>
              <a:gd name="T0" fmla="*/ 2147483647 w 293"/>
              <a:gd name="T1" fmla="*/ 2147483647 h 349"/>
              <a:gd name="T2" fmla="*/ 2147483647 w 293"/>
              <a:gd name="T3" fmla="*/ 2147483647 h 349"/>
              <a:gd name="T4" fmla="*/ 0 w 293"/>
              <a:gd name="T5" fmla="*/ 2147483647 h 349"/>
              <a:gd name="T6" fmla="*/ 2147483647 w 293"/>
              <a:gd name="T7" fmla="*/ 2147483647 h 349"/>
              <a:gd name="T8" fmla="*/ 2147483647 w 293"/>
              <a:gd name="T9" fmla="*/ 2147483647 h 349"/>
              <a:gd name="T10" fmla="*/ 2147483647 w 293"/>
              <a:gd name="T11" fmla="*/ 2147483647 h 349"/>
              <a:gd name="T12" fmla="*/ 2147483647 w 293"/>
              <a:gd name="T13" fmla="*/ 2147483647 h 349"/>
              <a:gd name="T14" fmla="*/ 2147483647 w 293"/>
              <a:gd name="T15" fmla="*/ 2147483647 h 349"/>
              <a:gd name="T16" fmla="*/ 2147483647 w 293"/>
              <a:gd name="T17" fmla="*/ 2147483647 h 349"/>
              <a:gd name="T18" fmla="*/ 2147483647 w 293"/>
              <a:gd name="T19" fmla="*/ 2147483647 h 349"/>
              <a:gd name="T20" fmla="*/ 2147483647 w 293"/>
              <a:gd name="T21" fmla="*/ 2147483647 h 349"/>
              <a:gd name="T22" fmla="*/ 2147483647 w 293"/>
              <a:gd name="T23" fmla="*/ 2147483647 h 349"/>
              <a:gd name="T24" fmla="*/ 2147483647 w 293"/>
              <a:gd name="T25" fmla="*/ 2147483647 h 349"/>
              <a:gd name="T26" fmla="*/ 2147483647 w 293"/>
              <a:gd name="T27" fmla="*/ 2147483647 h 349"/>
              <a:gd name="T28" fmla="*/ 2147483647 w 293"/>
              <a:gd name="T29" fmla="*/ 2147483647 h 349"/>
              <a:gd name="T30" fmla="*/ 2147483647 w 293"/>
              <a:gd name="T31" fmla="*/ 0 h 349"/>
              <a:gd name="T32" fmla="*/ 2147483647 w 293"/>
              <a:gd name="T33" fmla="*/ 0 h 349"/>
              <a:gd name="T34" fmla="*/ 2147483647 w 293"/>
              <a:gd name="T35" fmla="*/ 0 h 349"/>
              <a:gd name="T36" fmla="*/ 2147483647 w 293"/>
              <a:gd name="T37" fmla="*/ 0 h 349"/>
              <a:gd name="T38" fmla="*/ 2147483647 w 293"/>
              <a:gd name="T39" fmla="*/ 2147483647 h 349"/>
              <a:gd name="T40" fmla="*/ 2147483647 w 293"/>
              <a:gd name="T41" fmla="*/ 2147483647 h 349"/>
              <a:gd name="T42" fmla="*/ 2147483647 w 293"/>
              <a:gd name="T43" fmla="*/ 2147483647 h 349"/>
              <a:gd name="T44" fmla="*/ 2147483647 w 293"/>
              <a:gd name="T45" fmla="*/ 2147483647 h 349"/>
              <a:gd name="T46" fmla="*/ 2147483647 w 293"/>
              <a:gd name="T47" fmla="*/ 2147483647 h 349"/>
              <a:gd name="T48" fmla="*/ 2147483647 w 293"/>
              <a:gd name="T49" fmla="*/ 2147483647 h 349"/>
              <a:gd name="T50" fmla="*/ 2147483647 w 293"/>
              <a:gd name="T51" fmla="*/ 2147483647 h 349"/>
              <a:gd name="T52" fmla="*/ 2147483647 w 293"/>
              <a:gd name="T53" fmla="*/ 2147483647 h 349"/>
              <a:gd name="T54" fmla="*/ 2147483647 w 293"/>
              <a:gd name="T55" fmla="*/ 2147483647 h 3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3"/>
              <a:gd name="T85" fmla="*/ 0 h 349"/>
              <a:gd name="T86" fmla="*/ 293 w 293"/>
              <a:gd name="T87" fmla="*/ 349 h 34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3" h="349">
                <a:moveTo>
                  <a:pt x="61" y="330"/>
                </a:moveTo>
                <a:lnTo>
                  <a:pt x="42" y="349"/>
                </a:lnTo>
                <a:lnTo>
                  <a:pt x="0" y="330"/>
                </a:lnTo>
                <a:lnTo>
                  <a:pt x="25" y="281"/>
                </a:lnTo>
                <a:lnTo>
                  <a:pt x="25" y="261"/>
                </a:lnTo>
                <a:lnTo>
                  <a:pt x="61" y="218"/>
                </a:lnTo>
                <a:lnTo>
                  <a:pt x="105" y="237"/>
                </a:lnTo>
                <a:lnTo>
                  <a:pt x="105" y="193"/>
                </a:lnTo>
                <a:lnTo>
                  <a:pt x="105" y="124"/>
                </a:lnTo>
                <a:lnTo>
                  <a:pt x="105" y="105"/>
                </a:lnTo>
                <a:lnTo>
                  <a:pt x="105" y="80"/>
                </a:lnTo>
                <a:lnTo>
                  <a:pt x="105" y="61"/>
                </a:lnTo>
                <a:lnTo>
                  <a:pt x="86" y="61"/>
                </a:lnTo>
                <a:lnTo>
                  <a:pt x="181" y="80"/>
                </a:lnTo>
                <a:lnTo>
                  <a:pt x="181" y="17"/>
                </a:lnTo>
                <a:lnTo>
                  <a:pt x="198" y="0"/>
                </a:lnTo>
                <a:lnTo>
                  <a:pt x="217" y="0"/>
                </a:lnTo>
                <a:lnTo>
                  <a:pt x="242" y="0"/>
                </a:lnTo>
                <a:lnTo>
                  <a:pt x="293" y="0"/>
                </a:lnTo>
                <a:lnTo>
                  <a:pt x="261" y="61"/>
                </a:lnTo>
                <a:lnTo>
                  <a:pt x="242" y="174"/>
                </a:lnTo>
                <a:lnTo>
                  <a:pt x="198" y="237"/>
                </a:lnTo>
                <a:lnTo>
                  <a:pt x="181" y="305"/>
                </a:lnTo>
                <a:lnTo>
                  <a:pt x="129" y="349"/>
                </a:lnTo>
                <a:lnTo>
                  <a:pt x="105" y="330"/>
                </a:lnTo>
                <a:lnTo>
                  <a:pt x="86" y="349"/>
                </a:lnTo>
                <a:lnTo>
                  <a:pt x="61" y="349"/>
                </a:lnTo>
                <a:lnTo>
                  <a:pt x="61" y="3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76" name="Freeform 185">
            <a:extLst>
              <a:ext uri="{FF2B5EF4-FFF2-40B4-BE49-F238E27FC236}">
                <a16:creationId xmlns:a16="http://schemas.microsoft.com/office/drawing/2014/main" id="{029D716B-40D1-D449-B547-A007FE34D9FD}"/>
              </a:ext>
            </a:extLst>
          </p:cNvPr>
          <p:cNvSpPr>
            <a:spLocks/>
          </p:cNvSpPr>
          <p:nvPr/>
        </p:nvSpPr>
        <p:spPr bwMode="auto">
          <a:xfrm>
            <a:off x="5471548" y="4289425"/>
            <a:ext cx="255587" cy="346075"/>
          </a:xfrm>
          <a:custGeom>
            <a:avLst/>
            <a:gdLst>
              <a:gd name="T0" fmla="*/ 2147483647 w 293"/>
              <a:gd name="T1" fmla="*/ 2147483647 h 349"/>
              <a:gd name="T2" fmla="*/ 2147483647 w 293"/>
              <a:gd name="T3" fmla="*/ 2147483647 h 349"/>
              <a:gd name="T4" fmla="*/ 0 w 293"/>
              <a:gd name="T5" fmla="*/ 2147483647 h 349"/>
              <a:gd name="T6" fmla="*/ 2147483647 w 293"/>
              <a:gd name="T7" fmla="*/ 2147483647 h 349"/>
              <a:gd name="T8" fmla="*/ 2147483647 w 293"/>
              <a:gd name="T9" fmla="*/ 2147483647 h 349"/>
              <a:gd name="T10" fmla="*/ 2147483647 w 293"/>
              <a:gd name="T11" fmla="*/ 2147483647 h 349"/>
              <a:gd name="T12" fmla="*/ 2147483647 w 293"/>
              <a:gd name="T13" fmla="*/ 2147483647 h 349"/>
              <a:gd name="T14" fmla="*/ 2147483647 w 293"/>
              <a:gd name="T15" fmla="*/ 2147483647 h 349"/>
              <a:gd name="T16" fmla="*/ 2147483647 w 293"/>
              <a:gd name="T17" fmla="*/ 2147483647 h 349"/>
              <a:gd name="T18" fmla="*/ 2147483647 w 293"/>
              <a:gd name="T19" fmla="*/ 2147483647 h 349"/>
              <a:gd name="T20" fmla="*/ 2147483647 w 293"/>
              <a:gd name="T21" fmla="*/ 2147483647 h 349"/>
              <a:gd name="T22" fmla="*/ 2147483647 w 293"/>
              <a:gd name="T23" fmla="*/ 2147483647 h 349"/>
              <a:gd name="T24" fmla="*/ 2147483647 w 293"/>
              <a:gd name="T25" fmla="*/ 2147483647 h 349"/>
              <a:gd name="T26" fmla="*/ 2147483647 w 293"/>
              <a:gd name="T27" fmla="*/ 2147483647 h 349"/>
              <a:gd name="T28" fmla="*/ 2147483647 w 293"/>
              <a:gd name="T29" fmla="*/ 2147483647 h 349"/>
              <a:gd name="T30" fmla="*/ 2147483647 w 293"/>
              <a:gd name="T31" fmla="*/ 0 h 349"/>
              <a:gd name="T32" fmla="*/ 2147483647 w 293"/>
              <a:gd name="T33" fmla="*/ 0 h 349"/>
              <a:gd name="T34" fmla="*/ 2147483647 w 293"/>
              <a:gd name="T35" fmla="*/ 0 h 349"/>
              <a:gd name="T36" fmla="*/ 2147483647 w 293"/>
              <a:gd name="T37" fmla="*/ 0 h 349"/>
              <a:gd name="T38" fmla="*/ 2147483647 w 293"/>
              <a:gd name="T39" fmla="*/ 2147483647 h 349"/>
              <a:gd name="T40" fmla="*/ 2147483647 w 293"/>
              <a:gd name="T41" fmla="*/ 2147483647 h 349"/>
              <a:gd name="T42" fmla="*/ 2147483647 w 293"/>
              <a:gd name="T43" fmla="*/ 2147483647 h 349"/>
              <a:gd name="T44" fmla="*/ 2147483647 w 293"/>
              <a:gd name="T45" fmla="*/ 2147483647 h 349"/>
              <a:gd name="T46" fmla="*/ 2147483647 w 293"/>
              <a:gd name="T47" fmla="*/ 2147483647 h 349"/>
              <a:gd name="T48" fmla="*/ 2147483647 w 293"/>
              <a:gd name="T49" fmla="*/ 2147483647 h 349"/>
              <a:gd name="T50" fmla="*/ 2147483647 w 293"/>
              <a:gd name="T51" fmla="*/ 2147483647 h 349"/>
              <a:gd name="T52" fmla="*/ 2147483647 w 293"/>
              <a:gd name="T53" fmla="*/ 2147483647 h 349"/>
              <a:gd name="T54" fmla="*/ 2147483647 w 293"/>
              <a:gd name="T55" fmla="*/ 2147483647 h 3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3"/>
              <a:gd name="T85" fmla="*/ 0 h 349"/>
              <a:gd name="T86" fmla="*/ 293 w 293"/>
              <a:gd name="T87" fmla="*/ 349 h 34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3" h="349">
                <a:moveTo>
                  <a:pt x="61" y="330"/>
                </a:moveTo>
                <a:lnTo>
                  <a:pt x="42" y="349"/>
                </a:lnTo>
                <a:lnTo>
                  <a:pt x="0" y="330"/>
                </a:lnTo>
                <a:lnTo>
                  <a:pt x="25" y="281"/>
                </a:lnTo>
                <a:lnTo>
                  <a:pt x="25" y="261"/>
                </a:lnTo>
                <a:lnTo>
                  <a:pt x="61" y="218"/>
                </a:lnTo>
                <a:lnTo>
                  <a:pt x="105" y="237"/>
                </a:lnTo>
                <a:lnTo>
                  <a:pt x="105" y="193"/>
                </a:lnTo>
                <a:lnTo>
                  <a:pt x="105" y="124"/>
                </a:lnTo>
                <a:lnTo>
                  <a:pt x="105" y="105"/>
                </a:lnTo>
                <a:lnTo>
                  <a:pt x="105" y="80"/>
                </a:lnTo>
                <a:lnTo>
                  <a:pt x="105" y="61"/>
                </a:lnTo>
                <a:lnTo>
                  <a:pt x="86" y="61"/>
                </a:lnTo>
                <a:lnTo>
                  <a:pt x="181" y="80"/>
                </a:lnTo>
                <a:lnTo>
                  <a:pt x="181" y="17"/>
                </a:lnTo>
                <a:lnTo>
                  <a:pt x="198" y="0"/>
                </a:lnTo>
                <a:lnTo>
                  <a:pt x="217" y="0"/>
                </a:lnTo>
                <a:lnTo>
                  <a:pt x="242" y="0"/>
                </a:lnTo>
                <a:lnTo>
                  <a:pt x="293" y="0"/>
                </a:lnTo>
                <a:lnTo>
                  <a:pt x="261" y="61"/>
                </a:lnTo>
                <a:lnTo>
                  <a:pt x="242" y="174"/>
                </a:lnTo>
                <a:lnTo>
                  <a:pt x="198" y="237"/>
                </a:lnTo>
                <a:lnTo>
                  <a:pt x="181" y="305"/>
                </a:lnTo>
                <a:lnTo>
                  <a:pt x="129" y="349"/>
                </a:lnTo>
                <a:lnTo>
                  <a:pt x="105" y="330"/>
                </a:lnTo>
                <a:lnTo>
                  <a:pt x="86" y="349"/>
                </a:lnTo>
                <a:lnTo>
                  <a:pt x="61" y="349"/>
                </a:lnTo>
                <a:lnTo>
                  <a:pt x="61" y="33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7" name="Freeform 186">
            <a:extLst>
              <a:ext uri="{FF2B5EF4-FFF2-40B4-BE49-F238E27FC236}">
                <a16:creationId xmlns:a16="http://schemas.microsoft.com/office/drawing/2014/main" id="{9447C2CF-B743-4441-A59E-1B6593D46B97}"/>
              </a:ext>
            </a:extLst>
          </p:cNvPr>
          <p:cNvSpPr>
            <a:spLocks/>
          </p:cNvSpPr>
          <p:nvPr/>
        </p:nvSpPr>
        <p:spPr bwMode="auto">
          <a:xfrm>
            <a:off x="5390585" y="4352925"/>
            <a:ext cx="171450" cy="263525"/>
          </a:xfrm>
          <a:custGeom>
            <a:avLst/>
            <a:gdLst>
              <a:gd name="T0" fmla="*/ 2147483647 w 199"/>
              <a:gd name="T1" fmla="*/ 0 h 269"/>
              <a:gd name="T2" fmla="*/ 2147483647 w 199"/>
              <a:gd name="T3" fmla="*/ 0 h 269"/>
              <a:gd name="T4" fmla="*/ 2147483647 w 199"/>
              <a:gd name="T5" fmla="*/ 0 h 269"/>
              <a:gd name="T6" fmla="*/ 2147483647 w 199"/>
              <a:gd name="T7" fmla="*/ 2147483647 h 269"/>
              <a:gd name="T8" fmla="*/ 2147483647 w 199"/>
              <a:gd name="T9" fmla="*/ 2147483647 h 269"/>
              <a:gd name="T10" fmla="*/ 2147483647 w 199"/>
              <a:gd name="T11" fmla="*/ 2147483647 h 269"/>
              <a:gd name="T12" fmla="*/ 2147483647 w 199"/>
              <a:gd name="T13" fmla="*/ 2147483647 h 269"/>
              <a:gd name="T14" fmla="*/ 0 w 199"/>
              <a:gd name="T15" fmla="*/ 2147483647 h 269"/>
              <a:gd name="T16" fmla="*/ 2147483647 w 199"/>
              <a:gd name="T17" fmla="*/ 2147483647 h 269"/>
              <a:gd name="T18" fmla="*/ 2147483647 w 199"/>
              <a:gd name="T19" fmla="*/ 2147483647 h 269"/>
              <a:gd name="T20" fmla="*/ 2147483647 w 199"/>
              <a:gd name="T21" fmla="*/ 2147483647 h 269"/>
              <a:gd name="T22" fmla="*/ 2147483647 w 199"/>
              <a:gd name="T23" fmla="*/ 2147483647 h 269"/>
              <a:gd name="T24" fmla="*/ 2147483647 w 199"/>
              <a:gd name="T25" fmla="*/ 2147483647 h 269"/>
              <a:gd name="T26" fmla="*/ 2147483647 w 199"/>
              <a:gd name="T27" fmla="*/ 2147483647 h 269"/>
              <a:gd name="T28" fmla="*/ 2147483647 w 199"/>
              <a:gd name="T29" fmla="*/ 2147483647 h 269"/>
              <a:gd name="T30" fmla="*/ 2147483647 w 199"/>
              <a:gd name="T31" fmla="*/ 2147483647 h 269"/>
              <a:gd name="T32" fmla="*/ 2147483647 w 199"/>
              <a:gd name="T33" fmla="*/ 2147483647 h 269"/>
              <a:gd name="T34" fmla="*/ 2147483647 w 199"/>
              <a:gd name="T35" fmla="*/ 2147483647 h 269"/>
              <a:gd name="T36" fmla="*/ 2147483647 w 199"/>
              <a:gd name="T37" fmla="*/ 0 h 2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9"/>
              <a:gd name="T58" fmla="*/ 0 h 269"/>
              <a:gd name="T59" fmla="*/ 199 w 199"/>
              <a:gd name="T60" fmla="*/ 269 h 26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9" h="269">
                <a:moveTo>
                  <a:pt x="199" y="0"/>
                </a:moveTo>
                <a:lnTo>
                  <a:pt x="180" y="0"/>
                </a:lnTo>
                <a:lnTo>
                  <a:pt x="92" y="0"/>
                </a:lnTo>
                <a:lnTo>
                  <a:pt x="92" y="42"/>
                </a:lnTo>
                <a:lnTo>
                  <a:pt x="42" y="42"/>
                </a:lnTo>
                <a:lnTo>
                  <a:pt x="25" y="94"/>
                </a:lnTo>
                <a:lnTo>
                  <a:pt x="25" y="113"/>
                </a:lnTo>
                <a:lnTo>
                  <a:pt x="0" y="113"/>
                </a:lnTo>
                <a:lnTo>
                  <a:pt x="42" y="198"/>
                </a:lnTo>
                <a:lnTo>
                  <a:pt x="92" y="269"/>
                </a:lnTo>
                <a:lnTo>
                  <a:pt x="117" y="218"/>
                </a:lnTo>
                <a:lnTo>
                  <a:pt x="117" y="198"/>
                </a:lnTo>
                <a:lnTo>
                  <a:pt x="155" y="155"/>
                </a:lnTo>
                <a:lnTo>
                  <a:pt x="199" y="174"/>
                </a:lnTo>
                <a:lnTo>
                  <a:pt x="199" y="130"/>
                </a:lnTo>
                <a:lnTo>
                  <a:pt x="199" y="61"/>
                </a:lnTo>
                <a:lnTo>
                  <a:pt x="199" y="42"/>
                </a:lnTo>
                <a:lnTo>
                  <a:pt x="199" y="17"/>
                </a:lnTo>
                <a:lnTo>
                  <a:pt x="19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78" name="Freeform 187">
            <a:extLst>
              <a:ext uri="{FF2B5EF4-FFF2-40B4-BE49-F238E27FC236}">
                <a16:creationId xmlns:a16="http://schemas.microsoft.com/office/drawing/2014/main" id="{DF9347D4-D799-B845-88EC-80AB474B575B}"/>
              </a:ext>
            </a:extLst>
          </p:cNvPr>
          <p:cNvSpPr>
            <a:spLocks/>
          </p:cNvSpPr>
          <p:nvPr/>
        </p:nvSpPr>
        <p:spPr bwMode="auto">
          <a:xfrm>
            <a:off x="5390585" y="4352925"/>
            <a:ext cx="171450" cy="263525"/>
          </a:xfrm>
          <a:custGeom>
            <a:avLst/>
            <a:gdLst>
              <a:gd name="T0" fmla="*/ 2147483647 w 199"/>
              <a:gd name="T1" fmla="*/ 0 h 269"/>
              <a:gd name="T2" fmla="*/ 2147483647 w 199"/>
              <a:gd name="T3" fmla="*/ 0 h 269"/>
              <a:gd name="T4" fmla="*/ 2147483647 w 199"/>
              <a:gd name="T5" fmla="*/ 0 h 269"/>
              <a:gd name="T6" fmla="*/ 2147483647 w 199"/>
              <a:gd name="T7" fmla="*/ 2147483647 h 269"/>
              <a:gd name="T8" fmla="*/ 2147483647 w 199"/>
              <a:gd name="T9" fmla="*/ 2147483647 h 269"/>
              <a:gd name="T10" fmla="*/ 2147483647 w 199"/>
              <a:gd name="T11" fmla="*/ 2147483647 h 269"/>
              <a:gd name="T12" fmla="*/ 2147483647 w 199"/>
              <a:gd name="T13" fmla="*/ 2147483647 h 269"/>
              <a:gd name="T14" fmla="*/ 0 w 199"/>
              <a:gd name="T15" fmla="*/ 2147483647 h 269"/>
              <a:gd name="T16" fmla="*/ 2147483647 w 199"/>
              <a:gd name="T17" fmla="*/ 2147483647 h 269"/>
              <a:gd name="T18" fmla="*/ 2147483647 w 199"/>
              <a:gd name="T19" fmla="*/ 2147483647 h 269"/>
              <a:gd name="T20" fmla="*/ 2147483647 w 199"/>
              <a:gd name="T21" fmla="*/ 2147483647 h 269"/>
              <a:gd name="T22" fmla="*/ 2147483647 w 199"/>
              <a:gd name="T23" fmla="*/ 2147483647 h 269"/>
              <a:gd name="T24" fmla="*/ 2147483647 w 199"/>
              <a:gd name="T25" fmla="*/ 2147483647 h 269"/>
              <a:gd name="T26" fmla="*/ 2147483647 w 199"/>
              <a:gd name="T27" fmla="*/ 2147483647 h 269"/>
              <a:gd name="T28" fmla="*/ 2147483647 w 199"/>
              <a:gd name="T29" fmla="*/ 2147483647 h 269"/>
              <a:gd name="T30" fmla="*/ 2147483647 w 199"/>
              <a:gd name="T31" fmla="*/ 2147483647 h 269"/>
              <a:gd name="T32" fmla="*/ 2147483647 w 199"/>
              <a:gd name="T33" fmla="*/ 2147483647 h 269"/>
              <a:gd name="T34" fmla="*/ 2147483647 w 199"/>
              <a:gd name="T35" fmla="*/ 2147483647 h 269"/>
              <a:gd name="T36" fmla="*/ 2147483647 w 199"/>
              <a:gd name="T37" fmla="*/ 0 h 2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9"/>
              <a:gd name="T58" fmla="*/ 0 h 269"/>
              <a:gd name="T59" fmla="*/ 199 w 199"/>
              <a:gd name="T60" fmla="*/ 269 h 26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9" h="269">
                <a:moveTo>
                  <a:pt x="199" y="0"/>
                </a:moveTo>
                <a:lnTo>
                  <a:pt x="180" y="0"/>
                </a:lnTo>
                <a:lnTo>
                  <a:pt x="92" y="0"/>
                </a:lnTo>
                <a:lnTo>
                  <a:pt x="92" y="42"/>
                </a:lnTo>
                <a:lnTo>
                  <a:pt x="42" y="42"/>
                </a:lnTo>
                <a:lnTo>
                  <a:pt x="25" y="94"/>
                </a:lnTo>
                <a:lnTo>
                  <a:pt x="25" y="113"/>
                </a:lnTo>
                <a:lnTo>
                  <a:pt x="0" y="113"/>
                </a:lnTo>
                <a:lnTo>
                  <a:pt x="42" y="198"/>
                </a:lnTo>
                <a:lnTo>
                  <a:pt x="92" y="269"/>
                </a:lnTo>
                <a:lnTo>
                  <a:pt x="117" y="218"/>
                </a:lnTo>
                <a:lnTo>
                  <a:pt x="117" y="198"/>
                </a:lnTo>
                <a:lnTo>
                  <a:pt x="155" y="155"/>
                </a:lnTo>
                <a:lnTo>
                  <a:pt x="199" y="174"/>
                </a:lnTo>
                <a:lnTo>
                  <a:pt x="199" y="130"/>
                </a:lnTo>
                <a:lnTo>
                  <a:pt x="199" y="61"/>
                </a:lnTo>
                <a:lnTo>
                  <a:pt x="199" y="42"/>
                </a:lnTo>
                <a:lnTo>
                  <a:pt x="199" y="17"/>
                </a:lnTo>
                <a:lnTo>
                  <a:pt x="199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9" name="Freeform 188">
            <a:extLst>
              <a:ext uri="{FF2B5EF4-FFF2-40B4-BE49-F238E27FC236}">
                <a16:creationId xmlns:a16="http://schemas.microsoft.com/office/drawing/2014/main" id="{A4771C0C-5372-574B-8051-DDC4BF3CA66E}"/>
              </a:ext>
            </a:extLst>
          </p:cNvPr>
          <p:cNvSpPr>
            <a:spLocks/>
          </p:cNvSpPr>
          <p:nvPr/>
        </p:nvSpPr>
        <p:spPr bwMode="auto">
          <a:xfrm>
            <a:off x="5004823" y="3978275"/>
            <a:ext cx="150812" cy="263525"/>
          </a:xfrm>
          <a:custGeom>
            <a:avLst/>
            <a:gdLst>
              <a:gd name="T0" fmla="*/ 2147483647 w 174"/>
              <a:gd name="T1" fmla="*/ 2147483647 h 269"/>
              <a:gd name="T2" fmla="*/ 2147483647 w 174"/>
              <a:gd name="T3" fmla="*/ 2147483647 h 269"/>
              <a:gd name="T4" fmla="*/ 2147483647 w 174"/>
              <a:gd name="T5" fmla="*/ 2147483647 h 269"/>
              <a:gd name="T6" fmla="*/ 2147483647 w 174"/>
              <a:gd name="T7" fmla="*/ 2147483647 h 269"/>
              <a:gd name="T8" fmla="*/ 2147483647 w 174"/>
              <a:gd name="T9" fmla="*/ 2147483647 h 269"/>
              <a:gd name="T10" fmla="*/ 0 w 174"/>
              <a:gd name="T11" fmla="*/ 2147483647 h 269"/>
              <a:gd name="T12" fmla="*/ 2147483647 w 174"/>
              <a:gd name="T13" fmla="*/ 2147483647 h 269"/>
              <a:gd name="T14" fmla="*/ 0 w 174"/>
              <a:gd name="T15" fmla="*/ 2147483647 h 269"/>
              <a:gd name="T16" fmla="*/ 2147483647 w 174"/>
              <a:gd name="T17" fmla="*/ 2147483647 h 269"/>
              <a:gd name="T18" fmla="*/ 2147483647 w 174"/>
              <a:gd name="T19" fmla="*/ 2147483647 h 269"/>
              <a:gd name="T20" fmla="*/ 2147483647 w 174"/>
              <a:gd name="T21" fmla="*/ 0 h 269"/>
              <a:gd name="T22" fmla="*/ 2147483647 w 174"/>
              <a:gd name="T23" fmla="*/ 0 h 269"/>
              <a:gd name="T24" fmla="*/ 2147483647 w 174"/>
              <a:gd name="T25" fmla="*/ 2147483647 h 269"/>
              <a:gd name="T26" fmla="*/ 2147483647 w 174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4"/>
              <a:gd name="T43" fmla="*/ 0 h 269"/>
              <a:gd name="T44" fmla="*/ 174 w 174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4" h="269">
                <a:moveTo>
                  <a:pt x="155" y="181"/>
                </a:moveTo>
                <a:lnTo>
                  <a:pt x="174" y="206"/>
                </a:lnTo>
                <a:lnTo>
                  <a:pt x="155" y="225"/>
                </a:lnTo>
                <a:lnTo>
                  <a:pt x="130" y="225"/>
                </a:lnTo>
                <a:lnTo>
                  <a:pt x="42" y="269"/>
                </a:lnTo>
                <a:lnTo>
                  <a:pt x="0" y="242"/>
                </a:lnTo>
                <a:lnTo>
                  <a:pt x="17" y="242"/>
                </a:lnTo>
                <a:lnTo>
                  <a:pt x="0" y="181"/>
                </a:lnTo>
                <a:lnTo>
                  <a:pt x="42" y="112"/>
                </a:lnTo>
                <a:lnTo>
                  <a:pt x="17" y="68"/>
                </a:lnTo>
                <a:lnTo>
                  <a:pt x="17" y="0"/>
                </a:lnTo>
                <a:lnTo>
                  <a:pt x="105" y="0"/>
                </a:lnTo>
                <a:lnTo>
                  <a:pt x="130" y="93"/>
                </a:lnTo>
                <a:lnTo>
                  <a:pt x="155" y="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80" name="Freeform 189">
            <a:extLst>
              <a:ext uri="{FF2B5EF4-FFF2-40B4-BE49-F238E27FC236}">
                <a16:creationId xmlns:a16="http://schemas.microsoft.com/office/drawing/2014/main" id="{043BCDAC-BA66-5F4F-80B9-58F6415A3C3B}"/>
              </a:ext>
            </a:extLst>
          </p:cNvPr>
          <p:cNvSpPr>
            <a:spLocks/>
          </p:cNvSpPr>
          <p:nvPr/>
        </p:nvSpPr>
        <p:spPr bwMode="auto">
          <a:xfrm>
            <a:off x="5004823" y="3978275"/>
            <a:ext cx="150812" cy="263525"/>
          </a:xfrm>
          <a:custGeom>
            <a:avLst/>
            <a:gdLst>
              <a:gd name="T0" fmla="*/ 2147483647 w 174"/>
              <a:gd name="T1" fmla="*/ 2147483647 h 269"/>
              <a:gd name="T2" fmla="*/ 2147483647 w 174"/>
              <a:gd name="T3" fmla="*/ 2147483647 h 269"/>
              <a:gd name="T4" fmla="*/ 2147483647 w 174"/>
              <a:gd name="T5" fmla="*/ 2147483647 h 269"/>
              <a:gd name="T6" fmla="*/ 2147483647 w 174"/>
              <a:gd name="T7" fmla="*/ 2147483647 h 269"/>
              <a:gd name="T8" fmla="*/ 2147483647 w 174"/>
              <a:gd name="T9" fmla="*/ 2147483647 h 269"/>
              <a:gd name="T10" fmla="*/ 0 w 174"/>
              <a:gd name="T11" fmla="*/ 2147483647 h 269"/>
              <a:gd name="T12" fmla="*/ 2147483647 w 174"/>
              <a:gd name="T13" fmla="*/ 2147483647 h 269"/>
              <a:gd name="T14" fmla="*/ 0 w 174"/>
              <a:gd name="T15" fmla="*/ 2147483647 h 269"/>
              <a:gd name="T16" fmla="*/ 2147483647 w 174"/>
              <a:gd name="T17" fmla="*/ 2147483647 h 269"/>
              <a:gd name="T18" fmla="*/ 2147483647 w 174"/>
              <a:gd name="T19" fmla="*/ 2147483647 h 269"/>
              <a:gd name="T20" fmla="*/ 2147483647 w 174"/>
              <a:gd name="T21" fmla="*/ 0 h 269"/>
              <a:gd name="T22" fmla="*/ 2147483647 w 174"/>
              <a:gd name="T23" fmla="*/ 0 h 269"/>
              <a:gd name="T24" fmla="*/ 2147483647 w 174"/>
              <a:gd name="T25" fmla="*/ 2147483647 h 269"/>
              <a:gd name="T26" fmla="*/ 2147483647 w 174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4"/>
              <a:gd name="T43" fmla="*/ 0 h 269"/>
              <a:gd name="T44" fmla="*/ 174 w 174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4" h="269">
                <a:moveTo>
                  <a:pt x="155" y="181"/>
                </a:moveTo>
                <a:lnTo>
                  <a:pt x="174" y="206"/>
                </a:lnTo>
                <a:lnTo>
                  <a:pt x="155" y="225"/>
                </a:lnTo>
                <a:lnTo>
                  <a:pt x="130" y="225"/>
                </a:lnTo>
                <a:lnTo>
                  <a:pt x="42" y="269"/>
                </a:lnTo>
                <a:lnTo>
                  <a:pt x="0" y="242"/>
                </a:lnTo>
                <a:lnTo>
                  <a:pt x="17" y="242"/>
                </a:lnTo>
                <a:lnTo>
                  <a:pt x="0" y="181"/>
                </a:lnTo>
                <a:lnTo>
                  <a:pt x="42" y="112"/>
                </a:lnTo>
                <a:lnTo>
                  <a:pt x="17" y="68"/>
                </a:lnTo>
                <a:lnTo>
                  <a:pt x="17" y="0"/>
                </a:lnTo>
                <a:lnTo>
                  <a:pt x="105" y="0"/>
                </a:lnTo>
                <a:lnTo>
                  <a:pt x="130" y="93"/>
                </a:lnTo>
                <a:lnTo>
                  <a:pt x="155" y="18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1" name="Freeform 190">
            <a:extLst>
              <a:ext uri="{FF2B5EF4-FFF2-40B4-BE49-F238E27FC236}">
                <a16:creationId xmlns:a16="http://schemas.microsoft.com/office/drawing/2014/main" id="{D0B588C2-B632-8C4F-93B2-E2038581C594}"/>
              </a:ext>
            </a:extLst>
          </p:cNvPr>
          <p:cNvSpPr>
            <a:spLocks/>
          </p:cNvSpPr>
          <p:nvPr/>
        </p:nvSpPr>
        <p:spPr bwMode="auto">
          <a:xfrm>
            <a:off x="5098485" y="3978275"/>
            <a:ext cx="79375" cy="201613"/>
          </a:xfrm>
          <a:custGeom>
            <a:avLst/>
            <a:gdLst>
              <a:gd name="T0" fmla="*/ 2147483647 w 93"/>
              <a:gd name="T1" fmla="*/ 2147483647 h 206"/>
              <a:gd name="T2" fmla="*/ 2147483647 w 93"/>
              <a:gd name="T3" fmla="*/ 2147483647 h 206"/>
              <a:gd name="T4" fmla="*/ 2147483647 w 93"/>
              <a:gd name="T5" fmla="*/ 2147483647 h 206"/>
              <a:gd name="T6" fmla="*/ 2147483647 w 93"/>
              <a:gd name="T7" fmla="*/ 2147483647 h 206"/>
              <a:gd name="T8" fmla="*/ 2147483647 w 93"/>
              <a:gd name="T9" fmla="*/ 2147483647 h 206"/>
              <a:gd name="T10" fmla="*/ 2147483647 w 93"/>
              <a:gd name="T11" fmla="*/ 2147483647 h 206"/>
              <a:gd name="T12" fmla="*/ 2147483647 w 93"/>
              <a:gd name="T13" fmla="*/ 0 h 206"/>
              <a:gd name="T14" fmla="*/ 0 w 93"/>
              <a:gd name="T15" fmla="*/ 0 h 206"/>
              <a:gd name="T16" fmla="*/ 2147483647 w 93"/>
              <a:gd name="T17" fmla="*/ 2147483647 h 206"/>
              <a:gd name="T18" fmla="*/ 2147483647 w 93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"/>
              <a:gd name="T31" fmla="*/ 0 h 206"/>
              <a:gd name="T32" fmla="*/ 93 w 93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" h="206">
                <a:moveTo>
                  <a:pt x="50" y="179"/>
                </a:moveTo>
                <a:lnTo>
                  <a:pt x="67" y="206"/>
                </a:lnTo>
                <a:lnTo>
                  <a:pt x="93" y="206"/>
                </a:lnTo>
                <a:lnTo>
                  <a:pt x="67" y="110"/>
                </a:lnTo>
                <a:lnTo>
                  <a:pt x="67" y="49"/>
                </a:lnTo>
                <a:lnTo>
                  <a:pt x="50" y="24"/>
                </a:lnTo>
                <a:lnTo>
                  <a:pt x="50" y="0"/>
                </a:lnTo>
                <a:lnTo>
                  <a:pt x="0" y="0"/>
                </a:lnTo>
                <a:lnTo>
                  <a:pt x="25" y="93"/>
                </a:lnTo>
                <a:lnTo>
                  <a:pt x="50" y="1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82" name="Freeform 191">
            <a:extLst>
              <a:ext uri="{FF2B5EF4-FFF2-40B4-BE49-F238E27FC236}">
                <a16:creationId xmlns:a16="http://schemas.microsoft.com/office/drawing/2014/main" id="{EF1244A8-7A92-7A45-A21B-62B4FECEDB43}"/>
              </a:ext>
            </a:extLst>
          </p:cNvPr>
          <p:cNvSpPr>
            <a:spLocks/>
          </p:cNvSpPr>
          <p:nvPr/>
        </p:nvSpPr>
        <p:spPr bwMode="auto">
          <a:xfrm>
            <a:off x="5098485" y="3978275"/>
            <a:ext cx="79375" cy="201613"/>
          </a:xfrm>
          <a:custGeom>
            <a:avLst/>
            <a:gdLst>
              <a:gd name="T0" fmla="*/ 2147483647 w 93"/>
              <a:gd name="T1" fmla="*/ 2147483647 h 206"/>
              <a:gd name="T2" fmla="*/ 2147483647 w 93"/>
              <a:gd name="T3" fmla="*/ 2147483647 h 206"/>
              <a:gd name="T4" fmla="*/ 2147483647 w 93"/>
              <a:gd name="T5" fmla="*/ 2147483647 h 206"/>
              <a:gd name="T6" fmla="*/ 2147483647 w 93"/>
              <a:gd name="T7" fmla="*/ 2147483647 h 206"/>
              <a:gd name="T8" fmla="*/ 2147483647 w 93"/>
              <a:gd name="T9" fmla="*/ 2147483647 h 206"/>
              <a:gd name="T10" fmla="*/ 2147483647 w 93"/>
              <a:gd name="T11" fmla="*/ 2147483647 h 206"/>
              <a:gd name="T12" fmla="*/ 2147483647 w 93"/>
              <a:gd name="T13" fmla="*/ 0 h 206"/>
              <a:gd name="T14" fmla="*/ 0 w 93"/>
              <a:gd name="T15" fmla="*/ 0 h 206"/>
              <a:gd name="T16" fmla="*/ 2147483647 w 93"/>
              <a:gd name="T17" fmla="*/ 2147483647 h 206"/>
              <a:gd name="T18" fmla="*/ 2147483647 w 93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"/>
              <a:gd name="T31" fmla="*/ 0 h 206"/>
              <a:gd name="T32" fmla="*/ 93 w 93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" h="206">
                <a:moveTo>
                  <a:pt x="50" y="179"/>
                </a:moveTo>
                <a:lnTo>
                  <a:pt x="67" y="206"/>
                </a:lnTo>
                <a:lnTo>
                  <a:pt x="93" y="206"/>
                </a:lnTo>
                <a:lnTo>
                  <a:pt x="67" y="110"/>
                </a:lnTo>
                <a:lnTo>
                  <a:pt x="67" y="49"/>
                </a:lnTo>
                <a:lnTo>
                  <a:pt x="50" y="24"/>
                </a:lnTo>
                <a:lnTo>
                  <a:pt x="50" y="0"/>
                </a:lnTo>
                <a:lnTo>
                  <a:pt x="0" y="0"/>
                </a:lnTo>
                <a:lnTo>
                  <a:pt x="25" y="93"/>
                </a:lnTo>
                <a:lnTo>
                  <a:pt x="50" y="17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3" name="Freeform 192">
            <a:extLst>
              <a:ext uri="{FF2B5EF4-FFF2-40B4-BE49-F238E27FC236}">
                <a16:creationId xmlns:a16="http://schemas.microsoft.com/office/drawing/2014/main" id="{8A1DDFBB-99A4-ED41-BC4B-1FC95B04B239}"/>
              </a:ext>
            </a:extLst>
          </p:cNvPr>
          <p:cNvSpPr>
            <a:spLocks/>
          </p:cNvSpPr>
          <p:nvPr/>
        </p:nvSpPr>
        <p:spPr bwMode="auto">
          <a:xfrm>
            <a:off x="5139760" y="3914775"/>
            <a:ext cx="100013" cy="265113"/>
          </a:xfrm>
          <a:custGeom>
            <a:avLst/>
            <a:gdLst>
              <a:gd name="T0" fmla="*/ 2147483647 w 112"/>
              <a:gd name="T1" fmla="*/ 2147483647 h 269"/>
              <a:gd name="T2" fmla="*/ 2147483647 w 112"/>
              <a:gd name="T3" fmla="*/ 2147483647 h 269"/>
              <a:gd name="T4" fmla="*/ 2147483647 w 112"/>
              <a:gd name="T5" fmla="*/ 2147483647 h 269"/>
              <a:gd name="T6" fmla="*/ 2147483647 w 112"/>
              <a:gd name="T7" fmla="*/ 2147483647 h 269"/>
              <a:gd name="T8" fmla="*/ 2147483647 w 112"/>
              <a:gd name="T9" fmla="*/ 2147483647 h 269"/>
              <a:gd name="T10" fmla="*/ 2147483647 w 112"/>
              <a:gd name="T11" fmla="*/ 2147483647 h 269"/>
              <a:gd name="T12" fmla="*/ 2147483647 w 112"/>
              <a:gd name="T13" fmla="*/ 0 h 269"/>
              <a:gd name="T14" fmla="*/ 2147483647 w 112"/>
              <a:gd name="T15" fmla="*/ 2147483647 h 269"/>
              <a:gd name="T16" fmla="*/ 2147483647 w 112"/>
              <a:gd name="T17" fmla="*/ 2147483647 h 269"/>
              <a:gd name="T18" fmla="*/ 2147483647 w 112"/>
              <a:gd name="T19" fmla="*/ 2147483647 h 269"/>
              <a:gd name="T20" fmla="*/ 0 w 112"/>
              <a:gd name="T21" fmla="*/ 2147483647 h 269"/>
              <a:gd name="T22" fmla="*/ 0 w 112"/>
              <a:gd name="T23" fmla="*/ 2147483647 h 269"/>
              <a:gd name="T24" fmla="*/ 2147483647 w 112"/>
              <a:gd name="T25" fmla="*/ 2147483647 h 269"/>
              <a:gd name="T26" fmla="*/ 2147483647 w 112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2"/>
              <a:gd name="T43" fmla="*/ 0 h 269"/>
              <a:gd name="T44" fmla="*/ 112 w 112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2" h="269">
                <a:moveTo>
                  <a:pt x="17" y="173"/>
                </a:moveTo>
                <a:lnTo>
                  <a:pt x="42" y="269"/>
                </a:lnTo>
                <a:lnTo>
                  <a:pt x="61" y="269"/>
                </a:lnTo>
                <a:lnTo>
                  <a:pt x="61" y="173"/>
                </a:lnTo>
                <a:lnTo>
                  <a:pt x="112" y="86"/>
                </a:lnTo>
                <a:lnTo>
                  <a:pt x="112" y="42"/>
                </a:lnTo>
                <a:lnTo>
                  <a:pt x="85" y="0"/>
                </a:lnTo>
                <a:lnTo>
                  <a:pt x="61" y="17"/>
                </a:lnTo>
                <a:lnTo>
                  <a:pt x="42" y="42"/>
                </a:lnTo>
                <a:lnTo>
                  <a:pt x="17" y="42"/>
                </a:lnTo>
                <a:lnTo>
                  <a:pt x="0" y="61"/>
                </a:lnTo>
                <a:lnTo>
                  <a:pt x="0" y="86"/>
                </a:lnTo>
                <a:lnTo>
                  <a:pt x="17" y="112"/>
                </a:lnTo>
                <a:lnTo>
                  <a:pt x="17" y="1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84" name="Freeform 193">
            <a:extLst>
              <a:ext uri="{FF2B5EF4-FFF2-40B4-BE49-F238E27FC236}">
                <a16:creationId xmlns:a16="http://schemas.microsoft.com/office/drawing/2014/main" id="{39612D81-2FA9-8341-A853-F3424130B097}"/>
              </a:ext>
            </a:extLst>
          </p:cNvPr>
          <p:cNvSpPr>
            <a:spLocks/>
          </p:cNvSpPr>
          <p:nvPr/>
        </p:nvSpPr>
        <p:spPr bwMode="auto">
          <a:xfrm>
            <a:off x="5139760" y="3914775"/>
            <a:ext cx="100013" cy="265113"/>
          </a:xfrm>
          <a:custGeom>
            <a:avLst/>
            <a:gdLst>
              <a:gd name="T0" fmla="*/ 2147483647 w 112"/>
              <a:gd name="T1" fmla="*/ 2147483647 h 269"/>
              <a:gd name="T2" fmla="*/ 2147483647 w 112"/>
              <a:gd name="T3" fmla="*/ 2147483647 h 269"/>
              <a:gd name="T4" fmla="*/ 2147483647 w 112"/>
              <a:gd name="T5" fmla="*/ 2147483647 h 269"/>
              <a:gd name="T6" fmla="*/ 2147483647 w 112"/>
              <a:gd name="T7" fmla="*/ 2147483647 h 269"/>
              <a:gd name="T8" fmla="*/ 2147483647 w 112"/>
              <a:gd name="T9" fmla="*/ 2147483647 h 269"/>
              <a:gd name="T10" fmla="*/ 2147483647 w 112"/>
              <a:gd name="T11" fmla="*/ 2147483647 h 269"/>
              <a:gd name="T12" fmla="*/ 2147483647 w 112"/>
              <a:gd name="T13" fmla="*/ 0 h 269"/>
              <a:gd name="T14" fmla="*/ 2147483647 w 112"/>
              <a:gd name="T15" fmla="*/ 2147483647 h 269"/>
              <a:gd name="T16" fmla="*/ 2147483647 w 112"/>
              <a:gd name="T17" fmla="*/ 2147483647 h 269"/>
              <a:gd name="T18" fmla="*/ 2147483647 w 112"/>
              <a:gd name="T19" fmla="*/ 2147483647 h 269"/>
              <a:gd name="T20" fmla="*/ 0 w 112"/>
              <a:gd name="T21" fmla="*/ 2147483647 h 269"/>
              <a:gd name="T22" fmla="*/ 0 w 112"/>
              <a:gd name="T23" fmla="*/ 2147483647 h 269"/>
              <a:gd name="T24" fmla="*/ 2147483647 w 112"/>
              <a:gd name="T25" fmla="*/ 2147483647 h 269"/>
              <a:gd name="T26" fmla="*/ 2147483647 w 112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2"/>
              <a:gd name="T43" fmla="*/ 0 h 269"/>
              <a:gd name="T44" fmla="*/ 112 w 112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2" h="269">
                <a:moveTo>
                  <a:pt x="17" y="173"/>
                </a:moveTo>
                <a:lnTo>
                  <a:pt x="42" y="269"/>
                </a:lnTo>
                <a:lnTo>
                  <a:pt x="61" y="269"/>
                </a:lnTo>
                <a:lnTo>
                  <a:pt x="61" y="173"/>
                </a:lnTo>
                <a:lnTo>
                  <a:pt x="112" y="86"/>
                </a:lnTo>
                <a:lnTo>
                  <a:pt x="112" y="42"/>
                </a:lnTo>
                <a:lnTo>
                  <a:pt x="85" y="0"/>
                </a:lnTo>
                <a:lnTo>
                  <a:pt x="61" y="17"/>
                </a:lnTo>
                <a:lnTo>
                  <a:pt x="42" y="42"/>
                </a:lnTo>
                <a:lnTo>
                  <a:pt x="17" y="42"/>
                </a:lnTo>
                <a:lnTo>
                  <a:pt x="0" y="61"/>
                </a:lnTo>
                <a:lnTo>
                  <a:pt x="0" y="86"/>
                </a:lnTo>
                <a:lnTo>
                  <a:pt x="17" y="112"/>
                </a:lnTo>
                <a:lnTo>
                  <a:pt x="17" y="17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5" name="Freeform 194">
            <a:extLst>
              <a:ext uri="{FF2B5EF4-FFF2-40B4-BE49-F238E27FC236}">
                <a16:creationId xmlns:a16="http://schemas.microsoft.com/office/drawing/2014/main" id="{23D0F382-2315-154F-BA67-56192C7ADB46}"/>
              </a:ext>
            </a:extLst>
          </p:cNvPr>
          <p:cNvSpPr>
            <a:spLocks/>
          </p:cNvSpPr>
          <p:nvPr/>
        </p:nvSpPr>
        <p:spPr bwMode="auto">
          <a:xfrm>
            <a:off x="4825435" y="4000500"/>
            <a:ext cx="217488" cy="258763"/>
          </a:xfrm>
          <a:custGeom>
            <a:avLst/>
            <a:gdLst>
              <a:gd name="T0" fmla="*/ 2147483647 w 250"/>
              <a:gd name="T1" fmla="*/ 2147483647 h 262"/>
              <a:gd name="T2" fmla="*/ 2147483647 w 250"/>
              <a:gd name="T3" fmla="*/ 2147483647 h 262"/>
              <a:gd name="T4" fmla="*/ 2147483647 w 250"/>
              <a:gd name="T5" fmla="*/ 2147483647 h 262"/>
              <a:gd name="T6" fmla="*/ 2147483647 w 250"/>
              <a:gd name="T7" fmla="*/ 2147483647 h 262"/>
              <a:gd name="T8" fmla="*/ 2147483647 w 250"/>
              <a:gd name="T9" fmla="*/ 2147483647 h 262"/>
              <a:gd name="T10" fmla="*/ 2147483647 w 250"/>
              <a:gd name="T11" fmla="*/ 2147483647 h 262"/>
              <a:gd name="T12" fmla="*/ 2147483647 w 250"/>
              <a:gd name="T13" fmla="*/ 2147483647 h 262"/>
              <a:gd name="T14" fmla="*/ 0 w 250"/>
              <a:gd name="T15" fmla="*/ 2147483647 h 262"/>
              <a:gd name="T16" fmla="*/ 2147483647 w 250"/>
              <a:gd name="T17" fmla="*/ 2147483647 h 262"/>
              <a:gd name="T18" fmla="*/ 2147483647 w 250"/>
              <a:gd name="T19" fmla="*/ 2147483647 h 262"/>
              <a:gd name="T20" fmla="*/ 2147483647 w 250"/>
              <a:gd name="T21" fmla="*/ 2147483647 h 262"/>
              <a:gd name="T22" fmla="*/ 2147483647 w 250"/>
              <a:gd name="T23" fmla="*/ 2147483647 h 262"/>
              <a:gd name="T24" fmla="*/ 2147483647 w 250"/>
              <a:gd name="T25" fmla="*/ 0 h 262"/>
              <a:gd name="T26" fmla="*/ 2147483647 w 250"/>
              <a:gd name="T27" fmla="*/ 0 h 262"/>
              <a:gd name="T28" fmla="*/ 2147483647 w 250"/>
              <a:gd name="T29" fmla="*/ 0 h 262"/>
              <a:gd name="T30" fmla="*/ 2147483647 w 250"/>
              <a:gd name="T31" fmla="*/ 0 h 262"/>
              <a:gd name="T32" fmla="*/ 2147483647 w 250"/>
              <a:gd name="T33" fmla="*/ 0 h 262"/>
              <a:gd name="T34" fmla="*/ 2147483647 w 250"/>
              <a:gd name="T35" fmla="*/ 0 h 262"/>
              <a:gd name="T36" fmla="*/ 2147483647 w 250"/>
              <a:gd name="T37" fmla="*/ 2147483647 h 262"/>
              <a:gd name="T38" fmla="*/ 2147483647 w 250"/>
              <a:gd name="T39" fmla="*/ 2147483647 h 262"/>
              <a:gd name="T40" fmla="*/ 2147483647 w 250"/>
              <a:gd name="T41" fmla="*/ 2147483647 h 262"/>
              <a:gd name="T42" fmla="*/ 2147483647 w 250"/>
              <a:gd name="T43" fmla="*/ 2147483647 h 262"/>
              <a:gd name="T44" fmla="*/ 2147483647 w 250"/>
              <a:gd name="T45" fmla="*/ 2147483647 h 262"/>
              <a:gd name="T46" fmla="*/ 2147483647 w 250"/>
              <a:gd name="T47" fmla="*/ 2147483647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262"/>
              <a:gd name="T74" fmla="*/ 250 w 250"/>
              <a:gd name="T75" fmla="*/ 262 h 2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262">
                <a:moveTo>
                  <a:pt x="223" y="218"/>
                </a:moveTo>
                <a:lnTo>
                  <a:pt x="206" y="218"/>
                </a:lnTo>
                <a:lnTo>
                  <a:pt x="155" y="218"/>
                </a:lnTo>
                <a:lnTo>
                  <a:pt x="111" y="218"/>
                </a:lnTo>
                <a:lnTo>
                  <a:pt x="50" y="262"/>
                </a:lnTo>
                <a:lnTo>
                  <a:pt x="50" y="199"/>
                </a:lnTo>
                <a:lnTo>
                  <a:pt x="18" y="180"/>
                </a:lnTo>
                <a:lnTo>
                  <a:pt x="0" y="130"/>
                </a:lnTo>
                <a:lnTo>
                  <a:pt x="18" y="111"/>
                </a:lnTo>
                <a:lnTo>
                  <a:pt x="18" y="86"/>
                </a:lnTo>
                <a:lnTo>
                  <a:pt x="50" y="86"/>
                </a:lnTo>
                <a:lnTo>
                  <a:pt x="18" y="42"/>
                </a:lnTo>
                <a:lnTo>
                  <a:pt x="18" y="0"/>
                </a:lnTo>
                <a:lnTo>
                  <a:pt x="50" y="0"/>
                </a:lnTo>
                <a:lnTo>
                  <a:pt x="69" y="0"/>
                </a:lnTo>
                <a:lnTo>
                  <a:pt x="94" y="0"/>
                </a:lnTo>
                <a:lnTo>
                  <a:pt x="111" y="0"/>
                </a:lnTo>
                <a:lnTo>
                  <a:pt x="138" y="0"/>
                </a:lnTo>
                <a:lnTo>
                  <a:pt x="155" y="25"/>
                </a:lnTo>
                <a:lnTo>
                  <a:pt x="206" y="25"/>
                </a:lnTo>
                <a:lnTo>
                  <a:pt x="223" y="42"/>
                </a:lnTo>
                <a:lnTo>
                  <a:pt x="250" y="86"/>
                </a:lnTo>
                <a:lnTo>
                  <a:pt x="206" y="155"/>
                </a:lnTo>
                <a:lnTo>
                  <a:pt x="223" y="2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86" name="Freeform 195">
            <a:extLst>
              <a:ext uri="{FF2B5EF4-FFF2-40B4-BE49-F238E27FC236}">
                <a16:creationId xmlns:a16="http://schemas.microsoft.com/office/drawing/2014/main" id="{162C9615-D093-234F-8167-8EE36869063C}"/>
              </a:ext>
            </a:extLst>
          </p:cNvPr>
          <p:cNvSpPr>
            <a:spLocks/>
          </p:cNvSpPr>
          <p:nvPr/>
        </p:nvSpPr>
        <p:spPr bwMode="auto">
          <a:xfrm>
            <a:off x="4825435" y="4000500"/>
            <a:ext cx="217488" cy="258763"/>
          </a:xfrm>
          <a:custGeom>
            <a:avLst/>
            <a:gdLst>
              <a:gd name="T0" fmla="*/ 2147483647 w 250"/>
              <a:gd name="T1" fmla="*/ 2147483647 h 262"/>
              <a:gd name="T2" fmla="*/ 2147483647 w 250"/>
              <a:gd name="T3" fmla="*/ 2147483647 h 262"/>
              <a:gd name="T4" fmla="*/ 2147483647 w 250"/>
              <a:gd name="T5" fmla="*/ 2147483647 h 262"/>
              <a:gd name="T6" fmla="*/ 2147483647 w 250"/>
              <a:gd name="T7" fmla="*/ 2147483647 h 262"/>
              <a:gd name="T8" fmla="*/ 2147483647 w 250"/>
              <a:gd name="T9" fmla="*/ 2147483647 h 262"/>
              <a:gd name="T10" fmla="*/ 2147483647 w 250"/>
              <a:gd name="T11" fmla="*/ 2147483647 h 262"/>
              <a:gd name="T12" fmla="*/ 2147483647 w 250"/>
              <a:gd name="T13" fmla="*/ 2147483647 h 262"/>
              <a:gd name="T14" fmla="*/ 0 w 250"/>
              <a:gd name="T15" fmla="*/ 2147483647 h 262"/>
              <a:gd name="T16" fmla="*/ 2147483647 w 250"/>
              <a:gd name="T17" fmla="*/ 2147483647 h 262"/>
              <a:gd name="T18" fmla="*/ 2147483647 w 250"/>
              <a:gd name="T19" fmla="*/ 2147483647 h 262"/>
              <a:gd name="T20" fmla="*/ 2147483647 w 250"/>
              <a:gd name="T21" fmla="*/ 2147483647 h 262"/>
              <a:gd name="T22" fmla="*/ 2147483647 w 250"/>
              <a:gd name="T23" fmla="*/ 2147483647 h 262"/>
              <a:gd name="T24" fmla="*/ 2147483647 w 250"/>
              <a:gd name="T25" fmla="*/ 0 h 262"/>
              <a:gd name="T26" fmla="*/ 2147483647 w 250"/>
              <a:gd name="T27" fmla="*/ 0 h 262"/>
              <a:gd name="T28" fmla="*/ 2147483647 w 250"/>
              <a:gd name="T29" fmla="*/ 0 h 262"/>
              <a:gd name="T30" fmla="*/ 2147483647 w 250"/>
              <a:gd name="T31" fmla="*/ 0 h 262"/>
              <a:gd name="T32" fmla="*/ 2147483647 w 250"/>
              <a:gd name="T33" fmla="*/ 0 h 262"/>
              <a:gd name="T34" fmla="*/ 2147483647 w 250"/>
              <a:gd name="T35" fmla="*/ 0 h 262"/>
              <a:gd name="T36" fmla="*/ 2147483647 w 250"/>
              <a:gd name="T37" fmla="*/ 2147483647 h 262"/>
              <a:gd name="T38" fmla="*/ 2147483647 w 250"/>
              <a:gd name="T39" fmla="*/ 2147483647 h 262"/>
              <a:gd name="T40" fmla="*/ 2147483647 w 250"/>
              <a:gd name="T41" fmla="*/ 2147483647 h 262"/>
              <a:gd name="T42" fmla="*/ 2147483647 w 250"/>
              <a:gd name="T43" fmla="*/ 2147483647 h 262"/>
              <a:gd name="T44" fmla="*/ 2147483647 w 250"/>
              <a:gd name="T45" fmla="*/ 2147483647 h 262"/>
              <a:gd name="T46" fmla="*/ 2147483647 w 250"/>
              <a:gd name="T47" fmla="*/ 2147483647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262"/>
              <a:gd name="T74" fmla="*/ 250 w 250"/>
              <a:gd name="T75" fmla="*/ 262 h 2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262">
                <a:moveTo>
                  <a:pt x="223" y="218"/>
                </a:moveTo>
                <a:lnTo>
                  <a:pt x="206" y="218"/>
                </a:lnTo>
                <a:lnTo>
                  <a:pt x="155" y="218"/>
                </a:lnTo>
                <a:lnTo>
                  <a:pt x="111" y="218"/>
                </a:lnTo>
                <a:lnTo>
                  <a:pt x="50" y="262"/>
                </a:lnTo>
                <a:lnTo>
                  <a:pt x="50" y="199"/>
                </a:lnTo>
                <a:lnTo>
                  <a:pt x="18" y="180"/>
                </a:lnTo>
                <a:lnTo>
                  <a:pt x="0" y="130"/>
                </a:lnTo>
                <a:lnTo>
                  <a:pt x="18" y="111"/>
                </a:lnTo>
                <a:lnTo>
                  <a:pt x="18" y="86"/>
                </a:lnTo>
                <a:lnTo>
                  <a:pt x="50" y="86"/>
                </a:lnTo>
                <a:lnTo>
                  <a:pt x="18" y="42"/>
                </a:lnTo>
                <a:lnTo>
                  <a:pt x="18" y="0"/>
                </a:lnTo>
                <a:lnTo>
                  <a:pt x="50" y="0"/>
                </a:lnTo>
                <a:lnTo>
                  <a:pt x="69" y="0"/>
                </a:lnTo>
                <a:lnTo>
                  <a:pt x="94" y="0"/>
                </a:lnTo>
                <a:lnTo>
                  <a:pt x="111" y="0"/>
                </a:lnTo>
                <a:lnTo>
                  <a:pt x="138" y="0"/>
                </a:lnTo>
                <a:lnTo>
                  <a:pt x="155" y="25"/>
                </a:lnTo>
                <a:lnTo>
                  <a:pt x="206" y="25"/>
                </a:lnTo>
                <a:lnTo>
                  <a:pt x="223" y="42"/>
                </a:lnTo>
                <a:lnTo>
                  <a:pt x="250" y="86"/>
                </a:lnTo>
                <a:lnTo>
                  <a:pt x="206" y="155"/>
                </a:lnTo>
                <a:lnTo>
                  <a:pt x="223" y="21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7" name="Freeform 196">
            <a:extLst>
              <a:ext uri="{FF2B5EF4-FFF2-40B4-BE49-F238E27FC236}">
                <a16:creationId xmlns:a16="http://schemas.microsoft.com/office/drawing/2014/main" id="{F7F6468E-DB6E-A643-BE6A-6163C4885D8C}"/>
              </a:ext>
            </a:extLst>
          </p:cNvPr>
          <p:cNvSpPr>
            <a:spLocks/>
          </p:cNvSpPr>
          <p:nvPr/>
        </p:nvSpPr>
        <p:spPr bwMode="auto">
          <a:xfrm>
            <a:off x="4728598" y="4089400"/>
            <a:ext cx="141287" cy="169863"/>
          </a:xfrm>
          <a:custGeom>
            <a:avLst/>
            <a:gdLst>
              <a:gd name="T0" fmla="*/ 2147483647 w 162"/>
              <a:gd name="T1" fmla="*/ 2147483647 h 174"/>
              <a:gd name="T2" fmla="*/ 2147483647 w 162"/>
              <a:gd name="T3" fmla="*/ 2147483647 h 174"/>
              <a:gd name="T4" fmla="*/ 2147483647 w 162"/>
              <a:gd name="T5" fmla="*/ 0 h 174"/>
              <a:gd name="T6" fmla="*/ 2147483647 w 162"/>
              <a:gd name="T7" fmla="*/ 0 h 174"/>
              <a:gd name="T8" fmla="*/ 0 w 162"/>
              <a:gd name="T9" fmla="*/ 2147483647 h 174"/>
              <a:gd name="T10" fmla="*/ 2147483647 w 162"/>
              <a:gd name="T11" fmla="*/ 2147483647 h 174"/>
              <a:gd name="T12" fmla="*/ 2147483647 w 162"/>
              <a:gd name="T13" fmla="*/ 2147483647 h 174"/>
              <a:gd name="T14" fmla="*/ 2147483647 w 162"/>
              <a:gd name="T15" fmla="*/ 2147483647 h 174"/>
              <a:gd name="T16" fmla="*/ 2147483647 w 162"/>
              <a:gd name="T17" fmla="*/ 2147483647 h 174"/>
              <a:gd name="T18" fmla="*/ 2147483647 w 162"/>
              <a:gd name="T19" fmla="*/ 2147483647 h 1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2"/>
              <a:gd name="T31" fmla="*/ 0 h 174"/>
              <a:gd name="T32" fmla="*/ 162 w 162"/>
              <a:gd name="T33" fmla="*/ 174 h 1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2" h="174">
                <a:moveTo>
                  <a:pt x="111" y="42"/>
                </a:moveTo>
                <a:lnTo>
                  <a:pt x="93" y="42"/>
                </a:lnTo>
                <a:lnTo>
                  <a:pt x="67" y="0"/>
                </a:lnTo>
                <a:lnTo>
                  <a:pt x="50" y="0"/>
                </a:lnTo>
                <a:lnTo>
                  <a:pt x="0" y="67"/>
                </a:lnTo>
                <a:lnTo>
                  <a:pt x="130" y="155"/>
                </a:lnTo>
                <a:lnTo>
                  <a:pt x="162" y="174"/>
                </a:lnTo>
                <a:lnTo>
                  <a:pt x="162" y="111"/>
                </a:lnTo>
                <a:lnTo>
                  <a:pt x="130" y="92"/>
                </a:lnTo>
                <a:lnTo>
                  <a:pt x="11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88" name="Freeform 197">
            <a:extLst>
              <a:ext uri="{FF2B5EF4-FFF2-40B4-BE49-F238E27FC236}">
                <a16:creationId xmlns:a16="http://schemas.microsoft.com/office/drawing/2014/main" id="{F7FE340C-8082-514B-B821-2A33BFE8FB88}"/>
              </a:ext>
            </a:extLst>
          </p:cNvPr>
          <p:cNvSpPr>
            <a:spLocks/>
          </p:cNvSpPr>
          <p:nvPr/>
        </p:nvSpPr>
        <p:spPr bwMode="auto">
          <a:xfrm>
            <a:off x="4728598" y="4089400"/>
            <a:ext cx="141287" cy="169863"/>
          </a:xfrm>
          <a:custGeom>
            <a:avLst/>
            <a:gdLst>
              <a:gd name="T0" fmla="*/ 2147483647 w 162"/>
              <a:gd name="T1" fmla="*/ 2147483647 h 174"/>
              <a:gd name="T2" fmla="*/ 2147483647 w 162"/>
              <a:gd name="T3" fmla="*/ 2147483647 h 174"/>
              <a:gd name="T4" fmla="*/ 2147483647 w 162"/>
              <a:gd name="T5" fmla="*/ 0 h 174"/>
              <a:gd name="T6" fmla="*/ 2147483647 w 162"/>
              <a:gd name="T7" fmla="*/ 0 h 174"/>
              <a:gd name="T8" fmla="*/ 0 w 162"/>
              <a:gd name="T9" fmla="*/ 2147483647 h 174"/>
              <a:gd name="T10" fmla="*/ 2147483647 w 162"/>
              <a:gd name="T11" fmla="*/ 2147483647 h 174"/>
              <a:gd name="T12" fmla="*/ 2147483647 w 162"/>
              <a:gd name="T13" fmla="*/ 2147483647 h 174"/>
              <a:gd name="T14" fmla="*/ 2147483647 w 162"/>
              <a:gd name="T15" fmla="*/ 2147483647 h 174"/>
              <a:gd name="T16" fmla="*/ 2147483647 w 162"/>
              <a:gd name="T17" fmla="*/ 2147483647 h 174"/>
              <a:gd name="T18" fmla="*/ 2147483647 w 162"/>
              <a:gd name="T19" fmla="*/ 2147483647 h 1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2"/>
              <a:gd name="T31" fmla="*/ 0 h 174"/>
              <a:gd name="T32" fmla="*/ 162 w 162"/>
              <a:gd name="T33" fmla="*/ 174 h 1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2" h="174">
                <a:moveTo>
                  <a:pt x="111" y="42"/>
                </a:moveTo>
                <a:lnTo>
                  <a:pt x="93" y="42"/>
                </a:lnTo>
                <a:lnTo>
                  <a:pt x="67" y="0"/>
                </a:lnTo>
                <a:lnTo>
                  <a:pt x="50" y="0"/>
                </a:lnTo>
                <a:lnTo>
                  <a:pt x="0" y="67"/>
                </a:lnTo>
                <a:lnTo>
                  <a:pt x="130" y="155"/>
                </a:lnTo>
                <a:lnTo>
                  <a:pt x="162" y="174"/>
                </a:lnTo>
                <a:lnTo>
                  <a:pt x="162" y="111"/>
                </a:lnTo>
                <a:lnTo>
                  <a:pt x="130" y="92"/>
                </a:lnTo>
                <a:lnTo>
                  <a:pt x="111" y="4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9" name="Freeform 198">
            <a:extLst>
              <a:ext uri="{FF2B5EF4-FFF2-40B4-BE49-F238E27FC236}">
                <a16:creationId xmlns:a16="http://schemas.microsoft.com/office/drawing/2014/main" id="{16766906-BA7E-B440-B215-4AD0EF70219B}"/>
              </a:ext>
            </a:extLst>
          </p:cNvPr>
          <p:cNvSpPr>
            <a:spLocks/>
          </p:cNvSpPr>
          <p:nvPr/>
        </p:nvSpPr>
        <p:spPr bwMode="auto">
          <a:xfrm>
            <a:off x="4555560" y="3738563"/>
            <a:ext cx="193675" cy="176212"/>
          </a:xfrm>
          <a:custGeom>
            <a:avLst/>
            <a:gdLst>
              <a:gd name="T0" fmla="*/ 2147483647 w 225"/>
              <a:gd name="T1" fmla="*/ 2147483647 h 181"/>
              <a:gd name="T2" fmla="*/ 2147483647 w 225"/>
              <a:gd name="T3" fmla="*/ 2147483647 h 181"/>
              <a:gd name="T4" fmla="*/ 2147483647 w 225"/>
              <a:gd name="T5" fmla="*/ 0 h 181"/>
              <a:gd name="T6" fmla="*/ 2147483647 w 225"/>
              <a:gd name="T7" fmla="*/ 2147483647 h 181"/>
              <a:gd name="T8" fmla="*/ 2147483647 w 225"/>
              <a:gd name="T9" fmla="*/ 2147483647 h 181"/>
              <a:gd name="T10" fmla="*/ 0 w 225"/>
              <a:gd name="T11" fmla="*/ 2147483647 h 181"/>
              <a:gd name="T12" fmla="*/ 2147483647 w 225"/>
              <a:gd name="T13" fmla="*/ 2147483647 h 181"/>
              <a:gd name="T14" fmla="*/ 2147483647 w 225"/>
              <a:gd name="T15" fmla="*/ 2147483647 h 181"/>
              <a:gd name="T16" fmla="*/ 2147483647 w 225"/>
              <a:gd name="T17" fmla="*/ 2147483647 h 181"/>
              <a:gd name="T18" fmla="*/ 2147483647 w 225"/>
              <a:gd name="T19" fmla="*/ 2147483647 h 181"/>
              <a:gd name="T20" fmla="*/ 2147483647 w 225"/>
              <a:gd name="T21" fmla="*/ 2147483647 h 181"/>
              <a:gd name="T22" fmla="*/ 2147483647 w 225"/>
              <a:gd name="T23" fmla="*/ 2147483647 h 181"/>
              <a:gd name="T24" fmla="*/ 2147483647 w 225"/>
              <a:gd name="T25" fmla="*/ 2147483647 h 181"/>
              <a:gd name="T26" fmla="*/ 2147483647 w 225"/>
              <a:gd name="T27" fmla="*/ 2147483647 h 181"/>
              <a:gd name="T28" fmla="*/ 2147483647 w 225"/>
              <a:gd name="T29" fmla="*/ 2147483647 h 181"/>
              <a:gd name="T30" fmla="*/ 2147483647 w 225"/>
              <a:gd name="T31" fmla="*/ 2147483647 h 181"/>
              <a:gd name="T32" fmla="*/ 2147483647 w 225"/>
              <a:gd name="T33" fmla="*/ 2147483647 h 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5"/>
              <a:gd name="T52" fmla="*/ 0 h 181"/>
              <a:gd name="T53" fmla="*/ 225 w 225"/>
              <a:gd name="T54" fmla="*/ 181 h 1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5" h="181">
                <a:moveTo>
                  <a:pt x="198" y="85"/>
                </a:moveTo>
                <a:lnTo>
                  <a:pt x="154" y="42"/>
                </a:lnTo>
                <a:lnTo>
                  <a:pt x="112" y="0"/>
                </a:lnTo>
                <a:lnTo>
                  <a:pt x="61" y="24"/>
                </a:lnTo>
                <a:lnTo>
                  <a:pt x="42" y="42"/>
                </a:lnTo>
                <a:lnTo>
                  <a:pt x="0" y="85"/>
                </a:lnTo>
                <a:lnTo>
                  <a:pt x="25" y="110"/>
                </a:lnTo>
                <a:lnTo>
                  <a:pt x="25" y="137"/>
                </a:lnTo>
                <a:lnTo>
                  <a:pt x="61" y="110"/>
                </a:lnTo>
                <a:lnTo>
                  <a:pt x="137" y="137"/>
                </a:lnTo>
                <a:lnTo>
                  <a:pt x="112" y="154"/>
                </a:lnTo>
                <a:lnTo>
                  <a:pt x="61" y="137"/>
                </a:lnTo>
                <a:lnTo>
                  <a:pt x="25" y="154"/>
                </a:lnTo>
                <a:lnTo>
                  <a:pt x="25" y="181"/>
                </a:lnTo>
                <a:lnTo>
                  <a:pt x="137" y="181"/>
                </a:lnTo>
                <a:lnTo>
                  <a:pt x="225" y="181"/>
                </a:lnTo>
                <a:lnTo>
                  <a:pt x="198" y="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90" name="Freeform 199">
            <a:extLst>
              <a:ext uri="{FF2B5EF4-FFF2-40B4-BE49-F238E27FC236}">
                <a16:creationId xmlns:a16="http://schemas.microsoft.com/office/drawing/2014/main" id="{41704151-E67E-234C-9583-67229F070950}"/>
              </a:ext>
            </a:extLst>
          </p:cNvPr>
          <p:cNvSpPr>
            <a:spLocks/>
          </p:cNvSpPr>
          <p:nvPr/>
        </p:nvSpPr>
        <p:spPr bwMode="auto">
          <a:xfrm>
            <a:off x="4555560" y="3738563"/>
            <a:ext cx="193675" cy="176212"/>
          </a:xfrm>
          <a:custGeom>
            <a:avLst/>
            <a:gdLst>
              <a:gd name="T0" fmla="*/ 2147483647 w 225"/>
              <a:gd name="T1" fmla="*/ 2147483647 h 181"/>
              <a:gd name="T2" fmla="*/ 2147483647 w 225"/>
              <a:gd name="T3" fmla="*/ 2147483647 h 181"/>
              <a:gd name="T4" fmla="*/ 2147483647 w 225"/>
              <a:gd name="T5" fmla="*/ 0 h 181"/>
              <a:gd name="T6" fmla="*/ 2147483647 w 225"/>
              <a:gd name="T7" fmla="*/ 2147483647 h 181"/>
              <a:gd name="T8" fmla="*/ 2147483647 w 225"/>
              <a:gd name="T9" fmla="*/ 2147483647 h 181"/>
              <a:gd name="T10" fmla="*/ 0 w 225"/>
              <a:gd name="T11" fmla="*/ 2147483647 h 181"/>
              <a:gd name="T12" fmla="*/ 2147483647 w 225"/>
              <a:gd name="T13" fmla="*/ 2147483647 h 181"/>
              <a:gd name="T14" fmla="*/ 2147483647 w 225"/>
              <a:gd name="T15" fmla="*/ 2147483647 h 181"/>
              <a:gd name="T16" fmla="*/ 2147483647 w 225"/>
              <a:gd name="T17" fmla="*/ 2147483647 h 181"/>
              <a:gd name="T18" fmla="*/ 2147483647 w 225"/>
              <a:gd name="T19" fmla="*/ 2147483647 h 181"/>
              <a:gd name="T20" fmla="*/ 2147483647 w 225"/>
              <a:gd name="T21" fmla="*/ 2147483647 h 181"/>
              <a:gd name="T22" fmla="*/ 2147483647 w 225"/>
              <a:gd name="T23" fmla="*/ 2147483647 h 181"/>
              <a:gd name="T24" fmla="*/ 2147483647 w 225"/>
              <a:gd name="T25" fmla="*/ 2147483647 h 181"/>
              <a:gd name="T26" fmla="*/ 2147483647 w 225"/>
              <a:gd name="T27" fmla="*/ 2147483647 h 181"/>
              <a:gd name="T28" fmla="*/ 2147483647 w 225"/>
              <a:gd name="T29" fmla="*/ 2147483647 h 181"/>
              <a:gd name="T30" fmla="*/ 2147483647 w 225"/>
              <a:gd name="T31" fmla="*/ 2147483647 h 181"/>
              <a:gd name="T32" fmla="*/ 2147483647 w 225"/>
              <a:gd name="T33" fmla="*/ 2147483647 h 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5"/>
              <a:gd name="T52" fmla="*/ 0 h 181"/>
              <a:gd name="T53" fmla="*/ 225 w 225"/>
              <a:gd name="T54" fmla="*/ 181 h 1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5" h="181">
                <a:moveTo>
                  <a:pt x="198" y="85"/>
                </a:moveTo>
                <a:lnTo>
                  <a:pt x="154" y="42"/>
                </a:lnTo>
                <a:lnTo>
                  <a:pt x="112" y="0"/>
                </a:lnTo>
                <a:lnTo>
                  <a:pt x="61" y="24"/>
                </a:lnTo>
                <a:lnTo>
                  <a:pt x="42" y="42"/>
                </a:lnTo>
                <a:lnTo>
                  <a:pt x="0" y="85"/>
                </a:lnTo>
                <a:lnTo>
                  <a:pt x="25" y="110"/>
                </a:lnTo>
                <a:lnTo>
                  <a:pt x="25" y="137"/>
                </a:lnTo>
                <a:lnTo>
                  <a:pt x="61" y="110"/>
                </a:lnTo>
                <a:lnTo>
                  <a:pt x="137" y="137"/>
                </a:lnTo>
                <a:lnTo>
                  <a:pt x="112" y="154"/>
                </a:lnTo>
                <a:lnTo>
                  <a:pt x="61" y="137"/>
                </a:lnTo>
                <a:lnTo>
                  <a:pt x="25" y="154"/>
                </a:lnTo>
                <a:lnTo>
                  <a:pt x="25" y="181"/>
                </a:lnTo>
                <a:lnTo>
                  <a:pt x="137" y="181"/>
                </a:lnTo>
                <a:lnTo>
                  <a:pt x="225" y="181"/>
                </a:lnTo>
                <a:lnTo>
                  <a:pt x="198" y="8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1" name="Freeform 200">
            <a:extLst>
              <a:ext uri="{FF2B5EF4-FFF2-40B4-BE49-F238E27FC236}">
                <a16:creationId xmlns:a16="http://schemas.microsoft.com/office/drawing/2014/main" id="{6F8676C7-7660-1240-8983-753D0189B53C}"/>
              </a:ext>
            </a:extLst>
          </p:cNvPr>
          <p:cNvSpPr>
            <a:spLocks/>
          </p:cNvSpPr>
          <p:nvPr/>
        </p:nvSpPr>
        <p:spPr bwMode="auto">
          <a:xfrm>
            <a:off x="4576198" y="3302000"/>
            <a:ext cx="384175" cy="520700"/>
          </a:xfrm>
          <a:custGeom>
            <a:avLst/>
            <a:gdLst>
              <a:gd name="T0" fmla="*/ 2147483647 w 442"/>
              <a:gd name="T1" fmla="*/ 2147483647 h 530"/>
              <a:gd name="T2" fmla="*/ 2147483647 w 442"/>
              <a:gd name="T3" fmla="*/ 2147483647 h 530"/>
              <a:gd name="T4" fmla="*/ 2147483647 w 442"/>
              <a:gd name="T5" fmla="*/ 2147483647 h 530"/>
              <a:gd name="T6" fmla="*/ 2147483647 w 442"/>
              <a:gd name="T7" fmla="*/ 2147483647 h 530"/>
              <a:gd name="T8" fmla="*/ 2147483647 w 442"/>
              <a:gd name="T9" fmla="*/ 2147483647 h 530"/>
              <a:gd name="T10" fmla="*/ 2147483647 w 442"/>
              <a:gd name="T11" fmla="*/ 2147483647 h 530"/>
              <a:gd name="T12" fmla="*/ 2147483647 w 442"/>
              <a:gd name="T13" fmla="*/ 2147483647 h 530"/>
              <a:gd name="T14" fmla="*/ 2147483647 w 442"/>
              <a:gd name="T15" fmla="*/ 0 h 530"/>
              <a:gd name="T16" fmla="*/ 2147483647 w 442"/>
              <a:gd name="T17" fmla="*/ 2147483647 h 530"/>
              <a:gd name="T18" fmla="*/ 2147483647 w 442"/>
              <a:gd name="T19" fmla="*/ 2147483647 h 530"/>
              <a:gd name="T20" fmla="*/ 2147483647 w 442"/>
              <a:gd name="T21" fmla="*/ 2147483647 h 530"/>
              <a:gd name="T22" fmla="*/ 2147483647 w 442"/>
              <a:gd name="T23" fmla="*/ 2147483647 h 530"/>
              <a:gd name="T24" fmla="*/ 2147483647 w 442"/>
              <a:gd name="T25" fmla="*/ 2147483647 h 530"/>
              <a:gd name="T26" fmla="*/ 2147483647 w 442"/>
              <a:gd name="T27" fmla="*/ 2147483647 h 530"/>
              <a:gd name="T28" fmla="*/ 0 w 442"/>
              <a:gd name="T29" fmla="*/ 2147483647 h 530"/>
              <a:gd name="T30" fmla="*/ 2147483647 w 442"/>
              <a:gd name="T31" fmla="*/ 2147483647 h 530"/>
              <a:gd name="T32" fmla="*/ 2147483647 w 442"/>
              <a:gd name="T33" fmla="*/ 2147483647 h 530"/>
              <a:gd name="T34" fmla="*/ 2147483647 w 442"/>
              <a:gd name="T35" fmla="*/ 2147483647 h 530"/>
              <a:gd name="T36" fmla="*/ 2147483647 w 442"/>
              <a:gd name="T37" fmla="*/ 2147483647 h 530"/>
              <a:gd name="T38" fmla="*/ 2147483647 w 442"/>
              <a:gd name="T39" fmla="*/ 2147483647 h 530"/>
              <a:gd name="T40" fmla="*/ 2147483647 w 442"/>
              <a:gd name="T41" fmla="*/ 2147483647 h 530"/>
              <a:gd name="T42" fmla="*/ 2147483647 w 442"/>
              <a:gd name="T43" fmla="*/ 2147483647 h 530"/>
              <a:gd name="T44" fmla="*/ 2147483647 w 442"/>
              <a:gd name="T45" fmla="*/ 2147483647 h 5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2"/>
              <a:gd name="T70" fmla="*/ 0 h 530"/>
              <a:gd name="T71" fmla="*/ 442 w 442"/>
              <a:gd name="T72" fmla="*/ 530 h 5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2" h="530">
                <a:moveTo>
                  <a:pt x="173" y="530"/>
                </a:moveTo>
                <a:lnTo>
                  <a:pt x="198" y="487"/>
                </a:lnTo>
                <a:lnTo>
                  <a:pt x="223" y="511"/>
                </a:lnTo>
                <a:lnTo>
                  <a:pt x="242" y="487"/>
                </a:lnTo>
                <a:lnTo>
                  <a:pt x="423" y="487"/>
                </a:lnTo>
                <a:lnTo>
                  <a:pt x="379" y="86"/>
                </a:lnTo>
                <a:lnTo>
                  <a:pt x="442" y="86"/>
                </a:lnTo>
                <a:lnTo>
                  <a:pt x="305" y="0"/>
                </a:lnTo>
                <a:lnTo>
                  <a:pt x="305" y="42"/>
                </a:lnTo>
                <a:lnTo>
                  <a:pt x="198" y="42"/>
                </a:lnTo>
                <a:lnTo>
                  <a:pt x="198" y="155"/>
                </a:lnTo>
                <a:lnTo>
                  <a:pt x="154" y="179"/>
                </a:lnTo>
                <a:lnTo>
                  <a:pt x="154" y="242"/>
                </a:lnTo>
                <a:lnTo>
                  <a:pt x="17" y="242"/>
                </a:lnTo>
                <a:lnTo>
                  <a:pt x="0" y="261"/>
                </a:lnTo>
                <a:lnTo>
                  <a:pt x="17" y="292"/>
                </a:lnTo>
                <a:lnTo>
                  <a:pt x="17" y="330"/>
                </a:lnTo>
                <a:lnTo>
                  <a:pt x="17" y="399"/>
                </a:lnTo>
                <a:lnTo>
                  <a:pt x="17" y="487"/>
                </a:lnTo>
                <a:lnTo>
                  <a:pt x="36" y="467"/>
                </a:lnTo>
                <a:lnTo>
                  <a:pt x="85" y="443"/>
                </a:lnTo>
                <a:lnTo>
                  <a:pt x="129" y="487"/>
                </a:lnTo>
                <a:lnTo>
                  <a:pt x="173" y="53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2" name="Freeform 201">
            <a:extLst>
              <a:ext uri="{FF2B5EF4-FFF2-40B4-BE49-F238E27FC236}">
                <a16:creationId xmlns:a16="http://schemas.microsoft.com/office/drawing/2014/main" id="{46740FE3-74E4-CE4A-9E04-9FCBB6940124}"/>
              </a:ext>
            </a:extLst>
          </p:cNvPr>
          <p:cNvSpPr>
            <a:spLocks/>
          </p:cNvSpPr>
          <p:nvPr/>
        </p:nvSpPr>
        <p:spPr bwMode="auto">
          <a:xfrm>
            <a:off x="4576198" y="3302000"/>
            <a:ext cx="384175" cy="520700"/>
          </a:xfrm>
          <a:custGeom>
            <a:avLst/>
            <a:gdLst>
              <a:gd name="T0" fmla="*/ 2147483647 w 442"/>
              <a:gd name="T1" fmla="*/ 2147483647 h 530"/>
              <a:gd name="T2" fmla="*/ 2147483647 w 442"/>
              <a:gd name="T3" fmla="*/ 2147483647 h 530"/>
              <a:gd name="T4" fmla="*/ 2147483647 w 442"/>
              <a:gd name="T5" fmla="*/ 2147483647 h 530"/>
              <a:gd name="T6" fmla="*/ 2147483647 w 442"/>
              <a:gd name="T7" fmla="*/ 2147483647 h 530"/>
              <a:gd name="T8" fmla="*/ 2147483647 w 442"/>
              <a:gd name="T9" fmla="*/ 2147483647 h 530"/>
              <a:gd name="T10" fmla="*/ 2147483647 w 442"/>
              <a:gd name="T11" fmla="*/ 2147483647 h 530"/>
              <a:gd name="T12" fmla="*/ 2147483647 w 442"/>
              <a:gd name="T13" fmla="*/ 2147483647 h 530"/>
              <a:gd name="T14" fmla="*/ 2147483647 w 442"/>
              <a:gd name="T15" fmla="*/ 0 h 530"/>
              <a:gd name="T16" fmla="*/ 2147483647 w 442"/>
              <a:gd name="T17" fmla="*/ 2147483647 h 530"/>
              <a:gd name="T18" fmla="*/ 2147483647 w 442"/>
              <a:gd name="T19" fmla="*/ 2147483647 h 530"/>
              <a:gd name="T20" fmla="*/ 2147483647 w 442"/>
              <a:gd name="T21" fmla="*/ 2147483647 h 530"/>
              <a:gd name="T22" fmla="*/ 2147483647 w 442"/>
              <a:gd name="T23" fmla="*/ 2147483647 h 530"/>
              <a:gd name="T24" fmla="*/ 2147483647 w 442"/>
              <a:gd name="T25" fmla="*/ 2147483647 h 530"/>
              <a:gd name="T26" fmla="*/ 2147483647 w 442"/>
              <a:gd name="T27" fmla="*/ 2147483647 h 530"/>
              <a:gd name="T28" fmla="*/ 0 w 442"/>
              <a:gd name="T29" fmla="*/ 2147483647 h 530"/>
              <a:gd name="T30" fmla="*/ 2147483647 w 442"/>
              <a:gd name="T31" fmla="*/ 2147483647 h 530"/>
              <a:gd name="T32" fmla="*/ 2147483647 w 442"/>
              <a:gd name="T33" fmla="*/ 2147483647 h 530"/>
              <a:gd name="T34" fmla="*/ 2147483647 w 442"/>
              <a:gd name="T35" fmla="*/ 2147483647 h 530"/>
              <a:gd name="T36" fmla="*/ 2147483647 w 442"/>
              <a:gd name="T37" fmla="*/ 2147483647 h 530"/>
              <a:gd name="T38" fmla="*/ 2147483647 w 442"/>
              <a:gd name="T39" fmla="*/ 2147483647 h 530"/>
              <a:gd name="T40" fmla="*/ 2147483647 w 442"/>
              <a:gd name="T41" fmla="*/ 2147483647 h 530"/>
              <a:gd name="T42" fmla="*/ 2147483647 w 442"/>
              <a:gd name="T43" fmla="*/ 2147483647 h 530"/>
              <a:gd name="T44" fmla="*/ 2147483647 w 442"/>
              <a:gd name="T45" fmla="*/ 2147483647 h 5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2"/>
              <a:gd name="T70" fmla="*/ 0 h 530"/>
              <a:gd name="T71" fmla="*/ 442 w 442"/>
              <a:gd name="T72" fmla="*/ 530 h 5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2" h="530">
                <a:moveTo>
                  <a:pt x="173" y="530"/>
                </a:moveTo>
                <a:lnTo>
                  <a:pt x="198" y="487"/>
                </a:lnTo>
                <a:lnTo>
                  <a:pt x="223" y="511"/>
                </a:lnTo>
                <a:lnTo>
                  <a:pt x="242" y="487"/>
                </a:lnTo>
                <a:lnTo>
                  <a:pt x="423" y="487"/>
                </a:lnTo>
                <a:lnTo>
                  <a:pt x="379" y="86"/>
                </a:lnTo>
                <a:lnTo>
                  <a:pt x="442" y="86"/>
                </a:lnTo>
                <a:lnTo>
                  <a:pt x="305" y="0"/>
                </a:lnTo>
                <a:lnTo>
                  <a:pt x="305" y="42"/>
                </a:lnTo>
                <a:lnTo>
                  <a:pt x="198" y="42"/>
                </a:lnTo>
                <a:lnTo>
                  <a:pt x="198" y="155"/>
                </a:lnTo>
                <a:lnTo>
                  <a:pt x="154" y="179"/>
                </a:lnTo>
                <a:lnTo>
                  <a:pt x="154" y="242"/>
                </a:lnTo>
                <a:lnTo>
                  <a:pt x="17" y="242"/>
                </a:lnTo>
                <a:lnTo>
                  <a:pt x="0" y="261"/>
                </a:lnTo>
                <a:lnTo>
                  <a:pt x="17" y="292"/>
                </a:lnTo>
                <a:lnTo>
                  <a:pt x="17" y="330"/>
                </a:lnTo>
                <a:lnTo>
                  <a:pt x="17" y="399"/>
                </a:lnTo>
                <a:lnTo>
                  <a:pt x="17" y="487"/>
                </a:lnTo>
                <a:lnTo>
                  <a:pt x="36" y="467"/>
                </a:lnTo>
                <a:lnTo>
                  <a:pt x="85" y="443"/>
                </a:lnTo>
                <a:lnTo>
                  <a:pt x="129" y="487"/>
                </a:lnTo>
                <a:lnTo>
                  <a:pt x="173" y="53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3" name="Freeform 202">
            <a:extLst>
              <a:ext uri="{FF2B5EF4-FFF2-40B4-BE49-F238E27FC236}">
                <a16:creationId xmlns:a16="http://schemas.microsoft.com/office/drawing/2014/main" id="{887CB24F-C568-B941-91A3-DE63D9CDDFF2}"/>
              </a:ext>
            </a:extLst>
          </p:cNvPr>
          <p:cNvSpPr>
            <a:spLocks/>
          </p:cNvSpPr>
          <p:nvPr/>
        </p:nvSpPr>
        <p:spPr bwMode="auto">
          <a:xfrm>
            <a:off x="4576198" y="3276600"/>
            <a:ext cx="265112" cy="280988"/>
          </a:xfrm>
          <a:custGeom>
            <a:avLst/>
            <a:gdLst>
              <a:gd name="T0" fmla="*/ 2147483647 w 305"/>
              <a:gd name="T1" fmla="*/ 0 h 286"/>
              <a:gd name="T2" fmla="*/ 2147483647 w 305"/>
              <a:gd name="T3" fmla="*/ 0 h 286"/>
              <a:gd name="T4" fmla="*/ 2147483647 w 305"/>
              <a:gd name="T5" fmla="*/ 2147483647 h 286"/>
              <a:gd name="T6" fmla="*/ 2147483647 w 305"/>
              <a:gd name="T7" fmla="*/ 2147483647 h 286"/>
              <a:gd name="T8" fmla="*/ 2147483647 w 305"/>
              <a:gd name="T9" fmla="*/ 2147483647 h 286"/>
              <a:gd name="T10" fmla="*/ 0 w 305"/>
              <a:gd name="T11" fmla="*/ 2147483647 h 286"/>
              <a:gd name="T12" fmla="*/ 0 w 305"/>
              <a:gd name="T13" fmla="*/ 2147483647 h 286"/>
              <a:gd name="T14" fmla="*/ 2147483647 w 305"/>
              <a:gd name="T15" fmla="*/ 2147483647 h 286"/>
              <a:gd name="T16" fmla="*/ 2147483647 w 305"/>
              <a:gd name="T17" fmla="*/ 2147483647 h 286"/>
              <a:gd name="T18" fmla="*/ 2147483647 w 305"/>
              <a:gd name="T19" fmla="*/ 2147483647 h 286"/>
              <a:gd name="T20" fmla="*/ 2147483647 w 305"/>
              <a:gd name="T21" fmla="*/ 2147483647 h 286"/>
              <a:gd name="T22" fmla="*/ 2147483647 w 305"/>
              <a:gd name="T23" fmla="*/ 2147483647 h 286"/>
              <a:gd name="T24" fmla="*/ 2147483647 w 305"/>
              <a:gd name="T25" fmla="*/ 2147483647 h 286"/>
              <a:gd name="T26" fmla="*/ 2147483647 w 305"/>
              <a:gd name="T27" fmla="*/ 2147483647 h 286"/>
              <a:gd name="T28" fmla="*/ 2147483647 w 305"/>
              <a:gd name="T29" fmla="*/ 0 h 2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5"/>
              <a:gd name="T46" fmla="*/ 0 h 286"/>
              <a:gd name="T47" fmla="*/ 305 w 305"/>
              <a:gd name="T48" fmla="*/ 286 h 2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5" h="286">
                <a:moveTo>
                  <a:pt x="305" y="0"/>
                </a:moveTo>
                <a:lnTo>
                  <a:pt x="154" y="0"/>
                </a:lnTo>
                <a:lnTo>
                  <a:pt x="129" y="50"/>
                </a:lnTo>
                <a:lnTo>
                  <a:pt x="110" y="67"/>
                </a:lnTo>
                <a:lnTo>
                  <a:pt x="85" y="130"/>
                </a:lnTo>
                <a:lnTo>
                  <a:pt x="0" y="243"/>
                </a:lnTo>
                <a:lnTo>
                  <a:pt x="0" y="286"/>
                </a:lnTo>
                <a:lnTo>
                  <a:pt x="17" y="267"/>
                </a:lnTo>
                <a:lnTo>
                  <a:pt x="154" y="267"/>
                </a:lnTo>
                <a:lnTo>
                  <a:pt x="154" y="204"/>
                </a:lnTo>
                <a:lnTo>
                  <a:pt x="198" y="180"/>
                </a:lnTo>
                <a:lnTo>
                  <a:pt x="198" y="67"/>
                </a:lnTo>
                <a:lnTo>
                  <a:pt x="305" y="67"/>
                </a:lnTo>
                <a:lnTo>
                  <a:pt x="305" y="25"/>
                </a:lnTo>
                <a:lnTo>
                  <a:pt x="305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4" name="Freeform 203">
            <a:extLst>
              <a:ext uri="{FF2B5EF4-FFF2-40B4-BE49-F238E27FC236}">
                <a16:creationId xmlns:a16="http://schemas.microsoft.com/office/drawing/2014/main" id="{787F0B2A-2105-EA4B-AA4D-EED982409952}"/>
              </a:ext>
            </a:extLst>
          </p:cNvPr>
          <p:cNvSpPr>
            <a:spLocks/>
          </p:cNvSpPr>
          <p:nvPr/>
        </p:nvSpPr>
        <p:spPr bwMode="auto">
          <a:xfrm>
            <a:off x="4576198" y="3276600"/>
            <a:ext cx="265112" cy="280988"/>
          </a:xfrm>
          <a:custGeom>
            <a:avLst/>
            <a:gdLst>
              <a:gd name="T0" fmla="*/ 2147483647 w 305"/>
              <a:gd name="T1" fmla="*/ 0 h 286"/>
              <a:gd name="T2" fmla="*/ 2147483647 w 305"/>
              <a:gd name="T3" fmla="*/ 0 h 286"/>
              <a:gd name="T4" fmla="*/ 2147483647 w 305"/>
              <a:gd name="T5" fmla="*/ 2147483647 h 286"/>
              <a:gd name="T6" fmla="*/ 2147483647 w 305"/>
              <a:gd name="T7" fmla="*/ 2147483647 h 286"/>
              <a:gd name="T8" fmla="*/ 2147483647 w 305"/>
              <a:gd name="T9" fmla="*/ 2147483647 h 286"/>
              <a:gd name="T10" fmla="*/ 0 w 305"/>
              <a:gd name="T11" fmla="*/ 2147483647 h 286"/>
              <a:gd name="T12" fmla="*/ 0 w 305"/>
              <a:gd name="T13" fmla="*/ 2147483647 h 286"/>
              <a:gd name="T14" fmla="*/ 2147483647 w 305"/>
              <a:gd name="T15" fmla="*/ 2147483647 h 286"/>
              <a:gd name="T16" fmla="*/ 2147483647 w 305"/>
              <a:gd name="T17" fmla="*/ 2147483647 h 286"/>
              <a:gd name="T18" fmla="*/ 2147483647 w 305"/>
              <a:gd name="T19" fmla="*/ 2147483647 h 286"/>
              <a:gd name="T20" fmla="*/ 2147483647 w 305"/>
              <a:gd name="T21" fmla="*/ 2147483647 h 286"/>
              <a:gd name="T22" fmla="*/ 2147483647 w 305"/>
              <a:gd name="T23" fmla="*/ 2147483647 h 286"/>
              <a:gd name="T24" fmla="*/ 2147483647 w 305"/>
              <a:gd name="T25" fmla="*/ 2147483647 h 286"/>
              <a:gd name="T26" fmla="*/ 2147483647 w 305"/>
              <a:gd name="T27" fmla="*/ 2147483647 h 286"/>
              <a:gd name="T28" fmla="*/ 2147483647 w 305"/>
              <a:gd name="T29" fmla="*/ 0 h 2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5"/>
              <a:gd name="T46" fmla="*/ 0 h 286"/>
              <a:gd name="T47" fmla="*/ 305 w 305"/>
              <a:gd name="T48" fmla="*/ 286 h 2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5" h="286">
                <a:moveTo>
                  <a:pt x="305" y="0"/>
                </a:moveTo>
                <a:lnTo>
                  <a:pt x="154" y="0"/>
                </a:lnTo>
                <a:lnTo>
                  <a:pt x="129" y="50"/>
                </a:lnTo>
                <a:lnTo>
                  <a:pt x="110" y="67"/>
                </a:lnTo>
                <a:lnTo>
                  <a:pt x="85" y="130"/>
                </a:lnTo>
                <a:lnTo>
                  <a:pt x="0" y="243"/>
                </a:lnTo>
                <a:lnTo>
                  <a:pt x="0" y="286"/>
                </a:lnTo>
                <a:lnTo>
                  <a:pt x="17" y="267"/>
                </a:lnTo>
                <a:lnTo>
                  <a:pt x="154" y="267"/>
                </a:lnTo>
                <a:lnTo>
                  <a:pt x="154" y="204"/>
                </a:lnTo>
                <a:lnTo>
                  <a:pt x="198" y="180"/>
                </a:lnTo>
                <a:lnTo>
                  <a:pt x="198" y="67"/>
                </a:lnTo>
                <a:lnTo>
                  <a:pt x="305" y="67"/>
                </a:lnTo>
                <a:lnTo>
                  <a:pt x="305" y="25"/>
                </a:lnTo>
                <a:lnTo>
                  <a:pt x="305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5" name="Freeform 204">
            <a:extLst>
              <a:ext uri="{FF2B5EF4-FFF2-40B4-BE49-F238E27FC236}">
                <a16:creationId xmlns:a16="http://schemas.microsoft.com/office/drawing/2014/main" id="{567E9BD1-35AB-8F4F-AD45-3702D305E8EB}"/>
              </a:ext>
            </a:extLst>
          </p:cNvPr>
          <p:cNvSpPr>
            <a:spLocks/>
          </p:cNvSpPr>
          <p:nvPr/>
        </p:nvSpPr>
        <p:spPr bwMode="auto">
          <a:xfrm>
            <a:off x="5357248" y="2889250"/>
            <a:ext cx="112712" cy="282575"/>
          </a:xfrm>
          <a:custGeom>
            <a:avLst/>
            <a:gdLst>
              <a:gd name="T0" fmla="*/ 2147483647 w 130"/>
              <a:gd name="T1" fmla="*/ 2147483647 h 286"/>
              <a:gd name="T2" fmla="*/ 2147483647 w 130"/>
              <a:gd name="T3" fmla="*/ 2147483647 h 286"/>
              <a:gd name="T4" fmla="*/ 2147483647 w 130"/>
              <a:gd name="T5" fmla="*/ 2147483647 h 286"/>
              <a:gd name="T6" fmla="*/ 2147483647 w 130"/>
              <a:gd name="T7" fmla="*/ 2147483647 h 286"/>
              <a:gd name="T8" fmla="*/ 2147483647 w 130"/>
              <a:gd name="T9" fmla="*/ 2147483647 h 286"/>
              <a:gd name="T10" fmla="*/ 2147483647 w 130"/>
              <a:gd name="T11" fmla="*/ 2147483647 h 286"/>
              <a:gd name="T12" fmla="*/ 2147483647 w 130"/>
              <a:gd name="T13" fmla="*/ 2147483647 h 286"/>
              <a:gd name="T14" fmla="*/ 2147483647 w 130"/>
              <a:gd name="T15" fmla="*/ 2147483647 h 286"/>
              <a:gd name="T16" fmla="*/ 2147483647 w 130"/>
              <a:gd name="T17" fmla="*/ 2147483647 h 286"/>
              <a:gd name="T18" fmla="*/ 2147483647 w 130"/>
              <a:gd name="T19" fmla="*/ 0 h 286"/>
              <a:gd name="T20" fmla="*/ 2147483647 w 130"/>
              <a:gd name="T21" fmla="*/ 2147483647 h 286"/>
              <a:gd name="T22" fmla="*/ 2147483647 w 130"/>
              <a:gd name="T23" fmla="*/ 2147483647 h 286"/>
              <a:gd name="T24" fmla="*/ 2147483647 w 130"/>
              <a:gd name="T25" fmla="*/ 2147483647 h 286"/>
              <a:gd name="T26" fmla="*/ 0 w 130"/>
              <a:gd name="T27" fmla="*/ 2147483647 h 286"/>
              <a:gd name="T28" fmla="*/ 2147483647 w 130"/>
              <a:gd name="T29" fmla="*/ 2147483647 h 286"/>
              <a:gd name="T30" fmla="*/ 2147483647 w 130"/>
              <a:gd name="T31" fmla="*/ 2147483647 h 286"/>
              <a:gd name="T32" fmla="*/ 2147483647 w 130"/>
              <a:gd name="T33" fmla="*/ 2147483647 h 286"/>
              <a:gd name="T34" fmla="*/ 2147483647 w 130"/>
              <a:gd name="T35" fmla="*/ 2147483647 h 286"/>
              <a:gd name="T36" fmla="*/ 2147483647 w 130"/>
              <a:gd name="T37" fmla="*/ 2147483647 h 286"/>
              <a:gd name="T38" fmla="*/ 2147483647 w 130"/>
              <a:gd name="T39" fmla="*/ 2147483647 h 286"/>
              <a:gd name="T40" fmla="*/ 2147483647 w 130"/>
              <a:gd name="T41" fmla="*/ 2147483647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86"/>
              <a:gd name="T65" fmla="*/ 130 w 130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86">
                <a:moveTo>
                  <a:pt x="130" y="173"/>
                </a:moveTo>
                <a:lnTo>
                  <a:pt x="130" y="148"/>
                </a:lnTo>
                <a:lnTo>
                  <a:pt x="80" y="148"/>
                </a:lnTo>
                <a:lnTo>
                  <a:pt x="80" y="129"/>
                </a:lnTo>
                <a:lnTo>
                  <a:pt x="130" y="80"/>
                </a:lnTo>
                <a:lnTo>
                  <a:pt x="105" y="36"/>
                </a:lnTo>
                <a:lnTo>
                  <a:pt x="130" y="17"/>
                </a:lnTo>
                <a:lnTo>
                  <a:pt x="105" y="17"/>
                </a:lnTo>
                <a:lnTo>
                  <a:pt x="80" y="17"/>
                </a:lnTo>
                <a:lnTo>
                  <a:pt x="80" y="0"/>
                </a:lnTo>
                <a:lnTo>
                  <a:pt x="36" y="17"/>
                </a:lnTo>
                <a:lnTo>
                  <a:pt x="36" y="36"/>
                </a:lnTo>
                <a:lnTo>
                  <a:pt x="36" y="110"/>
                </a:lnTo>
                <a:lnTo>
                  <a:pt x="0" y="148"/>
                </a:lnTo>
                <a:lnTo>
                  <a:pt x="17" y="192"/>
                </a:lnTo>
                <a:lnTo>
                  <a:pt x="61" y="217"/>
                </a:lnTo>
                <a:lnTo>
                  <a:pt x="61" y="286"/>
                </a:lnTo>
                <a:lnTo>
                  <a:pt x="80" y="286"/>
                </a:lnTo>
                <a:lnTo>
                  <a:pt x="80" y="234"/>
                </a:lnTo>
                <a:lnTo>
                  <a:pt x="130" y="217"/>
                </a:lnTo>
                <a:lnTo>
                  <a:pt x="130" y="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6" name="Freeform 205">
            <a:extLst>
              <a:ext uri="{FF2B5EF4-FFF2-40B4-BE49-F238E27FC236}">
                <a16:creationId xmlns:a16="http://schemas.microsoft.com/office/drawing/2014/main" id="{CCC34528-E4A5-554E-A1A7-0D908F0B873F}"/>
              </a:ext>
            </a:extLst>
          </p:cNvPr>
          <p:cNvSpPr>
            <a:spLocks/>
          </p:cNvSpPr>
          <p:nvPr/>
        </p:nvSpPr>
        <p:spPr bwMode="auto">
          <a:xfrm>
            <a:off x="5360423" y="2930525"/>
            <a:ext cx="112712" cy="282575"/>
          </a:xfrm>
          <a:custGeom>
            <a:avLst/>
            <a:gdLst>
              <a:gd name="T0" fmla="*/ 2147483647 w 130"/>
              <a:gd name="T1" fmla="*/ 2147483647 h 286"/>
              <a:gd name="T2" fmla="*/ 2147483647 w 130"/>
              <a:gd name="T3" fmla="*/ 2147483647 h 286"/>
              <a:gd name="T4" fmla="*/ 2147483647 w 130"/>
              <a:gd name="T5" fmla="*/ 2147483647 h 286"/>
              <a:gd name="T6" fmla="*/ 2147483647 w 130"/>
              <a:gd name="T7" fmla="*/ 2147483647 h 286"/>
              <a:gd name="T8" fmla="*/ 2147483647 w 130"/>
              <a:gd name="T9" fmla="*/ 2147483647 h 286"/>
              <a:gd name="T10" fmla="*/ 2147483647 w 130"/>
              <a:gd name="T11" fmla="*/ 2147483647 h 286"/>
              <a:gd name="T12" fmla="*/ 2147483647 w 130"/>
              <a:gd name="T13" fmla="*/ 2147483647 h 286"/>
              <a:gd name="T14" fmla="*/ 2147483647 w 130"/>
              <a:gd name="T15" fmla="*/ 2147483647 h 286"/>
              <a:gd name="T16" fmla="*/ 2147483647 w 130"/>
              <a:gd name="T17" fmla="*/ 2147483647 h 286"/>
              <a:gd name="T18" fmla="*/ 2147483647 w 130"/>
              <a:gd name="T19" fmla="*/ 0 h 286"/>
              <a:gd name="T20" fmla="*/ 2147483647 w 130"/>
              <a:gd name="T21" fmla="*/ 2147483647 h 286"/>
              <a:gd name="T22" fmla="*/ 2147483647 w 130"/>
              <a:gd name="T23" fmla="*/ 2147483647 h 286"/>
              <a:gd name="T24" fmla="*/ 2147483647 w 130"/>
              <a:gd name="T25" fmla="*/ 2147483647 h 286"/>
              <a:gd name="T26" fmla="*/ 0 w 130"/>
              <a:gd name="T27" fmla="*/ 2147483647 h 286"/>
              <a:gd name="T28" fmla="*/ 2147483647 w 130"/>
              <a:gd name="T29" fmla="*/ 2147483647 h 286"/>
              <a:gd name="T30" fmla="*/ 2147483647 w 130"/>
              <a:gd name="T31" fmla="*/ 2147483647 h 286"/>
              <a:gd name="T32" fmla="*/ 2147483647 w 130"/>
              <a:gd name="T33" fmla="*/ 2147483647 h 286"/>
              <a:gd name="T34" fmla="*/ 2147483647 w 130"/>
              <a:gd name="T35" fmla="*/ 2147483647 h 286"/>
              <a:gd name="T36" fmla="*/ 2147483647 w 130"/>
              <a:gd name="T37" fmla="*/ 2147483647 h 286"/>
              <a:gd name="T38" fmla="*/ 2147483647 w 130"/>
              <a:gd name="T39" fmla="*/ 2147483647 h 286"/>
              <a:gd name="T40" fmla="*/ 2147483647 w 130"/>
              <a:gd name="T41" fmla="*/ 2147483647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86"/>
              <a:gd name="T65" fmla="*/ 130 w 130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86">
                <a:moveTo>
                  <a:pt x="130" y="173"/>
                </a:moveTo>
                <a:lnTo>
                  <a:pt x="130" y="148"/>
                </a:lnTo>
                <a:lnTo>
                  <a:pt x="80" y="148"/>
                </a:lnTo>
                <a:lnTo>
                  <a:pt x="80" y="129"/>
                </a:lnTo>
                <a:lnTo>
                  <a:pt x="130" y="80"/>
                </a:lnTo>
                <a:lnTo>
                  <a:pt x="105" y="36"/>
                </a:lnTo>
                <a:lnTo>
                  <a:pt x="130" y="17"/>
                </a:lnTo>
                <a:lnTo>
                  <a:pt x="105" y="17"/>
                </a:lnTo>
                <a:lnTo>
                  <a:pt x="80" y="17"/>
                </a:lnTo>
                <a:lnTo>
                  <a:pt x="80" y="0"/>
                </a:lnTo>
                <a:lnTo>
                  <a:pt x="36" y="17"/>
                </a:lnTo>
                <a:lnTo>
                  <a:pt x="36" y="36"/>
                </a:lnTo>
                <a:lnTo>
                  <a:pt x="36" y="110"/>
                </a:lnTo>
                <a:lnTo>
                  <a:pt x="0" y="148"/>
                </a:lnTo>
                <a:lnTo>
                  <a:pt x="17" y="192"/>
                </a:lnTo>
                <a:lnTo>
                  <a:pt x="61" y="217"/>
                </a:lnTo>
                <a:lnTo>
                  <a:pt x="61" y="286"/>
                </a:lnTo>
                <a:lnTo>
                  <a:pt x="80" y="286"/>
                </a:lnTo>
                <a:lnTo>
                  <a:pt x="80" y="234"/>
                </a:lnTo>
                <a:lnTo>
                  <a:pt x="130" y="217"/>
                </a:lnTo>
                <a:lnTo>
                  <a:pt x="130" y="17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7" name="Freeform 206">
            <a:extLst>
              <a:ext uri="{FF2B5EF4-FFF2-40B4-BE49-F238E27FC236}">
                <a16:creationId xmlns:a16="http://schemas.microsoft.com/office/drawing/2014/main" id="{018B20FA-1C1D-A04A-97D0-9BB0861DAF66}"/>
              </a:ext>
            </a:extLst>
          </p:cNvPr>
          <p:cNvSpPr>
            <a:spLocks/>
          </p:cNvSpPr>
          <p:nvPr/>
        </p:nvSpPr>
        <p:spPr bwMode="auto">
          <a:xfrm>
            <a:off x="4869885" y="2625725"/>
            <a:ext cx="369888" cy="322263"/>
          </a:xfrm>
          <a:custGeom>
            <a:avLst/>
            <a:gdLst>
              <a:gd name="T0" fmla="*/ 2147483647 w 425"/>
              <a:gd name="T1" fmla="*/ 2147483647 h 330"/>
              <a:gd name="T2" fmla="*/ 2147483647 w 425"/>
              <a:gd name="T3" fmla="*/ 2147483647 h 330"/>
              <a:gd name="T4" fmla="*/ 2147483647 w 425"/>
              <a:gd name="T5" fmla="*/ 2147483647 h 330"/>
              <a:gd name="T6" fmla="*/ 2147483647 w 425"/>
              <a:gd name="T7" fmla="*/ 2147483647 h 330"/>
              <a:gd name="T8" fmla="*/ 2147483647 w 425"/>
              <a:gd name="T9" fmla="*/ 0 h 330"/>
              <a:gd name="T10" fmla="*/ 2147483647 w 425"/>
              <a:gd name="T11" fmla="*/ 2147483647 h 330"/>
              <a:gd name="T12" fmla="*/ 0 w 425"/>
              <a:gd name="T13" fmla="*/ 2147483647 h 330"/>
              <a:gd name="T14" fmla="*/ 2147483647 w 425"/>
              <a:gd name="T15" fmla="*/ 2147483647 h 330"/>
              <a:gd name="T16" fmla="*/ 2147483647 w 425"/>
              <a:gd name="T17" fmla="*/ 2147483647 h 330"/>
              <a:gd name="T18" fmla="*/ 2147483647 w 425"/>
              <a:gd name="T19" fmla="*/ 2147483647 h 330"/>
              <a:gd name="T20" fmla="*/ 2147483647 w 425"/>
              <a:gd name="T21" fmla="*/ 2147483647 h 330"/>
              <a:gd name="T22" fmla="*/ 2147483647 w 425"/>
              <a:gd name="T23" fmla="*/ 2147483647 h 330"/>
              <a:gd name="T24" fmla="*/ 2147483647 w 425"/>
              <a:gd name="T25" fmla="*/ 2147483647 h 330"/>
              <a:gd name="T26" fmla="*/ 2147483647 w 425"/>
              <a:gd name="T27" fmla="*/ 2147483647 h 330"/>
              <a:gd name="T28" fmla="*/ 2147483647 w 425"/>
              <a:gd name="T29" fmla="*/ 2147483647 h 330"/>
              <a:gd name="T30" fmla="*/ 2147483647 w 425"/>
              <a:gd name="T31" fmla="*/ 2147483647 h 330"/>
              <a:gd name="T32" fmla="*/ 2147483647 w 425"/>
              <a:gd name="T33" fmla="*/ 2147483647 h 330"/>
              <a:gd name="T34" fmla="*/ 2147483647 w 425"/>
              <a:gd name="T35" fmla="*/ 2147483647 h 330"/>
              <a:gd name="T36" fmla="*/ 2147483647 w 425"/>
              <a:gd name="T37" fmla="*/ 2147483647 h 330"/>
              <a:gd name="T38" fmla="*/ 2147483647 w 425"/>
              <a:gd name="T39" fmla="*/ 2147483647 h 330"/>
              <a:gd name="T40" fmla="*/ 2147483647 w 425"/>
              <a:gd name="T41" fmla="*/ 2147483647 h 330"/>
              <a:gd name="T42" fmla="*/ 2147483647 w 425"/>
              <a:gd name="T43" fmla="*/ 2147483647 h 330"/>
              <a:gd name="T44" fmla="*/ 2147483647 w 425"/>
              <a:gd name="T45" fmla="*/ 2147483647 h 330"/>
              <a:gd name="T46" fmla="*/ 2147483647 w 425"/>
              <a:gd name="T47" fmla="*/ 2147483647 h 3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5"/>
              <a:gd name="T73" fmla="*/ 0 h 330"/>
              <a:gd name="T74" fmla="*/ 425 w 425"/>
              <a:gd name="T75" fmla="*/ 330 h 3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5" h="330">
                <a:moveTo>
                  <a:pt x="311" y="36"/>
                </a:moveTo>
                <a:lnTo>
                  <a:pt x="261" y="17"/>
                </a:lnTo>
                <a:lnTo>
                  <a:pt x="242" y="17"/>
                </a:lnTo>
                <a:lnTo>
                  <a:pt x="173" y="17"/>
                </a:lnTo>
                <a:lnTo>
                  <a:pt x="42" y="0"/>
                </a:lnTo>
                <a:lnTo>
                  <a:pt x="17" y="17"/>
                </a:lnTo>
                <a:lnTo>
                  <a:pt x="0" y="36"/>
                </a:lnTo>
                <a:lnTo>
                  <a:pt x="17" y="86"/>
                </a:lnTo>
                <a:lnTo>
                  <a:pt x="86" y="86"/>
                </a:lnTo>
                <a:lnTo>
                  <a:pt x="105" y="86"/>
                </a:lnTo>
                <a:lnTo>
                  <a:pt x="86" y="129"/>
                </a:lnTo>
                <a:lnTo>
                  <a:pt x="86" y="154"/>
                </a:lnTo>
                <a:lnTo>
                  <a:pt x="61" y="173"/>
                </a:lnTo>
                <a:lnTo>
                  <a:pt x="61" y="217"/>
                </a:lnTo>
                <a:lnTo>
                  <a:pt x="61" y="267"/>
                </a:lnTo>
                <a:lnTo>
                  <a:pt x="105" y="330"/>
                </a:lnTo>
                <a:lnTo>
                  <a:pt x="154" y="286"/>
                </a:lnTo>
                <a:lnTo>
                  <a:pt x="217" y="286"/>
                </a:lnTo>
                <a:lnTo>
                  <a:pt x="311" y="217"/>
                </a:lnTo>
                <a:lnTo>
                  <a:pt x="286" y="173"/>
                </a:lnTo>
                <a:lnTo>
                  <a:pt x="355" y="110"/>
                </a:lnTo>
                <a:lnTo>
                  <a:pt x="425" y="86"/>
                </a:lnTo>
                <a:lnTo>
                  <a:pt x="425" y="36"/>
                </a:lnTo>
                <a:lnTo>
                  <a:pt x="311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8" name="Freeform 207">
            <a:extLst>
              <a:ext uri="{FF2B5EF4-FFF2-40B4-BE49-F238E27FC236}">
                <a16:creationId xmlns:a16="http://schemas.microsoft.com/office/drawing/2014/main" id="{2BB4824C-686D-5C46-BA74-4864AD54F365}"/>
              </a:ext>
            </a:extLst>
          </p:cNvPr>
          <p:cNvSpPr>
            <a:spLocks/>
          </p:cNvSpPr>
          <p:nvPr/>
        </p:nvSpPr>
        <p:spPr bwMode="auto">
          <a:xfrm>
            <a:off x="4869885" y="2625725"/>
            <a:ext cx="369888" cy="322263"/>
          </a:xfrm>
          <a:custGeom>
            <a:avLst/>
            <a:gdLst>
              <a:gd name="T0" fmla="*/ 2147483647 w 425"/>
              <a:gd name="T1" fmla="*/ 2147483647 h 330"/>
              <a:gd name="T2" fmla="*/ 2147483647 w 425"/>
              <a:gd name="T3" fmla="*/ 2147483647 h 330"/>
              <a:gd name="T4" fmla="*/ 2147483647 w 425"/>
              <a:gd name="T5" fmla="*/ 2147483647 h 330"/>
              <a:gd name="T6" fmla="*/ 2147483647 w 425"/>
              <a:gd name="T7" fmla="*/ 2147483647 h 330"/>
              <a:gd name="T8" fmla="*/ 2147483647 w 425"/>
              <a:gd name="T9" fmla="*/ 0 h 330"/>
              <a:gd name="T10" fmla="*/ 2147483647 w 425"/>
              <a:gd name="T11" fmla="*/ 2147483647 h 330"/>
              <a:gd name="T12" fmla="*/ 0 w 425"/>
              <a:gd name="T13" fmla="*/ 2147483647 h 330"/>
              <a:gd name="T14" fmla="*/ 2147483647 w 425"/>
              <a:gd name="T15" fmla="*/ 2147483647 h 330"/>
              <a:gd name="T16" fmla="*/ 2147483647 w 425"/>
              <a:gd name="T17" fmla="*/ 2147483647 h 330"/>
              <a:gd name="T18" fmla="*/ 2147483647 w 425"/>
              <a:gd name="T19" fmla="*/ 2147483647 h 330"/>
              <a:gd name="T20" fmla="*/ 2147483647 w 425"/>
              <a:gd name="T21" fmla="*/ 2147483647 h 330"/>
              <a:gd name="T22" fmla="*/ 2147483647 w 425"/>
              <a:gd name="T23" fmla="*/ 2147483647 h 330"/>
              <a:gd name="T24" fmla="*/ 2147483647 w 425"/>
              <a:gd name="T25" fmla="*/ 2147483647 h 330"/>
              <a:gd name="T26" fmla="*/ 2147483647 w 425"/>
              <a:gd name="T27" fmla="*/ 2147483647 h 330"/>
              <a:gd name="T28" fmla="*/ 2147483647 w 425"/>
              <a:gd name="T29" fmla="*/ 2147483647 h 330"/>
              <a:gd name="T30" fmla="*/ 2147483647 w 425"/>
              <a:gd name="T31" fmla="*/ 2147483647 h 330"/>
              <a:gd name="T32" fmla="*/ 2147483647 w 425"/>
              <a:gd name="T33" fmla="*/ 2147483647 h 330"/>
              <a:gd name="T34" fmla="*/ 2147483647 w 425"/>
              <a:gd name="T35" fmla="*/ 2147483647 h 330"/>
              <a:gd name="T36" fmla="*/ 2147483647 w 425"/>
              <a:gd name="T37" fmla="*/ 2147483647 h 330"/>
              <a:gd name="T38" fmla="*/ 2147483647 w 425"/>
              <a:gd name="T39" fmla="*/ 2147483647 h 330"/>
              <a:gd name="T40" fmla="*/ 2147483647 w 425"/>
              <a:gd name="T41" fmla="*/ 2147483647 h 330"/>
              <a:gd name="T42" fmla="*/ 2147483647 w 425"/>
              <a:gd name="T43" fmla="*/ 2147483647 h 330"/>
              <a:gd name="T44" fmla="*/ 2147483647 w 425"/>
              <a:gd name="T45" fmla="*/ 2147483647 h 330"/>
              <a:gd name="T46" fmla="*/ 2147483647 w 425"/>
              <a:gd name="T47" fmla="*/ 2147483647 h 3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5"/>
              <a:gd name="T73" fmla="*/ 0 h 330"/>
              <a:gd name="T74" fmla="*/ 425 w 425"/>
              <a:gd name="T75" fmla="*/ 330 h 3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5" h="330">
                <a:moveTo>
                  <a:pt x="311" y="36"/>
                </a:moveTo>
                <a:lnTo>
                  <a:pt x="261" y="17"/>
                </a:lnTo>
                <a:lnTo>
                  <a:pt x="242" y="17"/>
                </a:lnTo>
                <a:lnTo>
                  <a:pt x="173" y="17"/>
                </a:lnTo>
                <a:lnTo>
                  <a:pt x="42" y="0"/>
                </a:lnTo>
                <a:lnTo>
                  <a:pt x="17" y="17"/>
                </a:lnTo>
                <a:lnTo>
                  <a:pt x="0" y="36"/>
                </a:lnTo>
                <a:lnTo>
                  <a:pt x="17" y="86"/>
                </a:lnTo>
                <a:lnTo>
                  <a:pt x="86" y="86"/>
                </a:lnTo>
                <a:lnTo>
                  <a:pt x="105" y="86"/>
                </a:lnTo>
                <a:lnTo>
                  <a:pt x="86" y="129"/>
                </a:lnTo>
                <a:lnTo>
                  <a:pt x="86" y="154"/>
                </a:lnTo>
                <a:lnTo>
                  <a:pt x="61" y="173"/>
                </a:lnTo>
                <a:lnTo>
                  <a:pt x="61" y="217"/>
                </a:lnTo>
                <a:lnTo>
                  <a:pt x="61" y="267"/>
                </a:lnTo>
                <a:lnTo>
                  <a:pt x="105" y="330"/>
                </a:lnTo>
                <a:lnTo>
                  <a:pt x="154" y="286"/>
                </a:lnTo>
                <a:lnTo>
                  <a:pt x="217" y="286"/>
                </a:lnTo>
                <a:lnTo>
                  <a:pt x="311" y="217"/>
                </a:lnTo>
                <a:lnTo>
                  <a:pt x="286" y="173"/>
                </a:lnTo>
                <a:lnTo>
                  <a:pt x="355" y="110"/>
                </a:lnTo>
                <a:lnTo>
                  <a:pt x="425" y="86"/>
                </a:lnTo>
                <a:lnTo>
                  <a:pt x="425" y="36"/>
                </a:lnTo>
                <a:lnTo>
                  <a:pt x="311" y="36"/>
                </a:lnTo>
                <a:close/>
              </a:path>
            </a:pathLst>
          </a:custGeom>
          <a:solidFill>
            <a:srgbClr val="92D05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9" name="Freeform 208">
            <a:extLst>
              <a:ext uri="{FF2B5EF4-FFF2-40B4-BE49-F238E27FC236}">
                <a16:creationId xmlns:a16="http://schemas.microsoft.com/office/drawing/2014/main" id="{95CF3CF3-5DD4-CA4A-A936-6EC3A9477D9A}"/>
              </a:ext>
            </a:extLst>
          </p:cNvPr>
          <p:cNvSpPr>
            <a:spLocks/>
          </p:cNvSpPr>
          <p:nvPr/>
        </p:nvSpPr>
        <p:spPr bwMode="auto">
          <a:xfrm>
            <a:off x="4842898" y="2711450"/>
            <a:ext cx="119062" cy="193675"/>
          </a:xfrm>
          <a:custGeom>
            <a:avLst/>
            <a:gdLst>
              <a:gd name="T0" fmla="*/ 2147483647 w 137"/>
              <a:gd name="T1" fmla="*/ 2147483647 h 199"/>
              <a:gd name="T2" fmla="*/ 2147483647 w 137"/>
              <a:gd name="T3" fmla="*/ 2147483647 h 199"/>
              <a:gd name="T4" fmla="*/ 2147483647 w 137"/>
              <a:gd name="T5" fmla="*/ 2147483647 h 199"/>
              <a:gd name="T6" fmla="*/ 2147483647 w 137"/>
              <a:gd name="T7" fmla="*/ 2147483647 h 199"/>
              <a:gd name="T8" fmla="*/ 0 w 137"/>
              <a:gd name="T9" fmla="*/ 2147483647 h 199"/>
              <a:gd name="T10" fmla="*/ 2147483647 w 137"/>
              <a:gd name="T11" fmla="*/ 2147483647 h 199"/>
              <a:gd name="T12" fmla="*/ 2147483647 w 137"/>
              <a:gd name="T13" fmla="*/ 0 h 199"/>
              <a:gd name="T14" fmla="*/ 2147483647 w 137"/>
              <a:gd name="T15" fmla="*/ 0 h 199"/>
              <a:gd name="T16" fmla="*/ 2147483647 w 137"/>
              <a:gd name="T17" fmla="*/ 0 h 199"/>
              <a:gd name="T18" fmla="*/ 2147483647 w 137"/>
              <a:gd name="T19" fmla="*/ 2147483647 h 199"/>
              <a:gd name="T20" fmla="*/ 2147483647 w 137"/>
              <a:gd name="T21" fmla="*/ 2147483647 h 199"/>
              <a:gd name="T22" fmla="*/ 2147483647 w 137"/>
              <a:gd name="T23" fmla="*/ 2147483647 h 199"/>
              <a:gd name="T24" fmla="*/ 2147483647 w 137"/>
              <a:gd name="T25" fmla="*/ 2147483647 h 1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99"/>
              <a:gd name="T41" fmla="*/ 137 w 137"/>
              <a:gd name="T42" fmla="*/ 199 h 1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99">
                <a:moveTo>
                  <a:pt x="93" y="130"/>
                </a:moveTo>
                <a:lnTo>
                  <a:pt x="93" y="180"/>
                </a:lnTo>
                <a:lnTo>
                  <a:pt x="30" y="199"/>
                </a:lnTo>
                <a:lnTo>
                  <a:pt x="30" y="130"/>
                </a:lnTo>
                <a:lnTo>
                  <a:pt x="0" y="105"/>
                </a:lnTo>
                <a:lnTo>
                  <a:pt x="49" y="25"/>
                </a:lnTo>
                <a:lnTo>
                  <a:pt x="49" y="0"/>
                </a:lnTo>
                <a:lnTo>
                  <a:pt x="118" y="0"/>
                </a:lnTo>
                <a:lnTo>
                  <a:pt x="137" y="0"/>
                </a:lnTo>
                <a:lnTo>
                  <a:pt x="118" y="42"/>
                </a:lnTo>
                <a:lnTo>
                  <a:pt x="118" y="67"/>
                </a:lnTo>
                <a:lnTo>
                  <a:pt x="93" y="86"/>
                </a:lnTo>
                <a:lnTo>
                  <a:pt x="93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0" name="Freeform 209">
            <a:extLst>
              <a:ext uri="{FF2B5EF4-FFF2-40B4-BE49-F238E27FC236}">
                <a16:creationId xmlns:a16="http://schemas.microsoft.com/office/drawing/2014/main" id="{1E212464-7A7B-8948-87BF-2E13501B0307}"/>
              </a:ext>
            </a:extLst>
          </p:cNvPr>
          <p:cNvSpPr>
            <a:spLocks/>
          </p:cNvSpPr>
          <p:nvPr/>
        </p:nvSpPr>
        <p:spPr bwMode="auto">
          <a:xfrm>
            <a:off x="4842898" y="2711450"/>
            <a:ext cx="119062" cy="193675"/>
          </a:xfrm>
          <a:custGeom>
            <a:avLst/>
            <a:gdLst>
              <a:gd name="T0" fmla="*/ 2147483647 w 137"/>
              <a:gd name="T1" fmla="*/ 2147483647 h 199"/>
              <a:gd name="T2" fmla="*/ 2147483647 w 137"/>
              <a:gd name="T3" fmla="*/ 2147483647 h 199"/>
              <a:gd name="T4" fmla="*/ 2147483647 w 137"/>
              <a:gd name="T5" fmla="*/ 2147483647 h 199"/>
              <a:gd name="T6" fmla="*/ 2147483647 w 137"/>
              <a:gd name="T7" fmla="*/ 2147483647 h 199"/>
              <a:gd name="T8" fmla="*/ 0 w 137"/>
              <a:gd name="T9" fmla="*/ 2147483647 h 199"/>
              <a:gd name="T10" fmla="*/ 2147483647 w 137"/>
              <a:gd name="T11" fmla="*/ 2147483647 h 199"/>
              <a:gd name="T12" fmla="*/ 2147483647 w 137"/>
              <a:gd name="T13" fmla="*/ 0 h 199"/>
              <a:gd name="T14" fmla="*/ 2147483647 w 137"/>
              <a:gd name="T15" fmla="*/ 0 h 199"/>
              <a:gd name="T16" fmla="*/ 2147483647 w 137"/>
              <a:gd name="T17" fmla="*/ 0 h 199"/>
              <a:gd name="T18" fmla="*/ 2147483647 w 137"/>
              <a:gd name="T19" fmla="*/ 2147483647 h 199"/>
              <a:gd name="T20" fmla="*/ 2147483647 w 137"/>
              <a:gd name="T21" fmla="*/ 2147483647 h 199"/>
              <a:gd name="T22" fmla="*/ 2147483647 w 137"/>
              <a:gd name="T23" fmla="*/ 2147483647 h 199"/>
              <a:gd name="T24" fmla="*/ 2147483647 w 137"/>
              <a:gd name="T25" fmla="*/ 2147483647 h 1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99"/>
              <a:gd name="T41" fmla="*/ 137 w 137"/>
              <a:gd name="T42" fmla="*/ 199 h 1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99">
                <a:moveTo>
                  <a:pt x="93" y="130"/>
                </a:moveTo>
                <a:lnTo>
                  <a:pt x="93" y="180"/>
                </a:lnTo>
                <a:lnTo>
                  <a:pt x="30" y="199"/>
                </a:lnTo>
                <a:lnTo>
                  <a:pt x="30" y="130"/>
                </a:lnTo>
                <a:lnTo>
                  <a:pt x="0" y="105"/>
                </a:lnTo>
                <a:lnTo>
                  <a:pt x="49" y="25"/>
                </a:lnTo>
                <a:lnTo>
                  <a:pt x="49" y="0"/>
                </a:lnTo>
                <a:lnTo>
                  <a:pt x="118" y="0"/>
                </a:lnTo>
                <a:lnTo>
                  <a:pt x="137" y="0"/>
                </a:lnTo>
                <a:lnTo>
                  <a:pt x="118" y="42"/>
                </a:lnTo>
                <a:lnTo>
                  <a:pt x="118" y="67"/>
                </a:lnTo>
                <a:lnTo>
                  <a:pt x="93" y="86"/>
                </a:lnTo>
                <a:lnTo>
                  <a:pt x="93" y="13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1" name="Freeform 211">
            <a:extLst>
              <a:ext uri="{FF2B5EF4-FFF2-40B4-BE49-F238E27FC236}">
                <a16:creationId xmlns:a16="http://schemas.microsoft.com/office/drawing/2014/main" id="{8AF13454-C31D-3747-9F74-F24EBAE4DEE2}"/>
              </a:ext>
            </a:extLst>
          </p:cNvPr>
          <p:cNvSpPr>
            <a:spLocks/>
          </p:cNvSpPr>
          <p:nvPr/>
        </p:nvSpPr>
        <p:spPr bwMode="auto">
          <a:xfrm>
            <a:off x="5022285" y="2317750"/>
            <a:ext cx="352425" cy="341313"/>
          </a:xfrm>
          <a:custGeom>
            <a:avLst/>
            <a:gdLst>
              <a:gd name="T0" fmla="*/ 2147483647 w 406"/>
              <a:gd name="T1" fmla="*/ 2147483647 h 349"/>
              <a:gd name="T2" fmla="*/ 2147483647 w 406"/>
              <a:gd name="T3" fmla="*/ 2147483647 h 349"/>
              <a:gd name="T4" fmla="*/ 2147483647 w 406"/>
              <a:gd name="T5" fmla="*/ 2147483647 h 349"/>
              <a:gd name="T6" fmla="*/ 2147483647 w 406"/>
              <a:gd name="T7" fmla="*/ 2147483647 h 349"/>
              <a:gd name="T8" fmla="*/ 2147483647 w 406"/>
              <a:gd name="T9" fmla="*/ 2147483647 h 349"/>
              <a:gd name="T10" fmla="*/ 2147483647 w 406"/>
              <a:gd name="T11" fmla="*/ 2147483647 h 349"/>
              <a:gd name="T12" fmla="*/ 2147483647 w 406"/>
              <a:gd name="T13" fmla="*/ 2147483647 h 349"/>
              <a:gd name="T14" fmla="*/ 2147483647 w 406"/>
              <a:gd name="T15" fmla="*/ 2147483647 h 349"/>
              <a:gd name="T16" fmla="*/ 2147483647 w 406"/>
              <a:gd name="T17" fmla="*/ 2147483647 h 349"/>
              <a:gd name="T18" fmla="*/ 2147483647 w 406"/>
              <a:gd name="T19" fmla="*/ 2147483647 h 349"/>
              <a:gd name="T20" fmla="*/ 2147483647 w 406"/>
              <a:gd name="T21" fmla="*/ 2147483647 h 349"/>
              <a:gd name="T22" fmla="*/ 2147483647 w 406"/>
              <a:gd name="T23" fmla="*/ 2147483647 h 349"/>
              <a:gd name="T24" fmla="*/ 2147483647 w 406"/>
              <a:gd name="T25" fmla="*/ 2147483647 h 349"/>
              <a:gd name="T26" fmla="*/ 2147483647 w 406"/>
              <a:gd name="T27" fmla="*/ 2147483647 h 349"/>
              <a:gd name="T28" fmla="*/ 2147483647 w 406"/>
              <a:gd name="T29" fmla="*/ 2147483647 h 349"/>
              <a:gd name="T30" fmla="*/ 2147483647 w 406"/>
              <a:gd name="T31" fmla="*/ 2147483647 h 349"/>
              <a:gd name="T32" fmla="*/ 2147483647 w 406"/>
              <a:gd name="T33" fmla="*/ 2147483647 h 349"/>
              <a:gd name="T34" fmla="*/ 0 w 406"/>
              <a:gd name="T35" fmla="*/ 2147483647 h 349"/>
              <a:gd name="T36" fmla="*/ 0 w 406"/>
              <a:gd name="T37" fmla="*/ 2147483647 h 349"/>
              <a:gd name="T38" fmla="*/ 2147483647 w 406"/>
              <a:gd name="T39" fmla="*/ 2147483647 h 349"/>
              <a:gd name="T40" fmla="*/ 2147483647 w 406"/>
              <a:gd name="T41" fmla="*/ 2147483647 h 349"/>
              <a:gd name="T42" fmla="*/ 2147483647 w 406"/>
              <a:gd name="T43" fmla="*/ 2147483647 h 349"/>
              <a:gd name="T44" fmla="*/ 2147483647 w 406"/>
              <a:gd name="T45" fmla="*/ 2147483647 h 349"/>
              <a:gd name="T46" fmla="*/ 2147483647 w 406"/>
              <a:gd name="T47" fmla="*/ 2147483647 h 349"/>
              <a:gd name="T48" fmla="*/ 2147483647 w 406"/>
              <a:gd name="T49" fmla="*/ 2147483647 h 349"/>
              <a:gd name="T50" fmla="*/ 2147483647 w 406"/>
              <a:gd name="T51" fmla="*/ 2147483647 h 349"/>
              <a:gd name="T52" fmla="*/ 2147483647 w 406"/>
              <a:gd name="T53" fmla="*/ 2147483647 h 349"/>
              <a:gd name="T54" fmla="*/ 2147483647 w 406"/>
              <a:gd name="T55" fmla="*/ 2147483647 h 349"/>
              <a:gd name="T56" fmla="*/ 2147483647 w 406"/>
              <a:gd name="T57" fmla="*/ 2147483647 h 349"/>
              <a:gd name="T58" fmla="*/ 2147483647 w 406"/>
              <a:gd name="T59" fmla="*/ 0 h 349"/>
              <a:gd name="T60" fmla="*/ 2147483647 w 406"/>
              <a:gd name="T61" fmla="*/ 2147483647 h 349"/>
              <a:gd name="T62" fmla="*/ 2147483647 w 406"/>
              <a:gd name="T63" fmla="*/ 2147483647 h 349"/>
              <a:gd name="T64" fmla="*/ 2147483647 w 406"/>
              <a:gd name="T65" fmla="*/ 2147483647 h 349"/>
              <a:gd name="T66" fmla="*/ 2147483647 w 406"/>
              <a:gd name="T67" fmla="*/ 2147483647 h 349"/>
              <a:gd name="T68" fmla="*/ 2147483647 w 406"/>
              <a:gd name="T69" fmla="*/ 2147483647 h 349"/>
              <a:gd name="T70" fmla="*/ 2147483647 w 406"/>
              <a:gd name="T71" fmla="*/ 2147483647 h 349"/>
              <a:gd name="T72" fmla="*/ 2147483647 w 406"/>
              <a:gd name="T73" fmla="*/ 2147483647 h 349"/>
              <a:gd name="T74" fmla="*/ 2147483647 w 406"/>
              <a:gd name="T75" fmla="*/ 2147483647 h 3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49"/>
              <a:gd name="T116" fmla="*/ 406 w 406"/>
              <a:gd name="T117" fmla="*/ 349 h 3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49">
                <a:moveTo>
                  <a:pt x="406" y="154"/>
                </a:moveTo>
                <a:lnTo>
                  <a:pt x="387" y="154"/>
                </a:lnTo>
                <a:lnTo>
                  <a:pt x="336" y="198"/>
                </a:lnTo>
                <a:lnTo>
                  <a:pt x="355" y="217"/>
                </a:lnTo>
                <a:lnTo>
                  <a:pt x="355" y="198"/>
                </a:lnTo>
                <a:lnTo>
                  <a:pt x="387" y="217"/>
                </a:lnTo>
                <a:lnTo>
                  <a:pt x="355" y="267"/>
                </a:lnTo>
                <a:lnTo>
                  <a:pt x="406" y="311"/>
                </a:lnTo>
                <a:lnTo>
                  <a:pt x="355" y="330"/>
                </a:lnTo>
                <a:lnTo>
                  <a:pt x="267" y="330"/>
                </a:lnTo>
                <a:lnTo>
                  <a:pt x="250" y="349"/>
                </a:lnTo>
                <a:lnTo>
                  <a:pt x="138" y="349"/>
                </a:lnTo>
                <a:lnTo>
                  <a:pt x="86" y="330"/>
                </a:lnTo>
                <a:lnTo>
                  <a:pt x="86" y="311"/>
                </a:lnTo>
                <a:lnTo>
                  <a:pt x="111" y="217"/>
                </a:lnTo>
                <a:lnTo>
                  <a:pt x="111" y="198"/>
                </a:lnTo>
                <a:lnTo>
                  <a:pt x="69" y="154"/>
                </a:lnTo>
                <a:lnTo>
                  <a:pt x="0" y="130"/>
                </a:lnTo>
                <a:lnTo>
                  <a:pt x="0" y="111"/>
                </a:lnTo>
                <a:lnTo>
                  <a:pt x="42" y="111"/>
                </a:lnTo>
                <a:lnTo>
                  <a:pt x="69" y="111"/>
                </a:lnTo>
                <a:lnTo>
                  <a:pt x="111" y="111"/>
                </a:lnTo>
                <a:lnTo>
                  <a:pt x="86" y="61"/>
                </a:lnTo>
                <a:lnTo>
                  <a:pt x="111" y="61"/>
                </a:lnTo>
                <a:lnTo>
                  <a:pt x="111" y="80"/>
                </a:lnTo>
                <a:lnTo>
                  <a:pt x="155" y="80"/>
                </a:lnTo>
                <a:lnTo>
                  <a:pt x="155" y="61"/>
                </a:lnTo>
                <a:lnTo>
                  <a:pt x="199" y="42"/>
                </a:lnTo>
                <a:lnTo>
                  <a:pt x="223" y="17"/>
                </a:lnTo>
                <a:lnTo>
                  <a:pt x="250" y="0"/>
                </a:lnTo>
                <a:lnTo>
                  <a:pt x="250" y="17"/>
                </a:lnTo>
                <a:lnTo>
                  <a:pt x="294" y="61"/>
                </a:lnTo>
                <a:lnTo>
                  <a:pt x="311" y="42"/>
                </a:lnTo>
                <a:lnTo>
                  <a:pt x="311" y="61"/>
                </a:lnTo>
                <a:lnTo>
                  <a:pt x="336" y="61"/>
                </a:lnTo>
                <a:lnTo>
                  <a:pt x="355" y="61"/>
                </a:lnTo>
                <a:lnTo>
                  <a:pt x="406" y="111"/>
                </a:lnTo>
                <a:lnTo>
                  <a:pt x="406" y="154"/>
                </a:lnTo>
                <a:close/>
              </a:path>
            </a:pathLst>
          </a:custGeom>
          <a:solidFill>
            <a:srgbClr val="2999D3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2" name="Freeform 212">
            <a:extLst>
              <a:ext uri="{FF2B5EF4-FFF2-40B4-BE49-F238E27FC236}">
                <a16:creationId xmlns:a16="http://schemas.microsoft.com/office/drawing/2014/main" id="{4FC950A5-CAD5-A54C-9F8B-4197E09D5CFC}"/>
              </a:ext>
            </a:extLst>
          </p:cNvPr>
          <p:cNvSpPr>
            <a:spLocks/>
          </p:cNvSpPr>
          <p:nvPr/>
        </p:nvSpPr>
        <p:spPr bwMode="auto">
          <a:xfrm>
            <a:off x="5331848" y="2490788"/>
            <a:ext cx="352425" cy="373062"/>
          </a:xfrm>
          <a:custGeom>
            <a:avLst/>
            <a:gdLst>
              <a:gd name="T0" fmla="*/ 0 w 406"/>
              <a:gd name="T1" fmla="*/ 2147483647 h 382"/>
              <a:gd name="T2" fmla="*/ 2147483647 w 406"/>
              <a:gd name="T3" fmla="*/ 2147483647 h 382"/>
              <a:gd name="T4" fmla="*/ 2147483647 w 406"/>
              <a:gd name="T5" fmla="*/ 2147483647 h 382"/>
              <a:gd name="T6" fmla="*/ 2147483647 w 406"/>
              <a:gd name="T7" fmla="*/ 2147483647 h 382"/>
              <a:gd name="T8" fmla="*/ 2147483647 w 406"/>
              <a:gd name="T9" fmla="*/ 2147483647 h 382"/>
              <a:gd name="T10" fmla="*/ 2147483647 w 406"/>
              <a:gd name="T11" fmla="*/ 2147483647 h 382"/>
              <a:gd name="T12" fmla="*/ 2147483647 w 406"/>
              <a:gd name="T13" fmla="*/ 2147483647 h 382"/>
              <a:gd name="T14" fmla="*/ 2147483647 w 406"/>
              <a:gd name="T15" fmla="*/ 2147483647 h 382"/>
              <a:gd name="T16" fmla="*/ 2147483647 w 406"/>
              <a:gd name="T17" fmla="*/ 2147483647 h 382"/>
              <a:gd name="T18" fmla="*/ 2147483647 w 406"/>
              <a:gd name="T19" fmla="*/ 2147483647 h 382"/>
              <a:gd name="T20" fmla="*/ 2147483647 w 406"/>
              <a:gd name="T21" fmla="*/ 2147483647 h 382"/>
              <a:gd name="T22" fmla="*/ 2147483647 w 406"/>
              <a:gd name="T23" fmla="*/ 2147483647 h 382"/>
              <a:gd name="T24" fmla="*/ 2147483647 w 406"/>
              <a:gd name="T25" fmla="*/ 2147483647 h 382"/>
              <a:gd name="T26" fmla="*/ 2147483647 w 406"/>
              <a:gd name="T27" fmla="*/ 2147483647 h 382"/>
              <a:gd name="T28" fmla="*/ 2147483647 w 406"/>
              <a:gd name="T29" fmla="*/ 2147483647 h 382"/>
              <a:gd name="T30" fmla="*/ 2147483647 w 406"/>
              <a:gd name="T31" fmla="*/ 2147483647 h 382"/>
              <a:gd name="T32" fmla="*/ 2147483647 w 406"/>
              <a:gd name="T33" fmla="*/ 2147483647 h 382"/>
              <a:gd name="T34" fmla="*/ 2147483647 w 406"/>
              <a:gd name="T35" fmla="*/ 2147483647 h 382"/>
              <a:gd name="T36" fmla="*/ 2147483647 w 406"/>
              <a:gd name="T37" fmla="*/ 2147483647 h 382"/>
              <a:gd name="T38" fmla="*/ 2147483647 w 406"/>
              <a:gd name="T39" fmla="*/ 2147483647 h 382"/>
              <a:gd name="T40" fmla="*/ 2147483647 w 406"/>
              <a:gd name="T41" fmla="*/ 2147483647 h 382"/>
              <a:gd name="T42" fmla="*/ 2147483647 w 406"/>
              <a:gd name="T43" fmla="*/ 2147483647 h 382"/>
              <a:gd name="T44" fmla="*/ 2147483647 w 406"/>
              <a:gd name="T45" fmla="*/ 2147483647 h 382"/>
              <a:gd name="T46" fmla="*/ 2147483647 w 406"/>
              <a:gd name="T47" fmla="*/ 2147483647 h 382"/>
              <a:gd name="T48" fmla="*/ 2147483647 w 406"/>
              <a:gd name="T49" fmla="*/ 2147483647 h 382"/>
              <a:gd name="T50" fmla="*/ 2147483647 w 406"/>
              <a:gd name="T51" fmla="*/ 2147483647 h 382"/>
              <a:gd name="T52" fmla="*/ 2147483647 w 406"/>
              <a:gd name="T53" fmla="*/ 2147483647 h 382"/>
              <a:gd name="T54" fmla="*/ 2147483647 w 406"/>
              <a:gd name="T55" fmla="*/ 2147483647 h 382"/>
              <a:gd name="T56" fmla="*/ 2147483647 w 406"/>
              <a:gd name="T57" fmla="*/ 2147483647 h 382"/>
              <a:gd name="T58" fmla="*/ 2147483647 w 406"/>
              <a:gd name="T59" fmla="*/ 0 h 382"/>
              <a:gd name="T60" fmla="*/ 2147483647 w 406"/>
              <a:gd name="T61" fmla="*/ 0 h 382"/>
              <a:gd name="T62" fmla="*/ 2147483647 w 406"/>
              <a:gd name="T63" fmla="*/ 0 h 382"/>
              <a:gd name="T64" fmla="*/ 2147483647 w 406"/>
              <a:gd name="T65" fmla="*/ 2147483647 h 382"/>
              <a:gd name="T66" fmla="*/ 2147483647 w 406"/>
              <a:gd name="T67" fmla="*/ 2147483647 h 382"/>
              <a:gd name="T68" fmla="*/ 2147483647 w 406"/>
              <a:gd name="T69" fmla="*/ 2147483647 h 382"/>
              <a:gd name="T70" fmla="*/ 2147483647 w 406"/>
              <a:gd name="T71" fmla="*/ 2147483647 h 382"/>
              <a:gd name="T72" fmla="*/ 2147483647 w 406"/>
              <a:gd name="T73" fmla="*/ 2147483647 h 382"/>
              <a:gd name="T74" fmla="*/ 0 w 406"/>
              <a:gd name="T75" fmla="*/ 2147483647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82"/>
              <a:gd name="T116" fmla="*/ 406 w 406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82">
                <a:moveTo>
                  <a:pt x="0" y="94"/>
                </a:moveTo>
                <a:lnTo>
                  <a:pt x="49" y="138"/>
                </a:lnTo>
                <a:lnTo>
                  <a:pt x="68" y="113"/>
                </a:lnTo>
                <a:lnTo>
                  <a:pt x="110" y="138"/>
                </a:lnTo>
                <a:lnTo>
                  <a:pt x="162" y="199"/>
                </a:lnTo>
                <a:lnTo>
                  <a:pt x="187" y="199"/>
                </a:lnTo>
                <a:lnTo>
                  <a:pt x="206" y="225"/>
                </a:lnTo>
                <a:lnTo>
                  <a:pt x="249" y="250"/>
                </a:lnTo>
                <a:lnTo>
                  <a:pt x="318" y="294"/>
                </a:lnTo>
                <a:lnTo>
                  <a:pt x="343" y="330"/>
                </a:lnTo>
                <a:lnTo>
                  <a:pt x="318" y="382"/>
                </a:lnTo>
                <a:lnTo>
                  <a:pt x="343" y="382"/>
                </a:lnTo>
                <a:lnTo>
                  <a:pt x="343" y="330"/>
                </a:lnTo>
                <a:lnTo>
                  <a:pt x="362" y="330"/>
                </a:lnTo>
                <a:lnTo>
                  <a:pt x="362" y="311"/>
                </a:lnTo>
                <a:lnTo>
                  <a:pt x="343" y="311"/>
                </a:lnTo>
                <a:lnTo>
                  <a:pt x="362" y="267"/>
                </a:lnTo>
                <a:lnTo>
                  <a:pt x="406" y="294"/>
                </a:lnTo>
                <a:lnTo>
                  <a:pt x="318" y="225"/>
                </a:lnTo>
                <a:lnTo>
                  <a:pt x="343" y="225"/>
                </a:lnTo>
                <a:lnTo>
                  <a:pt x="293" y="225"/>
                </a:lnTo>
                <a:lnTo>
                  <a:pt x="267" y="199"/>
                </a:lnTo>
                <a:lnTo>
                  <a:pt x="249" y="155"/>
                </a:lnTo>
                <a:lnTo>
                  <a:pt x="206" y="113"/>
                </a:lnTo>
                <a:lnTo>
                  <a:pt x="206" y="61"/>
                </a:lnTo>
                <a:lnTo>
                  <a:pt x="223" y="42"/>
                </a:lnTo>
                <a:lnTo>
                  <a:pt x="249" y="61"/>
                </a:lnTo>
                <a:lnTo>
                  <a:pt x="249" y="42"/>
                </a:lnTo>
                <a:lnTo>
                  <a:pt x="249" y="25"/>
                </a:lnTo>
                <a:lnTo>
                  <a:pt x="206" y="0"/>
                </a:lnTo>
                <a:lnTo>
                  <a:pt x="187" y="0"/>
                </a:lnTo>
                <a:lnTo>
                  <a:pt x="137" y="0"/>
                </a:lnTo>
                <a:lnTo>
                  <a:pt x="110" y="25"/>
                </a:lnTo>
                <a:lnTo>
                  <a:pt x="93" y="25"/>
                </a:lnTo>
                <a:lnTo>
                  <a:pt x="93" y="42"/>
                </a:lnTo>
                <a:lnTo>
                  <a:pt x="68" y="25"/>
                </a:lnTo>
                <a:lnTo>
                  <a:pt x="30" y="42"/>
                </a:lnTo>
                <a:lnTo>
                  <a:pt x="0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3" name="Freeform 213">
            <a:extLst>
              <a:ext uri="{FF2B5EF4-FFF2-40B4-BE49-F238E27FC236}">
                <a16:creationId xmlns:a16="http://schemas.microsoft.com/office/drawing/2014/main" id="{2F384B38-2CB6-B34C-9176-2044FC56B596}"/>
              </a:ext>
            </a:extLst>
          </p:cNvPr>
          <p:cNvSpPr>
            <a:spLocks/>
          </p:cNvSpPr>
          <p:nvPr/>
        </p:nvSpPr>
        <p:spPr bwMode="auto">
          <a:xfrm>
            <a:off x="5331848" y="2490788"/>
            <a:ext cx="352425" cy="373062"/>
          </a:xfrm>
          <a:custGeom>
            <a:avLst/>
            <a:gdLst>
              <a:gd name="T0" fmla="*/ 0 w 406"/>
              <a:gd name="T1" fmla="*/ 2147483647 h 382"/>
              <a:gd name="T2" fmla="*/ 2147483647 w 406"/>
              <a:gd name="T3" fmla="*/ 2147483647 h 382"/>
              <a:gd name="T4" fmla="*/ 2147483647 w 406"/>
              <a:gd name="T5" fmla="*/ 2147483647 h 382"/>
              <a:gd name="T6" fmla="*/ 2147483647 w 406"/>
              <a:gd name="T7" fmla="*/ 2147483647 h 382"/>
              <a:gd name="T8" fmla="*/ 2147483647 w 406"/>
              <a:gd name="T9" fmla="*/ 2147483647 h 382"/>
              <a:gd name="T10" fmla="*/ 2147483647 w 406"/>
              <a:gd name="T11" fmla="*/ 2147483647 h 382"/>
              <a:gd name="T12" fmla="*/ 2147483647 w 406"/>
              <a:gd name="T13" fmla="*/ 2147483647 h 382"/>
              <a:gd name="T14" fmla="*/ 2147483647 w 406"/>
              <a:gd name="T15" fmla="*/ 2147483647 h 382"/>
              <a:gd name="T16" fmla="*/ 2147483647 w 406"/>
              <a:gd name="T17" fmla="*/ 2147483647 h 382"/>
              <a:gd name="T18" fmla="*/ 2147483647 w 406"/>
              <a:gd name="T19" fmla="*/ 2147483647 h 382"/>
              <a:gd name="T20" fmla="*/ 2147483647 w 406"/>
              <a:gd name="T21" fmla="*/ 2147483647 h 382"/>
              <a:gd name="T22" fmla="*/ 2147483647 w 406"/>
              <a:gd name="T23" fmla="*/ 2147483647 h 382"/>
              <a:gd name="T24" fmla="*/ 2147483647 w 406"/>
              <a:gd name="T25" fmla="*/ 2147483647 h 382"/>
              <a:gd name="T26" fmla="*/ 2147483647 w 406"/>
              <a:gd name="T27" fmla="*/ 2147483647 h 382"/>
              <a:gd name="T28" fmla="*/ 2147483647 w 406"/>
              <a:gd name="T29" fmla="*/ 2147483647 h 382"/>
              <a:gd name="T30" fmla="*/ 2147483647 w 406"/>
              <a:gd name="T31" fmla="*/ 2147483647 h 382"/>
              <a:gd name="T32" fmla="*/ 2147483647 w 406"/>
              <a:gd name="T33" fmla="*/ 2147483647 h 382"/>
              <a:gd name="T34" fmla="*/ 2147483647 w 406"/>
              <a:gd name="T35" fmla="*/ 2147483647 h 382"/>
              <a:gd name="T36" fmla="*/ 2147483647 w 406"/>
              <a:gd name="T37" fmla="*/ 2147483647 h 382"/>
              <a:gd name="T38" fmla="*/ 2147483647 w 406"/>
              <a:gd name="T39" fmla="*/ 2147483647 h 382"/>
              <a:gd name="T40" fmla="*/ 2147483647 w 406"/>
              <a:gd name="T41" fmla="*/ 2147483647 h 382"/>
              <a:gd name="T42" fmla="*/ 2147483647 w 406"/>
              <a:gd name="T43" fmla="*/ 2147483647 h 382"/>
              <a:gd name="T44" fmla="*/ 2147483647 w 406"/>
              <a:gd name="T45" fmla="*/ 2147483647 h 382"/>
              <a:gd name="T46" fmla="*/ 2147483647 w 406"/>
              <a:gd name="T47" fmla="*/ 2147483647 h 382"/>
              <a:gd name="T48" fmla="*/ 2147483647 w 406"/>
              <a:gd name="T49" fmla="*/ 2147483647 h 382"/>
              <a:gd name="T50" fmla="*/ 2147483647 w 406"/>
              <a:gd name="T51" fmla="*/ 2147483647 h 382"/>
              <a:gd name="T52" fmla="*/ 2147483647 w 406"/>
              <a:gd name="T53" fmla="*/ 2147483647 h 382"/>
              <a:gd name="T54" fmla="*/ 2147483647 w 406"/>
              <a:gd name="T55" fmla="*/ 2147483647 h 382"/>
              <a:gd name="T56" fmla="*/ 2147483647 w 406"/>
              <a:gd name="T57" fmla="*/ 2147483647 h 382"/>
              <a:gd name="T58" fmla="*/ 2147483647 w 406"/>
              <a:gd name="T59" fmla="*/ 0 h 382"/>
              <a:gd name="T60" fmla="*/ 2147483647 w 406"/>
              <a:gd name="T61" fmla="*/ 0 h 382"/>
              <a:gd name="T62" fmla="*/ 2147483647 w 406"/>
              <a:gd name="T63" fmla="*/ 0 h 382"/>
              <a:gd name="T64" fmla="*/ 2147483647 w 406"/>
              <a:gd name="T65" fmla="*/ 2147483647 h 382"/>
              <a:gd name="T66" fmla="*/ 2147483647 w 406"/>
              <a:gd name="T67" fmla="*/ 2147483647 h 382"/>
              <a:gd name="T68" fmla="*/ 2147483647 w 406"/>
              <a:gd name="T69" fmla="*/ 2147483647 h 382"/>
              <a:gd name="T70" fmla="*/ 2147483647 w 406"/>
              <a:gd name="T71" fmla="*/ 2147483647 h 382"/>
              <a:gd name="T72" fmla="*/ 2147483647 w 406"/>
              <a:gd name="T73" fmla="*/ 2147483647 h 382"/>
              <a:gd name="T74" fmla="*/ 0 w 406"/>
              <a:gd name="T75" fmla="*/ 2147483647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82"/>
              <a:gd name="T116" fmla="*/ 406 w 406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82">
                <a:moveTo>
                  <a:pt x="0" y="94"/>
                </a:moveTo>
                <a:lnTo>
                  <a:pt x="49" y="138"/>
                </a:lnTo>
                <a:lnTo>
                  <a:pt x="68" y="113"/>
                </a:lnTo>
                <a:lnTo>
                  <a:pt x="110" y="138"/>
                </a:lnTo>
                <a:lnTo>
                  <a:pt x="162" y="199"/>
                </a:lnTo>
                <a:lnTo>
                  <a:pt x="187" y="199"/>
                </a:lnTo>
                <a:lnTo>
                  <a:pt x="206" y="225"/>
                </a:lnTo>
                <a:lnTo>
                  <a:pt x="249" y="250"/>
                </a:lnTo>
                <a:lnTo>
                  <a:pt x="318" y="294"/>
                </a:lnTo>
                <a:lnTo>
                  <a:pt x="343" y="330"/>
                </a:lnTo>
                <a:lnTo>
                  <a:pt x="318" y="382"/>
                </a:lnTo>
                <a:lnTo>
                  <a:pt x="343" y="382"/>
                </a:lnTo>
                <a:lnTo>
                  <a:pt x="343" y="330"/>
                </a:lnTo>
                <a:lnTo>
                  <a:pt x="362" y="330"/>
                </a:lnTo>
                <a:lnTo>
                  <a:pt x="362" y="311"/>
                </a:lnTo>
                <a:lnTo>
                  <a:pt x="343" y="311"/>
                </a:lnTo>
                <a:lnTo>
                  <a:pt x="362" y="267"/>
                </a:lnTo>
                <a:lnTo>
                  <a:pt x="406" y="294"/>
                </a:lnTo>
                <a:lnTo>
                  <a:pt x="318" y="225"/>
                </a:lnTo>
                <a:lnTo>
                  <a:pt x="343" y="225"/>
                </a:lnTo>
                <a:lnTo>
                  <a:pt x="293" y="225"/>
                </a:lnTo>
                <a:lnTo>
                  <a:pt x="267" y="199"/>
                </a:lnTo>
                <a:lnTo>
                  <a:pt x="249" y="155"/>
                </a:lnTo>
                <a:lnTo>
                  <a:pt x="206" y="113"/>
                </a:lnTo>
                <a:lnTo>
                  <a:pt x="206" y="61"/>
                </a:lnTo>
                <a:lnTo>
                  <a:pt x="223" y="42"/>
                </a:lnTo>
                <a:lnTo>
                  <a:pt x="249" y="61"/>
                </a:lnTo>
                <a:lnTo>
                  <a:pt x="249" y="42"/>
                </a:lnTo>
                <a:lnTo>
                  <a:pt x="249" y="25"/>
                </a:lnTo>
                <a:lnTo>
                  <a:pt x="206" y="0"/>
                </a:lnTo>
                <a:lnTo>
                  <a:pt x="187" y="0"/>
                </a:lnTo>
                <a:lnTo>
                  <a:pt x="137" y="0"/>
                </a:lnTo>
                <a:lnTo>
                  <a:pt x="110" y="25"/>
                </a:lnTo>
                <a:lnTo>
                  <a:pt x="93" y="25"/>
                </a:lnTo>
                <a:lnTo>
                  <a:pt x="93" y="42"/>
                </a:lnTo>
                <a:lnTo>
                  <a:pt x="68" y="25"/>
                </a:lnTo>
                <a:lnTo>
                  <a:pt x="30" y="42"/>
                </a:lnTo>
                <a:lnTo>
                  <a:pt x="0" y="9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4" name="Freeform 214">
            <a:extLst>
              <a:ext uri="{FF2B5EF4-FFF2-40B4-BE49-F238E27FC236}">
                <a16:creationId xmlns:a16="http://schemas.microsoft.com/office/drawing/2014/main" id="{53F4B9EA-A321-CF41-BF7E-1798C7DCDE57}"/>
              </a:ext>
            </a:extLst>
          </p:cNvPr>
          <p:cNvSpPr>
            <a:spLocks/>
          </p:cNvSpPr>
          <p:nvPr/>
        </p:nvSpPr>
        <p:spPr bwMode="auto">
          <a:xfrm>
            <a:off x="5803335" y="2601913"/>
            <a:ext cx="195263" cy="134937"/>
          </a:xfrm>
          <a:custGeom>
            <a:avLst/>
            <a:gdLst>
              <a:gd name="T0" fmla="*/ 2147483647 w 225"/>
              <a:gd name="T1" fmla="*/ 0 h 137"/>
              <a:gd name="T2" fmla="*/ 2147483647 w 225"/>
              <a:gd name="T3" fmla="*/ 2147483647 h 137"/>
              <a:gd name="T4" fmla="*/ 2147483647 w 225"/>
              <a:gd name="T5" fmla="*/ 2147483647 h 137"/>
              <a:gd name="T6" fmla="*/ 2147483647 w 225"/>
              <a:gd name="T7" fmla="*/ 2147483647 h 137"/>
              <a:gd name="T8" fmla="*/ 2147483647 w 225"/>
              <a:gd name="T9" fmla="*/ 2147483647 h 137"/>
              <a:gd name="T10" fmla="*/ 2147483647 w 225"/>
              <a:gd name="T11" fmla="*/ 2147483647 h 137"/>
              <a:gd name="T12" fmla="*/ 2147483647 w 225"/>
              <a:gd name="T13" fmla="*/ 2147483647 h 137"/>
              <a:gd name="T14" fmla="*/ 2147483647 w 225"/>
              <a:gd name="T15" fmla="*/ 2147483647 h 137"/>
              <a:gd name="T16" fmla="*/ 2147483647 w 225"/>
              <a:gd name="T17" fmla="*/ 2147483647 h 137"/>
              <a:gd name="T18" fmla="*/ 0 w 225"/>
              <a:gd name="T19" fmla="*/ 2147483647 h 137"/>
              <a:gd name="T20" fmla="*/ 0 w 225"/>
              <a:gd name="T21" fmla="*/ 2147483647 h 137"/>
              <a:gd name="T22" fmla="*/ 0 w 225"/>
              <a:gd name="T23" fmla="*/ 2147483647 h 137"/>
              <a:gd name="T24" fmla="*/ 2147483647 w 225"/>
              <a:gd name="T25" fmla="*/ 0 h 137"/>
              <a:gd name="T26" fmla="*/ 2147483647 w 225"/>
              <a:gd name="T27" fmla="*/ 2147483647 h 137"/>
              <a:gd name="T28" fmla="*/ 2147483647 w 225"/>
              <a:gd name="T29" fmla="*/ 2147483647 h 137"/>
              <a:gd name="T30" fmla="*/ 2147483647 w 225"/>
              <a:gd name="T31" fmla="*/ 0 h 1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5"/>
              <a:gd name="T49" fmla="*/ 0 h 137"/>
              <a:gd name="T50" fmla="*/ 225 w 225"/>
              <a:gd name="T51" fmla="*/ 137 h 1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5" h="137">
                <a:moveTo>
                  <a:pt x="154" y="0"/>
                </a:moveTo>
                <a:lnTo>
                  <a:pt x="225" y="25"/>
                </a:lnTo>
                <a:lnTo>
                  <a:pt x="198" y="42"/>
                </a:lnTo>
                <a:lnTo>
                  <a:pt x="181" y="61"/>
                </a:lnTo>
                <a:lnTo>
                  <a:pt x="198" y="111"/>
                </a:lnTo>
                <a:lnTo>
                  <a:pt x="130" y="111"/>
                </a:lnTo>
                <a:lnTo>
                  <a:pt x="112" y="137"/>
                </a:lnTo>
                <a:lnTo>
                  <a:pt x="69" y="111"/>
                </a:lnTo>
                <a:lnTo>
                  <a:pt x="17" y="137"/>
                </a:lnTo>
                <a:lnTo>
                  <a:pt x="0" y="86"/>
                </a:lnTo>
                <a:lnTo>
                  <a:pt x="0" y="61"/>
                </a:lnTo>
                <a:lnTo>
                  <a:pt x="0" y="25"/>
                </a:lnTo>
                <a:lnTo>
                  <a:pt x="17" y="0"/>
                </a:lnTo>
                <a:lnTo>
                  <a:pt x="42" y="25"/>
                </a:lnTo>
                <a:lnTo>
                  <a:pt x="112" y="25"/>
                </a:lnTo>
                <a:lnTo>
                  <a:pt x="1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5" name="Freeform 215">
            <a:extLst>
              <a:ext uri="{FF2B5EF4-FFF2-40B4-BE49-F238E27FC236}">
                <a16:creationId xmlns:a16="http://schemas.microsoft.com/office/drawing/2014/main" id="{82091B3E-F6E8-A54D-BF0A-25F9A43490C0}"/>
              </a:ext>
            </a:extLst>
          </p:cNvPr>
          <p:cNvSpPr>
            <a:spLocks/>
          </p:cNvSpPr>
          <p:nvPr/>
        </p:nvSpPr>
        <p:spPr bwMode="auto">
          <a:xfrm>
            <a:off x="5803335" y="2601913"/>
            <a:ext cx="195263" cy="134937"/>
          </a:xfrm>
          <a:custGeom>
            <a:avLst/>
            <a:gdLst>
              <a:gd name="T0" fmla="*/ 2147483647 w 225"/>
              <a:gd name="T1" fmla="*/ 0 h 137"/>
              <a:gd name="T2" fmla="*/ 2147483647 w 225"/>
              <a:gd name="T3" fmla="*/ 2147483647 h 137"/>
              <a:gd name="T4" fmla="*/ 2147483647 w 225"/>
              <a:gd name="T5" fmla="*/ 2147483647 h 137"/>
              <a:gd name="T6" fmla="*/ 2147483647 w 225"/>
              <a:gd name="T7" fmla="*/ 2147483647 h 137"/>
              <a:gd name="T8" fmla="*/ 2147483647 w 225"/>
              <a:gd name="T9" fmla="*/ 2147483647 h 137"/>
              <a:gd name="T10" fmla="*/ 2147483647 w 225"/>
              <a:gd name="T11" fmla="*/ 2147483647 h 137"/>
              <a:gd name="T12" fmla="*/ 2147483647 w 225"/>
              <a:gd name="T13" fmla="*/ 2147483647 h 137"/>
              <a:gd name="T14" fmla="*/ 2147483647 w 225"/>
              <a:gd name="T15" fmla="*/ 2147483647 h 137"/>
              <a:gd name="T16" fmla="*/ 2147483647 w 225"/>
              <a:gd name="T17" fmla="*/ 2147483647 h 137"/>
              <a:gd name="T18" fmla="*/ 0 w 225"/>
              <a:gd name="T19" fmla="*/ 2147483647 h 137"/>
              <a:gd name="T20" fmla="*/ 0 w 225"/>
              <a:gd name="T21" fmla="*/ 2147483647 h 137"/>
              <a:gd name="T22" fmla="*/ 0 w 225"/>
              <a:gd name="T23" fmla="*/ 2147483647 h 137"/>
              <a:gd name="T24" fmla="*/ 2147483647 w 225"/>
              <a:gd name="T25" fmla="*/ 0 h 137"/>
              <a:gd name="T26" fmla="*/ 2147483647 w 225"/>
              <a:gd name="T27" fmla="*/ 2147483647 h 137"/>
              <a:gd name="T28" fmla="*/ 2147483647 w 225"/>
              <a:gd name="T29" fmla="*/ 2147483647 h 137"/>
              <a:gd name="T30" fmla="*/ 2147483647 w 225"/>
              <a:gd name="T31" fmla="*/ 0 h 1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5"/>
              <a:gd name="T49" fmla="*/ 0 h 137"/>
              <a:gd name="T50" fmla="*/ 225 w 225"/>
              <a:gd name="T51" fmla="*/ 137 h 1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5" h="137">
                <a:moveTo>
                  <a:pt x="154" y="0"/>
                </a:moveTo>
                <a:lnTo>
                  <a:pt x="225" y="25"/>
                </a:lnTo>
                <a:lnTo>
                  <a:pt x="198" y="42"/>
                </a:lnTo>
                <a:lnTo>
                  <a:pt x="181" y="61"/>
                </a:lnTo>
                <a:lnTo>
                  <a:pt x="198" y="111"/>
                </a:lnTo>
                <a:lnTo>
                  <a:pt x="130" y="111"/>
                </a:lnTo>
                <a:lnTo>
                  <a:pt x="112" y="137"/>
                </a:lnTo>
                <a:lnTo>
                  <a:pt x="69" y="111"/>
                </a:lnTo>
                <a:lnTo>
                  <a:pt x="17" y="137"/>
                </a:lnTo>
                <a:lnTo>
                  <a:pt x="0" y="86"/>
                </a:lnTo>
                <a:lnTo>
                  <a:pt x="0" y="61"/>
                </a:lnTo>
                <a:lnTo>
                  <a:pt x="0" y="25"/>
                </a:lnTo>
                <a:lnTo>
                  <a:pt x="17" y="0"/>
                </a:lnTo>
                <a:lnTo>
                  <a:pt x="42" y="25"/>
                </a:lnTo>
                <a:lnTo>
                  <a:pt x="112" y="25"/>
                </a:lnTo>
                <a:lnTo>
                  <a:pt x="154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" name="Freeform 216">
            <a:extLst>
              <a:ext uri="{FF2B5EF4-FFF2-40B4-BE49-F238E27FC236}">
                <a16:creationId xmlns:a16="http://schemas.microsoft.com/office/drawing/2014/main" id="{069CCE65-6BD3-724C-841E-ACA66FC6AF3E}"/>
              </a:ext>
            </a:extLst>
          </p:cNvPr>
          <p:cNvSpPr>
            <a:spLocks/>
          </p:cNvSpPr>
          <p:nvPr/>
        </p:nvSpPr>
        <p:spPr bwMode="auto">
          <a:xfrm>
            <a:off x="5743010" y="2711450"/>
            <a:ext cx="171450" cy="177800"/>
          </a:xfrm>
          <a:custGeom>
            <a:avLst/>
            <a:gdLst>
              <a:gd name="T0" fmla="*/ 2147483647 w 199"/>
              <a:gd name="T1" fmla="*/ 0 h 182"/>
              <a:gd name="T2" fmla="*/ 2147483647 w 199"/>
              <a:gd name="T3" fmla="*/ 2147483647 h 182"/>
              <a:gd name="T4" fmla="*/ 2147483647 w 199"/>
              <a:gd name="T5" fmla="*/ 2147483647 h 182"/>
              <a:gd name="T6" fmla="*/ 2147483647 w 199"/>
              <a:gd name="T7" fmla="*/ 2147483647 h 182"/>
              <a:gd name="T8" fmla="*/ 2147483647 w 199"/>
              <a:gd name="T9" fmla="*/ 2147483647 h 182"/>
              <a:gd name="T10" fmla="*/ 2147483647 w 199"/>
              <a:gd name="T11" fmla="*/ 2147483647 h 182"/>
              <a:gd name="T12" fmla="*/ 2147483647 w 199"/>
              <a:gd name="T13" fmla="*/ 2147483647 h 182"/>
              <a:gd name="T14" fmla="*/ 2147483647 w 199"/>
              <a:gd name="T15" fmla="*/ 2147483647 h 182"/>
              <a:gd name="T16" fmla="*/ 2147483647 w 199"/>
              <a:gd name="T17" fmla="*/ 2147483647 h 182"/>
              <a:gd name="T18" fmla="*/ 2147483647 w 199"/>
              <a:gd name="T19" fmla="*/ 2147483647 h 182"/>
              <a:gd name="T20" fmla="*/ 2147483647 w 199"/>
              <a:gd name="T21" fmla="*/ 2147483647 h 182"/>
              <a:gd name="T22" fmla="*/ 2147483647 w 199"/>
              <a:gd name="T23" fmla="*/ 2147483647 h 182"/>
              <a:gd name="T24" fmla="*/ 2147483647 w 199"/>
              <a:gd name="T25" fmla="*/ 2147483647 h 182"/>
              <a:gd name="T26" fmla="*/ 2147483647 w 199"/>
              <a:gd name="T27" fmla="*/ 2147483647 h 182"/>
              <a:gd name="T28" fmla="*/ 0 w 199"/>
              <a:gd name="T29" fmla="*/ 2147483647 h 182"/>
              <a:gd name="T30" fmla="*/ 2147483647 w 199"/>
              <a:gd name="T31" fmla="*/ 2147483647 h 182"/>
              <a:gd name="T32" fmla="*/ 2147483647 w 199"/>
              <a:gd name="T33" fmla="*/ 2147483647 h 182"/>
              <a:gd name="T34" fmla="*/ 2147483647 w 199"/>
              <a:gd name="T35" fmla="*/ 0 h 182"/>
              <a:gd name="T36" fmla="*/ 2147483647 w 199"/>
              <a:gd name="T37" fmla="*/ 2147483647 h 182"/>
              <a:gd name="T38" fmla="*/ 2147483647 w 199"/>
              <a:gd name="T39" fmla="*/ 0 h 18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9"/>
              <a:gd name="T61" fmla="*/ 0 h 182"/>
              <a:gd name="T62" fmla="*/ 199 w 199"/>
              <a:gd name="T63" fmla="*/ 182 h 18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9" h="182">
                <a:moveTo>
                  <a:pt x="199" y="0"/>
                </a:moveTo>
                <a:lnTo>
                  <a:pt x="199" y="42"/>
                </a:lnTo>
                <a:lnTo>
                  <a:pt x="180" y="42"/>
                </a:lnTo>
                <a:lnTo>
                  <a:pt x="136" y="25"/>
                </a:lnTo>
                <a:lnTo>
                  <a:pt x="111" y="42"/>
                </a:lnTo>
                <a:lnTo>
                  <a:pt x="111" y="69"/>
                </a:lnTo>
                <a:lnTo>
                  <a:pt x="86" y="42"/>
                </a:lnTo>
                <a:lnTo>
                  <a:pt x="86" y="69"/>
                </a:lnTo>
                <a:lnTo>
                  <a:pt x="111" y="105"/>
                </a:lnTo>
                <a:lnTo>
                  <a:pt x="155" y="155"/>
                </a:lnTo>
                <a:lnTo>
                  <a:pt x="136" y="155"/>
                </a:lnTo>
                <a:lnTo>
                  <a:pt x="136" y="182"/>
                </a:lnTo>
                <a:lnTo>
                  <a:pt x="86" y="130"/>
                </a:lnTo>
                <a:lnTo>
                  <a:pt x="42" y="130"/>
                </a:lnTo>
                <a:lnTo>
                  <a:pt x="0" y="86"/>
                </a:lnTo>
                <a:lnTo>
                  <a:pt x="25" y="42"/>
                </a:lnTo>
                <a:lnTo>
                  <a:pt x="86" y="25"/>
                </a:lnTo>
                <a:lnTo>
                  <a:pt x="136" y="0"/>
                </a:lnTo>
                <a:lnTo>
                  <a:pt x="180" y="25"/>
                </a:lnTo>
                <a:lnTo>
                  <a:pt x="1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7" name="Freeform 217">
            <a:extLst>
              <a:ext uri="{FF2B5EF4-FFF2-40B4-BE49-F238E27FC236}">
                <a16:creationId xmlns:a16="http://schemas.microsoft.com/office/drawing/2014/main" id="{E97BDC49-AB7A-D343-B4CD-F6021DB6DEE1}"/>
              </a:ext>
            </a:extLst>
          </p:cNvPr>
          <p:cNvSpPr>
            <a:spLocks/>
          </p:cNvSpPr>
          <p:nvPr/>
        </p:nvSpPr>
        <p:spPr bwMode="auto">
          <a:xfrm>
            <a:off x="5743010" y="2711450"/>
            <a:ext cx="171450" cy="177800"/>
          </a:xfrm>
          <a:custGeom>
            <a:avLst/>
            <a:gdLst>
              <a:gd name="T0" fmla="*/ 2147483647 w 199"/>
              <a:gd name="T1" fmla="*/ 0 h 182"/>
              <a:gd name="T2" fmla="*/ 2147483647 w 199"/>
              <a:gd name="T3" fmla="*/ 2147483647 h 182"/>
              <a:gd name="T4" fmla="*/ 2147483647 w 199"/>
              <a:gd name="T5" fmla="*/ 2147483647 h 182"/>
              <a:gd name="T6" fmla="*/ 2147483647 w 199"/>
              <a:gd name="T7" fmla="*/ 2147483647 h 182"/>
              <a:gd name="T8" fmla="*/ 2147483647 w 199"/>
              <a:gd name="T9" fmla="*/ 2147483647 h 182"/>
              <a:gd name="T10" fmla="*/ 2147483647 w 199"/>
              <a:gd name="T11" fmla="*/ 2147483647 h 182"/>
              <a:gd name="T12" fmla="*/ 2147483647 w 199"/>
              <a:gd name="T13" fmla="*/ 2147483647 h 182"/>
              <a:gd name="T14" fmla="*/ 2147483647 w 199"/>
              <a:gd name="T15" fmla="*/ 2147483647 h 182"/>
              <a:gd name="T16" fmla="*/ 2147483647 w 199"/>
              <a:gd name="T17" fmla="*/ 2147483647 h 182"/>
              <a:gd name="T18" fmla="*/ 2147483647 w 199"/>
              <a:gd name="T19" fmla="*/ 2147483647 h 182"/>
              <a:gd name="T20" fmla="*/ 2147483647 w 199"/>
              <a:gd name="T21" fmla="*/ 2147483647 h 182"/>
              <a:gd name="T22" fmla="*/ 2147483647 w 199"/>
              <a:gd name="T23" fmla="*/ 2147483647 h 182"/>
              <a:gd name="T24" fmla="*/ 2147483647 w 199"/>
              <a:gd name="T25" fmla="*/ 2147483647 h 182"/>
              <a:gd name="T26" fmla="*/ 2147483647 w 199"/>
              <a:gd name="T27" fmla="*/ 2147483647 h 182"/>
              <a:gd name="T28" fmla="*/ 0 w 199"/>
              <a:gd name="T29" fmla="*/ 2147483647 h 182"/>
              <a:gd name="T30" fmla="*/ 2147483647 w 199"/>
              <a:gd name="T31" fmla="*/ 2147483647 h 182"/>
              <a:gd name="T32" fmla="*/ 2147483647 w 199"/>
              <a:gd name="T33" fmla="*/ 2147483647 h 182"/>
              <a:gd name="T34" fmla="*/ 2147483647 w 199"/>
              <a:gd name="T35" fmla="*/ 0 h 182"/>
              <a:gd name="T36" fmla="*/ 2147483647 w 199"/>
              <a:gd name="T37" fmla="*/ 2147483647 h 182"/>
              <a:gd name="T38" fmla="*/ 2147483647 w 199"/>
              <a:gd name="T39" fmla="*/ 0 h 18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9"/>
              <a:gd name="T61" fmla="*/ 0 h 182"/>
              <a:gd name="T62" fmla="*/ 199 w 199"/>
              <a:gd name="T63" fmla="*/ 182 h 18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9" h="182">
                <a:moveTo>
                  <a:pt x="199" y="0"/>
                </a:moveTo>
                <a:lnTo>
                  <a:pt x="199" y="42"/>
                </a:lnTo>
                <a:lnTo>
                  <a:pt x="180" y="42"/>
                </a:lnTo>
                <a:lnTo>
                  <a:pt x="136" y="25"/>
                </a:lnTo>
                <a:lnTo>
                  <a:pt x="111" y="42"/>
                </a:lnTo>
                <a:lnTo>
                  <a:pt x="111" y="69"/>
                </a:lnTo>
                <a:lnTo>
                  <a:pt x="86" y="42"/>
                </a:lnTo>
                <a:lnTo>
                  <a:pt x="86" y="69"/>
                </a:lnTo>
                <a:lnTo>
                  <a:pt x="111" y="105"/>
                </a:lnTo>
                <a:lnTo>
                  <a:pt x="155" y="155"/>
                </a:lnTo>
                <a:lnTo>
                  <a:pt x="136" y="155"/>
                </a:lnTo>
                <a:lnTo>
                  <a:pt x="136" y="182"/>
                </a:lnTo>
                <a:lnTo>
                  <a:pt x="86" y="130"/>
                </a:lnTo>
                <a:lnTo>
                  <a:pt x="42" y="130"/>
                </a:lnTo>
                <a:lnTo>
                  <a:pt x="0" y="86"/>
                </a:lnTo>
                <a:lnTo>
                  <a:pt x="25" y="42"/>
                </a:lnTo>
                <a:lnTo>
                  <a:pt x="86" y="25"/>
                </a:lnTo>
                <a:lnTo>
                  <a:pt x="136" y="0"/>
                </a:lnTo>
                <a:lnTo>
                  <a:pt x="180" y="25"/>
                </a:lnTo>
                <a:lnTo>
                  <a:pt x="199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" name="Freeform 218">
            <a:extLst>
              <a:ext uri="{FF2B5EF4-FFF2-40B4-BE49-F238E27FC236}">
                <a16:creationId xmlns:a16="http://schemas.microsoft.com/office/drawing/2014/main" id="{2EA7FB8E-70C8-1341-92A5-CA1F342A65EF}"/>
              </a:ext>
            </a:extLst>
          </p:cNvPr>
          <p:cNvSpPr>
            <a:spLocks/>
          </p:cNvSpPr>
          <p:nvPr/>
        </p:nvSpPr>
        <p:spPr bwMode="auto">
          <a:xfrm>
            <a:off x="5727135" y="2447925"/>
            <a:ext cx="285750" cy="177800"/>
          </a:xfrm>
          <a:custGeom>
            <a:avLst/>
            <a:gdLst>
              <a:gd name="T0" fmla="*/ 2147483647 w 330"/>
              <a:gd name="T1" fmla="*/ 2147483647 h 181"/>
              <a:gd name="T2" fmla="*/ 2147483647 w 330"/>
              <a:gd name="T3" fmla="*/ 2147483647 h 181"/>
              <a:gd name="T4" fmla="*/ 2147483647 w 330"/>
              <a:gd name="T5" fmla="*/ 0 h 181"/>
              <a:gd name="T6" fmla="*/ 2147483647 w 330"/>
              <a:gd name="T7" fmla="*/ 2147483647 h 181"/>
              <a:gd name="T8" fmla="*/ 2147483647 w 330"/>
              <a:gd name="T9" fmla="*/ 0 h 181"/>
              <a:gd name="T10" fmla="*/ 2147483647 w 330"/>
              <a:gd name="T11" fmla="*/ 2147483647 h 181"/>
              <a:gd name="T12" fmla="*/ 2147483647 w 330"/>
              <a:gd name="T13" fmla="*/ 2147483647 h 181"/>
              <a:gd name="T14" fmla="*/ 2147483647 w 330"/>
              <a:gd name="T15" fmla="*/ 2147483647 h 181"/>
              <a:gd name="T16" fmla="*/ 0 w 330"/>
              <a:gd name="T17" fmla="*/ 2147483647 h 181"/>
              <a:gd name="T18" fmla="*/ 2147483647 w 330"/>
              <a:gd name="T19" fmla="*/ 2147483647 h 181"/>
              <a:gd name="T20" fmla="*/ 2147483647 w 330"/>
              <a:gd name="T21" fmla="*/ 2147483647 h 181"/>
              <a:gd name="T22" fmla="*/ 2147483647 w 330"/>
              <a:gd name="T23" fmla="*/ 2147483647 h 181"/>
              <a:gd name="T24" fmla="*/ 2147483647 w 330"/>
              <a:gd name="T25" fmla="*/ 2147483647 h 181"/>
              <a:gd name="T26" fmla="*/ 2147483647 w 330"/>
              <a:gd name="T27" fmla="*/ 2147483647 h 181"/>
              <a:gd name="T28" fmla="*/ 2147483647 w 330"/>
              <a:gd name="T29" fmla="*/ 2147483647 h 181"/>
              <a:gd name="T30" fmla="*/ 2147483647 w 330"/>
              <a:gd name="T31" fmla="*/ 2147483647 h 181"/>
              <a:gd name="T32" fmla="*/ 2147483647 w 330"/>
              <a:gd name="T33" fmla="*/ 2147483647 h 181"/>
              <a:gd name="T34" fmla="*/ 2147483647 w 330"/>
              <a:gd name="T35" fmla="*/ 2147483647 h 181"/>
              <a:gd name="T36" fmla="*/ 2147483647 w 330"/>
              <a:gd name="T37" fmla="*/ 2147483647 h 181"/>
              <a:gd name="T38" fmla="*/ 2147483647 w 330"/>
              <a:gd name="T39" fmla="*/ 2147483647 h 18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0"/>
              <a:gd name="T61" fmla="*/ 0 h 181"/>
              <a:gd name="T62" fmla="*/ 330 w 330"/>
              <a:gd name="T63" fmla="*/ 181 h 18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0" h="181">
                <a:moveTo>
                  <a:pt x="286" y="104"/>
                </a:moveTo>
                <a:lnTo>
                  <a:pt x="267" y="41"/>
                </a:lnTo>
                <a:lnTo>
                  <a:pt x="218" y="0"/>
                </a:lnTo>
                <a:lnTo>
                  <a:pt x="155" y="24"/>
                </a:lnTo>
                <a:lnTo>
                  <a:pt x="86" y="0"/>
                </a:lnTo>
                <a:lnTo>
                  <a:pt x="61" y="24"/>
                </a:lnTo>
                <a:lnTo>
                  <a:pt x="42" y="68"/>
                </a:lnTo>
                <a:lnTo>
                  <a:pt x="17" y="85"/>
                </a:lnTo>
                <a:lnTo>
                  <a:pt x="0" y="85"/>
                </a:lnTo>
                <a:lnTo>
                  <a:pt x="61" y="137"/>
                </a:lnTo>
                <a:lnTo>
                  <a:pt x="86" y="137"/>
                </a:lnTo>
                <a:lnTo>
                  <a:pt x="105" y="154"/>
                </a:lnTo>
                <a:lnTo>
                  <a:pt x="130" y="181"/>
                </a:lnTo>
                <a:lnTo>
                  <a:pt x="199" y="181"/>
                </a:lnTo>
                <a:lnTo>
                  <a:pt x="242" y="154"/>
                </a:lnTo>
                <a:lnTo>
                  <a:pt x="311" y="181"/>
                </a:lnTo>
                <a:lnTo>
                  <a:pt x="286" y="154"/>
                </a:lnTo>
                <a:lnTo>
                  <a:pt x="330" y="137"/>
                </a:lnTo>
                <a:lnTo>
                  <a:pt x="330" y="104"/>
                </a:lnTo>
                <a:lnTo>
                  <a:pt x="286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9" name="Freeform 219">
            <a:extLst>
              <a:ext uri="{FF2B5EF4-FFF2-40B4-BE49-F238E27FC236}">
                <a16:creationId xmlns:a16="http://schemas.microsoft.com/office/drawing/2014/main" id="{93996F3B-8FE2-1D47-91AC-6EBB5D6FA510}"/>
              </a:ext>
            </a:extLst>
          </p:cNvPr>
          <p:cNvSpPr>
            <a:spLocks/>
          </p:cNvSpPr>
          <p:nvPr/>
        </p:nvSpPr>
        <p:spPr bwMode="auto">
          <a:xfrm>
            <a:off x="5727135" y="2447925"/>
            <a:ext cx="285750" cy="177800"/>
          </a:xfrm>
          <a:custGeom>
            <a:avLst/>
            <a:gdLst>
              <a:gd name="T0" fmla="*/ 2147483647 w 330"/>
              <a:gd name="T1" fmla="*/ 2147483647 h 181"/>
              <a:gd name="T2" fmla="*/ 2147483647 w 330"/>
              <a:gd name="T3" fmla="*/ 2147483647 h 181"/>
              <a:gd name="T4" fmla="*/ 2147483647 w 330"/>
              <a:gd name="T5" fmla="*/ 0 h 181"/>
              <a:gd name="T6" fmla="*/ 2147483647 w 330"/>
              <a:gd name="T7" fmla="*/ 2147483647 h 181"/>
              <a:gd name="T8" fmla="*/ 2147483647 w 330"/>
              <a:gd name="T9" fmla="*/ 0 h 181"/>
              <a:gd name="T10" fmla="*/ 2147483647 w 330"/>
              <a:gd name="T11" fmla="*/ 2147483647 h 181"/>
              <a:gd name="T12" fmla="*/ 2147483647 w 330"/>
              <a:gd name="T13" fmla="*/ 2147483647 h 181"/>
              <a:gd name="T14" fmla="*/ 2147483647 w 330"/>
              <a:gd name="T15" fmla="*/ 2147483647 h 181"/>
              <a:gd name="T16" fmla="*/ 0 w 330"/>
              <a:gd name="T17" fmla="*/ 2147483647 h 181"/>
              <a:gd name="T18" fmla="*/ 2147483647 w 330"/>
              <a:gd name="T19" fmla="*/ 2147483647 h 181"/>
              <a:gd name="T20" fmla="*/ 2147483647 w 330"/>
              <a:gd name="T21" fmla="*/ 2147483647 h 181"/>
              <a:gd name="T22" fmla="*/ 2147483647 w 330"/>
              <a:gd name="T23" fmla="*/ 2147483647 h 181"/>
              <a:gd name="T24" fmla="*/ 2147483647 w 330"/>
              <a:gd name="T25" fmla="*/ 2147483647 h 181"/>
              <a:gd name="T26" fmla="*/ 2147483647 w 330"/>
              <a:gd name="T27" fmla="*/ 2147483647 h 181"/>
              <a:gd name="T28" fmla="*/ 2147483647 w 330"/>
              <a:gd name="T29" fmla="*/ 2147483647 h 181"/>
              <a:gd name="T30" fmla="*/ 2147483647 w 330"/>
              <a:gd name="T31" fmla="*/ 2147483647 h 181"/>
              <a:gd name="T32" fmla="*/ 2147483647 w 330"/>
              <a:gd name="T33" fmla="*/ 2147483647 h 181"/>
              <a:gd name="T34" fmla="*/ 2147483647 w 330"/>
              <a:gd name="T35" fmla="*/ 2147483647 h 181"/>
              <a:gd name="T36" fmla="*/ 2147483647 w 330"/>
              <a:gd name="T37" fmla="*/ 2147483647 h 181"/>
              <a:gd name="T38" fmla="*/ 2147483647 w 330"/>
              <a:gd name="T39" fmla="*/ 2147483647 h 18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0"/>
              <a:gd name="T61" fmla="*/ 0 h 181"/>
              <a:gd name="T62" fmla="*/ 330 w 330"/>
              <a:gd name="T63" fmla="*/ 181 h 18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0" h="181">
                <a:moveTo>
                  <a:pt x="286" y="104"/>
                </a:moveTo>
                <a:lnTo>
                  <a:pt x="267" y="41"/>
                </a:lnTo>
                <a:lnTo>
                  <a:pt x="218" y="0"/>
                </a:lnTo>
                <a:lnTo>
                  <a:pt x="155" y="24"/>
                </a:lnTo>
                <a:lnTo>
                  <a:pt x="86" y="0"/>
                </a:lnTo>
                <a:lnTo>
                  <a:pt x="61" y="24"/>
                </a:lnTo>
                <a:lnTo>
                  <a:pt x="42" y="68"/>
                </a:lnTo>
                <a:lnTo>
                  <a:pt x="17" y="85"/>
                </a:lnTo>
                <a:lnTo>
                  <a:pt x="0" y="85"/>
                </a:lnTo>
                <a:lnTo>
                  <a:pt x="61" y="137"/>
                </a:lnTo>
                <a:lnTo>
                  <a:pt x="86" y="137"/>
                </a:lnTo>
                <a:lnTo>
                  <a:pt x="105" y="154"/>
                </a:lnTo>
                <a:lnTo>
                  <a:pt x="130" y="181"/>
                </a:lnTo>
                <a:lnTo>
                  <a:pt x="199" y="181"/>
                </a:lnTo>
                <a:lnTo>
                  <a:pt x="242" y="154"/>
                </a:lnTo>
                <a:lnTo>
                  <a:pt x="311" y="181"/>
                </a:lnTo>
                <a:lnTo>
                  <a:pt x="286" y="154"/>
                </a:lnTo>
                <a:lnTo>
                  <a:pt x="330" y="137"/>
                </a:lnTo>
                <a:lnTo>
                  <a:pt x="330" y="104"/>
                </a:lnTo>
                <a:lnTo>
                  <a:pt x="286" y="10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0" name="Freeform 220">
            <a:extLst>
              <a:ext uri="{FF2B5EF4-FFF2-40B4-BE49-F238E27FC236}">
                <a16:creationId xmlns:a16="http://schemas.microsoft.com/office/drawing/2014/main" id="{78BB2AE3-822B-2745-84C1-2BF6D72FDFBA}"/>
              </a:ext>
            </a:extLst>
          </p:cNvPr>
          <p:cNvSpPr>
            <a:spLocks/>
          </p:cNvSpPr>
          <p:nvPr/>
        </p:nvSpPr>
        <p:spPr bwMode="auto">
          <a:xfrm>
            <a:off x="5547748" y="2490788"/>
            <a:ext cx="80962" cy="58737"/>
          </a:xfrm>
          <a:custGeom>
            <a:avLst/>
            <a:gdLst>
              <a:gd name="T0" fmla="*/ 0 w 94"/>
              <a:gd name="T1" fmla="*/ 2147483647 h 61"/>
              <a:gd name="T2" fmla="*/ 2147483647 w 94"/>
              <a:gd name="T3" fmla="*/ 2147483647 h 61"/>
              <a:gd name="T4" fmla="*/ 2147483647 w 94"/>
              <a:gd name="T5" fmla="*/ 2147483647 h 61"/>
              <a:gd name="T6" fmla="*/ 2147483647 w 94"/>
              <a:gd name="T7" fmla="*/ 2147483647 h 61"/>
              <a:gd name="T8" fmla="*/ 2147483647 w 94"/>
              <a:gd name="T9" fmla="*/ 2147483647 h 61"/>
              <a:gd name="T10" fmla="*/ 2147483647 w 94"/>
              <a:gd name="T11" fmla="*/ 0 h 61"/>
              <a:gd name="T12" fmla="*/ 0 w 94"/>
              <a:gd name="T13" fmla="*/ 2147483647 h 61"/>
              <a:gd name="T14" fmla="*/ 0 w 94"/>
              <a:gd name="T15" fmla="*/ 2147483647 h 61"/>
              <a:gd name="T16" fmla="*/ 0 w 94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61"/>
              <a:gd name="T29" fmla="*/ 94 w 94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61">
                <a:moveTo>
                  <a:pt x="0" y="61"/>
                </a:moveTo>
                <a:lnTo>
                  <a:pt x="18" y="42"/>
                </a:lnTo>
                <a:lnTo>
                  <a:pt x="42" y="61"/>
                </a:lnTo>
                <a:lnTo>
                  <a:pt x="42" y="42"/>
                </a:lnTo>
                <a:lnTo>
                  <a:pt x="94" y="23"/>
                </a:lnTo>
                <a:lnTo>
                  <a:pt x="67" y="0"/>
                </a:lnTo>
                <a:lnTo>
                  <a:pt x="0" y="23"/>
                </a:lnTo>
                <a:lnTo>
                  <a:pt x="0" y="42"/>
                </a:lnTo>
                <a:lnTo>
                  <a:pt x="0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1" name="Freeform 221">
            <a:extLst>
              <a:ext uri="{FF2B5EF4-FFF2-40B4-BE49-F238E27FC236}">
                <a16:creationId xmlns:a16="http://schemas.microsoft.com/office/drawing/2014/main" id="{CD80EF95-A1C2-EE46-9E3B-75B3B4165B5D}"/>
              </a:ext>
            </a:extLst>
          </p:cNvPr>
          <p:cNvSpPr>
            <a:spLocks/>
          </p:cNvSpPr>
          <p:nvPr/>
        </p:nvSpPr>
        <p:spPr bwMode="auto">
          <a:xfrm>
            <a:off x="5547748" y="2490788"/>
            <a:ext cx="80962" cy="58737"/>
          </a:xfrm>
          <a:custGeom>
            <a:avLst/>
            <a:gdLst>
              <a:gd name="T0" fmla="*/ 0 w 94"/>
              <a:gd name="T1" fmla="*/ 2147483647 h 61"/>
              <a:gd name="T2" fmla="*/ 2147483647 w 94"/>
              <a:gd name="T3" fmla="*/ 2147483647 h 61"/>
              <a:gd name="T4" fmla="*/ 2147483647 w 94"/>
              <a:gd name="T5" fmla="*/ 2147483647 h 61"/>
              <a:gd name="T6" fmla="*/ 2147483647 w 94"/>
              <a:gd name="T7" fmla="*/ 2147483647 h 61"/>
              <a:gd name="T8" fmla="*/ 2147483647 w 94"/>
              <a:gd name="T9" fmla="*/ 2147483647 h 61"/>
              <a:gd name="T10" fmla="*/ 2147483647 w 94"/>
              <a:gd name="T11" fmla="*/ 0 h 61"/>
              <a:gd name="T12" fmla="*/ 0 w 94"/>
              <a:gd name="T13" fmla="*/ 2147483647 h 61"/>
              <a:gd name="T14" fmla="*/ 0 w 94"/>
              <a:gd name="T15" fmla="*/ 2147483647 h 61"/>
              <a:gd name="T16" fmla="*/ 0 w 94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61"/>
              <a:gd name="T29" fmla="*/ 94 w 94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61">
                <a:moveTo>
                  <a:pt x="0" y="61"/>
                </a:moveTo>
                <a:lnTo>
                  <a:pt x="18" y="42"/>
                </a:lnTo>
                <a:lnTo>
                  <a:pt x="42" y="61"/>
                </a:lnTo>
                <a:lnTo>
                  <a:pt x="42" y="42"/>
                </a:lnTo>
                <a:lnTo>
                  <a:pt x="94" y="23"/>
                </a:lnTo>
                <a:lnTo>
                  <a:pt x="67" y="0"/>
                </a:lnTo>
                <a:lnTo>
                  <a:pt x="0" y="23"/>
                </a:lnTo>
                <a:lnTo>
                  <a:pt x="0" y="42"/>
                </a:lnTo>
                <a:lnTo>
                  <a:pt x="0" y="6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2" name="Freeform 222">
            <a:extLst>
              <a:ext uri="{FF2B5EF4-FFF2-40B4-BE49-F238E27FC236}">
                <a16:creationId xmlns:a16="http://schemas.microsoft.com/office/drawing/2014/main" id="{4D17D980-B634-EA42-9211-71834549455B}"/>
              </a:ext>
            </a:extLst>
          </p:cNvPr>
          <p:cNvSpPr>
            <a:spLocks/>
          </p:cNvSpPr>
          <p:nvPr/>
        </p:nvSpPr>
        <p:spPr bwMode="auto">
          <a:xfrm>
            <a:off x="5547748" y="2516188"/>
            <a:ext cx="149225" cy="142875"/>
          </a:xfrm>
          <a:custGeom>
            <a:avLst/>
            <a:gdLst>
              <a:gd name="T0" fmla="*/ 2147483647 w 174"/>
              <a:gd name="T1" fmla="*/ 2147483647 h 149"/>
              <a:gd name="T2" fmla="*/ 2147483647 w 174"/>
              <a:gd name="T3" fmla="*/ 2147483647 h 149"/>
              <a:gd name="T4" fmla="*/ 2147483647 w 174"/>
              <a:gd name="T5" fmla="*/ 2147483647 h 149"/>
              <a:gd name="T6" fmla="*/ 2147483647 w 174"/>
              <a:gd name="T7" fmla="*/ 2147483647 h 149"/>
              <a:gd name="T8" fmla="*/ 2147483647 w 174"/>
              <a:gd name="T9" fmla="*/ 2147483647 h 149"/>
              <a:gd name="T10" fmla="*/ 2147483647 w 174"/>
              <a:gd name="T11" fmla="*/ 2147483647 h 149"/>
              <a:gd name="T12" fmla="*/ 2147483647 w 174"/>
              <a:gd name="T13" fmla="*/ 2147483647 h 149"/>
              <a:gd name="T14" fmla="*/ 2147483647 w 174"/>
              <a:gd name="T15" fmla="*/ 2147483647 h 149"/>
              <a:gd name="T16" fmla="*/ 2147483647 w 174"/>
              <a:gd name="T17" fmla="*/ 2147483647 h 149"/>
              <a:gd name="T18" fmla="*/ 2147483647 w 174"/>
              <a:gd name="T19" fmla="*/ 2147483647 h 149"/>
              <a:gd name="T20" fmla="*/ 2147483647 w 174"/>
              <a:gd name="T21" fmla="*/ 2147483647 h 149"/>
              <a:gd name="T22" fmla="*/ 0 w 174"/>
              <a:gd name="T23" fmla="*/ 2147483647 h 149"/>
              <a:gd name="T24" fmla="*/ 0 w 174"/>
              <a:gd name="T25" fmla="*/ 2147483647 h 149"/>
              <a:gd name="T26" fmla="*/ 2147483647 w 174"/>
              <a:gd name="T27" fmla="*/ 2147483647 h 149"/>
              <a:gd name="T28" fmla="*/ 2147483647 w 174"/>
              <a:gd name="T29" fmla="*/ 2147483647 h 149"/>
              <a:gd name="T30" fmla="*/ 2147483647 w 174"/>
              <a:gd name="T31" fmla="*/ 2147483647 h 149"/>
              <a:gd name="T32" fmla="*/ 2147483647 w 174"/>
              <a:gd name="T33" fmla="*/ 0 h 149"/>
              <a:gd name="T34" fmla="*/ 2147483647 w 174"/>
              <a:gd name="T35" fmla="*/ 2147483647 h 149"/>
              <a:gd name="T36" fmla="*/ 2147483647 w 174"/>
              <a:gd name="T37" fmla="*/ 2147483647 h 1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49"/>
              <a:gd name="T59" fmla="*/ 174 w 174"/>
              <a:gd name="T60" fmla="*/ 149 h 1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49">
                <a:moveTo>
                  <a:pt x="155" y="17"/>
                </a:moveTo>
                <a:lnTo>
                  <a:pt x="174" y="36"/>
                </a:lnTo>
                <a:lnTo>
                  <a:pt x="174" y="67"/>
                </a:lnTo>
                <a:lnTo>
                  <a:pt x="155" y="67"/>
                </a:lnTo>
                <a:lnTo>
                  <a:pt x="92" y="36"/>
                </a:lnTo>
                <a:lnTo>
                  <a:pt x="67" y="67"/>
                </a:lnTo>
                <a:lnTo>
                  <a:pt x="92" y="86"/>
                </a:lnTo>
                <a:lnTo>
                  <a:pt x="155" y="149"/>
                </a:lnTo>
                <a:lnTo>
                  <a:pt x="42" y="111"/>
                </a:lnTo>
                <a:lnTo>
                  <a:pt x="42" y="67"/>
                </a:lnTo>
                <a:lnTo>
                  <a:pt x="18" y="36"/>
                </a:lnTo>
                <a:lnTo>
                  <a:pt x="0" y="67"/>
                </a:lnTo>
                <a:lnTo>
                  <a:pt x="0" y="36"/>
                </a:lnTo>
                <a:lnTo>
                  <a:pt x="18" y="17"/>
                </a:lnTo>
                <a:lnTo>
                  <a:pt x="42" y="36"/>
                </a:lnTo>
                <a:lnTo>
                  <a:pt x="42" y="17"/>
                </a:lnTo>
                <a:lnTo>
                  <a:pt x="92" y="0"/>
                </a:lnTo>
                <a:lnTo>
                  <a:pt x="130" y="17"/>
                </a:lnTo>
                <a:lnTo>
                  <a:pt x="155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3" name="Freeform 223">
            <a:extLst>
              <a:ext uri="{FF2B5EF4-FFF2-40B4-BE49-F238E27FC236}">
                <a16:creationId xmlns:a16="http://schemas.microsoft.com/office/drawing/2014/main" id="{FA739E12-3B23-7148-898D-CC006179848B}"/>
              </a:ext>
            </a:extLst>
          </p:cNvPr>
          <p:cNvSpPr>
            <a:spLocks/>
          </p:cNvSpPr>
          <p:nvPr/>
        </p:nvSpPr>
        <p:spPr bwMode="auto">
          <a:xfrm>
            <a:off x="5550923" y="2516188"/>
            <a:ext cx="149225" cy="142875"/>
          </a:xfrm>
          <a:custGeom>
            <a:avLst/>
            <a:gdLst>
              <a:gd name="T0" fmla="*/ 2147483647 w 174"/>
              <a:gd name="T1" fmla="*/ 2147483647 h 149"/>
              <a:gd name="T2" fmla="*/ 2147483647 w 174"/>
              <a:gd name="T3" fmla="*/ 2147483647 h 149"/>
              <a:gd name="T4" fmla="*/ 2147483647 w 174"/>
              <a:gd name="T5" fmla="*/ 2147483647 h 149"/>
              <a:gd name="T6" fmla="*/ 2147483647 w 174"/>
              <a:gd name="T7" fmla="*/ 2147483647 h 149"/>
              <a:gd name="T8" fmla="*/ 2147483647 w 174"/>
              <a:gd name="T9" fmla="*/ 2147483647 h 149"/>
              <a:gd name="T10" fmla="*/ 2147483647 w 174"/>
              <a:gd name="T11" fmla="*/ 2147483647 h 149"/>
              <a:gd name="T12" fmla="*/ 2147483647 w 174"/>
              <a:gd name="T13" fmla="*/ 2147483647 h 149"/>
              <a:gd name="T14" fmla="*/ 2147483647 w 174"/>
              <a:gd name="T15" fmla="*/ 2147483647 h 149"/>
              <a:gd name="T16" fmla="*/ 2147483647 w 174"/>
              <a:gd name="T17" fmla="*/ 2147483647 h 149"/>
              <a:gd name="T18" fmla="*/ 2147483647 w 174"/>
              <a:gd name="T19" fmla="*/ 2147483647 h 149"/>
              <a:gd name="T20" fmla="*/ 2147483647 w 174"/>
              <a:gd name="T21" fmla="*/ 2147483647 h 149"/>
              <a:gd name="T22" fmla="*/ 0 w 174"/>
              <a:gd name="T23" fmla="*/ 2147483647 h 149"/>
              <a:gd name="T24" fmla="*/ 0 w 174"/>
              <a:gd name="T25" fmla="*/ 2147483647 h 149"/>
              <a:gd name="T26" fmla="*/ 2147483647 w 174"/>
              <a:gd name="T27" fmla="*/ 2147483647 h 149"/>
              <a:gd name="T28" fmla="*/ 2147483647 w 174"/>
              <a:gd name="T29" fmla="*/ 2147483647 h 149"/>
              <a:gd name="T30" fmla="*/ 2147483647 w 174"/>
              <a:gd name="T31" fmla="*/ 2147483647 h 149"/>
              <a:gd name="T32" fmla="*/ 2147483647 w 174"/>
              <a:gd name="T33" fmla="*/ 0 h 149"/>
              <a:gd name="T34" fmla="*/ 2147483647 w 174"/>
              <a:gd name="T35" fmla="*/ 2147483647 h 149"/>
              <a:gd name="T36" fmla="*/ 2147483647 w 174"/>
              <a:gd name="T37" fmla="*/ 2147483647 h 1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49"/>
              <a:gd name="T59" fmla="*/ 174 w 174"/>
              <a:gd name="T60" fmla="*/ 149 h 1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49">
                <a:moveTo>
                  <a:pt x="155" y="17"/>
                </a:moveTo>
                <a:lnTo>
                  <a:pt x="174" y="36"/>
                </a:lnTo>
                <a:lnTo>
                  <a:pt x="174" y="67"/>
                </a:lnTo>
                <a:lnTo>
                  <a:pt x="155" y="67"/>
                </a:lnTo>
                <a:lnTo>
                  <a:pt x="92" y="36"/>
                </a:lnTo>
                <a:lnTo>
                  <a:pt x="67" y="67"/>
                </a:lnTo>
                <a:lnTo>
                  <a:pt x="92" y="86"/>
                </a:lnTo>
                <a:lnTo>
                  <a:pt x="155" y="149"/>
                </a:lnTo>
                <a:lnTo>
                  <a:pt x="42" y="111"/>
                </a:lnTo>
                <a:lnTo>
                  <a:pt x="42" y="67"/>
                </a:lnTo>
                <a:lnTo>
                  <a:pt x="18" y="36"/>
                </a:lnTo>
                <a:lnTo>
                  <a:pt x="0" y="67"/>
                </a:lnTo>
                <a:lnTo>
                  <a:pt x="0" y="36"/>
                </a:lnTo>
                <a:lnTo>
                  <a:pt x="18" y="17"/>
                </a:lnTo>
                <a:lnTo>
                  <a:pt x="42" y="36"/>
                </a:lnTo>
                <a:lnTo>
                  <a:pt x="42" y="17"/>
                </a:lnTo>
                <a:lnTo>
                  <a:pt x="92" y="0"/>
                </a:lnTo>
                <a:lnTo>
                  <a:pt x="130" y="17"/>
                </a:lnTo>
                <a:lnTo>
                  <a:pt x="155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4" name="Freeform 224">
            <a:extLst>
              <a:ext uri="{FF2B5EF4-FFF2-40B4-BE49-F238E27FC236}">
                <a16:creationId xmlns:a16="http://schemas.microsoft.com/office/drawing/2014/main" id="{282DE553-A88C-8A49-88D9-B62271334940}"/>
              </a:ext>
            </a:extLst>
          </p:cNvPr>
          <p:cNvSpPr>
            <a:spLocks/>
          </p:cNvSpPr>
          <p:nvPr/>
        </p:nvSpPr>
        <p:spPr bwMode="auto">
          <a:xfrm>
            <a:off x="5608073" y="2551113"/>
            <a:ext cx="119062" cy="111125"/>
          </a:xfrm>
          <a:custGeom>
            <a:avLst/>
            <a:gdLst>
              <a:gd name="T0" fmla="*/ 2147483647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0 h 113"/>
              <a:gd name="T6" fmla="*/ 0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2147483647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113"/>
              <a:gd name="T35" fmla="*/ 137 w 137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113">
                <a:moveTo>
                  <a:pt x="105" y="31"/>
                </a:moveTo>
                <a:lnTo>
                  <a:pt x="86" y="31"/>
                </a:lnTo>
                <a:lnTo>
                  <a:pt x="25" y="0"/>
                </a:lnTo>
                <a:lnTo>
                  <a:pt x="0" y="31"/>
                </a:lnTo>
                <a:lnTo>
                  <a:pt x="25" y="50"/>
                </a:lnTo>
                <a:lnTo>
                  <a:pt x="86" y="113"/>
                </a:lnTo>
                <a:lnTo>
                  <a:pt x="86" y="94"/>
                </a:lnTo>
                <a:lnTo>
                  <a:pt x="105" y="75"/>
                </a:lnTo>
                <a:lnTo>
                  <a:pt x="137" y="75"/>
                </a:lnTo>
                <a:lnTo>
                  <a:pt x="105" y="50"/>
                </a:lnTo>
                <a:lnTo>
                  <a:pt x="105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" name="Freeform 225">
            <a:extLst>
              <a:ext uri="{FF2B5EF4-FFF2-40B4-BE49-F238E27FC236}">
                <a16:creationId xmlns:a16="http://schemas.microsoft.com/office/drawing/2014/main" id="{710AE3AE-ABE7-FB4E-9648-BA92C54B9F88}"/>
              </a:ext>
            </a:extLst>
          </p:cNvPr>
          <p:cNvSpPr>
            <a:spLocks/>
          </p:cNvSpPr>
          <p:nvPr/>
        </p:nvSpPr>
        <p:spPr bwMode="auto">
          <a:xfrm>
            <a:off x="5608073" y="2551113"/>
            <a:ext cx="119062" cy="111125"/>
          </a:xfrm>
          <a:custGeom>
            <a:avLst/>
            <a:gdLst>
              <a:gd name="T0" fmla="*/ 2147483647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0 h 113"/>
              <a:gd name="T6" fmla="*/ 0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2147483647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113"/>
              <a:gd name="T35" fmla="*/ 137 w 137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113">
                <a:moveTo>
                  <a:pt x="105" y="31"/>
                </a:moveTo>
                <a:lnTo>
                  <a:pt x="86" y="31"/>
                </a:lnTo>
                <a:lnTo>
                  <a:pt x="25" y="0"/>
                </a:lnTo>
                <a:lnTo>
                  <a:pt x="0" y="31"/>
                </a:lnTo>
                <a:lnTo>
                  <a:pt x="25" y="50"/>
                </a:lnTo>
                <a:lnTo>
                  <a:pt x="86" y="113"/>
                </a:lnTo>
                <a:lnTo>
                  <a:pt x="86" y="94"/>
                </a:lnTo>
                <a:lnTo>
                  <a:pt x="105" y="75"/>
                </a:lnTo>
                <a:lnTo>
                  <a:pt x="137" y="75"/>
                </a:lnTo>
                <a:lnTo>
                  <a:pt x="105" y="50"/>
                </a:lnTo>
                <a:lnTo>
                  <a:pt x="105" y="3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6" name="Freeform 226">
            <a:extLst>
              <a:ext uri="{FF2B5EF4-FFF2-40B4-BE49-F238E27FC236}">
                <a16:creationId xmlns:a16="http://schemas.microsoft.com/office/drawing/2014/main" id="{564F023D-1E5C-544C-BFAC-56F8175FE842}"/>
              </a:ext>
            </a:extLst>
          </p:cNvPr>
          <p:cNvSpPr>
            <a:spLocks/>
          </p:cNvSpPr>
          <p:nvPr/>
        </p:nvSpPr>
        <p:spPr bwMode="auto">
          <a:xfrm>
            <a:off x="5684273" y="2625725"/>
            <a:ext cx="58737" cy="84138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2147483647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2147483647 h 86"/>
              <a:gd name="T10" fmla="*/ 2147483647 w 68"/>
              <a:gd name="T11" fmla="*/ 2147483647 h 86"/>
              <a:gd name="T12" fmla="*/ 0 w 68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86"/>
              <a:gd name="T23" fmla="*/ 68 w 68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86">
                <a:moveTo>
                  <a:pt x="0" y="36"/>
                </a:moveTo>
                <a:lnTo>
                  <a:pt x="0" y="17"/>
                </a:lnTo>
                <a:lnTo>
                  <a:pt x="17" y="0"/>
                </a:lnTo>
                <a:lnTo>
                  <a:pt x="68" y="36"/>
                </a:lnTo>
                <a:lnTo>
                  <a:pt x="49" y="36"/>
                </a:lnTo>
                <a:lnTo>
                  <a:pt x="49" y="86"/>
                </a:lnTo>
                <a:lnTo>
                  <a:pt x="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7" name="Freeform 227">
            <a:extLst>
              <a:ext uri="{FF2B5EF4-FFF2-40B4-BE49-F238E27FC236}">
                <a16:creationId xmlns:a16="http://schemas.microsoft.com/office/drawing/2014/main" id="{CC11C948-FC24-B64B-967A-48F3D355F700}"/>
              </a:ext>
            </a:extLst>
          </p:cNvPr>
          <p:cNvSpPr>
            <a:spLocks/>
          </p:cNvSpPr>
          <p:nvPr/>
        </p:nvSpPr>
        <p:spPr bwMode="auto">
          <a:xfrm>
            <a:off x="5684273" y="2625725"/>
            <a:ext cx="58737" cy="84138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2147483647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2147483647 h 86"/>
              <a:gd name="T10" fmla="*/ 2147483647 w 68"/>
              <a:gd name="T11" fmla="*/ 2147483647 h 86"/>
              <a:gd name="T12" fmla="*/ 0 w 68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86"/>
              <a:gd name="T23" fmla="*/ 68 w 68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86">
                <a:moveTo>
                  <a:pt x="0" y="36"/>
                </a:moveTo>
                <a:lnTo>
                  <a:pt x="0" y="17"/>
                </a:lnTo>
                <a:lnTo>
                  <a:pt x="17" y="0"/>
                </a:lnTo>
                <a:lnTo>
                  <a:pt x="68" y="36"/>
                </a:lnTo>
                <a:lnTo>
                  <a:pt x="49" y="36"/>
                </a:lnTo>
                <a:lnTo>
                  <a:pt x="49" y="86"/>
                </a:lnTo>
                <a:lnTo>
                  <a:pt x="0" y="3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8" name="Freeform 228">
            <a:extLst>
              <a:ext uri="{FF2B5EF4-FFF2-40B4-BE49-F238E27FC236}">
                <a16:creationId xmlns:a16="http://schemas.microsoft.com/office/drawing/2014/main" id="{7F3D494F-9F50-7343-997A-9C0A71D45141}"/>
              </a:ext>
            </a:extLst>
          </p:cNvPr>
          <p:cNvSpPr>
            <a:spLocks/>
          </p:cNvSpPr>
          <p:nvPr/>
        </p:nvSpPr>
        <p:spPr bwMode="auto">
          <a:xfrm>
            <a:off x="5684273" y="2533650"/>
            <a:ext cx="133350" cy="177800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2147483647 h 181"/>
              <a:gd name="T10" fmla="*/ 2147483647 w 154"/>
              <a:gd name="T11" fmla="*/ 2147483647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0 h 181"/>
              <a:gd name="T18" fmla="*/ 0 w 154"/>
              <a:gd name="T19" fmla="*/ 0 h 181"/>
              <a:gd name="T20" fmla="*/ 2147483647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2147483647 w 154"/>
              <a:gd name="T27" fmla="*/ 2147483647 h 181"/>
              <a:gd name="T28" fmla="*/ 2147483647 w 154"/>
              <a:gd name="T29" fmla="*/ 2147483647 h 181"/>
              <a:gd name="T30" fmla="*/ 2147483647 w 154"/>
              <a:gd name="T31" fmla="*/ 2147483647 h 181"/>
              <a:gd name="T32" fmla="*/ 2147483647 w 154"/>
              <a:gd name="T33" fmla="*/ 2147483647 h 181"/>
              <a:gd name="T34" fmla="*/ 2147483647 w 154"/>
              <a:gd name="T35" fmla="*/ 2147483647 h 181"/>
              <a:gd name="T36" fmla="*/ 2147483647 w 154"/>
              <a:gd name="T37" fmla="*/ 2147483647 h 1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81"/>
              <a:gd name="T59" fmla="*/ 154 w 154"/>
              <a:gd name="T60" fmla="*/ 181 h 1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81">
                <a:moveTo>
                  <a:pt x="66" y="181"/>
                </a:moveTo>
                <a:lnTo>
                  <a:pt x="110" y="155"/>
                </a:lnTo>
                <a:lnTo>
                  <a:pt x="135" y="155"/>
                </a:lnTo>
                <a:lnTo>
                  <a:pt x="135" y="130"/>
                </a:lnTo>
                <a:lnTo>
                  <a:pt x="135" y="94"/>
                </a:lnTo>
                <a:lnTo>
                  <a:pt x="154" y="69"/>
                </a:lnTo>
                <a:lnTo>
                  <a:pt x="135" y="50"/>
                </a:lnTo>
                <a:lnTo>
                  <a:pt x="110" y="50"/>
                </a:lnTo>
                <a:lnTo>
                  <a:pt x="47" y="0"/>
                </a:lnTo>
                <a:lnTo>
                  <a:pt x="0" y="0"/>
                </a:lnTo>
                <a:lnTo>
                  <a:pt x="17" y="17"/>
                </a:lnTo>
                <a:lnTo>
                  <a:pt x="17" y="50"/>
                </a:lnTo>
                <a:lnTo>
                  <a:pt x="17" y="69"/>
                </a:lnTo>
                <a:lnTo>
                  <a:pt x="47" y="94"/>
                </a:lnTo>
                <a:lnTo>
                  <a:pt x="17" y="94"/>
                </a:lnTo>
                <a:lnTo>
                  <a:pt x="66" y="130"/>
                </a:lnTo>
                <a:lnTo>
                  <a:pt x="47" y="130"/>
                </a:lnTo>
                <a:lnTo>
                  <a:pt x="66" y="130"/>
                </a:lnTo>
                <a:lnTo>
                  <a:pt x="66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9" name="Freeform 229">
            <a:extLst>
              <a:ext uri="{FF2B5EF4-FFF2-40B4-BE49-F238E27FC236}">
                <a16:creationId xmlns:a16="http://schemas.microsoft.com/office/drawing/2014/main" id="{EA70F742-6BAD-A444-876D-9863049DEA78}"/>
              </a:ext>
            </a:extLst>
          </p:cNvPr>
          <p:cNvSpPr>
            <a:spLocks/>
          </p:cNvSpPr>
          <p:nvPr/>
        </p:nvSpPr>
        <p:spPr bwMode="auto">
          <a:xfrm>
            <a:off x="5684273" y="2533650"/>
            <a:ext cx="133350" cy="177800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2147483647 h 181"/>
              <a:gd name="T10" fmla="*/ 2147483647 w 154"/>
              <a:gd name="T11" fmla="*/ 2147483647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0 h 181"/>
              <a:gd name="T18" fmla="*/ 0 w 154"/>
              <a:gd name="T19" fmla="*/ 0 h 181"/>
              <a:gd name="T20" fmla="*/ 2147483647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2147483647 w 154"/>
              <a:gd name="T27" fmla="*/ 2147483647 h 181"/>
              <a:gd name="T28" fmla="*/ 2147483647 w 154"/>
              <a:gd name="T29" fmla="*/ 2147483647 h 181"/>
              <a:gd name="T30" fmla="*/ 2147483647 w 154"/>
              <a:gd name="T31" fmla="*/ 2147483647 h 181"/>
              <a:gd name="T32" fmla="*/ 2147483647 w 154"/>
              <a:gd name="T33" fmla="*/ 2147483647 h 181"/>
              <a:gd name="T34" fmla="*/ 2147483647 w 154"/>
              <a:gd name="T35" fmla="*/ 2147483647 h 181"/>
              <a:gd name="T36" fmla="*/ 2147483647 w 154"/>
              <a:gd name="T37" fmla="*/ 2147483647 h 1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81"/>
              <a:gd name="T59" fmla="*/ 154 w 154"/>
              <a:gd name="T60" fmla="*/ 181 h 1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81">
                <a:moveTo>
                  <a:pt x="66" y="181"/>
                </a:moveTo>
                <a:lnTo>
                  <a:pt x="110" y="155"/>
                </a:lnTo>
                <a:lnTo>
                  <a:pt x="135" y="155"/>
                </a:lnTo>
                <a:lnTo>
                  <a:pt x="135" y="130"/>
                </a:lnTo>
                <a:lnTo>
                  <a:pt x="135" y="94"/>
                </a:lnTo>
                <a:lnTo>
                  <a:pt x="154" y="69"/>
                </a:lnTo>
                <a:lnTo>
                  <a:pt x="135" y="50"/>
                </a:lnTo>
                <a:lnTo>
                  <a:pt x="110" y="50"/>
                </a:lnTo>
                <a:lnTo>
                  <a:pt x="47" y="0"/>
                </a:lnTo>
                <a:lnTo>
                  <a:pt x="0" y="0"/>
                </a:lnTo>
                <a:lnTo>
                  <a:pt x="17" y="17"/>
                </a:lnTo>
                <a:lnTo>
                  <a:pt x="17" y="50"/>
                </a:lnTo>
                <a:lnTo>
                  <a:pt x="17" y="69"/>
                </a:lnTo>
                <a:lnTo>
                  <a:pt x="47" y="94"/>
                </a:lnTo>
                <a:lnTo>
                  <a:pt x="17" y="94"/>
                </a:lnTo>
                <a:lnTo>
                  <a:pt x="66" y="130"/>
                </a:lnTo>
                <a:lnTo>
                  <a:pt x="47" y="130"/>
                </a:lnTo>
                <a:lnTo>
                  <a:pt x="66" y="130"/>
                </a:lnTo>
                <a:lnTo>
                  <a:pt x="66" y="18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0" name="Freeform 230">
            <a:extLst>
              <a:ext uri="{FF2B5EF4-FFF2-40B4-BE49-F238E27FC236}">
                <a16:creationId xmlns:a16="http://schemas.microsoft.com/office/drawing/2014/main" id="{BC4D7804-9E67-764C-B6A8-9668CBE20A07}"/>
              </a:ext>
            </a:extLst>
          </p:cNvPr>
          <p:cNvSpPr>
            <a:spLocks/>
          </p:cNvSpPr>
          <p:nvPr/>
        </p:nvSpPr>
        <p:spPr bwMode="auto">
          <a:xfrm>
            <a:off x="5743010" y="2687638"/>
            <a:ext cx="74613" cy="66675"/>
          </a:xfrm>
          <a:custGeom>
            <a:avLst/>
            <a:gdLst>
              <a:gd name="T0" fmla="*/ 2147483647 w 86"/>
              <a:gd name="T1" fmla="*/ 2147483647 h 68"/>
              <a:gd name="T2" fmla="*/ 2147483647 w 86"/>
              <a:gd name="T3" fmla="*/ 2147483647 h 68"/>
              <a:gd name="T4" fmla="*/ 0 w 86"/>
              <a:gd name="T5" fmla="*/ 2147483647 h 68"/>
              <a:gd name="T6" fmla="*/ 2147483647 w 86"/>
              <a:gd name="T7" fmla="*/ 0 h 68"/>
              <a:gd name="T8" fmla="*/ 2147483647 w 86"/>
              <a:gd name="T9" fmla="*/ 0 h 68"/>
              <a:gd name="T10" fmla="*/ 2147483647 w 86"/>
              <a:gd name="T11" fmla="*/ 2147483647 h 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68"/>
              <a:gd name="T20" fmla="*/ 86 w 86"/>
              <a:gd name="T21" fmla="*/ 68 h 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68">
                <a:moveTo>
                  <a:pt x="86" y="49"/>
                </a:moveTo>
                <a:lnTo>
                  <a:pt x="23" y="68"/>
                </a:lnTo>
                <a:lnTo>
                  <a:pt x="0" y="24"/>
                </a:lnTo>
                <a:lnTo>
                  <a:pt x="42" y="0"/>
                </a:lnTo>
                <a:lnTo>
                  <a:pt x="67" y="0"/>
                </a:lnTo>
                <a:lnTo>
                  <a:pt x="8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1" name="Freeform 231">
            <a:extLst>
              <a:ext uri="{FF2B5EF4-FFF2-40B4-BE49-F238E27FC236}">
                <a16:creationId xmlns:a16="http://schemas.microsoft.com/office/drawing/2014/main" id="{65F759D5-55DA-1645-B5DD-A3A95480E81B}"/>
              </a:ext>
            </a:extLst>
          </p:cNvPr>
          <p:cNvSpPr>
            <a:spLocks/>
          </p:cNvSpPr>
          <p:nvPr/>
        </p:nvSpPr>
        <p:spPr bwMode="auto">
          <a:xfrm>
            <a:off x="5743010" y="2687638"/>
            <a:ext cx="74613" cy="66675"/>
          </a:xfrm>
          <a:custGeom>
            <a:avLst/>
            <a:gdLst>
              <a:gd name="T0" fmla="*/ 2147483647 w 86"/>
              <a:gd name="T1" fmla="*/ 2147483647 h 68"/>
              <a:gd name="T2" fmla="*/ 2147483647 w 86"/>
              <a:gd name="T3" fmla="*/ 2147483647 h 68"/>
              <a:gd name="T4" fmla="*/ 0 w 86"/>
              <a:gd name="T5" fmla="*/ 2147483647 h 68"/>
              <a:gd name="T6" fmla="*/ 2147483647 w 86"/>
              <a:gd name="T7" fmla="*/ 0 h 68"/>
              <a:gd name="T8" fmla="*/ 2147483647 w 86"/>
              <a:gd name="T9" fmla="*/ 0 h 68"/>
              <a:gd name="T10" fmla="*/ 2147483647 w 86"/>
              <a:gd name="T11" fmla="*/ 2147483647 h 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68"/>
              <a:gd name="T20" fmla="*/ 86 w 86"/>
              <a:gd name="T21" fmla="*/ 68 h 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68">
                <a:moveTo>
                  <a:pt x="86" y="49"/>
                </a:moveTo>
                <a:lnTo>
                  <a:pt x="23" y="68"/>
                </a:lnTo>
                <a:lnTo>
                  <a:pt x="0" y="24"/>
                </a:lnTo>
                <a:lnTo>
                  <a:pt x="42" y="0"/>
                </a:lnTo>
                <a:lnTo>
                  <a:pt x="67" y="0"/>
                </a:lnTo>
                <a:lnTo>
                  <a:pt x="86" y="4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2" name="Freeform 232">
            <a:extLst>
              <a:ext uri="{FF2B5EF4-FFF2-40B4-BE49-F238E27FC236}">
                <a16:creationId xmlns:a16="http://schemas.microsoft.com/office/drawing/2014/main" id="{D0493AE4-AD91-EB46-AB28-0AE937EC7A7C}"/>
              </a:ext>
            </a:extLst>
          </p:cNvPr>
          <p:cNvSpPr>
            <a:spLocks/>
          </p:cNvSpPr>
          <p:nvPr/>
        </p:nvSpPr>
        <p:spPr bwMode="auto">
          <a:xfrm>
            <a:off x="5547748" y="2190750"/>
            <a:ext cx="292100" cy="207963"/>
          </a:xfrm>
          <a:custGeom>
            <a:avLst/>
            <a:gdLst>
              <a:gd name="T0" fmla="*/ 2147483647 w 338"/>
              <a:gd name="T1" fmla="*/ 2147483647 h 212"/>
              <a:gd name="T2" fmla="*/ 2147483647 w 338"/>
              <a:gd name="T3" fmla="*/ 2147483647 h 212"/>
              <a:gd name="T4" fmla="*/ 2147483647 w 338"/>
              <a:gd name="T5" fmla="*/ 2147483647 h 212"/>
              <a:gd name="T6" fmla="*/ 2147483647 w 338"/>
              <a:gd name="T7" fmla="*/ 2147483647 h 212"/>
              <a:gd name="T8" fmla="*/ 2147483647 w 338"/>
              <a:gd name="T9" fmla="*/ 2147483647 h 212"/>
              <a:gd name="T10" fmla="*/ 2147483647 w 338"/>
              <a:gd name="T11" fmla="*/ 2147483647 h 212"/>
              <a:gd name="T12" fmla="*/ 2147483647 w 338"/>
              <a:gd name="T13" fmla="*/ 2147483647 h 212"/>
              <a:gd name="T14" fmla="*/ 2147483647 w 338"/>
              <a:gd name="T15" fmla="*/ 2147483647 h 212"/>
              <a:gd name="T16" fmla="*/ 2147483647 w 338"/>
              <a:gd name="T17" fmla="*/ 2147483647 h 212"/>
              <a:gd name="T18" fmla="*/ 0 w 338"/>
              <a:gd name="T19" fmla="*/ 2147483647 h 212"/>
              <a:gd name="T20" fmla="*/ 2147483647 w 338"/>
              <a:gd name="T21" fmla="*/ 0 h 212"/>
              <a:gd name="T22" fmla="*/ 2147483647 w 338"/>
              <a:gd name="T23" fmla="*/ 2147483647 h 212"/>
              <a:gd name="T24" fmla="*/ 2147483647 w 338"/>
              <a:gd name="T25" fmla="*/ 0 h 212"/>
              <a:gd name="T26" fmla="*/ 2147483647 w 338"/>
              <a:gd name="T27" fmla="*/ 2147483647 h 212"/>
              <a:gd name="T28" fmla="*/ 2147483647 w 338"/>
              <a:gd name="T29" fmla="*/ 2147483647 h 212"/>
              <a:gd name="T30" fmla="*/ 2147483647 w 338"/>
              <a:gd name="T31" fmla="*/ 2147483647 h 212"/>
              <a:gd name="T32" fmla="*/ 2147483647 w 338"/>
              <a:gd name="T33" fmla="*/ 2147483647 h 212"/>
              <a:gd name="T34" fmla="*/ 2147483647 w 338"/>
              <a:gd name="T35" fmla="*/ 2147483647 h 2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"/>
              <a:gd name="T55" fmla="*/ 0 h 212"/>
              <a:gd name="T56" fmla="*/ 338 w 338"/>
              <a:gd name="T57" fmla="*/ 212 h 2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" h="212">
                <a:moveTo>
                  <a:pt x="311" y="130"/>
                </a:moveTo>
                <a:lnTo>
                  <a:pt x="338" y="174"/>
                </a:lnTo>
                <a:lnTo>
                  <a:pt x="267" y="212"/>
                </a:lnTo>
                <a:lnTo>
                  <a:pt x="250" y="212"/>
                </a:lnTo>
                <a:lnTo>
                  <a:pt x="206" y="212"/>
                </a:lnTo>
                <a:lnTo>
                  <a:pt x="113" y="174"/>
                </a:lnTo>
                <a:lnTo>
                  <a:pt x="94" y="174"/>
                </a:lnTo>
                <a:lnTo>
                  <a:pt x="69" y="149"/>
                </a:lnTo>
                <a:lnTo>
                  <a:pt x="18" y="149"/>
                </a:lnTo>
                <a:lnTo>
                  <a:pt x="0" y="36"/>
                </a:lnTo>
                <a:lnTo>
                  <a:pt x="130" y="0"/>
                </a:lnTo>
                <a:lnTo>
                  <a:pt x="155" y="17"/>
                </a:lnTo>
                <a:lnTo>
                  <a:pt x="174" y="0"/>
                </a:lnTo>
                <a:lnTo>
                  <a:pt x="267" y="17"/>
                </a:lnTo>
                <a:lnTo>
                  <a:pt x="294" y="17"/>
                </a:lnTo>
                <a:lnTo>
                  <a:pt x="311" y="61"/>
                </a:lnTo>
                <a:lnTo>
                  <a:pt x="294" y="111"/>
                </a:lnTo>
                <a:lnTo>
                  <a:pt x="311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3" name="Freeform 233">
            <a:extLst>
              <a:ext uri="{FF2B5EF4-FFF2-40B4-BE49-F238E27FC236}">
                <a16:creationId xmlns:a16="http://schemas.microsoft.com/office/drawing/2014/main" id="{9306C14D-413E-9A46-A2B8-0D83359CE7E2}"/>
              </a:ext>
            </a:extLst>
          </p:cNvPr>
          <p:cNvSpPr>
            <a:spLocks/>
          </p:cNvSpPr>
          <p:nvPr/>
        </p:nvSpPr>
        <p:spPr bwMode="auto">
          <a:xfrm>
            <a:off x="5547748" y="2190750"/>
            <a:ext cx="292100" cy="207963"/>
          </a:xfrm>
          <a:custGeom>
            <a:avLst/>
            <a:gdLst>
              <a:gd name="T0" fmla="*/ 2147483647 w 338"/>
              <a:gd name="T1" fmla="*/ 2147483647 h 212"/>
              <a:gd name="T2" fmla="*/ 2147483647 w 338"/>
              <a:gd name="T3" fmla="*/ 2147483647 h 212"/>
              <a:gd name="T4" fmla="*/ 2147483647 w 338"/>
              <a:gd name="T5" fmla="*/ 2147483647 h 212"/>
              <a:gd name="T6" fmla="*/ 2147483647 w 338"/>
              <a:gd name="T7" fmla="*/ 2147483647 h 212"/>
              <a:gd name="T8" fmla="*/ 2147483647 w 338"/>
              <a:gd name="T9" fmla="*/ 2147483647 h 212"/>
              <a:gd name="T10" fmla="*/ 2147483647 w 338"/>
              <a:gd name="T11" fmla="*/ 2147483647 h 212"/>
              <a:gd name="T12" fmla="*/ 2147483647 w 338"/>
              <a:gd name="T13" fmla="*/ 2147483647 h 212"/>
              <a:gd name="T14" fmla="*/ 2147483647 w 338"/>
              <a:gd name="T15" fmla="*/ 2147483647 h 212"/>
              <a:gd name="T16" fmla="*/ 2147483647 w 338"/>
              <a:gd name="T17" fmla="*/ 2147483647 h 212"/>
              <a:gd name="T18" fmla="*/ 0 w 338"/>
              <a:gd name="T19" fmla="*/ 2147483647 h 212"/>
              <a:gd name="T20" fmla="*/ 2147483647 w 338"/>
              <a:gd name="T21" fmla="*/ 0 h 212"/>
              <a:gd name="T22" fmla="*/ 2147483647 w 338"/>
              <a:gd name="T23" fmla="*/ 2147483647 h 212"/>
              <a:gd name="T24" fmla="*/ 2147483647 w 338"/>
              <a:gd name="T25" fmla="*/ 0 h 212"/>
              <a:gd name="T26" fmla="*/ 2147483647 w 338"/>
              <a:gd name="T27" fmla="*/ 2147483647 h 212"/>
              <a:gd name="T28" fmla="*/ 2147483647 w 338"/>
              <a:gd name="T29" fmla="*/ 2147483647 h 212"/>
              <a:gd name="T30" fmla="*/ 2147483647 w 338"/>
              <a:gd name="T31" fmla="*/ 2147483647 h 212"/>
              <a:gd name="T32" fmla="*/ 2147483647 w 338"/>
              <a:gd name="T33" fmla="*/ 2147483647 h 212"/>
              <a:gd name="T34" fmla="*/ 2147483647 w 338"/>
              <a:gd name="T35" fmla="*/ 2147483647 h 2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"/>
              <a:gd name="T55" fmla="*/ 0 h 212"/>
              <a:gd name="T56" fmla="*/ 338 w 338"/>
              <a:gd name="T57" fmla="*/ 212 h 2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" h="212">
                <a:moveTo>
                  <a:pt x="311" y="130"/>
                </a:moveTo>
                <a:lnTo>
                  <a:pt x="338" y="174"/>
                </a:lnTo>
                <a:lnTo>
                  <a:pt x="267" y="212"/>
                </a:lnTo>
                <a:lnTo>
                  <a:pt x="250" y="212"/>
                </a:lnTo>
                <a:lnTo>
                  <a:pt x="206" y="212"/>
                </a:lnTo>
                <a:lnTo>
                  <a:pt x="113" y="174"/>
                </a:lnTo>
                <a:lnTo>
                  <a:pt x="94" y="174"/>
                </a:lnTo>
                <a:lnTo>
                  <a:pt x="69" y="149"/>
                </a:lnTo>
                <a:lnTo>
                  <a:pt x="18" y="149"/>
                </a:lnTo>
                <a:lnTo>
                  <a:pt x="0" y="36"/>
                </a:lnTo>
                <a:lnTo>
                  <a:pt x="130" y="0"/>
                </a:lnTo>
                <a:lnTo>
                  <a:pt x="155" y="17"/>
                </a:lnTo>
                <a:lnTo>
                  <a:pt x="174" y="0"/>
                </a:lnTo>
                <a:lnTo>
                  <a:pt x="267" y="17"/>
                </a:lnTo>
                <a:lnTo>
                  <a:pt x="294" y="17"/>
                </a:lnTo>
                <a:lnTo>
                  <a:pt x="311" y="61"/>
                </a:lnTo>
                <a:lnTo>
                  <a:pt x="294" y="111"/>
                </a:lnTo>
                <a:lnTo>
                  <a:pt x="311" y="13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4" name="Freeform 234">
            <a:extLst>
              <a:ext uri="{FF2B5EF4-FFF2-40B4-BE49-F238E27FC236}">
                <a16:creationId xmlns:a16="http://schemas.microsoft.com/office/drawing/2014/main" id="{1784B79D-8AA5-CB40-9093-8AE20B9B442D}"/>
              </a:ext>
            </a:extLst>
          </p:cNvPr>
          <p:cNvSpPr>
            <a:spLocks/>
          </p:cNvSpPr>
          <p:nvPr/>
        </p:nvSpPr>
        <p:spPr bwMode="auto">
          <a:xfrm>
            <a:off x="5331848" y="2190750"/>
            <a:ext cx="231775" cy="279400"/>
          </a:xfrm>
          <a:custGeom>
            <a:avLst/>
            <a:gdLst>
              <a:gd name="T0" fmla="*/ 2147483647 w 269"/>
              <a:gd name="T1" fmla="*/ 2147483647 h 286"/>
              <a:gd name="T2" fmla="*/ 2147483647 w 269"/>
              <a:gd name="T3" fmla="*/ 2147483647 h 286"/>
              <a:gd name="T4" fmla="*/ 2147483647 w 269"/>
              <a:gd name="T5" fmla="*/ 0 h 286"/>
              <a:gd name="T6" fmla="*/ 2147483647 w 269"/>
              <a:gd name="T7" fmla="*/ 2147483647 h 286"/>
              <a:gd name="T8" fmla="*/ 2147483647 w 269"/>
              <a:gd name="T9" fmla="*/ 2147483647 h 286"/>
              <a:gd name="T10" fmla="*/ 2147483647 w 269"/>
              <a:gd name="T11" fmla="*/ 2147483647 h 286"/>
              <a:gd name="T12" fmla="*/ 2147483647 w 269"/>
              <a:gd name="T13" fmla="*/ 2147483647 h 286"/>
              <a:gd name="T14" fmla="*/ 2147483647 w 269"/>
              <a:gd name="T15" fmla="*/ 2147483647 h 286"/>
              <a:gd name="T16" fmla="*/ 2147483647 w 269"/>
              <a:gd name="T17" fmla="*/ 2147483647 h 286"/>
              <a:gd name="T18" fmla="*/ 2147483647 w 269"/>
              <a:gd name="T19" fmla="*/ 2147483647 h 286"/>
              <a:gd name="T20" fmla="*/ 2147483647 w 269"/>
              <a:gd name="T21" fmla="*/ 2147483647 h 286"/>
              <a:gd name="T22" fmla="*/ 2147483647 w 269"/>
              <a:gd name="T23" fmla="*/ 2147483647 h 286"/>
              <a:gd name="T24" fmla="*/ 2147483647 w 269"/>
              <a:gd name="T25" fmla="*/ 2147483647 h 286"/>
              <a:gd name="T26" fmla="*/ 2147483647 w 269"/>
              <a:gd name="T27" fmla="*/ 2147483647 h 286"/>
              <a:gd name="T28" fmla="*/ 2147483647 w 269"/>
              <a:gd name="T29" fmla="*/ 2147483647 h 286"/>
              <a:gd name="T30" fmla="*/ 2147483647 w 269"/>
              <a:gd name="T31" fmla="*/ 2147483647 h 286"/>
              <a:gd name="T32" fmla="*/ 0 w 269"/>
              <a:gd name="T33" fmla="*/ 2147483647 h 286"/>
              <a:gd name="T34" fmla="*/ 0 w 269"/>
              <a:gd name="T35" fmla="*/ 2147483647 h 286"/>
              <a:gd name="T36" fmla="*/ 0 w 269"/>
              <a:gd name="T37" fmla="*/ 2147483647 h 286"/>
              <a:gd name="T38" fmla="*/ 0 w 269"/>
              <a:gd name="T39" fmla="*/ 2147483647 h 286"/>
              <a:gd name="T40" fmla="*/ 2147483647 w 269"/>
              <a:gd name="T41" fmla="*/ 2147483647 h 286"/>
              <a:gd name="T42" fmla="*/ 2147483647 w 269"/>
              <a:gd name="T43" fmla="*/ 2147483647 h 286"/>
              <a:gd name="T44" fmla="*/ 2147483647 w 269"/>
              <a:gd name="T45" fmla="*/ 2147483647 h 286"/>
              <a:gd name="T46" fmla="*/ 2147483647 w 269"/>
              <a:gd name="T47" fmla="*/ 0 h 286"/>
              <a:gd name="T48" fmla="*/ 2147483647 w 269"/>
              <a:gd name="T49" fmla="*/ 0 h 286"/>
              <a:gd name="T50" fmla="*/ 2147483647 w 269"/>
              <a:gd name="T51" fmla="*/ 2147483647 h 2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9"/>
              <a:gd name="T79" fmla="*/ 0 h 286"/>
              <a:gd name="T80" fmla="*/ 269 w 269"/>
              <a:gd name="T81" fmla="*/ 286 h 2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9" h="286">
                <a:moveTo>
                  <a:pt x="162" y="17"/>
                </a:moveTo>
                <a:lnTo>
                  <a:pt x="162" y="36"/>
                </a:lnTo>
                <a:lnTo>
                  <a:pt x="225" y="0"/>
                </a:lnTo>
                <a:lnTo>
                  <a:pt x="249" y="17"/>
                </a:lnTo>
                <a:lnTo>
                  <a:pt x="225" y="17"/>
                </a:lnTo>
                <a:lnTo>
                  <a:pt x="249" y="36"/>
                </a:lnTo>
                <a:lnTo>
                  <a:pt x="269" y="149"/>
                </a:lnTo>
                <a:lnTo>
                  <a:pt x="269" y="130"/>
                </a:lnTo>
                <a:lnTo>
                  <a:pt x="187" y="174"/>
                </a:lnTo>
                <a:lnTo>
                  <a:pt x="206" y="193"/>
                </a:lnTo>
                <a:lnTo>
                  <a:pt x="249" y="242"/>
                </a:lnTo>
                <a:lnTo>
                  <a:pt x="206" y="260"/>
                </a:lnTo>
                <a:lnTo>
                  <a:pt x="225" y="286"/>
                </a:lnTo>
                <a:lnTo>
                  <a:pt x="112" y="286"/>
                </a:lnTo>
                <a:lnTo>
                  <a:pt x="49" y="286"/>
                </a:lnTo>
                <a:lnTo>
                  <a:pt x="49" y="242"/>
                </a:lnTo>
                <a:lnTo>
                  <a:pt x="0" y="193"/>
                </a:lnTo>
                <a:lnTo>
                  <a:pt x="0" y="174"/>
                </a:lnTo>
                <a:lnTo>
                  <a:pt x="0" y="149"/>
                </a:lnTo>
                <a:lnTo>
                  <a:pt x="0" y="111"/>
                </a:lnTo>
                <a:lnTo>
                  <a:pt x="30" y="80"/>
                </a:lnTo>
                <a:lnTo>
                  <a:pt x="49" y="36"/>
                </a:lnTo>
                <a:lnTo>
                  <a:pt x="68" y="36"/>
                </a:lnTo>
                <a:lnTo>
                  <a:pt x="93" y="0"/>
                </a:lnTo>
                <a:lnTo>
                  <a:pt x="112" y="0"/>
                </a:lnTo>
                <a:lnTo>
                  <a:pt x="162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" name="Freeform 235">
            <a:extLst>
              <a:ext uri="{FF2B5EF4-FFF2-40B4-BE49-F238E27FC236}">
                <a16:creationId xmlns:a16="http://schemas.microsoft.com/office/drawing/2014/main" id="{4E45217C-FE68-9943-A9D5-5ACB3ED37184}"/>
              </a:ext>
            </a:extLst>
          </p:cNvPr>
          <p:cNvSpPr>
            <a:spLocks/>
          </p:cNvSpPr>
          <p:nvPr/>
        </p:nvSpPr>
        <p:spPr bwMode="auto">
          <a:xfrm>
            <a:off x="5331848" y="2190750"/>
            <a:ext cx="231775" cy="279400"/>
          </a:xfrm>
          <a:custGeom>
            <a:avLst/>
            <a:gdLst>
              <a:gd name="T0" fmla="*/ 2147483647 w 269"/>
              <a:gd name="T1" fmla="*/ 2147483647 h 286"/>
              <a:gd name="T2" fmla="*/ 2147483647 w 269"/>
              <a:gd name="T3" fmla="*/ 2147483647 h 286"/>
              <a:gd name="T4" fmla="*/ 2147483647 w 269"/>
              <a:gd name="T5" fmla="*/ 0 h 286"/>
              <a:gd name="T6" fmla="*/ 2147483647 w 269"/>
              <a:gd name="T7" fmla="*/ 2147483647 h 286"/>
              <a:gd name="T8" fmla="*/ 2147483647 w 269"/>
              <a:gd name="T9" fmla="*/ 2147483647 h 286"/>
              <a:gd name="T10" fmla="*/ 2147483647 w 269"/>
              <a:gd name="T11" fmla="*/ 2147483647 h 286"/>
              <a:gd name="T12" fmla="*/ 2147483647 w 269"/>
              <a:gd name="T13" fmla="*/ 2147483647 h 286"/>
              <a:gd name="T14" fmla="*/ 2147483647 w 269"/>
              <a:gd name="T15" fmla="*/ 2147483647 h 286"/>
              <a:gd name="T16" fmla="*/ 2147483647 w 269"/>
              <a:gd name="T17" fmla="*/ 2147483647 h 286"/>
              <a:gd name="T18" fmla="*/ 2147483647 w 269"/>
              <a:gd name="T19" fmla="*/ 2147483647 h 286"/>
              <a:gd name="T20" fmla="*/ 2147483647 w 269"/>
              <a:gd name="T21" fmla="*/ 2147483647 h 286"/>
              <a:gd name="T22" fmla="*/ 2147483647 w 269"/>
              <a:gd name="T23" fmla="*/ 2147483647 h 286"/>
              <a:gd name="T24" fmla="*/ 2147483647 w 269"/>
              <a:gd name="T25" fmla="*/ 2147483647 h 286"/>
              <a:gd name="T26" fmla="*/ 2147483647 w 269"/>
              <a:gd name="T27" fmla="*/ 2147483647 h 286"/>
              <a:gd name="T28" fmla="*/ 2147483647 w 269"/>
              <a:gd name="T29" fmla="*/ 2147483647 h 286"/>
              <a:gd name="T30" fmla="*/ 2147483647 w 269"/>
              <a:gd name="T31" fmla="*/ 2147483647 h 286"/>
              <a:gd name="T32" fmla="*/ 0 w 269"/>
              <a:gd name="T33" fmla="*/ 2147483647 h 286"/>
              <a:gd name="T34" fmla="*/ 0 w 269"/>
              <a:gd name="T35" fmla="*/ 2147483647 h 286"/>
              <a:gd name="T36" fmla="*/ 0 w 269"/>
              <a:gd name="T37" fmla="*/ 2147483647 h 286"/>
              <a:gd name="T38" fmla="*/ 0 w 269"/>
              <a:gd name="T39" fmla="*/ 2147483647 h 286"/>
              <a:gd name="T40" fmla="*/ 2147483647 w 269"/>
              <a:gd name="T41" fmla="*/ 2147483647 h 286"/>
              <a:gd name="T42" fmla="*/ 2147483647 w 269"/>
              <a:gd name="T43" fmla="*/ 2147483647 h 286"/>
              <a:gd name="T44" fmla="*/ 2147483647 w 269"/>
              <a:gd name="T45" fmla="*/ 2147483647 h 286"/>
              <a:gd name="T46" fmla="*/ 2147483647 w 269"/>
              <a:gd name="T47" fmla="*/ 0 h 286"/>
              <a:gd name="T48" fmla="*/ 2147483647 w 269"/>
              <a:gd name="T49" fmla="*/ 0 h 286"/>
              <a:gd name="T50" fmla="*/ 2147483647 w 269"/>
              <a:gd name="T51" fmla="*/ 2147483647 h 2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9"/>
              <a:gd name="T79" fmla="*/ 0 h 286"/>
              <a:gd name="T80" fmla="*/ 269 w 269"/>
              <a:gd name="T81" fmla="*/ 286 h 2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9" h="286">
                <a:moveTo>
                  <a:pt x="162" y="17"/>
                </a:moveTo>
                <a:lnTo>
                  <a:pt x="162" y="36"/>
                </a:lnTo>
                <a:lnTo>
                  <a:pt x="225" y="0"/>
                </a:lnTo>
                <a:lnTo>
                  <a:pt x="249" y="17"/>
                </a:lnTo>
                <a:lnTo>
                  <a:pt x="225" y="17"/>
                </a:lnTo>
                <a:lnTo>
                  <a:pt x="249" y="36"/>
                </a:lnTo>
                <a:lnTo>
                  <a:pt x="269" y="149"/>
                </a:lnTo>
                <a:lnTo>
                  <a:pt x="269" y="130"/>
                </a:lnTo>
                <a:lnTo>
                  <a:pt x="187" y="174"/>
                </a:lnTo>
                <a:lnTo>
                  <a:pt x="206" y="193"/>
                </a:lnTo>
                <a:lnTo>
                  <a:pt x="249" y="242"/>
                </a:lnTo>
                <a:lnTo>
                  <a:pt x="206" y="260"/>
                </a:lnTo>
                <a:lnTo>
                  <a:pt x="225" y="286"/>
                </a:lnTo>
                <a:lnTo>
                  <a:pt x="112" y="286"/>
                </a:lnTo>
                <a:lnTo>
                  <a:pt x="49" y="286"/>
                </a:lnTo>
                <a:lnTo>
                  <a:pt x="49" y="242"/>
                </a:lnTo>
                <a:lnTo>
                  <a:pt x="0" y="193"/>
                </a:lnTo>
                <a:lnTo>
                  <a:pt x="0" y="174"/>
                </a:lnTo>
                <a:lnTo>
                  <a:pt x="0" y="149"/>
                </a:lnTo>
                <a:lnTo>
                  <a:pt x="0" y="111"/>
                </a:lnTo>
                <a:lnTo>
                  <a:pt x="30" y="80"/>
                </a:lnTo>
                <a:lnTo>
                  <a:pt x="49" y="36"/>
                </a:lnTo>
                <a:lnTo>
                  <a:pt x="68" y="36"/>
                </a:lnTo>
                <a:lnTo>
                  <a:pt x="93" y="0"/>
                </a:lnTo>
                <a:lnTo>
                  <a:pt x="112" y="0"/>
                </a:lnTo>
                <a:lnTo>
                  <a:pt x="162" y="17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6" name="Freeform 236">
            <a:extLst>
              <a:ext uri="{FF2B5EF4-FFF2-40B4-BE49-F238E27FC236}">
                <a16:creationId xmlns:a16="http://schemas.microsoft.com/office/drawing/2014/main" id="{06C77926-6A3D-B742-812F-FC67EFDCE4CA}"/>
              </a:ext>
            </a:extLst>
          </p:cNvPr>
          <p:cNvSpPr>
            <a:spLocks/>
          </p:cNvSpPr>
          <p:nvPr/>
        </p:nvSpPr>
        <p:spPr bwMode="auto">
          <a:xfrm>
            <a:off x="5239773" y="2317750"/>
            <a:ext cx="90487" cy="58738"/>
          </a:xfrm>
          <a:custGeom>
            <a:avLst/>
            <a:gdLst>
              <a:gd name="T0" fmla="*/ 2147483647 w 105"/>
              <a:gd name="T1" fmla="*/ 0 h 61"/>
              <a:gd name="T2" fmla="*/ 0 w 105"/>
              <a:gd name="T3" fmla="*/ 2147483647 h 61"/>
              <a:gd name="T4" fmla="*/ 2147483647 w 105"/>
              <a:gd name="T5" fmla="*/ 2147483647 h 61"/>
              <a:gd name="T6" fmla="*/ 2147483647 w 105"/>
              <a:gd name="T7" fmla="*/ 2147483647 h 61"/>
              <a:gd name="T8" fmla="*/ 2147483647 w 105"/>
              <a:gd name="T9" fmla="*/ 2147483647 h 61"/>
              <a:gd name="T10" fmla="*/ 2147483647 w 105"/>
              <a:gd name="T11" fmla="*/ 2147483647 h 61"/>
              <a:gd name="T12" fmla="*/ 2147483647 w 105"/>
              <a:gd name="T13" fmla="*/ 2147483647 h 61"/>
              <a:gd name="T14" fmla="*/ 2147483647 w 105"/>
              <a:gd name="T15" fmla="*/ 2147483647 h 61"/>
              <a:gd name="T16" fmla="*/ 2147483647 w 105"/>
              <a:gd name="T17" fmla="*/ 0 h 61"/>
              <a:gd name="T18" fmla="*/ 2147483647 w 105"/>
              <a:gd name="T19" fmla="*/ 0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61"/>
              <a:gd name="T32" fmla="*/ 105 w 105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61">
                <a:moveTo>
                  <a:pt x="17" y="0"/>
                </a:moveTo>
                <a:lnTo>
                  <a:pt x="0" y="17"/>
                </a:lnTo>
                <a:lnTo>
                  <a:pt x="42" y="61"/>
                </a:lnTo>
                <a:lnTo>
                  <a:pt x="61" y="42"/>
                </a:lnTo>
                <a:lnTo>
                  <a:pt x="61" y="61"/>
                </a:lnTo>
                <a:lnTo>
                  <a:pt x="86" y="61"/>
                </a:lnTo>
                <a:lnTo>
                  <a:pt x="105" y="42"/>
                </a:lnTo>
                <a:lnTo>
                  <a:pt x="105" y="17"/>
                </a:lnTo>
                <a:lnTo>
                  <a:pt x="61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7" name="Freeform 237">
            <a:extLst>
              <a:ext uri="{FF2B5EF4-FFF2-40B4-BE49-F238E27FC236}">
                <a16:creationId xmlns:a16="http://schemas.microsoft.com/office/drawing/2014/main" id="{053471B8-A8CF-3C49-A897-2E74E11E0AB2}"/>
              </a:ext>
            </a:extLst>
          </p:cNvPr>
          <p:cNvSpPr>
            <a:spLocks/>
          </p:cNvSpPr>
          <p:nvPr/>
        </p:nvSpPr>
        <p:spPr bwMode="auto">
          <a:xfrm>
            <a:off x="5239773" y="2317750"/>
            <a:ext cx="90487" cy="58738"/>
          </a:xfrm>
          <a:custGeom>
            <a:avLst/>
            <a:gdLst>
              <a:gd name="T0" fmla="*/ 2147483647 w 105"/>
              <a:gd name="T1" fmla="*/ 0 h 61"/>
              <a:gd name="T2" fmla="*/ 0 w 105"/>
              <a:gd name="T3" fmla="*/ 2147483647 h 61"/>
              <a:gd name="T4" fmla="*/ 2147483647 w 105"/>
              <a:gd name="T5" fmla="*/ 2147483647 h 61"/>
              <a:gd name="T6" fmla="*/ 2147483647 w 105"/>
              <a:gd name="T7" fmla="*/ 2147483647 h 61"/>
              <a:gd name="T8" fmla="*/ 2147483647 w 105"/>
              <a:gd name="T9" fmla="*/ 2147483647 h 61"/>
              <a:gd name="T10" fmla="*/ 2147483647 w 105"/>
              <a:gd name="T11" fmla="*/ 2147483647 h 61"/>
              <a:gd name="T12" fmla="*/ 2147483647 w 105"/>
              <a:gd name="T13" fmla="*/ 2147483647 h 61"/>
              <a:gd name="T14" fmla="*/ 2147483647 w 105"/>
              <a:gd name="T15" fmla="*/ 2147483647 h 61"/>
              <a:gd name="T16" fmla="*/ 2147483647 w 105"/>
              <a:gd name="T17" fmla="*/ 0 h 61"/>
              <a:gd name="T18" fmla="*/ 2147483647 w 105"/>
              <a:gd name="T19" fmla="*/ 0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61"/>
              <a:gd name="T32" fmla="*/ 105 w 105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61">
                <a:moveTo>
                  <a:pt x="17" y="0"/>
                </a:moveTo>
                <a:lnTo>
                  <a:pt x="0" y="17"/>
                </a:lnTo>
                <a:lnTo>
                  <a:pt x="42" y="61"/>
                </a:lnTo>
                <a:lnTo>
                  <a:pt x="61" y="42"/>
                </a:lnTo>
                <a:lnTo>
                  <a:pt x="61" y="61"/>
                </a:lnTo>
                <a:lnTo>
                  <a:pt x="86" y="61"/>
                </a:lnTo>
                <a:lnTo>
                  <a:pt x="105" y="42"/>
                </a:lnTo>
                <a:lnTo>
                  <a:pt x="105" y="17"/>
                </a:lnTo>
                <a:lnTo>
                  <a:pt x="61" y="0"/>
                </a:lnTo>
                <a:lnTo>
                  <a:pt x="17" y="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8" name="Freeform 238">
            <a:extLst>
              <a:ext uri="{FF2B5EF4-FFF2-40B4-BE49-F238E27FC236}">
                <a16:creationId xmlns:a16="http://schemas.microsoft.com/office/drawing/2014/main" id="{5FF84E33-198C-C044-8687-90E7B2B7DB1A}"/>
              </a:ext>
            </a:extLst>
          </p:cNvPr>
          <p:cNvSpPr>
            <a:spLocks/>
          </p:cNvSpPr>
          <p:nvPr/>
        </p:nvSpPr>
        <p:spPr bwMode="auto">
          <a:xfrm>
            <a:off x="5314385" y="1576388"/>
            <a:ext cx="623888" cy="477837"/>
          </a:xfrm>
          <a:custGeom>
            <a:avLst/>
            <a:gdLst>
              <a:gd name="T0" fmla="*/ 2147483647 w 718"/>
              <a:gd name="T1" fmla="*/ 2147483647 h 486"/>
              <a:gd name="T2" fmla="*/ 2147483647 w 718"/>
              <a:gd name="T3" fmla="*/ 2147483647 h 486"/>
              <a:gd name="T4" fmla="*/ 2147483647 w 718"/>
              <a:gd name="T5" fmla="*/ 2147483647 h 486"/>
              <a:gd name="T6" fmla="*/ 2147483647 w 718"/>
              <a:gd name="T7" fmla="*/ 2147483647 h 486"/>
              <a:gd name="T8" fmla="*/ 2147483647 w 718"/>
              <a:gd name="T9" fmla="*/ 2147483647 h 486"/>
              <a:gd name="T10" fmla="*/ 2147483647 w 718"/>
              <a:gd name="T11" fmla="*/ 2147483647 h 486"/>
              <a:gd name="T12" fmla="*/ 2147483647 w 718"/>
              <a:gd name="T13" fmla="*/ 2147483647 h 486"/>
              <a:gd name="T14" fmla="*/ 2147483647 w 718"/>
              <a:gd name="T15" fmla="*/ 2147483647 h 486"/>
              <a:gd name="T16" fmla="*/ 2147483647 w 718"/>
              <a:gd name="T17" fmla="*/ 2147483647 h 486"/>
              <a:gd name="T18" fmla="*/ 2147483647 w 718"/>
              <a:gd name="T19" fmla="*/ 2147483647 h 486"/>
              <a:gd name="T20" fmla="*/ 2147483647 w 718"/>
              <a:gd name="T21" fmla="*/ 2147483647 h 486"/>
              <a:gd name="T22" fmla="*/ 2147483647 w 718"/>
              <a:gd name="T23" fmla="*/ 2147483647 h 486"/>
              <a:gd name="T24" fmla="*/ 2147483647 w 718"/>
              <a:gd name="T25" fmla="*/ 2147483647 h 486"/>
              <a:gd name="T26" fmla="*/ 2147483647 w 718"/>
              <a:gd name="T27" fmla="*/ 0 h 486"/>
              <a:gd name="T28" fmla="*/ 2147483647 w 718"/>
              <a:gd name="T29" fmla="*/ 2147483647 h 486"/>
              <a:gd name="T30" fmla="*/ 2147483647 w 718"/>
              <a:gd name="T31" fmla="*/ 2147483647 h 486"/>
              <a:gd name="T32" fmla="*/ 2147483647 w 718"/>
              <a:gd name="T33" fmla="*/ 2147483647 h 486"/>
              <a:gd name="T34" fmla="*/ 2147483647 w 718"/>
              <a:gd name="T35" fmla="*/ 0 h 486"/>
              <a:gd name="T36" fmla="*/ 2147483647 w 718"/>
              <a:gd name="T37" fmla="*/ 2147483647 h 486"/>
              <a:gd name="T38" fmla="*/ 2147483647 w 718"/>
              <a:gd name="T39" fmla="*/ 2147483647 h 486"/>
              <a:gd name="T40" fmla="*/ 2147483647 w 718"/>
              <a:gd name="T41" fmla="*/ 2147483647 h 486"/>
              <a:gd name="T42" fmla="*/ 2147483647 w 718"/>
              <a:gd name="T43" fmla="*/ 2147483647 h 486"/>
              <a:gd name="T44" fmla="*/ 2147483647 w 718"/>
              <a:gd name="T45" fmla="*/ 2147483647 h 486"/>
              <a:gd name="T46" fmla="*/ 2147483647 w 718"/>
              <a:gd name="T47" fmla="*/ 2147483647 h 486"/>
              <a:gd name="T48" fmla="*/ 2147483647 w 718"/>
              <a:gd name="T49" fmla="*/ 2147483647 h 486"/>
              <a:gd name="T50" fmla="*/ 2147483647 w 718"/>
              <a:gd name="T51" fmla="*/ 2147483647 h 486"/>
              <a:gd name="T52" fmla="*/ 2147483647 w 718"/>
              <a:gd name="T53" fmla="*/ 2147483647 h 486"/>
              <a:gd name="T54" fmla="*/ 2147483647 w 718"/>
              <a:gd name="T55" fmla="*/ 2147483647 h 486"/>
              <a:gd name="T56" fmla="*/ 2147483647 w 718"/>
              <a:gd name="T57" fmla="*/ 2147483647 h 486"/>
              <a:gd name="T58" fmla="*/ 2147483647 w 718"/>
              <a:gd name="T59" fmla="*/ 2147483647 h 486"/>
              <a:gd name="T60" fmla="*/ 2147483647 w 718"/>
              <a:gd name="T61" fmla="*/ 2147483647 h 486"/>
              <a:gd name="T62" fmla="*/ 2147483647 w 718"/>
              <a:gd name="T63" fmla="*/ 2147483647 h 486"/>
              <a:gd name="T64" fmla="*/ 2147483647 w 718"/>
              <a:gd name="T65" fmla="*/ 2147483647 h 486"/>
              <a:gd name="T66" fmla="*/ 2147483647 w 718"/>
              <a:gd name="T67" fmla="*/ 2147483647 h 486"/>
              <a:gd name="T68" fmla="*/ 2147483647 w 718"/>
              <a:gd name="T69" fmla="*/ 2147483647 h 486"/>
              <a:gd name="T70" fmla="*/ 2147483647 w 718"/>
              <a:gd name="T71" fmla="*/ 2147483647 h 486"/>
              <a:gd name="T72" fmla="*/ 2147483647 w 718"/>
              <a:gd name="T73" fmla="*/ 2147483647 h 486"/>
              <a:gd name="T74" fmla="*/ 0 w 718"/>
              <a:gd name="T75" fmla="*/ 2147483647 h 486"/>
              <a:gd name="T76" fmla="*/ 0 w 718"/>
              <a:gd name="T77" fmla="*/ 2147483647 h 486"/>
              <a:gd name="T78" fmla="*/ 0 w 718"/>
              <a:gd name="T79" fmla="*/ 2147483647 h 486"/>
              <a:gd name="T80" fmla="*/ 2147483647 w 718"/>
              <a:gd name="T81" fmla="*/ 2147483647 h 486"/>
              <a:gd name="T82" fmla="*/ 0 w 718"/>
              <a:gd name="T83" fmla="*/ 2147483647 h 486"/>
              <a:gd name="T84" fmla="*/ 2147483647 w 718"/>
              <a:gd name="T85" fmla="*/ 2147483647 h 486"/>
              <a:gd name="T86" fmla="*/ 2147483647 w 718"/>
              <a:gd name="T87" fmla="*/ 2147483647 h 486"/>
              <a:gd name="T88" fmla="*/ 2147483647 w 718"/>
              <a:gd name="T89" fmla="*/ 2147483647 h 486"/>
              <a:gd name="T90" fmla="*/ 2147483647 w 718"/>
              <a:gd name="T91" fmla="*/ 2147483647 h 486"/>
              <a:gd name="T92" fmla="*/ 2147483647 w 718"/>
              <a:gd name="T93" fmla="*/ 2147483647 h 486"/>
              <a:gd name="T94" fmla="*/ 2147483647 w 718"/>
              <a:gd name="T95" fmla="*/ 2147483647 h 486"/>
              <a:gd name="T96" fmla="*/ 2147483647 w 718"/>
              <a:gd name="T97" fmla="*/ 2147483647 h 486"/>
              <a:gd name="T98" fmla="*/ 2147483647 w 718"/>
              <a:gd name="T99" fmla="*/ 2147483647 h 486"/>
              <a:gd name="T100" fmla="*/ 2147483647 w 718"/>
              <a:gd name="T101" fmla="*/ 2147483647 h 486"/>
              <a:gd name="T102" fmla="*/ 2147483647 w 718"/>
              <a:gd name="T103" fmla="*/ 2147483647 h 486"/>
              <a:gd name="T104" fmla="*/ 2147483647 w 718"/>
              <a:gd name="T105" fmla="*/ 2147483647 h 486"/>
              <a:gd name="T106" fmla="*/ 2147483647 w 718"/>
              <a:gd name="T107" fmla="*/ 2147483647 h 486"/>
              <a:gd name="T108" fmla="*/ 2147483647 w 718"/>
              <a:gd name="T109" fmla="*/ 2147483647 h 486"/>
              <a:gd name="T110" fmla="*/ 2147483647 w 718"/>
              <a:gd name="T111" fmla="*/ 2147483647 h 486"/>
              <a:gd name="T112" fmla="*/ 2147483647 w 718"/>
              <a:gd name="T113" fmla="*/ 2147483647 h 486"/>
              <a:gd name="T114" fmla="*/ 2147483647 w 718"/>
              <a:gd name="T115" fmla="*/ 2147483647 h 486"/>
              <a:gd name="T116" fmla="*/ 2147483647 w 718"/>
              <a:gd name="T117" fmla="*/ 2147483647 h 486"/>
              <a:gd name="T118" fmla="*/ 2147483647 w 718"/>
              <a:gd name="T119" fmla="*/ 2147483647 h 486"/>
              <a:gd name="T120" fmla="*/ 2147483647 w 718"/>
              <a:gd name="T121" fmla="*/ 2147483647 h 486"/>
              <a:gd name="T122" fmla="*/ 2147483647 w 718"/>
              <a:gd name="T123" fmla="*/ 2147483647 h 4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8"/>
              <a:gd name="T187" fmla="*/ 0 h 486"/>
              <a:gd name="T188" fmla="*/ 718 w 718"/>
              <a:gd name="T189" fmla="*/ 486 h 4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8" h="486">
                <a:moveTo>
                  <a:pt x="423" y="85"/>
                </a:moveTo>
                <a:lnTo>
                  <a:pt x="442" y="61"/>
                </a:lnTo>
                <a:lnTo>
                  <a:pt x="491" y="85"/>
                </a:lnTo>
                <a:lnTo>
                  <a:pt x="562" y="85"/>
                </a:lnTo>
                <a:lnTo>
                  <a:pt x="579" y="85"/>
                </a:lnTo>
                <a:lnTo>
                  <a:pt x="579" y="42"/>
                </a:lnTo>
                <a:lnTo>
                  <a:pt x="631" y="42"/>
                </a:lnTo>
                <a:lnTo>
                  <a:pt x="674" y="61"/>
                </a:lnTo>
                <a:lnTo>
                  <a:pt x="674" y="85"/>
                </a:lnTo>
                <a:lnTo>
                  <a:pt x="718" y="61"/>
                </a:lnTo>
                <a:lnTo>
                  <a:pt x="648" y="42"/>
                </a:lnTo>
                <a:lnTo>
                  <a:pt x="718" y="24"/>
                </a:lnTo>
                <a:lnTo>
                  <a:pt x="648" y="24"/>
                </a:lnTo>
                <a:lnTo>
                  <a:pt x="631" y="0"/>
                </a:lnTo>
                <a:lnTo>
                  <a:pt x="604" y="24"/>
                </a:lnTo>
                <a:lnTo>
                  <a:pt x="579" y="24"/>
                </a:lnTo>
                <a:lnTo>
                  <a:pt x="562" y="24"/>
                </a:lnTo>
                <a:lnTo>
                  <a:pt x="562" y="0"/>
                </a:lnTo>
                <a:lnTo>
                  <a:pt x="535" y="24"/>
                </a:lnTo>
                <a:lnTo>
                  <a:pt x="491" y="24"/>
                </a:lnTo>
                <a:lnTo>
                  <a:pt x="442" y="42"/>
                </a:lnTo>
                <a:lnTo>
                  <a:pt x="379" y="42"/>
                </a:lnTo>
                <a:lnTo>
                  <a:pt x="337" y="61"/>
                </a:lnTo>
                <a:lnTo>
                  <a:pt x="337" y="85"/>
                </a:lnTo>
                <a:lnTo>
                  <a:pt x="362" y="85"/>
                </a:lnTo>
                <a:lnTo>
                  <a:pt x="337" y="85"/>
                </a:lnTo>
                <a:lnTo>
                  <a:pt x="310" y="85"/>
                </a:lnTo>
                <a:lnTo>
                  <a:pt x="310" y="61"/>
                </a:lnTo>
                <a:lnTo>
                  <a:pt x="267" y="85"/>
                </a:lnTo>
                <a:lnTo>
                  <a:pt x="286" y="105"/>
                </a:lnTo>
                <a:lnTo>
                  <a:pt x="310" y="105"/>
                </a:lnTo>
                <a:lnTo>
                  <a:pt x="242" y="154"/>
                </a:lnTo>
                <a:lnTo>
                  <a:pt x="206" y="217"/>
                </a:lnTo>
                <a:lnTo>
                  <a:pt x="129" y="286"/>
                </a:lnTo>
                <a:lnTo>
                  <a:pt x="112" y="261"/>
                </a:lnTo>
                <a:lnTo>
                  <a:pt x="85" y="311"/>
                </a:lnTo>
                <a:lnTo>
                  <a:pt x="68" y="311"/>
                </a:lnTo>
                <a:lnTo>
                  <a:pt x="0" y="354"/>
                </a:lnTo>
                <a:lnTo>
                  <a:pt x="0" y="373"/>
                </a:lnTo>
                <a:lnTo>
                  <a:pt x="0" y="391"/>
                </a:lnTo>
                <a:lnTo>
                  <a:pt x="17" y="417"/>
                </a:lnTo>
                <a:lnTo>
                  <a:pt x="0" y="442"/>
                </a:lnTo>
                <a:lnTo>
                  <a:pt x="17" y="442"/>
                </a:lnTo>
                <a:lnTo>
                  <a:pt x="17" y="486"/>
                </a:lnTo>
                <a:lnTo>
                  <a:pt x="68" y="486"/>
                </a:lnTo>
                <a:lnTo>
                  <a:pt x="154" y="442"/>
                </a:lnTo>
                <a:lnTo>
                  <a:pt x="181" y="442"/>
                </a:lnTo>
                <a:lnTo>
                  <a:pt x="206" y="417"/>
                </a:lnTo>
                <a:lnTo>
                  <a:pt x="225" y="417"/>
                </a:lnTo>
                <a:lnTo>
                  <a:pt x="206" y="373"/>
                </a:lnTo>
                <a:lnTo>
                  <a:pt x="225" y="373"/>
                </a:lnTo>
                <a:lnTo>
                  <a:pt x="206" y="311"/>
                </a:lnTo>
                <a:lnTo>
                  <a:pt x="206" y="261"/>
                </a:lnTo>
                <a:lnTo>
                  <a:pt x="267" y="261"/>
                </a:lnTo>
                <a:lnTo>
                  <a:pt x="242" y="242"/>
                </a:lnTo>
                <a:lnTo>
                  <a:pt x="267" y="173"/>
                </a:lnTo>
                <a:lnTo>
                  <a:pt x="310" y="154"/>
                </a:lnTo>
                <a:lnTo>
                  <a:pt x="337" y="105"/>
                </a:lnTo>
                <a:lnTo>
                  <a:pt x="362" y="105"/>
                </a:lnTo>
                <a:lnTo>
                  <a:pt x="379" y="85"/>
                </a:lnTo>
                <a:lnTo>
                  <a:pt x="423" y="105"/>
                </a:lnTo>
                <a:lnTo>
                  <a:pt x="423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9" name="Freeform 239">
            <a:extLst>
              <a:ext uri="{FF2B5EF4-FFF2-40B4-BE49-F238E27FC236}">
                <a16:creationId xmlns:a16="http://schemas.microsoft.com/office/drawing/2014/main" id="{37573B73-1C3F-EB4D-A7EB-206DBA94A1C1}"/>
              </a:ext>
            </a:extLst>
          </p:cNvPr>
          <p:cNvSpPr>
            <a:spLocks/>
          </p:cNvSpPr>
          <p:nvPr/>
        </p:nvSpPr>
        <p:spPr bwMode="auto">
          <a:xfrm>
            <a:off x="5314385" y="1576388"/>
            <a:ext cx="623888" cy="477837"/>
          </a:xfrm>
          <a:custGeom>
            <a:avLst/>
            <a:gdLst>
              <a:gd name="T0" fmla="*/ 2147483647 w 718"/>
              <a:gd name="T1" fmla="*/ 2147483647 h 486"/>
              <a:gd name="T2" fmla="*/ 2147483647 w 718"/>
              <a:gd name="T3" fmla="*/ 2147483647 h 486"/>
              <a:gd name="T4" fmla="*/ 2147483647 w 718"/>
              <a:gd name="T5" fmla="*/ 2147483647 h 486"/>
              <a:gd name="T6" fmla="*/ 2147483647 w 718"/>
              <a:gd name="T7" fmla="*/ 2147483647 h 486"/>
              <a:gd name="T8" fmla="*/ 2147483647 w 718"/>
              <a:gd name="T9" fmla="*/ 2147483647 h 486"/>
              <a:gd name="T10" fmla="*/ 2147483647 w 718"/>
              <a:gd name="T11" fmla="*/ 2147483647 h 486"/>
              <a:gd name="T12" fmla="*/ 2147483647 w 718"/>
              <a:gd name="T13" fmla="*/ 2147483647 h 486"/>
              <a:gd name="T14" fmla="*/ 2147483647 w 718"/>
              <a:gd name="T15" fmla="*/ 2147483647 h 486"/>
              <a:gd name="T16" fmla="*/ 2147483647 w 718"/>
              <a:gd name="T17" fmla="*/ 2147483647 h 486"/>
              <a:gd name="T18" fmla="*/ 2147483647 w 718"/>
              <a:gd name="T19" fmla="*/ 2147483647 h 486"/>
              <a:gd name="T20" fmla="*/ 2147483647 w 718"/>
              <a:gd name="T21" fmla="*/ 2147483647 h 486"/>
              <a:gd name="T22" fmla="*/ 2147483647 w 718"/>
              <a:gd name="T23" fmla="*/ 2147483647 h 486"/>
              <a:gd name="T24" fmla="*/ 2147483647 w 718"/>
              <a:gd name="T25" fmla="*/ 2147483647 h 486"/>
              <a:gd name="T26" fmla="*/ 2147483647 w 718"/>
              <a:gd name="T27" fmla="*/ 0 h 486"/>
              <a:gd name="T28" fmla="*/ 2147483647 w 718"/>
              <a:gd name="T29" fmla="*/ 2147483647 h 486"/>
              <a:gd name="T30" fmla="*/ 2147483647 w 718"/>
              <a:gd name="T31" fmla="*/ 2147483647 h 486"/>
              <a:gd name="T32" fmla="*/ 2147483647 w 718"/>
              <a:gd name="T33" fmla="*/ 2147483647 h 486"/>
              <a:gd name="T34" fmla="*/ 2147483647 w 718"/>
              <a:gd name="T35" fmla="*/ 0 h 486"/>
              <a:gd name="T36" fmla="*/ 2147483647 w 718"/>
              <a:gd name="T37" fmla="*/ 2147483647 h 486"/>
              <a:gd name="T38" fmla="*/ 2147483647 w 718"/>
              <a:gd name="T39" fmla="*/ 2147483647 h 486"/>
              <a:gd name="T40" fmla="*/ 2147483647 w 718"/>
              <a:gd name="T41" fmla="*/ 2147483647 h 486"/>
              <a:gd name="T42" fmla="*/ 2147483647 w 718"/>
              <a:gd name="T43" fmla="*/ 2147483647 h 486"/>
              <a:gd name="T44" fmla="*/ 2147483647 w 718"/>
              <a:gd name="T45" fmla="*/ 2147483647 h 486"/>
              <a:gd name="T46" fmla="*/ 2147483647 w 718"/>
              <a:gd name="T47" fmla="*/ 2147483647 h 486"/>
              <a:gd name="T48" fmla="*/ 2147483647 w 718"/>
              <a:gd name="T49" fmla="*/ 2147483647 h 486"/>
              <a:gd name="T50" fmla="*/ 2147483647 w 718"/>
              <a:gd name="T51" fmla="*/ 2147483647 h 486"/>
              <a:gd name="T52" fmla="*/ 2147483647 w 718"/>
              <a:gd name="T53" fmla="*/ 2147483647 h 486"/>
              <a:gd name="T54" fmla="*/ 2147483647 w 718"/>
              <a:gd name="T55" fmla="*/ 2147483647 h 486"/>
              <a:gd name="T56" fmla="*/ 2147483647 w 718"/>
              <a:gd name="T57" fmla="*/ 2147483647 h 486"/>
              <a:gd name="T58" fmla="*/ 2147483647 w 718"/>
              <a:gd name="T59" fmla="*/ 2147483647 h 486"/>
              <a:gd name="T60" fmla="*/ 2147483647 w 718"/>
              <a:gd name="T61" fmla="*/ 2147483647 h 486"/>
              <a:gd name="T62" fmla="*/ 2147483647 w 718"/>
              <a:gd name="T63" fmla="*/ 2147483647 h 486"/>
              <a:gd name="T64" fmla="*/ 2147483647 w 718"/>
              <a:gd name="T65" fmla="*/ 2147483647 h 486"/>
              <a:gd name="T66" fmla="*/ 2147483647 w 718"/>
              <a:gd name="T67" fmla="*/ 2147483647 h 486"/>
              <a:gd name="T68" fmla="*/ 2147483647 w 718"/>
              <a:gd name="T69" fmla="*/ 2147483647 h 486"/>
              <a:gd name="T70" fmla="*/ 2147483647 w 718"/>
              <a:gd name="T71" fmla="*/ 2147483647 h 486"/>
              <a:gd name="T72" fmla="*/ 2147483647 w 718"/>
              <a:gd name="T73" fmla="*/ 2147483647 h 486"/>
              <a:gd name="T74" fmla="*/ 0 w 718"/>
              <a:gd name="T75" fmla="*/ 2147483647 h 486"/>
              <a:gd name="T76" fmla="*/ 0 w 718"/>
              <a:gd name="T77" fmla="*/ 2147483647 h 486"/>
              <a:gd name="T78" fmla="*/ 0 w 718"/>
              <a:gd name="T79" fmla="*/ 2147483647 h 486"/>
              <a:gd name="T80" fmla="*/ 2147483647 w 718"/>
              <a:gd name="T81" fmla="*/ 2147483647 h 486"/>
              <a:gd name="T82" fmla="*/ 0 w 718"/>
              <a:gd name="T83" fmla="*/ 2147483647 h 486"/>
              <a:gd name="T84" fmla="*/ 2147483647 w 718"/>
              <a:gd name="T85" fmla="*/ 2147483647 h 486"/>
              <a:gd name="T86" fmla="*/ 2147483647 w 718"/>
              <a:gd name="T87" fmla="*/ 2147483647 h 486"/>
              <a:gd name="T88" fmla="*/ 2147483647 w 718"/>
              <a:gd name="T89" fmla="*/ 2147483647 h 486"/>
              <a:gd name="T90" fmla="*/ 2147483647 w 718"/>
              <a:gd name="T91" fmla="*/ 2147483647 h 486"/>
              <a:gd name="T92" fmla="*/ 2147483647 w 718"/>
              <a:gd name="T93" fmla="*/ 2147483647 h 486"/>
              <a:gd name="T94" fmla="*/ 2147483647 w 718"/>
              <a:gd name="T95" fmla="*/ 2147483647 h 486"/>
              <a:gd name="T96" fmla="*/ 2147483647 w 718"/>
              <a:gd name="T97" fmla="*/ 2147483647 h 486"/>
              <a:gd name="T98" fmla="*/ 2147483647 w 718"/>
              <a:gd name="T99" fmla="*/ 2147483647 h 486"/>
              <a:gd name="T100" fmla="*/ 2147483647 w 718"/>
              <a:gd name="T101" fmla="*/ 2147483647 h 486"/>
              <a:gd name="T102" fmla="*/ 2147483647 w 718"/>
              <a:gd name="T103" fmla="*/ 2147483647 h 486"/>
              <a:gd name="T104" fmla="*/ 2147483647 w 718"/>
              <a:gd name="T105" fmla="*/ 2147483647 h 486"/>
              <a:gd name="T106" fmla="*/ 2147483647 w 718"/>
              <a:gd name="T107" fmla="*/ 2147483647 h 486"/>
              <a:gd name="T108" fmla="*/ 2147483647 w 718"/>
              <a:gd name="T109" fmla="*/ 2147483647 h 486"/>
              <a:gd name="T110" fmla="*/ 2147483647 w 718"/>
              <a:gd name="T111" fmla="*/ 2147483647 h 486"/>
              <a:gd name="T112" fmla="*/ 2147483647 w 718"/>
              <a:gd name="T113" fmla="*/ 2147483647 h 486"/>
              <a:gd name="T114" fmla="*/ 2147483647 w 718"/>
              <a:gd name="T115" fmla="*/ 2147483647 h 486"/>
              <a:gd name="T116" fmla="*/ 2147483647 w 718"/>
              <a:gd name="T117" fmla="*/ 2147483647 h 486"/>
              <a:gd name="T118" fmla="*/ 2147483647 w 718"/>
              <a:gd name="T119" fmla="*/ 2147483647 h 486"/>
              <a:gd name="T120" fmla="*/ 2147483647 w 718"/>
              <a:gd name="T121" fmla="*/ 2147483647 h 486"/>
              <a:gd name="T122" fmla="*/ 2147483647 w 718"/>
              <a:gd name="T123" fmla="*/ 2147483647 h 4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8"/>
              <a:gd name="T187" fmla="*/ 0 h 486"/>
              <a:gd name="T188" fmla="*/ 718 w 718"/>
              <a:gd name="T189" fmla="*/ 486 h 4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8" h="486">
                <a:moveTo>
                  <a:pt x="423" y="85"/>
                </a:moveTo>
                <a:lnTo>
                  <a:pt x="442" y="61"/>
                </a:lnTo>
                <a:lnTo>
                  <a:pt x="491" y="85"/>
                </a:lnTo>
                <a:lnTo>
                  <a:pt x="562" y="85"/>
                </a:lnTo>
                <a:lnTo>
                  <a:pt x="579" y="85"/>
                </a:lnTo>
                <a:lnTo>
                  <a:pt x="579" y="42"/>
                </a:lnTo>
                <a:lnTo>
                  <a:pt x="631" y="42"/>
                </a:lnTo>
                <a:lnTo>
                  <a:pt x="674" y="61"/>
                </a:lnTo>
                <a:lnTo>
                  <a:pt x="674" y="85"/>
                </a:lnTo>
                <a:lnTo>
                  <a:pt x="718" y="61"/>
                </a:lnTo>
                <a:lnTo>
                  <a:pt x="648" y="42"/>
                </a:lnTo>
                <a:lnTo>
                  <a:pt x="718" y="24"/>
                </a:lnTo>
                <a:lnTo>
                  <a:pt x="648" y="24"/>
                </a:lnTo>
                <a:lnTo>
                  <a:pt x="631" y="0"/>
                </a:lnTo>
                <a:lnTo>
                  <a:pt x="604" y="24"/>
                </a:lnTo>
                <a:lnTo>
                  <a:pt x="579" y="24"/>
                </a:lnTo>
                <a:lnTo>
                  <a:pt x="562" y="24"/>
                </a:lnTo>
                <a:lnTo>
                  <a:pt x="562" y="0"/>
                </a:lnTo>
                <a:lnTo>
                  <a:pt x="535" y="24"/>
                </a:lnTo>
                <a:lnTo>
                  <a:pt x="491" y="24"/>
                </a:lnTo>
                <a:lnTo>
                  <a:pt x="442" y="42"/>
                </a:lnTo>
                <a:lnTo>
                  <a:pt x="379" y="42"/>
                </a:lnTo>
                <a:lnTo>
                  <a:pt x="337" y="61"/>
                </a:lnTo>
                <a:lnTo>
                  <a:pt x="337" y="85"/>
                </a:lnTo>
                <a:lnTo>
                  <a:pt x="362" y="85"/>
                </a:lnTo>
                <a:lnTo>
                  <a:pt x="337" y="85"/>
                </a:lnTo>
                <a:lnTo>
                  <a:pt x="310" y="85"/>
                </a:lnTo>
                <a:lnTo>
                  <a:pt x="310" y="61"/>
                </a:lnTo>
                <a:lnTo>
                  <a:pt x="267" y="85"/>
                </a:lnTo>
                <a:lnTo>
                  <a:pt x="286" y="105"/>
                </a:lnTo>
                <a:lnTo>
                  <a:pt x="310" y="105"/>
                </a:lnTo>
                <a:lnTo>
                  <a:pt x="242" y="154"/>
                </a:lnTo>
                <a:lnTo>
                  <a:pt x="206" y="217"/>
                </a:lnTo>
                <a:lnTo>
                  <a:pt x="129" y="286"/>
                </a:lnTo>
                <a:lnTo>
                  <a:pt x="112" y="261"/>
                </a:lnTo>
                <a:lnTo>
                  <a:pt x="85" y="311"/>
                </a:lnTo>
                <a:lnTo>
                  <a:pt x="68" y="311"/>
                </a:lnTo>
                <a:lnTo>
                  <a:pt x="0" y="354"/>
                </a:lnTo>
                <a:lnTo>
                  <a:pt x="0" y="373"/>
                </a:lnTo>
                <a:lnTo>
                  <a:pt x="0" y="391"/>
                </a:lnTo>
                <a:lnTo>
                  <a:pt x="17" y="417"/>
                </a:lnTo>
                <a:lnTo>
                  <a:pt x="0" y="442"/>
                </a:lnTo>
                <a:lnTo>
                  <a:pt x="17" y="442"/>
                </a:lnTo>
                <a:lnTo>
                  <a:pt x="17" y="486"/>
                </a:lnTo>
                <a:lnTo>
                  <a:pt x="68" y="486"/>
                </a:lnTo>
                <a:lnTo>
                  <a:pt x="154" y="442"/>
                </a:lnTo>
                <a:lnTo>
                  <a:pt x="181" y="442"/>
                </a:lnTo>
                <a:lnTo>
                  <a:pt x="206" y="417"/>
                </a:lnTo>
                <a:lnTo>
                  <a:pt x="225" y="417"/>
                </a:lnTo>
                <a:lnTo>
                  <a:pt x="206" y="373"/>
                </a:lnTo>
                <a:lnTo>
                  <a:pt x="225" y="373"/>
                </a:lnTo>
                <a:lnTo>
                  <a:pt x="206" y="311"/>
                </a:lnTo>
                <a:lnTo>
                  <a:pt x="206" y="261"/>
                </a:lnTo>
                <a:lnTo>
                  <a:pt x="267" y="261"/>
                </a:lnTo>
                <a:lnTo>
                  <a:pt x="242" y="242"/>
                </a:lnTo>
                <a:lnTo>
                  <a:pt x="267" y="173"/>
                </a:lnTo>
                <a:lnTo>
                  <a:pt x="310" y="154"/>
                </a:lnTo>
                <a:lnTo>
                  <a:pt x="337" y="105"/>
                </a:lnTo>
                <a:lnTo>
                  <a:pt x="362" y="105"/>
                </a:lnTo>
                <a:lnTo>
                  <a:pt x="379" y="85"/>
                </a:lnTo>
                <a:lnTo>
                  <a:pt x="423" y="105"/>
                </a:lnTo>
                <a:lnTo>
                  <a:pt x="423" y="85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0" name="Freeform 240">
            <a:extLst>
              <a:ext uri="{FF2B5EF4-FFF2-40B4-BE49-F238E27FC236}">
                <a16:creationId xmlns:a16="http://schemas.microsoft.com/office/drawing/2014/main" id="{A2E4CCE3-FEE1-8045-A81C-3EA59DE1038F}"/>
              </a:ext>
            </a:extLst>
          </p:cNvPr>
          <p:cNvSpPr>
            <a:spLocks/>
          </p:cNvSpPr>
          <p:nvPr/>
        </p:nvSpPr>
        <p:spPr bwMode="auto">
          <a:xfrm>
            <a:off x="5471548" y="1660525"/>
            <a:ext cx="307975" cy="503238"/>
          </a:xfrm>
          <a:custGeom>
            <a:avLst/>
            <a:gdLst>
              <a:gd name="T0" fmla="*/ 2147483647 w 354"/>
              <a:gd name="T1" fmla="*/ 2147483647 h 512"/>
              <a:gd name="T2" fmla="*/ 0 w 354"/>
              <a:gd name="T3" fmla="*/ 2147483647 h 512"/>
              <a:gd name="T4" fmla="*/ 2147483647 w 354"/>
              <a:gd name="T5" fmla="*/ 2147483647 h 512"/>
              <a:gd name="T6" fmla="*/ 2147483647 w 354"/>
              <a:gd name="T7" fmla="*/ 2147483647 h 512"/>
              <a:gd name="T8" fmla="*/ 2147483647 w 354"/>
              <a:gd name="T9" fmla="*/ 2147483647 h 512"/>
              <a:gd name="T10" fmla="*/ 2147483647 w 354"/>
              <a:gd name="T11" fmla="*/ 2147483647 h 512"/>
              <a:gd name="T12" fmla="*/ 2147483647 w 354"/>
              <a:gd name="T13" fmla="*/ 2147483647 h 512"/>
              <a:gd name="T14" fmla="*/ 2147483647 w 354"/>
              <a:gd name="T15" fmla="*/ 2147483647 h 512"/>
              <a:gd name="T16" fmla="*/ 2147483647 w 354"/>
              <a:gd name="T17" fmla="*/ 2147483647 h 512"/>
              <a:gd name="T18" fmla="*/ 2147483647 w 354"/>
              <a:gd name="T19" fmla="*/ 2147483647 h 512"/>
              <a:gd name="T20" fmla="*/ 2147483647 w 354"/>
              <a:gd name="T21" fmla="*/ 2147483647 h 512"/>
              <a:gd name="T22" fmla="*/ 2147483647 w 354"/>
              <a:gd name="T23" fmla="*/ 2147483647 h 512"/>
              <a:gd name="T24" fmla="*/ 2147483647 w 354"/>
              <a:gd name="T25" fmla="*/ 2147483647 h 512"/>
              <a:gd name="T26" fmla="*/ 2147483647 w 354"/>
              <a:gd name="T27" fmla="*/ 2147483647 h 512"/>
              <a:gd name="T28" fmla="*/ 2147483647 w 354"/>
              <a:gd name="T29" fmla="*/ 2147483647 h 512"/>
              <a:gd name="T30" fmla="*/ 2147483647 w 354"/>
              <a:gd name="T31" fmla="*/ 2147483647 h 512"/>
              <a:gd name="T32" fmla="*/ 2147483647 w 354"/>
              <a:gd name="T33" fmla="*/ 2147483647 h 512"/>
              <a:gd name="T34" fmla="*/ 2147483647 w 354"/>
              <a:gd name="T35" fmla="*/ 0 h 512"/>
              <a:gd name="T36" fmla="*/ 2147483647 w 354"/>
              <a:gd name="T37" fmla="*/ 2147483647 h 512"/>
              <a:gd name="T38" fmla="*/ 2147483647 w 354"/>
              <a:gd name="T39" fmla="*/ 0 h 512"/>
              <a:gd name="T40" fmla="*/ 2147483647 w 354"/>
              <a:gd name="T41" fmla="*/ 2147483647 h 512"/>
              <a:gd name="T42" fmla="*/ 2147483647 w 354"/>
              <a:gd name="T43" fmla="*/ 2147483647 h 512"/>
              <a:gd name="T44" fmla="*/ 2147483647 w 354"/>
              <a:gd name="T45" fmla="*/ 2147483647 h 512"/>
              <a:gd name="T46" fmla="*/ 2147483647 w 354"/>
              <a:gd name="T47" fmla="*/ 2147483647 h 512"/>
              <a:gd name="T48" fmla="*/ 2147483647 w 354"/>
              <a:gd name="T49" fmla="*/ 2147483647 h 512"/>
              <a:gd name="T50" fmla="*/ 2147483647 w 354"/>
              <a:gd name="T51" fmla="*/ 2147483647 h 512"/>
              <a:gd name="T52" fmla="*/ 2147483647 w 354"/>
              <a:gd name="T53" fmla="*/ 2147483647 h 512"/>
              <a:gd name="T54" fmla="*/ 2147483647 w 354"/>
              <a:gd name="T55" fmla="*/ 2147483647 h 512"/>
              <a:gd name="T56" fmla="*/ 2147483647 w 354"/>
              <a:gd name="T57" fmla="*/ 2147483647 h 512"/>
              <a:gd name="T58" fmla="*/ 2147483647 w 354"/>
              <a:gd name="T59" fmla="*/ 2147483647 h 512"/>
              <a:gd name="T60" fmla="*/ 2147483647 w 354"/>
              <a:gd name="T61" fmla="*/ 2147483647 h 512"/>
              <a:gd name="T62" fmla="*/ 2147483647 w 354"/>
              <a:gd name="T63" fmla="*/ 2147483647 h 5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4"/>
              <a:gd name="T97" fmla="*/ 0 h 512"/>
              <a:gd name="T98" fmla="*/ 354 w 354"/>
              <a:gd name="T99" fmla="*/ 512 h 5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4" h="512">
                <a:moveTo>
                  <a:pt x="25" y="330"/>
                </a:moveTo>
                <a:lnTo>
                  <a:pt x="0" y="355"/>
                </a:lnTo>
                <a:lnTo>
                  <a:pt x="42" y="460"/>
                </a:lnTo>
                <a:lnTo>
                  <a:pt x="61" y="512"/>
                </a:lnTo>
                <a:lnTo>
                  <a:pt x="86" y="512"/>
                </a:lnTo>
                <a:lnTo>
                  <a:pt x="105" y="460"/>
                </a:lnTo>
                <a:lnTo>
                  <a:pt x="154" y="460"/>
                </a:lnTo>
                <a:lnTo>
                  <a:pt x="179" y="380"/>
                </a:lnTo>
                <a:lnTo>
                  <a:pt x="217" y="355"/>
                </a:lnTo>
                <a:lnTo>
                  <a:pt x="198" y="355"/>
                </a:lnTo>
                <a:lnTo>
                  <a:pt x="217" y="330"/>
                </a:lnTo>
                <a:lnTo>
                  <a:pt x="179" y="287"/>
                </a:lnTo>
                <a:lnTo>
                  <a:pt x="179" y="243"/>
                </a:lnTo>
                <a:lnTo>
                  <a:pt x="291" y="155"/>
                </a:lnTo>
                <a:lnTo>
                  <a:pt x="310" y="111"/>
                </a:lnTo>
                <a:lnTo>
                  <a:pt x="354" y="111"/>
                </a:lnTo>
                <a:lnTo>
                  <a:pt x="335" y="18"/>
                </a:lnTo>
                <a:lnTo>
                  <a:pt x="242" y="0"/>
                </a:lnTo>
                <a:lnTo>
                  <a:pt x="242" y="18"/>
                </a:lnTo>
                <a:lnTo>
                  <a:pt x="198" y="0"/>
                </a:lnTo>
                <a:lnTo>
                  <a:pt x="179" y="18"/>
                </a:lnTo>
                <a:lnTo>
                  <a:pt x="154" y="18"/>
                </a:lnTo>
                <a:lnTo>
                  <a:pt x="129" y="67"/>
                </a:lnTo>
                <a:lnTo>
                  <a:pt x="86" y="86"/>
                </a:lnTo>
                <a:lnTo>
                  <a:pt x="61" y="155"/>
                </a:lnTo>
                <a:lnTo>
                  <a:pt x="86" y="174"/>
                </a:lnTo>
                <a:lnTo>
                  <a:pt x="25" y="174"/>
                </a:lnTo>
                <a:lnTo>
                  <a:pt x="25" y="224"/>
                </a:lnTo>
                <a:lnTo>
                  <a:pt x="42" y="287"/>
                </a:lnTo>
                <a:lnTo>
                  <a:pt x="25" y="287"/>
                </a:lnTo>
                <a:lnTo>
                  <a:pt x="42" y="330"/>
                </a:lnTo>
                <a:lnTo>
                  <a:pt x="25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1" name="Freeform 241">
            <a:extLst>
              <a:ext uri="{FF2B5EF4-FFF2-40B4-BE49-F238E27FC236}">
                <a16:creationId xmlns:a16="http://schemas.microsoft.com/office/drawing/2014/main" id="{32F034A4-1B21-9E46-8B07-FCB6534D7F62}"/>
              </a:ext>
            </a:extLst>
          </p:cNvPr>
          <p:cNvSpPr>
            <a:spLocks/>
          </p:cNvSpPr>
          <p:nvPr/>
        </p:nvSpPr>
        <p:spPr bwMode="auto">
          <a:xfrm>
            <a:off x="5471548" y="1660525"/>
            <a:ext cx="307975" cy="503238"/>
          </a:xfrm>
          <a:custGeom>
            <a:avLst/>
            <a:gdLst>
              <a:gd name="T0" fmla="*/ 2147483647 w 354"/>
              <a:gd name="T1" fmla="*/ 2147483647 h 512"/>
              <a:gd name="T2" fmla="*/ 0 w 354"/>
              <a:gd name="T3" fmla="*/ 2147483647 h 512"/>
              <a:gd name="T4" fmla="*/ 2147483647 w 354"/>
              <a:gd name="T5" fmla="*/ 2147483647 h 512"/>
              <a:gd name="T6" fmla="*/ 2147483647 w 354"/>
              <a:gd name="T7" fmla="*/ 2147483647 h 512"/>
              <a:gd name="T8" fmla="*/ 2147483647 w 354"/>
              <a:gd name="T9" fmla="*/ 2147483647 h 512"/>
              <a:gd name="T10" fmla="*/ 2147483647 w 354"/>
              <a:gd name="T11" fmla="*/ 2147483647 h 512"/>
              <a:gd name="T12" fmla="*/ 2147483647 w 354"/>
              <a:gd name="T13" fmla="*/ 2147483647 h 512"/>
              <a:gd name="T14" fmla="*/ 2147483647 w 354"/>
              <a:gd name="T15" fmla="*/ 2147483647 h 512"/>
              <a:gd name="T16" fmla="*/ 2147483647 w 354"/>
              <a:gd name="T17" fmla="*/ 2147483647 h 512"/>
              <a:gd name="T18" fmla="*/ 2147483647 w 354"/>
              <a:gd name="T19" fmla="*/ 2147483647 h 512"/>
              <a:gd name="T20" fmla="*/ 2147483647 w 354"/>
              <a:gd name="T21" fmla="*/ 2147483647 h 512"/>
              <a:gd name="T22" fmla="*/ 2147483647 w 354"/>
              <a:gd name="T23" fmla="*/ 2147483647 h 512"/>
              <a:gd name="T24" fmla="*/ 2147483647 w 354"/>
              <a:gd name="T25" fmla="*/ 2147483647 h 512"/>
              <a:gd name="T26" fmla="*/ 2147483647 w 354"/>
              <a:gd name="T27" fmla="*/ 2147483647 h 512"/>
              <a:gd name="T28" fmla="*/ 2147483647 w 354"/>
              <a:gd name="T29" fmla="*/ 2147483647 h 512"/>
              <a:gd name="T30" fmla="*/ 2147483647 w 354"/>
              <a:gd name="T31" fmla="*/ 2147483647 h 512"/>
              <a:gd name="T32" fmla="*/ 2147483647 w 354"/>
              <a:gd name="T33" fmla="*/ 2147483647 h 512"/>
              <a:gd name="T34" fmla="*/ 2147483647 w 354"/>
              <a:gd name="T35" fmla="*/ 0 h 512"/>
              <a:gd name="T36" fmla="*/ 2147483647 w 354"/>
              <a:gd name="T37" fmla="*/ 2147483647 h 512"/>
              <a:gd name="T38" fmla="*/ 2147483647 w 354"/>
              <a:gd name="T39" fmla="*/ 0 h 512"/>
              <a:gd name="T40" fmla="*/ 2147483647 w 354"/>
              <a:gd name="T41" fmla="*/ 2147483647 h 512"/>
              <a:gd name="T42" fmla="*/ 2147483647 w 354"/>
              <a:gd name="T43" fmla="*/ 2147483647 h 512"/>
              <a:gd name="T44" fmla="*/ 2147483647 w 354"/>
              <a:gd name="T45" fmla="*/ 2147483647 h 512"/>
              <a:gd name="T46" fmla="*/ 2147483647 w 354"/>
              <a:gd name="T47" fmla="*/ 2147483647 h 512"/>
              <a:gd name="T48" fmla="*/ 2147483647 w 354"/>
              <a:gd name="T49" fmla="*/ 2147483647 h 512"/>
              <a:gd name="T50" fmla="*/ 2147483647 w 354"/>
              <a:gd name="T51" fmla="*/ 2147483647 h 512"/>
              <a:gd name="T52" fmla="*/ 2147483647 w 354"/>
              <a:gd name="T53" fmla="*/ 2147483647 h 512"/>
              <a:gd name="T54" fmla="*/ 2147483647 w 354"/>
              <a:gd name="T55" fmla="*/ 2147483647 h 512"/>
              <a:gd name="T56" fmla="*/ 2147483647 w 354"/>
              <a:gd name="T57" fmla="*/ 2147483647 h 512"/>
              <a:gd name="T58" fmla="*/ 2147483647 w 354"/>
              <a:gd name="T59" fmla="*/ 2147483647 h 512"/>
              <a:gd name="T60" fmla="*/ 2147483647 w 354"/>
              <a:gd name="T61" fmla="*/ 2147483647 h 512"/>
              <a:gd name="T62" fmla="*/ 2147483647 w 354"/>
              <a:gd name="T63" fmla="*/ 2147483647 h 5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4"/>
              <a:gd name="T97" fmla="*/ 0 h 512"/>
              <a:gd name="T98" fmla="*/ 354 w 354"/>
              <a:gd name="T99" fmla="*/ 512 h 5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4" h="512">
                <a:moveTo>
                  <a:pt x="25" y="330"/>
                </a:moveTo>
                <a:lnTo>
                  <a:pt x="0" y="355"/>
                </a:lnTo>
                <a:lnTo>
                  <a:pt x="42" y="460"/>
                </a:lnTo>
                <a:lnTo>
                  <a:pt x="61" y="512"/>
                </a:lnTo>
                <a:lnTo>
                  <a:pt x="86" y="512"/>
                </a:lnTo>
                <a:lnTo>
                  <a:pt x="105" y="460"/>
                </a:lnTo>
                <a:lnTo>
                  <a:pt x="154" y="460"/>
                </a:lnTo>
                <a:lnTo>
                  <a:pt x="179" y="380"/>
                </a:lnTo>
                <a:lnTo>
                  <a:pt x="217" y="355"/>
                </a:lnTo>
                <a:lnTo>
                  <a:pt x="198" y="355"/>
                </a:lnTo>
                <a:lnTo>
                  <a:pt x="217" y="330"/>
                </a:lnTo>
                <a:lnTo>
                  <a:pt x="179" y="287"/>
                </a:lnTo>
                <a:lnTo>
                  <a:pt x="179" y="243"/>
                </a:lnTo>
                <a:lnTo>
                  <a:pt x="291" y="155"/>
                </a:lnTo>
                <a:lnTo>
                  <a:pt x="310" y="111"/>
                </a:lnTo>
                <a:lnTo>
                  <a:pt x="354" y="111"/>
                </a:lnTo>
                <a:lnTo>
                  <a:pt x="335" y="18"/>
                </a:lnTo>
                <a:lnTo>
                  <a:pt x="242" y="0"/>
                </a:lnTo>
                <a:lnTo>
                  <a:pt x="242" y="18"/>
                </a:lnTo>
                <a:lnTo>
                  <a:pt x="198" y="0"/>
                </a:lnTo>
                <a:lnTo>
                  <a:pt x="179" y="18"/>
                </a:lnTo>
                <a:lnTo>
                  <a:pt x="154" y="18"/>
                </a:lnTo>
                <a:lnTo>
                  <a:pt x="129" y="67"/>
                </a:lnTo>
                <a:lnTo>
                  <a:pt x="86" y="86"/>
                </a:lnTo>
                <a:lnTo>
                  <a:pt x="61" y="155"/>
                </a:lnTo>
                <a:lnTo>
                  <a:pt x="86" y="174"/>
                </a:lnTo>
                <a:lnTo>
                  <a:pt x="25" y="174"/>
                </a:lnTo>
                <a:lnTo>
                  <a:pt x="25" y="224"/>
                </a:lnTo>
                <a:lnTo>
                  <a:pt x="42" y="287"/>
                </a:lnTo>
                <a:lnTo>
                  <a:pt x="25" y="287"/>
                </a:lnTo>
                <a:lnTo>
                  <a:pt x="42" y="330"/>
                </a:lnTo>
                <a:lnTo>
                  <a:pt x="25" y="330"/>
                </a:lnTo>
                <a:close/>
              </a:path>
            </a:pathLst>
          </a:custGeom>
          <a:solidFill>
            <a:srgbClr val="2B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2" name="Freeform 242">
            <a:extLst>
              <a:ext uri="{FF2B5EF4-FFF2-40B4-BE49-F238E27FC236}">
                <a16:creationId xmlns:a16="http://schemas.microsoft.com/office/drawing/2014/main" id="{8B46B630-CCCA-2742-BBAE-1DA7BB42700E}"/>
              </a:ext>
            </a:extLst>
          </p:cNvPr>
          <p:cNvSpPr>
            <a:spLocks/>
          </p:cNvSpPr>
          <p:nvPr/>
        </p:nvSpPr>
        <p:spPr bwMode="auto">
          <a:xfrm>
            <a:off x="5684273" y="1619250"/>
            <a:ext cx="293687" cy="366713"/>
          </a:xfrm>
          <a:custGeom>
            <a:avLst/>
            <a:gdLst>
              <a:gd name="T0" fmla="*/ 2147483647 w 337"/>
              <a:gd name="T1" fmla="*/ 2147483647 h 373"/>
              <a:gd name="T2" fmla="*/ 2147483647 w 337"/>
              <a:gd name="T3" fmla="*/ 2147483647 h 373"/>
              <a:gd name="T4" fmla="*/ 2147483647 w 337"/>
              <a:gd name="T5" fmla="*/ 0 h 373"/>
              <a:gd name="T6" fmla="*/ 2147483647 w 337"/>
              <a:gd name="T7" fmla="*/ 0 h 373"/>
              <a:gd name="T8" fmla="*/ 2147483647 w 337"/>
              <a:gd name="T9" fmla="*/ 2147483647 h 373"/>
              <a:gd name="T10" fmla="*/ 2147483647 w 337"/>
              <a:gd name="T11" fmla="*/ 2147483647 h 373"/>
              <a:gd name="T12" fmla="*/ 2147483647 w 337"/>
              <a:gd name="T13" fmla="*/ 2147483647 h 373"/>
              <a:gd name="T14" fmla="*/ 2147483647 w 337"/>
              <a:gd name="T15" fmla="*/ 2147483647 h 373"/>
              <a:gd name="T16" fmla="*/ 0 w 337"/>
              <a:gd name="T17" fmla="*/ 2147483647 h 373"/>
              <a:gd name="T18" fmla="*/ 2147483647 w 337"/>
              <a:gd name="T19" fmla="*/ 2147483647 h 373"/>
              <a:gd name="T20" fmla="*/ 2147483647 w 337"/>
              <a:gd name="T21" fmla="*/ 2147483647 h 373"/>
              <a:gd name="T22" fmla="*/ 2147483647 w 337"/>
              <a:gd name="T23" fmla="*/ 2147483647 h 373"/>
              <a:gd name="T24" fmla="*/ 2147483647 w 337"/>
              <a:gd name="T25" fmla="*/ 2147483647 h 373"/>
              <a:gd name="T26" fmla="*/ 2147483647 w 337"/>
              <a:gd name="T27" fmla="*/ 2147483647 h 373"/>
              <a:gd name="T28" fmla="*/ 2147483647 w 337"/>
              <a:gd name="T29" fmla="*/ 2147483647 h 373"/>
              <a:gd name="T30" fmla="*/ 2147483647 w 337"/>
              <a:gd name="T31" fmla="*/ 2147483647 h 373"/>
              <a:gd name="T32" fmla="*/ 2147483647 w 337"/>
              <a:gd name="T33" fmla="*/ 2147483647 h 373"/>
              <a:gd name="T34" fmla="*/ 2147483647 w 337"/>
              <a:gd name="T35" fmla="*/ 2147483647 h 373"/>
              <a:gd name="T36" fmla="*/ 2147483647 w 337"/>
              <a:gd name="T37" fmla="*/ 2147483647 h 373"/>
              <a:gd name="T38" fmla="*/ 2147483647 w 337"/>
              <a:gd name="T39" fmla="*/ 2147483647 h 373"/>
              <a:gd name="T40" fmla="*/ 2147483647 w 337"/>
              <a:gd name="T41" fmla="*/ 2147483647 h 373"/>
              <a:gd name="T42" fmla="*/ 2147483647 w 337"/>
              <a:gd name="T43" fmla="*/ 2147483647 h 373"/>
              <a:gd name="T44" fmla="*/ 2147483647 w 337"/>
              <a:gd name="T45" fmla="*/ 2147483647 h 373"/>
              <a:gd name="T46" fmla="*/ 2147483647 w 337"/>
              <a:gd name="T47" fmla="*/ 2147483647 h 373"/>
              <a:gd name="T48" fmla="*/ 2147483647 w 337"/>
              <a:gd name="T49" fmla="*/ 2147483647 h 373"/>
              <a:gd name="T50" fmla="*/ 2147483647 w 337"/>
              <a:gd name="T51" fmla="*/ 2147483647 h 373"/>
              <a:gd name="T52" fmla="*/ 2147483647 w 337"/>
              <a:gd name="T53" fmla="*/ 2147483647 h 373"/>
              <a:gd name="T54" fmla="*/ 2147483647 w 337"/>
              <a:gd name="T55" fmla="*/ 2147483647 h 373"/>
              <a:gd name="T56" fmla="*/ 2147483647 w 337"/>
              <a:gd name="T57" fmla="*/ 2147483647 h 373"/>
              <a:gd name="T58" fmla="*/ 2147483647 w 337"/>
              <a:gd name="T59" fmla="*/ 2147483647 h 3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7"/>
              <a:gd name="T91" fmla="*/ 0 h 373"/>
              <a:gd name="T92" fmla="*/ 337 w 337"/>
              <a:gd name="T93" fmla="*/ 373 h 3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7" h="373">
                <a:moveTo>
                  <a:pt x="249" y="41"/>
                </a:moveTo>
                <a:lnTo>
                  <a:pt x="249" y="17"/>
                </a:lnTo>
                <a:lnTo>
                  <a:pt x="206" y="0"/>
                </a:lnTo>
                <a:lnTo>
                  <a:pt x="154" y="0"/>
                </a:lnTo>
                <a:lnTo>
                  <a:pt x="154" y="41"/>
                </a:lnTo>
                <a:lnTo>
                  <a:pt x="137" y="41"/>
                </a:lnTo>
                <a:lnTo>
                  <a:pt x="68" y="41"/>
                </a:lnTo>
                <a:lnTo>
                  <a:pt x="17" y="17"/>
                </a:lnTo>
                <a:lnTo>
                  <a:pt x="0" y="41"/>
                </a:lnTo>
                <a:lnTo>
                  <a:pt x="93" y="61"/>
                </a:lnTo>
                <a:lnTo>
                  <a:pt x="112" y="154"/>
                </a:lnTo>
                <a:lnTo>
                  <a:pt x="137" y="154"/>
                </a:lnTo>
                <a:lnTo>
                  <a:pt x="154" y="154"/>
                </a:lnTo>
                <a:lnTo>
                  <a:pt x="154" y="173"/>
                </a:lnTo>
                <a:lnTo>
                  <a:pt x="68" y="267"/>
                </a:lnTo>
                <a:lnTo>
                  <a:pt x="49" y="267"/>
                </a:lnTo>
                <a:lnTo>
                  <a:pt x="68" y="310"/>
                </a:lnTo>
                <a:lnTo>
                  <a:pt x="68" y="347"/>
                </a:lnTo>
                <a:lnTo>
                  <a:pt x="137" y="373"/>
                </a:lnTo>
                <a:lnTo>
                  <a:pt x="249" y="347"/>
                </a:lnTo>
                <a:lnTo>
                  <a:pt x="337" y="267"/>
                </a:lnTo>
                <a:lnTo>
                  <a:pt x="318" y="217"/>
                </a:lnTo>
                <a:lnTo>
                  <a:pt x="318" y="198"/>
                </a:lnTo>
                <a:lnTo>
                  <a:pt x="293" y="173"/>
                </a:lnTo>
                <a:lnTo>
                  <a:pt x="293" y="154"/>
                </a:lnTo>
                <a:lnTo>
                  <a:pt x="267" y="110"/>
                </a:lnTo>
                <a:lnTo>
                  <a:pt x="267" y="80"/>
                </a:lnTo>
                <a:lnTo>
                  <a:pt x="225" y="61"/>
                </a:lnTo>
                <a:lnTo>
                  <a:pt x="225" y="41"/>
                </a:lnTo>
                <a:lnTo>
                  <a:pt x="249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3" name="Freeform 243">
            <a:extLst>
              <a:ext uri="{FF2B5EF4-FFF2-40B4-BE49-F238E27FC236}">
                <a16:creationId xmlns:a16="http://schemas.microsoft.com/office/drawing/2014/main" id="{536AD613-30AA-0341-A5A8-9679B59F31EA}"/>
              </a:ext>
            </a:extLst>
          </p:cNvPr>
          <p:cNvSpPr>
            <a:spLocks/>
          </p:cNvSpPr>
          <p:nvPr/>
        </p:nvSpPr>
        <p:spPr bwMode="auto">
          <a:xfrm>
            <a:off x="5684273" y="1619250"/>
            <a:ext cx="293687" cy="366713"/>
          </a:xfrm>
          <a:custGeom>
            <a:avLst/>
            <a:gdLst>
              <a:gd name="T0" fmla="*/ 2147483647 w 337"/>
              <a:gd name="T1" fmla="*/ 2147483647 h 373"/>
              <a:gd name="T2" fmla="*/ 2147483647 w 337"/>
              <a:gd name="T3" fmla="*/ 2147483647 h 373"/>
              <a:gd name="T4" fmla="*/ 2147483647 w 337"/>
              <a:gd name="T5" fmla="*/ 0 h 373"/>
              <a:gd name="T6" fmla="*/ 2147483647 w 337"/>
              <a:gd name="T7" fmla="*/ 0 h 373"/>
              <a:gd name="T8" fmla="*/ 2147483647 w 337"/>
              <a:gd name="T9" fmla="*/ 2147483647 h 373"/>
              <a:gd name="T10" fmla="*/ 2147483647 w 337"/>
              <a:gd name="T11" fmla="*/ 2147483647 h 373"/>
              <a:gd name="T12" fmla="*/ 2147483647 w 337"/>
              <a:gd name="T13" fmla="*/ 2147483647 h 373"/>
              <a:gd name="T14" fmla="*/ 2147483647 w 337"/>
              <a:gd name="T15" fmla="*/ 2147483647 h 373"/>
              <a:gd name="T16" fmla="*/ 0 w 337"/>
              <a:gd name="T17" fmla="*/ 2147483647 h 373"/>
              <a:gd name="T18" fmla="*/ 2147483647 w 337"/>
              <a:gd name="T19" fmla="*/ 2147483647 h 373"/>
              <a:gd name="T20" fmla="*/ 2147483647 w 337"/>
              <a:gd name="T21" fmla="*/ 2147483647 h 373"/>
              <a:gd name="T22" fmla="*/ 2147483647 w 337"/>
              <a:gd name="T23" fmla="*/ 2147483647 h 373"/>
              <a:gd name="T24" fmla="*/ 2147483647 w 337"/>
              <a:gd name="T25" fmla="*/ 2147483647 h 373"/>
              <a:gd name="T26" fmla="*/ 2147483647 w 337"/>
              <a:gd name="T27" fmla="*/ 2147483647 h 373"/>
              <a:gd name="T28" fmla="*/ 2147483647 w 337"/>
              <a:gd name="T29" fmla="*/ 2147483647 h 373"/>
              <a:gd name="T30" fmla="*/ 2147483647 w 337"/>
              <a:gd name="T31" fmla="*/ 2147483647 h 373"/>
              <a:gd name="T32" fmla="*/ 2147483647 w 337"/>
              <a:gd name="T33" fmla="*/ 2147483647 h 373"/>
              <a:gd name="T34" fmla="*/ 2147483647 w 337"/>
              <a:gd name="T35" fmla="*/ 2147483647 h 373"/>
              <a:gd name="T36" fmla="*/ 2147483647 w 337"/>
              <a:gd name="T37" fmla="*/ 2147483647 h 373"/>
              <a:gd name="T38" fmla="*/ 2147483647 w 337"/>
              <a:gd name="T39" fmla="*/ 2147483647 h 373"/>
              <a:gd name="T40" fmla="*/ 2147483647 w 337"/>
              <a:gd name="T41" fmla="*/ 2147483647 h 373"/>
              <a:gd name="T42" fmla="*/ 2147483647 w 337"/>
              <a:gd name="T43" fmla="*/ 2147483647 h 373"/>
              <a:gd name="T44" fmla="*/ 2147483647 w 337"/>
              <a:gd name="T45" fmla="*/ 2147483647 h 373"/>
              <a:gd name="T46" fmla="*/ 2147483647 w 337"/>
              <a:gd name="T47" fmla="*/ 2147483647 h 373"/>
              <a:gd name="T48" fmla="*/ 2147483647 w 337"/>
              <a:gd name="T49" fmla="*/ 2147483647 h 373"/>
              <a:gd name="T50" fmla="*/ 2147483647 w 337"/>
              <a:gd name="T51" fmla="*/ 2147483647 h 373"/>
              <a:gd name="T52" fmla="*/ 2147483647 w 337"/>
              <a:gd name="T53" fmla="*/ 2147483647 h 373"/>
              <a:gd name="T54" fmla="*/ 2147483647 w 337"/>
              <a:gd name="T55" fmla="*/ 2147483647 h 373"/>
              <a:gd name="T56" fmla="*/ 2147483647 w 337"/>
              <a:gd name="T57" fmla="*/ 2147483647 h 373"/>
              <a:gd name="T58" fmla="*/ 2147483647 w 337"/>
              <a:gd name="T59" fmla="*/ 2147483647 h 3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7"/>
              <a:gd name="T91" fmla="*/ 0 h 373"/>
              <a:gd name="T92" fmla="*/ 337 w 337"/>
              <a:gd name="T93" fmla="*/ 373 h 3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7" h="373">
                <a:moveTo>
                  <a:pt x="249" y="41"/>
                </a:moveTo>
                <a:lnTo>
                  <a:pt x="249" y="17"/>
                </a:lnTo>
                <a:lnTo>
                  <a:pt x="206" y="0"/>
                </a:lnTo>
                <a:lnTo>
                  <a:pt x="154" y="0"/>
                </a:lnTo>
                <a:lnTo>
                  <a:pt x="154" y="41"/>
                </a:lnTo>
                <a:lnTo>
                  <a:pt x="137" y="41"/>
                </a:lnTo>
                <a:lnTo>
                  <a:pt x="68" y="41"/>
                </a:lnTo>
                <a:lnTo>
                  <a:pt x="17" y="17"/>
                </a:lnTo>
                <a:lnTo>
                  <a:pt x="0" y="41"/>
                </a:lnTo>
                <a:lnTo>
                  <a:pt x="93" y="61"/>
                </a:lnTo>
                <a:lnTo>
                  <a:pt x="112" y="154"/>
                </a:lnTo>
                <a:lnTo>
                  <a:pt x="137" y="154"/>
                </a:lnTo>
                <a:lnTo>
                  <a:pt x="154" y="154"/>
                </a:lnTo>
                <a:lnTo>
                  <a:pt x="154" y="173"/>
                </a:lnTo>
                <a:lnTo>
                  <a:pt x="68" y="267"/>
                </a:lnTo>
                <a:lnTo>
                  <a:pt x="49" y="267"/>
                </a:lnTo>
                <a:lnTo>
                  <a:pt x="68" y="310"/>
                </a:lnTo>
                <a:lnTo>
                  <a:pt x="68" y="347"/>
                </a:lnTo>
                <a:lnTo>
                  <a:pt x="137" y="373"/>
                </a:lnTo>
                <a:lnTo>
                  <a:pt x="249" y="347"/>
                </a:lnTo>
                <a:lnTo>
                  <a:pt x="337" y="267"/>
                </a:lnTo>
                <a:lnTo>
                  <a:pt x="318" y="217"/>
                </a:lnTo>
                <a:lnTo>
                  <a:pt x="318" y="198"/>
                </a:lnTo>
                <a:lnTo>
                  <a:pt x="293" y="173"/>
                </a:lnTo>
                <a:lnTo>
                  <a:pt x="293" y="154"/>
                </a:lnTo>
                <a:lnTo>
                  <a:pt x="267" y="110"/>
                </a:lnTo>
                <a:lnTo>
                  <a:pt x="267" y="80"/>
                </a:lnTo>
                <a:lnTo>
                  <a:pt x="225" y="61"/>
                </a:lnTo>
                <a:lnTo>
                  <a:pt x="225" y="41"/>
                </a:lnTo>
                <a:lnTo>
                  <a:pt x="249" y="41"/>
                </a:lnTo>
                <a:close/>
              </a:path>
            </a:pathLst>
          </a:custGeom>
          <a:solidFill>
            <a:srgbClr val="2999D3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4" name="Freeform 244">
            <a:extLst>
              <a:ext uri="{FF2B5EF4-FFF2-40B4-BE49-F238E27FC236}">
                <a16:creationId xmlns:a16="http://schemas.microsoft.com/office/drawing/2014/main" id="{D0F13D1C-6E4F-4A41-A2DD-AE425184DD06}"/>
              </a:ext>
            </a:extLst>
          </p:cNvPr>
          <p:cNvSpPr>
            <a:spLocks/>
          </p:cNvSpPr>
          <p:nvPr/>
        </p:nvSpPr>
        <p:spPr bwMode="auto">
          <a:xfrm>
            <a:off x="1537723" y="1482725"/>
            <a:ext cx="2081212" cy="1227138"/>
          </a:xfrm>
          <a:custGeom>
            <a:avLst/>
            <a:gdLst>
              <a:gd name="T0" fmla="*/ 2147483647 w 2400"/>
              <a:gd name="T1" fmla="*/ 2147483647 h 1250"/>
              <a:gd name="T2" fmla="*/ 2147483647 w 2400"/>
              <a:gd name="T3" fmla="*/ 2147483647 h 1250"/>
              <a:gd name="T4" fmla="*/ 2147483647 w 2400"/>
              <a:gd name="T5" fmla="*/ 2147483647 h 1250"/>
              <a:gd name="T6" fmla="*/ 2147483647 w 2400"/>
              <a:gd name="T7" fmla="*/ 2147483647 h 1250"/>
              <a:gd name="T8" fmla="*/ 2147483647 w 2400"/>
              <a:gd name="T9" fmla="*/ 2147483647 h 1250"/>
              <a:gd name="T10" fmla="*/ 2147483647 w 2400"/>
              <a:gd name="T11" fmla="*/ 2147483647 h 1250"/>
              <a:gd name="T12" fmla="*/ 2147483647 w 2400"/>
              <a:gd name="T13" fmla="*/ 2147483647 h 1250"/>
              <a:gd name="T14" fmla="*/ 2147483647 w 2400"/>
              <a:gd name="T15" fmla="*/ 2147483647 h 1250"/>
              <a:gd name="T16" fmla="*/ 2147483647 w 2400"/>
              <a:gd name="T17" fmla="*/ 2147483647 h 1250"/>
              <a:gd name="T18" fmla="*/ 2147483647 w 2400"/>
              <a:gd name="T19" fmla="*/ 2147483647 h 1250"/>
              <a:gd name="T20" fmla="*/ 2147483647 w 2400"/>
              <a:gd name="T21" fmla="*/ 2147483647 h 1250"/>
              <a:gd name="T22" fmla="*/ 2147483647 w 2400"/>
              <a:gd name="T23" fmla="*/ 2147483647 h 1250"/>
              <a:gd name="T24" fmla="*/ 2147483647 w 2400"/>
              <a:gd name="T25" fmla="*/ 2147483647 h 1250"/>
              <a:gd name="T26" fmla="*/ 2147483647 w 2400"/>
              <a:gd name="T27" fmla="*/ 2147483647 h 1250"/>
              <a:gd name="T28" fmla="*/ 2147483647 w 2400"/>
              <a:gd name="T29" fmla="*/ 2147483647 h 1250"/>
              <a:gd name="T30" fmla="*/ 2147483647 w 2400"/>
              <a:gd name="T31" fmla="*/ 2147483647 h 1250"/>
              <a:gd name="T32" fmla="*/ 2147483647 w 2400"/>
              <a:gd name="T33" fmla="*/ 2147483647 h 1250"/>
              <a:gd name="T34" fmla="*/ 2147483647 w 2400"/>
              <a:gd name="T35" fmla="*/ 2147483647 h 1250"/>
              <a:gd name="T36" fmla="*/ 2147483647 w 2400"/>
              <a:gd name="T37" fmla="*/ 2147483647 h 1250"/>
              <a:gd name="T38" fmla="*/ 2147483647 w 2400"/>
              <a:gd name="T39" fmla="*/ 2147483647 h 1250"/>
              <a:gd name="T40" fmla="*/ 2147483647 w 2400"/>
              <a:gd name="T41" fmla="*/ 2147483647 h 1250"/>
              <a:gd name="T42" fmla="*/ 2147483647 w 2400"/>
              <a:gd name="T43" fmla="*/ 2147483647 h 1250"/>
              <a:gd name="T44" fmla="*/ 2147483647 w 2400"/>
              <a:gd name="T45" fmla="*/ 2147483647 h 1250"/>
              <a:gd name="T46" fmla="*/ 2147483647 w 2400"/>
              <a:gd name="T47" fmla="*/ 2147483647 h 1250"/>
              <a:gd name="T48" fmla="*/ 2147483647 w 2400"/>
              <a:gd name="T49" fmla="*/ 2147483647 h 1250"/>
              <a:gd name="T50" fmla="*/ 2147483647 w 2400"/>
              <a:gd name="T51" fmla="*/ 2147483647 h 1250"/>
              <a:gd name="T52" fmla="*/ 2147483647 w 2400"/>
              <a:gd name="T53" fmla="*/ 2147483647 h 1250"/>
              <a:gd name="T54" fmla="*/ 2147483647 w 2400"/>
              <a:gd name="T55" fmla="*/ 2147483647 h 1250"/>
              <a:gd name="T56" fmla="*/ 2147483647 w 2400"/>
              <a:gd name="T57" fmla="*/ 2147483647 h 1250"/>
              <a:gd name="T58" fmla="*/ 2147483647 w 2400"/>
              <a:gd name="T59" fmla="*/ 2147483647 h 1250"/>
              <a:gd name="T60" fmla="*/ 2147483647 w 2400"/>
              <a:gd name="T61" fmla="*/ 2147483647 h 1250"/>
              <a:gd name="T62" fmla="*/ 2147483647 w 2400"/>
              <a:gd name="T63" fmla="*/ 2147483647 h 1250"/>
              <a:gd name="T64" fmla="*/ 2147483647 w 2400"/>
              <a:gd name="T65" fmla="*/ 2147483647 h 1250"/>
              <a:gd name="T66" fmla="*/ 2147483647 w 2400"/>
              <a:gd name="T67" fmla="*/ 2147483647 h 1250"/>
              <a:gd name="T68" fmla="*/ 2147483647 w 2400"/>
              <a:gd name="T69" fmla="*/ 2147483647 h 1250"/>
              <a:gd name="T70" fmla="*/ 2147483647 w 2400"/>
              <a:gd name="T71" fmla="*/ 2147483647 h 1250"/>
              <a:gd name="T72" fmla="*/ 2147483647 w 2400"/>
              <a:gd name="T73" fmla="*/ 2147483647 h 1250"/>
              <a:gd name="T74" fmla="*/ 2147483647 w 2400"/>
              <a:gd name="T75" fmla="*/ 2147483647 h 1250"/>
              <a:gd name="T76" fmla="*/ 2147483647 w 2400"/>
              <a:gd name="T77" fmla="*/ 2147483647 h 1250"/>
              <a:gd name="T78" fmla="*/ 2147483647 w 2400"/>
              <a:gd name="T79" fmla="*/ 2147483647 h 1250"/>
              <a:gd name="T80" fmla="*/ 2147483647 w 2400"/>
              <a:gd name="T81" fmla="*/ 2147483647 h 1250"/>
              <a:gd name="T82" fmla="*/ 2147483647 w 2400"/>
              <a:gd name="T83" fmla="*/ 2147483647 h 1250"/>
              <a:gd name="T84" fmla="*/ 2147483647 w 2400"/>
              <a:gd name="T85" fmla="*/ 2147483647 h 1250"/>
              <a:gd name="T86" fmla="*/ 2147483647 w 2400"/>
              <a:gd name="T87" fmla="*/ 2147483647 h 1250"/>
              <a:gd name="T88" fmla="*/ 2147483647 w 2400"/>
              <a:gd name="T89" fmla="*/ 2147483647 h 1250"/>
              <a:gd name="T90" fmla="*/ 2147483647 w 2400"/>
              <a:gd name="T91" fmla="*/ 2147483647 h 1250"/>
              <a:gd name="T92" fmla="*/ 2147483647 w 2400"/>
              <a:gd name="T93" fmla="*/ 2147483647 h 1250"/>
              <a:gd name="T94" fmla="*/ 2147483647 w 2400"/>
              <a:gd name="T95" fmla="*/ 2147483647 h 1250"/>
              <a:gd name="T96" fmla="*/ 2147483647 w 2400"/>
              <a:gd name="T97" fmla="*/ 2147483647 h 1250"/>
              <a:gd name="T98" fmla="*/ 2147483647 w 2400"/>
              <a:gd name="T99" fmla="*/ 2147483647 h 1250"/>
              <a:gd name="T100" fmla="*/ 2147483647 w 2400"/>
              <a:gd name="T101" fmla="*/ 2147483647 h 1250"/>
              <a:gd name="T102" fmla="*/ 2147483647 w 2400"/>
              <a:gd name="T103" fmla="*/ 2147483647 h 1250"/>
              <a:gd name="T104" fmla="*/ 2147483647 w 2400"/>
              <a:gd name="T105" fmla="*/ 2147483647 h 1250"/>
              <a:gd name="T106" fmla="*/ 2147483647 w 2400"/>
              <a:gd name="T107" fmla="*/ 2147483647 h 1250"/>
              <a:gd name="T108" fmla="*/ 2147483647 w 2400"/>
              <a:gd name="T109" fmla="*/ 2147483647 h 1250"/>
              <a:gd name="T110" fmla="*/ 2147483647 w 2400"/>
              <a:gd name="T111" fmla="*/ 2147483647 h 1250"/>
              <a:gd name="T112" fmla="*/ 2147483647 w 2400"/>
              <a:gd name="T113" fmla="*/ 2147483647 h 1250"/>
              <a:gd name="T114" fmla="*/ 2147483647 w 2400"/>
              <a:gd name="T115" fmla="*/ 2147483647 h 1250"/>
              <a:gd name="T116" fmla="*/ 2147483647 w 2400"/>
              <a:gd name="T117" fmla="*/ 2147483647 h 1250"/>
              <a:gd name="T118" fmla="*/ 2147483647 w 2400"/>
              <a:gd name="T119" fmla="*/ 2147483647 h 12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0"/>
              <a:gd name="T181" fmla="*/ 0 h 1250"/>
              <a:gd name="T182" fmla="*/ 2400 w 2400"/>
              <a:gd name="T183" fmla="*/ 1250 h 12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0" h="1250">
                <a:moveTo>
                  <a:pt x="1904" y="1085"/>
                </a:moveTo>
                <a:lnTo>
                  <a:pt x="1887" y="1085"/>
                </a:lnTo>
                <a:lnTo>
                  <a:pt x="1904" y="1024"/>
                </a:lnTo>
                <a:lnTo>
                  <a:pt x="1855" y="1005"/>
                </a:lnTo>
                <a:lnTo>
                  <a:pt x="1792" y="1085"/>
                </a:lnTo>
                <a:lnTo>
                  <a:pt x="1750" y="1118"/>
                </a:lnTo>
                <a:lnTo>
                  <a:pt x="1638" y="1118"/>
                </a:lnTo>
                <a:lnTo>
                  <a:pt x="1594" y="1137"/>
                </a:lnTo>
                <a:lnTo>
                  <a:pt x="1542" y="1162"/>
                </a:lnTo>
                <a:lnTo>
                  <a:pt x="1462" y="1162"/>
                </a:lnTo>
                <a:lnTo>
                  <a:pt x="1430" y="1179"/>
                </a:lnTo>
                <a:lnTo>
                  <a:pt x="1462" y="1179"/>
                </a:lnTo>
                <a:lnTo>
                  <a:pt x="1481" y="1198"/>
                </a:lnTo>
                <a:lnTo>
                  <a:pt x="1369" y="1198"/>
                </a:lnTo>
                <a:lnTo>
                  <a:pt x="1298" y="1250"/>
                </a:lnTo>
                <a:lnTo>
                  <a:pt x="1342" y="1179"/>
                </a:lnTo>
                <a:lnTo>
                  <a:pt x="1369" y="1179"/>
                </a:lnTo>
                <a:lnTo>
                  <a:pt x="1411" y="1085"/>
                </a:lnTo>
                <a:lnTo>
                  <a:pt x="1462" y="1137"/>
                </a:lnTo>
                <a:lnTo>
                  <a:pt x="1481" y="1118"/>
                </a:lnTo>
                <a:lnTo>
                  <a:pt x="1462" y="1068"/>
                </a:lnTo>
                <a:lnTo>
                  <a:pt x="1342" y="1049"/>
                </a:lnTo>
                <a:lnTo>
                  <a:pt x="1369" y="981"/>
                </a:lnTo>
                <a:lnTo>
                  <a:pt x="1325" y="981"/>
                </a:lnTo>
                <a:lnTo>
                  <a:pt x="1325" y="962"/>
                </a:lnTo>
                <a:lnTo>
                  <a:pt x="1274" y="929"/>
                </a:lnTo>
                <a:lnTo>
                  <a:pt x="1186" y="981"/>
                </a:lnTo>
                <a:lnTo>
                  <a:pt x="1213" y="981"/>
                </a:lnTo>
                <a:lnTo>
                  <a:pt x="1073" y="962"/>
                </a:lnTo>
                <a:lnTo>
                  <a:pt x="1056" y="929"/>
                </a:lnTo>
                <a:lnTo>
                  <a:pt x="1024" y="929"/>
                </a:lnTo>
                <a:lnTo>
                  <a:pt x="130" y="929"/>
                </a:lnTo>
                <a:lnTo>
                  <a:pt x="86" y="893"/>
                </a:lnTo>
                <a:lnTo>
                  <a:pt x="42" y="849"/>
                </a:lnTo>
                <a:lnTo>
                  <a:pt x="69" y="799"/>
                </a:lnTo>
                <a:lnTo>
                  <a:pt x="42" y="799"/>
                </a:lnTo>
                <a:lnTo>
                  <a:pt x="42" y="736"/>
                </a:lnTo>
                <a:lnTo>
                  <a:pt x="113" y="717"/>
                </a:lnTo>
                <a:lnTo>
                  <a:pt x="130" y="674"/>
                </a:lnTo>
                <a:lnTo>
                  <a:pt x="113" y="643"/>
                </a:lnTo>
                <a:lnTo>
                  <a:pt x="130" y="561"/>
                </a:lnTo>
                <a:lnTo>
                  <a:pt x="130" y="511"/>
                </a:lnTo>
                <a:lnTo>
                  <a:pt x="42" y="536"/>
                </a:lnTo>
                <a:lnTo>
                  <a:pt x="17" y="511"/>
                </a:lnTo>
                <a:lnTo>
                  <a:pt x="42" y="487"/>
                </a:lnTo>
                <a:lnTo>
                  <a:pt x="0" y="487"/>
                </a:lnTo>
                <a:lnTo>
                  <a:pt x="423" y="155"/>
                </a:lnTo>
                <a:lnTo>
                  <a:pt x="519" y="180"/>
                </a:lnTo>
                <a:lnTo>
                  <a:pt x="555" y="155"/>
                </a:lnTo>
                <a:lnTo>
                  <a:pt x="599" y="155"/>
                </a:lnTo>
                <a:lnTo>
                  <a:pt x="736" y="138"/>
                </a:lnTo>
                <a:lnTo>
                  <a:pt x="805" y="119"/>
                </a:lnTo>
                <a:lnTo>
                  <a:pt x="831" y="138"/>
                </a:lnTo>
                <a:lnTo>
                  <a:pt x="805" y="155"/>
                </a:lnTo>
                <a:lnTo>
                  <a:pt x="868" y="155"/>
                </a:lnTo>
                <a:lnTo>
                  <a:pt x="917" y="138"/>
                </a:lnTo>
                <a:lnTo>
                  <a:pt x="961" y="138"/>
                </a:lnTo>
                <a:lnTo>
                  <a:pt x="988" y="155"/>
                </a:lnTo>
                <a:lnTo>
                  <a:pt x="1100" y="180"/>
                </a:lnTo>
                <a:lnTo>
                  <a:pt x="1100" y="199"/>
                </a:lnTo>
                <a:lnTo>
                  <a:pt x="1024" y="218"/>
                </a:lnTo>
                <a:lnTo>
                  <a:pt x="1100" y="218"/>
                </a:lnTo>
                <a:lnTo>
                  <a:pt x="1186" y="199"/>
                </a:lnTo>
                <a:lnTo>
                  <a:pt x="1230" y="218"/>
                </a:lnTo>
                <a:lnTo>
                  <a:pt x="1256" y="199"/>
                </a:lnTo>
                <a:lnTo>
                  <a:pt x="1230" y="199"/>
                </a:lnTo>
                <a:lnTo>
                  <a:pt x="1342" y="180"/>
                </a:lnTo>
                <a:lnTo>
                  <a:pt x="1342" y="199"/>
                </a:lnTo>
                <a:lnTo>
                  <a:pt x="1411" y="218"/>
                </a:lnTo>
                <a:lnTo>
                  <a:pt x="1481" y="218"/>
                </a:lnTo>
                <a:lnTo>
                  <a:pt x="1542" y="180"/>
                </a:lnTo>
                <a:lnTo>
                  <a:pt x="1498" y="180"/>
                </a:lnTo>
                <a:lnTo>
                  <a:pt x="1594" y="138"/>
                </a:lnTo>
                <a:lnTo>
                  <a:pt x="1611" y="155"/>
                </a:lnTo>
                <a:lnTo>
                  <a:pt x="1611" y="180"/>
                </a:lnTo>
                <a:lnTo>
                  <a:pt x="1567" y="199"/>
                </a:lnTo>
                <a:lnTo>
                  <a:pt x="1542" y="218"/>
                </a:lnTo>
                <a:lnTo>
                  <a:pt x="1567" y="218"/>
                </a:lnTo>
                <a:lnTo>
                  <a:pt x="1638" y="180"/>
                </a:lnTo>
                <a:lnTo>
                  <a:pt x="1679" y="155"/>
                </a:lnTo>
                <a:lnTo>
                  <a:pt x="1638" y="138"/>
                </a:lnTo>
                <a:lnTo>
                  <a:pt x="1638" y="119"/>
                </a:lnTo>
                <a:lnTo>
                  <a:pt x="1723" y="69"/>
                </a:lnTo>
                <a:lnTo>
                  <a:pt x="1792" y="25"/>
                </a:lnTo>
                <a:lnTo>
                  <a:pt x="1855" y="0"/>
                </a:lnTo>
                <a:lnTo>
                  <a:pt x="1923" y="0"/>
                </a:lnTo>
                <a:lnTo>
                  <a:pt x="1836" y="42"/>
                </a:lnTo>
                <a:lnTo>
                  <a:pt x="1792" y="42"/>
                </a:lnTo>
                <a:lnTo>
                  <a:pt x="1792" y="69"/>
                </a:lnTo>
                <a:lnTo>
                  <a:pt x="1750" y="69"/>
                </a:lnTo>
                <a:lnTo>
                  <a:pt x="1767" y="138"/>
                </a:lnTo>
                <a:lnTo>
                  <a:pt x="1723" y="138"/>
                </a:lnTo>
                <a:lnTo>
                  <a:pt x="1750" y="155"/>
                </a:lnTo>
                <a:lnTo>
                  <a:pt x="1767" y="180"/>
                </a:lnTo>
                <a:lnTo>
                  <a:pt x="1811" y="155"/>
                </a:lnTo>
                <a:lnTo>
                  <a:pt x="1811" y="180"/>
                </a:lnTo>
                <a:lnTo>
                  <a:pt x="1792" y="218"/>
                </a:lnTo>
                <a:lnTo>
                  <a:pt x="1792" y="250"/>
                </a:lnTo>
                <a:lnTo>
                  <a:pt x="1887" y="199"/>
                </a:lnTo>
                <a:lnTo>
                  <a:pt x="1923" y="138"/>
                </a:lnTo>
                <a:lnTo>
                  <a:pt x="1992" y="155"/>
                </a:lnTo>
                <a:lnTo>
                  <a:pt x="2019" y="155"/>
                </a:lnTo>
                <a:lnTo>
                  <a:pt x="1948" y="218"/>
                </a:lnTo>
                <a:lnTo>
                  <a:pt x="1967" y="218"/>
                </a:lnTo>
                <a:lnTo>
                  <a:pt x="1948" y="250"/>
                </a:lnTo>
                <a:lnTo>
                  <a:pt x="1855" y="267"/>
                </a:lnTo>
                <a:lnTo>
                  <a:pt x="1811" y="267"/>
                </a:lnTo>
                <a:lnTo>
                  <a:pt x="1792" y="267"/>
                </a:lnTo>
                <a:lnTo>
                  <a:pt x="1723" y="311"/>
                </a:lnTo>
                <a:lnTo>
                  <a:pt x="1655" y="355"/>
                </a:lnTo>
                <a:lnTo>
                  <a:pt x="1611" y="355"/>
                </a:lnTo>
                <a:lnTo>
                  <a:pt x="1567" y="405"/>
                </a:lnTo>
                <a:lnTo>
                  <a:pt x="1498" y="405"/>
                </a:lnTo>
                <a:lnTo>
                  <a:pt x="1481" y="424"/>
                </a:lnTo>
                <a:lnTo>
                  <a:pt x="1411" y="468"/>
                </a:lnTo>
                <a:lnTo>
                  <a:pt x="1325" y="536"/>
                </a:lnTo>
                <a:lnTo>
                  <a:pt x="1325" y="561"/>
                </a:lnTo>
                <a:lnTo>
                  <a:pt x="1369" y="561"/>
                </a:lnTo>
                <a:lnTo>
                  <a:pt x="1342" y="624"/>
                </a:lnTo>
                <a:lnTo>
                  <a:pt x="1386" y="624"/>
                </a:lnTo>
                <a:lnTo>
                  <a:pt x="1523" y="693"/>
                </a:lnTo>
                <a:lnTo>
                  <a:pt x="1611" y="717"/>
                </a:lnTo>
                <a:lnTo>
                  <a:pt x="1542" y="780"/>
                </a:lnTo>
                <a:lnTo>
                  <a:pt x="1594" y="849"/>
                </a:lnTo>
                <a:lnTo>
                  <a:pt x="1655" y="830"/>
                </a:lnTo>
                <a:lnTo>
                  <a:pt x="1679" y="717"/>
                </a:lnTo>
                <a:lnTo>
                  <a:pt x="1792" y="674"/>
                </a:lnTo>
                <a:lnTo>
                  <a:pt x="1836" y="580"/>
                </a:lnTo>
                <a:lnTo>
                  <a:pt x="1811" y="561"/>
                </a:lnTo>
                <a:lnTo>
                  <a:pt x="1855" y="511"/>
                </a:lnTo>
                <a:lnTo>
                  <a:pt x="1887" y="468"/>
                </a:lnTo>
                <a:lnTo>
                  <a:pt x="1904" y="424"/>
                </a:lnTo>
                <a:lnTo>
                  <a:pt x="1948" y="405"/>
                </a:lnTo>
                <a:lnTo>
                  <a:pt x="2044" y="424"/>
                </a:lnTo>
                <a:lnTo>
                  <a:pt x="2080" y="448"/>
                </a:lnTo>
                <a:lnTo>
                  <a:pt x="2080" y="468"/>
                </a:lnTo>
                <a:lnTo>
                  <a:pt x="2124" y="468"/>
                </a:lnTo>
                <a:lnTo>
                  <a:pt x="2105" y="536"/>
                </a:lnTo>
                <a:lnTo>
                  <a:pt x="2124" y="580"/>
                </a:lnTo>
                <a:lnTo>
                  <a:pt x="2217" y="536"/>
                </a:lnTo>
                <a:lnTo>
                  <a:pt x="2217" y="511"/>
                </a:lnTo>
                <a:lnTo>
                  <a:pt x="2261" y="487"/>
                </a:lnTo>
                <a:lnTo>
                  <a:pt x="2312" y="624"/>
                </a:lnTo>
                <a:lnTo>
                  <a:pt x="2261" y="643"/>
                </a:lnTo>
                <a:lnTo>
                  <a:pt x="2312" y="674"/>
                </a:lnTo>
                <a:lnTo>
                  <a:pt x="2280" y="693"/>
                </a:lnTo>
                <a:lnTo>
                  <a:pt x="2329" y="693"/>
                </a:lnTo>
                <a:lnTo>
                  <a:pt x="2329" y="717"/>
                </a:lnTo>
                <a:lnTo>
                  <a:pt x="2373" y="717"/>
                </a:lnTo>
                <a:lnTo>
                  <a:pt x="2329" y="736"/>
                </a:lnTo>
                <a:lnTo>
                  <a:pt x="2373" y="736"/>
                </a:lnTo>
                <a:lnTo>
                  <a:pt x="2373" y="756"/>
                </a:lnTo>
                <a:lnTo>
                  <a:pt x="2400" y="756"/>
                </a:lnTo>
                <a:lnTo>
                  <a:pt x="2400" y="830"/>
                </a:lnTo>
                <a:lnTo>
                  <a:pt x="2280" y="849"/>
                </a:lnTo>
                <a:lnTo>
                  <a:pt x="2217" y="893"/>
                </a:lnTo>
                <a:lnTo>
                  <a:pt x="2080" y="893"/>
                </a:lnTo>
                <a:lnTo>
                  <a:pt x="1992" y="893"/>
                </a:lnTo>
                <a:lnTo>
                  <a:pt x="1967" y="929"/>
                </a:lnTo>
                <a:lnTo>
                  <a:pt x="1948" y="929"/>
                </a:lnTo>
                <a:lnTo>
                  <a:pt x="1887" y="962"/>
                </a:lnTo>
                <a:lnTo>
                  <a:pt x="1792" y="1024"/>
                </a:lnTo>
                <a:lnTo>
                  <a:pt x="1904" y="962"/>
                </a:lnTo>
                <a:lnTo>
                  <a:pt x="2044" y="929"/>
                </a:lnTo>
                <a:lnTo>
                  <a:pt x="2061" y="962"/>
                </a:lnTo>
                <a:lnTo>
                  <a:pt x="1967" y="981"/>
                </a:lnTo>
                <a:lnTo>
                  <a:pt x="1992" y="1005"/>
                </a:lnTo>
                <a:lnTo>
                  <a:pt x="2019" y="1005"/>
                </a:lnTo>
                <a:lnTo>
                  <a:pt x="1992" y="1049"/>
                </a:lnTo>
                <a:lnTo>
                  <a:pt x="2044" y="1068"/>
                </a:lnTo>
                <a:lnTo>
                  <a:pt x="2105" y="1068"/>
                </a:lnTo>
                <a:lnTo>
                  <a:pt x="2156" y="1024"/>
                </a:lnTo>
                <a:lnTo>
                  <a:pt x="2156" y="1049"/>
                </a:lnTo>
                <a:lnTo>
                  <a:pt x="2156" y="1068"/>
                </a:lnTo>
                <a:lnTo>
                  <a:pt x="2105" y="1085"/>
                </a:lnTo>
                <a:lnTo>
                  <a:pt x="1992" y="1137"/>
                </a:lnTo>
                <a:lnTo>
                  <a:pt x="1923" y="1179"/>
                </a:lnTo>
                <a:lnTo>
                  <a:pt x="1923" y="1137"/>
                </a:lnTo>
                <a:lnTo>
                  <a:pt x="1992" y="1085"/>
                </a:lnTo>
                <a:lnTo>
                  <a:pt x="1967" y="1085"/>
                </a:lnTo>
                <a:lnTo>
                  <a:pt x="1992" y="1085"/>
                </a:lnTo>
                <a:lnTo>
                  <a:pt x="1904" y="10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5" name="Freeform 245">
            <a:extLst>
              <a:ext uri="{FF2B5EF4-FFF2-40B4-BE49-F238E27FC236}">
                <a16:creationId xmlns:a16="http://schemas.microsoft.com/office/drawing/2014/main" id="{A0298E0B-FE08-4D46-AF33-98FA3F97EFF8}"/>
              </a:ext>
            </a:extLst>
          </p:cNvPr>
          <p:cNvSpPr>
            <a:spLocks/>
          </p:cNvSpPr>
          <p:nvPr/>
        </p:nvSpPr>
        <p:spPr bwMode="auto">
          <a:xfrm>
            <a:off x="1544073" y="1484313"/>
            <a:ext cx="2081212" cy="1227137"/>
          </a:xfrm>
          <a:custGeom>
            <a:avLst/>
            <a:gdLst>
              <a:gd name="T0" fmla="*/ 2147483647 w 2400"/>
              <a:gd name="T1" fmla="*/ 2147483647 h 1250"/>
              <a:gd name="T2" fmla="*/ 2147483647 w 2400"/>
              <a:gd name="T3" fmla="*/ 2147483647 h 1250"/>
              <a:gd name="T4" fmla="*/ 2147483647 w 2400"/>
              <a:gd name="T5" fmla="*/ 2147483647 h 1250"/>
              <a:gd name="T6" fmla="*/ 2147483647 w 2400"/>
              <a:gd name="T7" fmla="*/ 2147483647 h 1250"/>
              <a:gd name="T8" fmla="*/ 2147483647 w 2400"/>
              <a:gd name="T9" fmla="*/ 2147483647 h 1250"/>
              <a:gd name="T10" fmla="*/ 2147483647 w 2400"/>
              <a:gd name="T11" fmla="*/ 2147483647 h 1250"/>
              <a:gd name="T12" fmla="*/ 2147483647 w 2400"/>
              <a:gd name="T13" fmla="*/ 2147483647 h 1250"/>
              <a:gd name="T14" fmla="*/ 2147483647 w 2400"/>
              <a:gd name="T15" fmla="*/ 2147483647 h 1250"/>
              <a:gd name="T16" fmla="*/ 2147483647 w 2400"/>
              <a:gd name="T17" fmla="*/ 2147483647 h 1250"/>
              <a:gd name="T18" fmla="*/ 2147483647 w 2400"/>
              <a:gd name="T19" fmla="*/ 2147483647 h 1250"/>
              <a:gd name="T20" fmla="*/ 2147483647 w 2400"/>
              <a:gd name="T21" fmla="*/ 2147483647 h 1250"/>
              <a:gd name="T22" fmla="*/ 2147483647 w 2400"/>
              <a:gd name="T23" fmla="*/ 2147483647 h 1250"/>
              <a:gd name="T24" fmla="*/ 2147483647 w 2400"/>
              <a:gd name="T25" fmla="*/ 2147483647 h 1250"/>
              <a:gd name="T26" fmla="*/ 2147483647 w 2400"/>
              <a:gd name="T27" fmla="*/ 2147483647 h 1250"/>
              <a:gd name="T28" fmla="*/ 2147483647 w 2400"/>
              <a:gd name="T29" fmla="*/ 2147483647 h 1250"/>
              <a:gd name="T30" fmla="*/ 2147483647 w 2400"/>
              <a:gd name="T31" fmla="*/ 2147483647 h 1250"/>
              <a:gd name="T32" fmla="*/ 2147483647 w 2400"/>
              <a:gd name="T33" fmla="*/ 2147483647 h 1250"/>
              <a:gd name="T34" fmla="*/ 2147483647 w 2400"/>
              <a:gd name="T35" fmla="*/ 2147483647 h 1250"/>
              <a:gd name="T36" fmla="*/ 2147483647 w 2400"/>
              <a:gd name="T37" fmla="*/ 2147483647 h 1250"/>
              <a:gd name="T38" fmla="*/ 2147483647 w 2400"/>
              <a:gd name="T39" fmla="*/ 2147483647 h 1250"/>
              <a:gd name="T40" fmla="*/ 2147483647 w 2400"/>
              <a:gd name="T41" fmla="*/ 2147483647 h 1250"/>
              <a:gd name="T42" fmla="*/ 2147483647 w 2400"/>
              <a:gd name="T43" fmla="*/ 2147483647 h 1250"/>
              <a:gd name="T44" fmla="*/ 2147483647 w 2400"/>
              <a:gd name="T45" fmla="*/ 2147483647 h 1250"/>
              <a:gd name="T46" fmla="*/ 2147483647 w 2400"/>
              <a:gd name="T47" fmla="*/ 2147483647 h 1250"/>
              <a:gd name="T48" fmla="*/ 2147483647 w 2400"/>
              <a:gd name="T49" fmla="*/ 2147483647 h 1250"/>
              <a:gd name="T50" fmla="*/ 2147483647 w 2400"/>
              <a:gd name="T51" fmla="*/ 2147483647 h 1250"/>
              <a:gd name="T52" fmla="*/ 2147483647 w 2400"/>
              <a:gd name="T53" fmla="*/ 2147483647 h 1250"/>
              <a:gd name="T54" fmla="*/ 2147483647 w 2400"/>
              <a:gd name="T55" fmla="*/ 2147483647 h 1250"/>
              <a:gd name="T56" fmla="*/ 2147483647 w 2400"/>
              <a:gd name="T57" fmla="*/ 2147483647 h 1250"/>
              <a:gd name="T58" fmla="*/ 2147483647 w 2400"/>
              <a:gd name="T59" fmla="*/ 2147483647 h 1250"/>
              <a:gd name="T60" fmla="*/ 2147483647 w 2400"/>
              <a:gd name="T61" fmla="*/ 2147483647 h 1250"/>
              <a:gd name="T62" fmla="*/ 2147483647 w 2400"/>
              <a:gd name="T63" fmla="*/ 2147483647 h 1250"/>
              <a:gd name="T64" fmla="*/ 2147483647 w 2400"/>
              <a:gd name="T65" fmla="*/ 2147483647 h 1250"/>
              <a:gd name="T66" fmla="*/ 2147483647 w 2400"/>
              <a:gd name="T67" fmla="*/ 2147483647 h 1250"/>
              <a:gd name="T68" fmla="*/ 2147483647 w 2400"/>
              <a:gd name="T69" fmla="*/ 2147483647 h 1250"/>
              <a:gd name="T70" fmla="*/ 2147483647 w 2400"/>
              <a:gd name="T71" fmla="*/ 2147483647 h 1250"/>
              <a:gd name="T72" fmla="*/ 2147483647 w 2400"/>
              <a:gd name="T73" fmla="*/ 2147483647 h 1250"/>
              <a:gd name="T74" fmla="*/ 2147483647 w 2400"/>
              <a:gd name="T75" fmla="*/ 2147483647 h 1250"/>
              <a:gd name="T76" fmla="*/ 2147483647 w 2400"/>
              <a:gd name="T77" fmla="*/ 2147483647 h 1250"/>
              <a:gd name="T78" fmla="*/ 2147483647 w 2400"/>
              <a:gd name="T79" fmla="*/ 2147483647 h 1250"/>
              <a:gd name="T80" fmla="*/ 2147483647 w 2400"/>
              <a:gd name="T81" fmla="*/ 2147483647 h 1250"/>
              <a:gd name="T82" fmla="*/ 2147483647 w 2400"/>
              <a:gd name="T83" fmla="*/ 2147483647 h 1250"/>
              <a:gd name="T84" fmla="*/ 2147483647 w 2400"/>
              <a:gd name="T85" fmla="*/ 2147483647 h 1250"/>
              <a:gd name="T86" fmla="*/ 2147483647 w 2400"/>
              <a:gd name="T87" fmla="*/ 2147483647 h 1250"/>
              <a:gd name="T88" fmla="*/ 2147483647 w 2400"/>
              <a:gd name="T89" fmla="*/ 2147483647 h 1250"/>
              <a:gd name="T90" fmla="*/ 2147483647 w 2400"/>
              <a:gd name="T91" fmla="*/ 2147483647 h 1250"/>
              <a:gd name="T92" fmla="*/ 2147483647 w 2400"/>
              <a:gd name="T93" fmla="*/ 2147483647 h 1250"/>
              <a:gd name="T94" fmla="*/ 2147483647 w 2400"/>
              <a:gd name="T95" fmla="*/ 2147483647 h 1250"/>
              <a:gd name="T96" fmla="*/ 2147483647 w 2400"/>
              <a:gd name="T97" fmla="*/ 2147483647 h 1250"/>
              <a:gd name="T98" fmla="*/ 2147483647 w 2400"/>
              <a:gd name="T99" fmla="*/ 2147483647 h 1250"/>
              <a:gd name="T100" fmla="*/ 2147483647 w 2400"/>
              <a:gd name="T101" fmla="*/ 2147483647 h 1250"/>
              <a:gd name="T102" fmla="*/ 2147483647 w 2400"/>
              <a:gd name="T103" fmla="*/ 2147483647 h 1250"/>
              <a:gd name="T104" fmla="*/ 2147483647 w 2400"/>
              <a:gd name="T105" fmla="*/ 2147483647 h 1250"/>
              <a:gd name="T106" fmla="*/ 2147483647 w 2400"/>
              <a:gd name="T107" fmla="*/ 2147483647 h 1250"/>
              <a:gd name="T108" fmla="*/ 2147483647 w 2400"/>
              <a:gd name="T109" fmla="*/ 2147483647 h 1250"/>
              <a:gd name="T110" fmla="*/ 2147483647 w 2400"/>
              <a:gd name="T111" fmla="*/ 2147483647 h 1250"/>
              <a:gd name="T112" fmla="*/ 2147483647 w 2400"/>
              <a:gd name="T113" fmla="*/ 2147483647 h 1250"/>
              <a:gd name="T114" fmla="*/ 2147483647 w 2400"/>
              <a:gd name="T115" fmla="*/ 2147483647 h 1250"/>
              <a:gd name="T116" fmla="*/ 2147483647 w 2400"/>
              <a:gd name="T117" fmla="*/ 2147483647 h 1250"/>
              <a:gd name="T118" fmla="*/ 2147483647 w 2400"/>
              <a:gd name="T119" fmla="*/ 2147483647 h 12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0"/>
              <a:gd name="T181" fmla="*/ 0 h 1250"/>
              <a:gd name="T182" fmla="*/ 2400 w 2400"/>
              <a:gd name="T183" fmla="*/ 1250 h 12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0" h="1250">
                <a:moveTo>
                  <a:pt x="1904" y="1085"/>
                </a:moveTo>
                <a:lnTo>
                  <a:pt x="1887" y="1085"/>
                </a:lnTo>
                <a:lnTo>
                  <a:pt x="1904" y="1024"/>
                </a:lnTo>
                <a:lnTo>
                  <a:pt x="1855" y="1005"/>
                </a:lnTo>
                <a:lnTo>
                  <a:pt x="1792" y="1085"/>
                </a:lnTo>
                <a:lnTo>
                  <a:pt x="1750" y="1118"/>
                </a:lnTo>
                <a:lnTo>
                  <a:pt x="1638" y="1118"/>
                </a:lnTo>
                <a:lnTo>
                  <a:pt x="1594" y="1137"/>
                </a:lnTo>
                <a:lnTo>
                  <a:pt x="1542" y="1162"/>
                </a:lnTo>
                <a:lnTo>
                  <a:pt x="1462" y="1162"/>
                </a:lnTo>
                <a:lnTo>
                  <a:pt x="1430" y="1179"/>
                </a:lnTo>
                <a:lnTo>
                  <a:pt x="1462" y="1179"/>
                </a:lnTo>
                <a:lnTo>
                  <a:pt x="1481" y="1198"/>
                </a:lnTo>
                <a:lnTo>
                  <a:pt x="1369" y="1198"/>
                </a:lnTo>
                <a:lnTo>
                  <a:pt x="1298" y="1250"/>
                </a:lnTo>
                <a:lnTo>
                  <a:pt x="1342" y="1179"/>
                </a:lnTo>
                <a:lnTo>
                  <a:pt x="1369" y="1179"/>
                </a:lnTo>
                <a:lnTo>
                  <a:pt x="1411" y="1085"/>
                </a:lnTo>
                <a:lnTo>
                  <a:pt x="1462" y="1137"/>
                </a:lnTo>
                <a:lnTo>
                  <a:pt x="1481" y="1118"/>
                </a:lnTo>
                <a:lnTo>
                  <a:pt x="1462" y="1068"/>
                </a:lnTo>
                <a:lnTo>
                  <a:pt x="1342" y="1049"/>
                </a:lnTo>
                <a:lnTo>
                  <a:pt x="1369" y="981"/>
                </a:lnTo>
                <a:lnTo>
                  <a:pt x="1325" y="981"/>
                </a:lnTo>
                <a:lnTo>
                  <a:pt x="1325" y="962"/>
                </a:lnTo>
                <a:lnTo>
                  <a:pt x="1274" y="929"/>
                </a:lnTo>
                <a:lnTo>
                  <a:pt x="1186" y="981"/>
                </a:lnTo>
                <a:lnTo>
                  <a:pt x="1213" y="981"/>
                </a:lnTo>
                <a:lnTo>
                  <a:pt x="1073" y="962"/>
                </a:lnTo>
                <a:lnTo>
                  <a:pt x="1056" y="929"/>
                </a:lnTo>
                <a:lnTo>
                  <a:pt x="1024" y="929"/>
                </a:lnTo>
                <a:lnTo>
                  <a:pt x="130" y="929"/>
                </a:lnTo>
                <a:lnTo>
                  <a:pt x="86" y="893"/>
                </a:lnTo>
                <a:lnTo>
                  <a:pt x="42" y="849"/>
                </a:lnTo>
                <a:lnTo>
                  <a:pt x="69" y="799"/>
                </a:lnTo>
                <a:lnTo>
                  <a:pt x="42" y="799"/>
                </a:lnTo>
                <a:lnTo>
                  <a:pt x="42" y="736"/>
                </a:lnTo>
                <a:lnTo>
                  <a:pt x="113" y="717"/>
                </a:lnTo>
                <a:lnTo>
                  <a:pt x="130" y="674"/>
                </a:lnTo>
                <a:lnTo>
                  <a:pt x="113" y="643"/>
                </a:lnTo>
                <a:lnTo>
                  <a:pt x="130" y="561"/>
                </a:lnTo>
                <a:lnTo>
                  <a:pt x="130" y="511"/>
                </a:lnTo>
                <a:lnTo>
                  <a:pt x="42" y="536"/>
                </a:lnTo>
                <a:lnTo>
                  <a:pt x="17" y="511"/>
                </a:lnTo>
                <a:lnTo>
                  <a:pt x="42" y="487"/>
                </a:lnTo>
                <a:lnTo>
                  <a:pt x="0" y="487"/>
                </a:lnTo>
                <a:lnTo>
                  <a:pt x="423" y="155"/>
                </a:lnTo>
                <a:lnTo>
                  <a:pt x="519" y="180"/>
                </a:lnTo>
                <a:lnTo>
                  <a:pt x="555" y="155"/>
                </a:lnTo>
                <a:lnTo>
                  <a:pt x="599" y="155"/>
                </a:lnTo>
                <a:lnTo>
                  <a:pt x="736" y="138"/>
                </a:lnTo>
                <a:lnTo>
                  <a:pt x="805" y="119"/>
                </a:lnTo>
                <a:lnTo>
                  <a:pt x="831" y="138"/>
                </a:lnTo>
                <a:lnTo>
                  <a:pt x="805" y="155"/>
                </a:lnTo>
                <a:lnTo>
                  <a:pt x="868" y="155"/>
                </a:lnTo>
                <a:lnTo>
                  <a:pt x="917" y="138"/>
                </a:lnTo>
                <a:lnTo>
                  <a:pt x="961" y="138"/>
                </a:lnTo>
                <a:lnTo>
                  <a:pt x="988" y="155"/>
                </a:lnTo>
                <a:lnTo>
                  <a:pt x="1100" y="180"/>
                </a:lnTo>
                <a:lnTo>
                  <a:pt x="1100" y="199"/>
                </a:lnTo>
                <a:lnTo>
                  <a:pt x="1024" y="218"/>
                </a:lnTo>
                <a:lnTo>
                  <a:pt x="1100" y="218"/>
                </a:lnTo>
                <a:lnTo>
                  <a:pt x="1186" y="199"/>
                </a:lnTo>
                <a:lnTo>
                  <a:pt x="1230" y="218"/>
                </a:lnTo>
                <a:lnTo>
                  <a:pt x="1256" y="199"/>
                </a:lnTo>
                <a:lnTo>
                  <a:pt x="1230" y="199"/>
                </a:lnTo>
                <a:lnTo>
                  <a:pt x="1342" y="180"/>
                </a:lnTo>
                <a:lnTo>
                  <a:pt x="1342" y="199"/>
                </a:lnTo>
                <a:lnTo>
                  <a:pt x="1411" y="218"/>
                </a:lnTo>
                <a:lnTo>
                  <a:pt x="1481" y="218"/>
                </a:lnTo>
                <a:lnTo>
                  <a:pt x="1542" y="180"/>
                </a:lnTo>
                <a:lnTo>
                  <a:pt x="1498" y="180"/>
                </a:lnTo>
                <a:lnTo>
                  <a:pt x="1594" y="138"/>
                </a:lnTo>
                <a:lnTo>
                  <a:pt x="1611" y="155"/>
                </a:lnTo>
                <a:lnTo>
                  <a:pt x="1611" y="180"/>
                </a:lnTo>
                <a:lnTo>
                  <a:pt x="1567" y="199"/>
                </a:lnTo>
                <a:lnTo>
                  <a:pt x="1542" y="218"/>
                </a:lnTo>
                <a:lnTo>
                  <a:pt x="1567" y="218"/>
                </a:lnTo>
                <a:lnTo>
                  <a:pt x="1638" y="180"/>
                </a:lnTo>
                <a:lnTo>
                  <a:pt x="1679" y="155"/>
                </a:lnTo>
                <a:lnTo>
                  <a:pt x="1638" y="138"/>
                </a:lnTo>
                <a:lnTo>
                  <a:pt x="1638" y="119"/>
                </a:lnTo>
                <a:lnTo>
                  <a:pt x="1723" y="69"/>
                </a:lnTo>
                <a:lnTo>
                  <a:pt x="1792" y="25"/>
                </a:lnTo>
                <a:lnTo>
                  <a:pt x="1855" y="0"/>
                </a:lnTo>
                <a:lnTo>
                  <a:pt x="1923" y="0"/>
                </a:lnTo>
                <a:lnTo>
                  <a:pt x="1836" y="42"/>
                </a:lnTo>
                <a:lnTo>
                  <a:pt x="1792" y="42"/>
                </a:lnTo>
                <a:lnTo>
                  <a:pt x="1792" y="69"/>
                </a:lnTo>
                <a:lnTo>
                  <a:pt x="1750" y="69"/>
                </a:lnTo>
                <a:lnTo>
                  <a:pt x="1767" y="138"/>
                </a:lnTo>
                <a:lnTo>
                  <a:pt x="1723" y="138"/>
                </a:lnTo>
                <a:lnTo>
                  <a:pt x="1750" y="155"/>
                </a:lnTo>
                <a:lnTo>
                  <a:pt x="1767" y="180"/>
                </a:lnTo>
                <a:lnTo>
                  <a:pt x="1811" y="155"/>
                </a:lnTo>
                <a:lnTo>
                  <a:pt x="1811" y="180"/>
                </a:lnTo>
                <a:lnTo>
                  <a:pt x="1792" y="218"/>
                </a:lnTo>
                <a:lnTo>
                  <a:pt x="1792" y="250"/>
                </a:lnTo>
                <a:lnTo>
                  <a:pt x="1887" y="199"/>
                </a:lnTo>
                <a:lnTo>
                  <a:pt x="1923" y="138"/>
                </a:lnTo>
                <a:lnTo>
                  <a:pt x="1992" y="155"/>
                </a:lnTo>
                <a:lnTo>
                  <a:pt x="2019" y="155"/>
                </a:lnTo>
                <a:lnTo>
                  <a:pt x="1948" y="218"/>
                </a:lnTo>
                <a:lnTo>
                  <a:pt x="1967" y="218"/>
                </a:lnTo>
                <a:lnTo>
                  <a:pt x="1948" y="250"/>
                </a:lnTo>
                <a:lnTo>
                  <a:pt x="1855" y="267"/>
                </a:lnTo>
                <a:lnTo>
                  <a:pt x="1811" y="267"/>
                </a:lnTo>
                <a:lnTo>
                  <a:pt x="1792" y="267"/>
                </a:lnTo>
                <a:lnTo>
                  <a:pt x="1723" y="311"/>
                </a:lnTo>
                <a:lnTo>
                  <a:pt x="1655" y="355"/>
                </a:lnTo>
                <a:lnTo>
                  <a:pt x="1611" y="355"/>
                </a:lnTo>
                <a:lnTo>
                  <a:pt x="1567" y="405"/>
                </a:lnTo>
                <a:lnTo>
                  <a:pt x="1498" y="405"/>
                </a:lnTo>
                <a:lnTo>
                  <a:pt x="1481" y="424"/>
                </a:lnTo>
                <a:lnTo>
                  <a:pt x="1411" y="468"/>
                </a:lnTo>
                <a:lnTo>
                  <a:pt x="1325" y="536"/>
                </a:lnTo>
                <a:lnTo>
                  <a:pt x="1325" y="561"/>
                </a:lnTo>
                <a:lnTo>
                  <a:pt x="1369" y="561"/>
                </a:lnTo>
                <a:lnTo>
                  <a:pt x="1342" y="624"/>
                </a:lnTo>
                <a:lnTo>
                  <a:pt x="1386" y="624"/>
                </a:lnTo>
                <a:lnTo>
                  <a:pt x="1523" y="693"/>
                </a:lnTo>
                <a:lnTo>
                  <a:pt x="1611" y="717"/>
                </a:lnTo>
                <a:lnTo>
                  <a:pt x="1542" y="780"/>
                </a:lnTo>
                <a:lnTo>
                  <a:pt x="1594" y="849"/>
                </a:lnTo>
                <a:lnTo>
                  <a:pt x="1655" y="830"/>
                </a:lnTo>
                <a:lnTo>
                  <a:pt x="1679" y="717"/>
                </a:lnTo>
                <a:lnTo>
                  <a:pt x="1792" y="674"/>
                </a:lnTo>
                <a:lnTo>
                  <a:pt x="1836" y="580"/>
                </a:lnTo>
                <a:lnTo>
                  <a:pt x="1811" y="561"/>
                </a:lnTo>
                <a:lnTo>
                  <a:pt x="1855" y="511"/>
                </a:lnTo>
                <a:lnTo>
                  <a:pt x="1887" y="468"/>
                </a:lnTo>
                <a:lnTo>
                  <a:pt x="1904" y="424"/>
                </a:lnTo>
                <a:lnTo>
                  <a:pt x="1948" y="405"/>
                </a:lnTo>
                <a:lnTo>
                  <a:pt x="2044" y="424"/>
                </a:lnTo>
                <a:lnTo>
                  <a:pt x="2080" y="448"/>
                </a:lnTo>
                <a:lnTo>
                  <a:pt x="2080" y="468"/>
                </a:lnTo>
                <a:lnTo>
                  <a:pt x="2124" y="468"/>
                </a:lnTo>
                <a:lnTo>
                  <a:pt x="2105" y="536"/>
                </a:lnTo>
                <a:lnTo>
                  <a:pt x="2124" y="580"/>
                </a:lnTo>
                <a:lnTo>
                  <a:pt x="2217" y="536"/>
                </a:lnTo>
                <a:lnTo>
                  <a:pt x="2217" y="511"/>
                </a:lnTo>
                <a:lnTo>
                  <a:pt x="2261" y="487"/>
                </a:lnTo>
                <a:lnTo>
                  <a:pt x="2312" y="624"/>
                </a:lnTo>
                <a:lnTo>
                  <a:pt x="2261" y="643"/>
                </a:lnTo>
                <a:lnTo>
                  <a:pt x="2312" y="674"/>
                </a:lnTo>
                <a:lnTo>
                  <a:pt x="2280" y="693"/>
                </a:lnTo>
                <a:lnTo>
                  <a:pt x="2329" y="693"/>
                </a:lnTo>
                <a:lnTo>
                  <a:pt x="2329" y="717"/>
                </a:lnTo>
                <a:lnTo>
                  <a:pt x="2373" y="717"/>
                </a:lnTo>
                <a:lnTo>
                  <a:pt x="2329" y="736"/>
                </a:lnTo>
                <a:lnTo>
                  <a:pt x="2373" y="736"/>
                </a:lnTo>
                <a:lnTo>
                  <a:pt x="2373" y="756"/>
                </a:lnTo>
                <a:lnTo>
                  <a:pt x="2400" y="756"/>
                </a:lnTo>
                <a:lnTo>
                  <a:pt x="2400" y="830"/>
                </a:lnTo>
                <a:lnTo>
                  <a:pt x="2280" y="849"/>
                </a:lnTo>
                <a:lnTo>
                  <a:pt x="2217" y="893"/>
                </a:lnTo>
                <a:lnTo>
                  <a:pt x="2080" y="893"/>
                </a:lnTo>
                <a:lnTo>
                  <a:pt x="1992" y="893"/>
                </a:lnTo>
                <a:lnTo>
                  <a:pt x="1967" y="929"/>
                </a:lnTo>
                <a:lnTo>
                  <a:pt x="1948" y="929"/>
                </a:lnTo>
                <a:lnTo>
                  <a:pt x="1887" y="962"/>
                </a:lnTo>
                <a:lnTo>
                  <a:pt x="1792" y="1024"/>
                </a:lnTo>
                <a:lnTo>
                  <a:pt x="1904" y="962"/>
                </a:lnTo>
                <a:lnTo>
                  <a:pt x="2044" y="929"/>
                </a:lnTo>
                <a:lnTo>
                  <a:pt x="2061" y="962"/>
                </a:lnTo>
                <a:lnTo>
                  <a:pt x="1967" y="981"/>
                </a:lnTo>
                <a:lnTo>
                  <a:pt x="1992" y="1005"/>
                </a:lnTo>
                <a:lnTo>
                  <a:pt x="2019" y="1005"/>
                </a:lnTo>
                <a:lnTo>
                  <a:pt x="1992" y="1049"/>
                </a:lnTo>
                <a:lnTo>
                  <a:pt x="2044" y="1068"/>
                </a:lnTo>
                <a:lnTo>
                  <a:pt x="2105" y="1068"/>
                </a:lnTo>
                <a:lnTo>
                  <a:pt x="2156" y="1024"/>
                </a:lnTo>
                <a:lnTo>
                  <a:pt x="2156" y="1049"/>
                </a:lnTo>
                <a:lnTo>
                  <a:pt x="2156" y="1068"/>
                </a:lnTo>
                <a:lnTo>
                  <a:pt x="2105" y="1085"/>
                </a:lnTo>
                <a:lnTo>
                  <a:pt x="1992" y="1137"/>
                </a:lnTo>
                <a:lnTo>
                  <a:pt x="1923" y="1179"/>
                </a:lnTo>
                <a:lnTo>
                  <a:pt x="1923" y="1137"/>
                </a:lnTo>
                <a:lnTo>
                  <a:pt x="1992" y="1085"/>
                </a:lnTo>
                <a:lnTo>
                  <a:pt x="1967" y="1085"/>
                </a:lnTo>
                <a:lnTo>
                  <a:pt x="1992" y="1085"/>
                </a:lnTo>
                <a:lnTo>
                  <a:pt x="1904" y="1085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6" name="Freeform 248">
            <a:extLst>
              <a:ext uri="{FF2B5EF4-FFF2-40B4-BE49-F238E27FC236}">
                <a16:creationId xmlns:a16="http://schemas.microsoft.com/office/drawing/2014/main" id="{C4D2F669-0328-6946-B2C6-5FA6FA9E0206}"/>
              </a:ext>
            </a:extLst>
          </p:cNvPr>
          <p:cNvSpPr>
            <a:spLocks/>
          </p:cNvSpPr>
          <p:nvPr/>
        </p:nvSpPr>
        <p:spPr bwMode="auto">
          <a:xfrm>
            <a:off x="1499623" y="3079750"/>
            <a:ext cx="855662" cy="742950"/>
          </a:xfrm>
          <a:custGeom>
            <a:avLst/>
            <a:gdLst>
              <a:gd name="T0" fmla="*/ 2147483647 w 988"/>
              <a:gd name="T1" fmla="*/ 0 h 755"/>
              <a:gd name="T2" fmla="*/ 2147483647 w 988"/>
              <a:gd name="T3" fmla="*/ 2147483647 h 755"/>
              <a:gd name="T4" fmla="*/ 2147483647 w 988"/>
              <a:gd name="T5" fmla="*/ 2147483647 h 755"/>
              <a:gd name="T6" fmla="*/ 2147483647 w 988"/>
              <a:gd name="T7" fmla="*/ 2147483647 h 755"/>
              <a:gd name="T8" fmla="*/ 2147483647 w 988"/>
              <a:gd name="T9" fmla="*/ 2147483647 h 755"/>
              <a:gd name="T10" fmla="*/ 2147483647 w 988"/>
              <a:gd name="T11" fmla="*/ 2147483647 h 755"/>
              <a:gd name="T12" fmla="*/ 2147483647 w 988"/>
              <a:gd name="T13" fmla="*/ 2147483647 h 755"/>
              <a:gd name="T14" fmla="*/ 2147483647 w 988"/>
              <a:gd name="T15" fmla="*/ 2147483647 h 755"/>
              <a:gd name="T16" fmla="*/ 2147483647 w 988"/>
              <a:gd name="T17" fmla="*/ 2147483647 h 755"/>
              <a:gd name="T18" fmla="*/ 2147483647 w 988"/>
              <a:gd name="T19" fmla="*/ 2147483647 h 755"/>
              <a:gd name="T20" fmla="*/ 2147483647 w 988"/>
              <a:gd name="T21" fmla="*/ 2147483647 h 755"/>
              <a:gd name="T22" fmla="*/ 2147483647 w 988"/>
              <a:gd name="T23" fmla="*/ 2147483647 h 755"/>
              <a:gd name="T24" fmla="*/ 2147483647 w 988"/>
              <a:gd name="T25" fmla="*/ 2147483647 h 755"/>
              <a:gd name="T26" fmla="*/ 2147483647 w 988"/>
              <a:gd name="T27" fmla="*/ 2147483647 h 755"/>
              <a:gd name="T28" fmla="*/ 2147483647 w 988"/>
              <a:gd name="T29" fmla="*/ 2147483647 h 755"/>
              <a:gd name="T30" fmla="*/ 2147483647 w 988"/>
              <a:gd name="T31" fmla="*/ 2147483647 h 755"/>
              <a:gd name="T32" fmla="*/ 2147483647 w 988"/>
              <a:gd name="T33" fmla="*/ 2147483647 h 755"/>
              <a:gd name="T34" fmla="*/ 2147483647 w 988"/>
              <a:gd name="T35" fmla="*/ 2147483647 h 755"/>
              <a:gd name="T36" fmla="*/ 2147483647 w 988"/>
              <a:gd name="T37" fmla="*/ 2147483647 h 755"/>
              <a:gd name="T38" fmla="*/ 2147483647 w 988"/>
              <a:gd name="T39" fmla="*/ 2147483647 h 755"/>
              <a:gd name="T40" fmla="*/ 2147483647 w 988"/>
              <a:gd name="T41" fmla="*/ 2147483647 h 755"/>
              <a:gd name="T42" fmla="*/ 2147483647 w 988"/>
              <a:gd name="T43" fmla="*/ 2147483647 h 755"/>
              <a:gd name="T44" fmla="*/ 2147483647 w 988"/>
              <a:gd name="T45" fmla="*/ 2147483647 h 755"/>
              <a:gd name="T46" fmla="*/ 2147483647 w 988"/>
              <a:gd name="T47" fmla="*/ 2147483647 h 755"/>
              <a:gd name="T48" fmla="*/ 2147483647 w 988"/>
              <a:gd name="T49" fmla="*/ 2147483647 h 755"/>
              <a:gd name="T50" fmla="*/ 2147483647 w 988"/>
              <a:gd name="T51" fmla="*/ 2147483647 h 755"/>
              <a:gd name="T52" fmla="*/ 2147483647 w 988"/>
              <a:gd name="T53" fmla="*/ 2147483647 h 755"/>
              <a:gd name="T54" fmla="*/ 2147483647 w 988"/>
              <a:gd name="T55" fmla="*/ 2147483647 h 755"/>
              <a:gd name="T56" fmla="*/ 2147483647 w 988"/>
              <a:gd name="T57" fmla="*/ 2147483647 h 755"/>
              <a:gd name="T58" fmla="*/ 2147483647 w 988"/>
              <a:gd name="T59" fmla="*/ 2147483647 h 755"/>
              <a:gd name="T60" fmla="*/ 2147483647 w 988"/>
              <a:gd name="T61" fmla="*/ 2147483647 h 755"/>
              <a:gd name="T62" fmla="*/ 0 w 988"/>
              <a:gd name="T63" fmla="*/ 2147483647 h 755"/>
              <a:gd name="T64" fmla="*/ 2147483647 w 988"/>
              <a:gd name="T65" fmla="*/ 2147483647 h 755"/>
              <a:gd name="T66" fmla="*/ 0 w 988"/>
              <a:gd name="T67" fmla="*/ 0 h 7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88"/>
              <a:gd name="T103" fmla="*/ 0 h 755"/>
              <a:gd name="T104" fmla="*/ 988 w 988"/>
              <a:gd name="T105" fmla="*/ 755 h 7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88" h="755">
                <a:moveTo>
                  <a:pt x="0" y="0"/>
                </a:moveTo>
                <a:lnTo>
                  <a:pt x="86" y="0"/>
                </a:lnTo>
                <a:lnTo>
                  <a:pt x="199" y="75"/>
                </a:lnTo>
                <a:lnTo>
                  <a:pt x="380" y="42"/>
                </a:lnTo>
                <a:lnTo>
                  <a:pt x="406" y="94"/>
                </a:lnTo>
                <a:lnTo>
                  <a:pt x="406" y="111"/>
                </a:lnTo>
                <a:lnTo>
                  <a:pt x="424" y="155"/>
                </a:lnTo>
                <a:lnTo>
                  <a:pt x="443" y="155"/>
                </a:lnTo>
                <a:lnTo>
                  <a:pt x="467" y="111"/>
                </a:lnTo>
                <a:lnTo>
                  <a:pt x="519" y="137"/>
                </a:lnTo>
                <a:lnTo>
                  <a:pt x="563" y="267"/>
                </a:lnTo>
                <a:lnTo>
                  <a:pt x="624" y="286"/>
                </a:lnTo>
                <a:lnTo>
                  <a:pt x="599" y="361"/>
                </a:lnTo>
                <a:lnTo>
                  <a:pt x="580" y="424"/>
                </a:lnTo>
                <a:lnTo>
                  <a:pt x="624" y="555"/>
                </a:lnTo>
                <a:lnTo>
                  <a:pt x="675" y="599"/>
                </a:lnTo>
                <a:lnTo>
                  <a:pt x="755" y="599"/>
                </a:lnTo>
                <a:lnTo>
                  <a:pt x="780" y="599"/>
                </a:lnTo>
                <a:lnTo>
                  <a:pt x="805" y="599"/>
                </a:lnTo>
                <a:lnTo>
                  <a:pt x="780" y="580"/>
                </a:lnTo>
                <a:lnTo>
                  <a:pt x="831" y="555"/>
                </a:lnTo>
                <a:lnTo>
                  <a:pt x="849" y="486"/>
                </a:lnTo>
                <a:lnTo>
                  <a:pt x="944" y="467"/>
                </a:lnTo>
                <a:lnTo>
                  <a:pt x="988" y="467"/>
                </a:lnTo>
                <a:lnTo>
                  <a:pt x="912" y="599"/>
                </a:lnTo>
                <a:lnTo>
                  <a:pt x="912" y="624"/>
                </a:lnTo>
                <a:lnTo>
                  <a:pt x="892" y="599"/>
                </a:lnTo>
                <a:lnTo>
                  <a:pt x="873" y="624"/>
                </a:lnTo>
                <a:lnTo>
                  <a:pt x="805" y="624"/>
                </a:lnTo>
                <a:lnTo>
                  <a:pt x="780" y="649"/>
                </a:lnTo>
                <a:lnTo>
                  <a:pt x="805" y="692"/>
                </a:lnTo>
                <a:lnTo>
                  <a:pt x="780" y="692"/>
                </a:lnTo>
                <a:lnTo>
                  <a:pt x="736" y="755"/>
                </a:lnTo>
                <a:lnTo>
                  <a:pt x="675" y="692"/>
                </a:lnTo>
                <a:lnTo>
                  <a:pt x="624" y="692"/>
                </a:lnTo>
                <a:lnTo>
                  <a:pt x="580" y="712"/>
                </a:lnTo>
                <a:lnTo>
                  <a:pt x="536" y="692"/>
                </a:lnTo>
                <a:lnTo>
                  <a:pt x="424" y="649"/>
                </a:lnTo>
                <a:lnTo>
                  <a:pt x="406" y="624"/>
                </a:lnTo>
                <a:lnTo>
                  <a:pt x="330" y="599"/>
                </a:lnTo>
                <a:lnTo>
                  <a:pt x="286" y="536"/>
                </a:lnTo>
                <a:lnTo>
                  <a:pt x="267" y="517"/>
                </a:lnTo>
                <a:lnTo>
                  <a:pt x="311" y="467"/>
                </a:lnTo>
                <a:lnTo>
                  <a:pt x="286" y="424"/>
                </a:lnTo>
                <a:lnTo>
                  <a:pt x="218" y="311"/>
                </a:lnTo>
                <a:lnTo>
                  <a:pt x="174" y="286"/>
                </a:lnTo>
                <a:lnTo>
                  <a:pt x="199" y="267"/>
                </a:lnTo>
                <a:lnTo>
                  <a:pt x="155" y="223"/>
                </a:lnTo>
                <a:lnTo>
                  <a:pt x="155" y="198"/>
                </a:lnTo>
                <a:lnTo>
                  <a:pt x="130" y="155"/>
                </a:lnTo>
                <a:lnTo>
                  <a:pt x="113" y="75"/>
                </a:lnTo>
                <a:lnTo>
                  <a:pt x="113" y="42"/>
                </a:lnTo>
                <a:lnTo>
                  <a:pt x="61" y="42"/>
                </a:lnTo>
                <a:lnTo>
                  <a:pt x="42" y="111"/>
                </a:lnTo>
                <a:lnTo>
                  <a:pt x="113" y="267"/>
                </a:lnTo>
                <a:lnTo>
                  <a:pt x="130" y="361"/>
                </a:lnTo>
                <a:lnTo>
                  <a:pt x="155" y="404"/>
                </a:lnTo>
                <a:lnTo>
                  <a:pt x="130" y="424"/>
                </a:lnTo>
                <a:lnTo>
                  <a:pt x="130" y="380"/>
                </a:lnTo>
                <a:lnTo>
                  <a:pt x="61" y="330"/>
                </a:lnTo>
                <a:lnTo>
                  <a:pt x="86" y="286"/>
                </a:lnTo>
                <a:lnTo>
                  <a:pt x="86" y="267"/>
                </a:lnTo>
                <a:lnTo>
                  <a:pt x="18" y="223"/>
                </a:lnTo>
                <a:lnTo>
                  <a:pt x="0" y="198"/>
                </a:lnTo>
                <a:lnTo>
                  <a:pt x="18" y="198"/>
                </a:lnTo>
                <a:lnTo>
                  <a:pt x="42" y="174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7" name="Freeform 249">
            <a:extLst>
              <a:ext uri="{FF2B5EF4-FFF2-40B4-BE49-F238E27FC236}">
                <a16:creationId xmlns:a16="http://schemas.microsoft.com/office/drawing/2014/main" id="{7644A286-73EB-8847-8077-ED1AAA00E9E7}"/>
              </a:ext>
            </a:extLst>
          </p:cNvPr>
          <p:cNvSpPr>
            <a:spLocks/>
          </p:cNvSpPr>
          <p:nvPr/>
        </p:nvSpPr>
        <p:spPr bwMode="auto">
          <a:xfrm>
            <a:off x="1489480" y="3035917"/>
            <a:ext cx="855663" cy="742950"/>
          </a:xfrm>
          <a:custGeom>
            <a:avLst/>
            <a:gdLst>
              <a:gd name="T0" fmla="*/ 2147483647 w 988"/>
              <a:gd name="T1" fmla="*/ 0 h 755"/>
              <a:gd name="T2" fmla="*/ 2147483647 w 988"/>
              <a:gd name="T3" fmla="*/ 2147483647 h 755"/>
              <a:gd name="T4" fmla="*/ 2147483647 w 988"/>
              <a:gd name="T5" fmla="*/ 2147483647 h 755"/>
              <a:gd name="T6" fmla="*/ 2147483647 w 988"/>
              <a:gd name="T7" fmla="*/ 2147483647 h 755"/>
              <a:gd name="T8" fmla="*/ 2147483647 w 988"/>
              <a:gd name="T9" fmla="*/ 2147483647 h 755"/>
              <a:gd name="T10" fmla="*/ 2147483647 w 988"/>
              <a:gd name="T11" fmla="*/ 2147483647 h 755"/>
              <a:gd name="T12" fmla="*/ 2147483647 w 988"/>
              <a:gd name="T13" fmla="*/ 2147483647 h 755"/>
              <a:gd name="T14" fmla="*/ 2147483647 w 988"/>
              <a:gd name="T15" fmla="*/ 2147483647 h 755"/>
              <a:gd name="T16" fmla="*/ 2147483647 w 988"/>
              <a:gd name="T17" fmla="*/ 2147483647 h 755"/>
              <a:gd name="T18" fmla="*/ 2147483647 w 988"/>
              <a:gd name="T19" fmla="*/ 2147483647 h 755"/>
              <a:gd name="T20" fmla="*/ 2147483647 w 988"/>
              <a:gd name="T21" fmla="*/ 2147483647 h 755"/>
              <a:gd name="T22" fmla="*/ 2147483647 w 988"/>
              <a:gd name="T23" fmla="*/ 2147483647 h 755"/>
              <a:gd name="T24" fmla="*/ 2147483647 w 988"/>
              <a:gd name="T25" fmla="*/ 2147483647 h 755"/>
              <a:gd name="T26" fmla="*/ 2147483647 w 988"/>
              <a:gd name="T27" fmla="*/ 2147483647 h 755"/>
              <a:gd name="T28" fmla="*/ 2147483647 w 988"/>
              <a:gd name="T29" fmla="*/ 2147483647 h 755"/>
              <a:gd name="T30" fmla="*/ 2147483647 w 988"/>
              <a:gd name="T31" fmla="*/ 2147483647 h 755"/>
              <a:gd name="T32" fmla="*/ 2147483647 w 988"/>
              <a:gd name="T33" fmla="*/ 2147483647 h 755"/>
              <a:gd name="T34" fmla="*/ 2147483647 w 988"/>
              <a:gd name="T35" fmla="*/ 2147483647 h 755"/>
              <a:gd name="T36" fmla="*/ 2147483647 w 988"/>
              <a:gd name="T37" fmla="*/ 2147483647 h 755"/>
              <a:gd name="T38" fmla="*/ 2147483647 w 988"/>
              <a:gd name="T39" fmla="*/ 2147483647 h 755"/>
              <a:gd name="T40" fmla="*/ 2147483647 w 988"/>
              <a:gd name="T41" fmla="*/ 2147483647 h 755"/>
              <a:gd name="T42" fmla="*/ 2147483647 w 988"/>
              <a:gd name="T43" fmla="*/ 2147483647 h 755"/>
              <a:gd name="T44" fmla="*/ 2147483647 w 988"/>
              <a:gd name="T45" fmla="*/ 2147483647 h 755"/>
              <a:gd name="T46" fmla="*/ 2147483647 w 988"/>
              <a:gd name="T47" fmla="*/ 2147483647 h 755"/>
              <a:gd name="T48" fmla="*/ 2147483647 w 988"/>
              <a:gd name="T49" fmla="*/ 2147483647 h 755"/>
              <a:gd name="T50" fmla="*/ 2147483647 w 988"/>
              <a:gd name="T51" fmla="*/ 2147483647 h 755"/>
              <a:gd name="T52" fmla="*/ 2147483647 w 988"/>
              <a:gd name="T53" fmla="*/ 2147483647 h 755"/>
              <a:gd name="T54" fmla="*/ 2147483647 w 988"/>
              <a:gd name="T55" fmla="*/ 2147483647 h 755"/>
              <a:gd name="T56" fmla="*/ 2147483647 w 988"/>
              <a:gd name="T57" fmla="*/ 2147483647 h 755"/>
              <a:gd name="T58" fmla="*/ 2147483647 w 988"/>
              <a:gd name="T59" fmla="*/ 2147483647 h 755"/>
              <a:gd name="T60" fmla="*/ 2147483647 w 988"/>
              <a:gd name="T61" fmla="*/ 2147483647 h 755"/>
              <a:gd name="T62" fmla="*/ 0 w 988"/>
              <a:gd name="T63" fmla="*/ 2147483647 h 755"/>
              <a:gd name="T64" fmla="*/ 2147483647 w 988"/>
              <a:gd name="T65" fmla="*/ 2147483647 h 755"/>
              <a:gd name="T66" fmla="*/ 0 w 988"/>
              <a:gd name="T67" fmla="*/ 0 h 7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88"/>
              <a:gd name="T103" fmla="*/ 0 h 755"/>
              <a:gd name="T104" fmla="*/ 988 w 988"/>
              <a:gd name="T105" fmla="*/ 755 h 7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88" h="755">
                <a:moveTo>
                  <a:pt x="0" y="0"/>
                </a:moveTo>
                <a:lnTo>
                  <a:pt x="86" y="0"/>
                </a:lnTo>
                <a:lnTo>
                  <a:pt x="199" y="75"/>
                </a:lnTo>
                <a:lnTo>
                  <a:pt x="380" y="42"/>
                </a:lnTo>
                <a:lnTo>
                  <a:pt x="406" y="94"/>
                </a:lnTo>
                <a:lnTo>
                  <a:pt x="406" y="111"/>
                </a:lnTo>
                <a:lnTo>
                  <a:pt x="424" y="155"/>
                </a:lnTo>
                <a:lnTo>
                  <a:pt x="443" y="155"/>
                </a:lnTo>
                <a:lnTo>
                  <a:pt x="467" y="111"/>
                </a:lnTo>
                <a:lnTo>
                  <a:pt x="519" y="137"/>
                </a:lnTo>
                <a:lnTo>
                  <a:pt x="563" y="267"/>
                </a:lnTo>
                <a:lnTo>
                  <a:pt x="624" y="286"/>
                </a:lnTo>
                <a:lnTo>
                  <a:pt x="599" y="361"/>
                </a:lnTo>
                <a:lnTo>
                  <a:pt x="580" y="424"/>
                </a:lnTo>
                <a:lnTo>
                  <a:pt x="624" y="555"/>
                </a:lnTo>
                <a:lnTo>
                  <a:pt x="675" y="599"/>
                </a:lnTo>
                <a:lnTo>
                  <a:pt x="755" y="599"/>
                </a:lnTo>
                <a:lnTo>
                  <a:pt x="780" y="599"/>
                </a:lnTo>
                <a:lnTo>
                  <a:pt x="805" y="599"/>
                </a:lnTo>
                <a:lnTo>
                  <a:pt x="780" y="580"/>
                </a:lnTo>
                <a:lnTo>
                  <a:pt x="831" y="555"/>
                </a:lnTo>
                <a:lnTo>
                  <a:pt x="849" y="486"/>
                </a:lnTo>
                <a:lnTo>
                  <a:pt x="944" y="467"/>
                </a:lnTo>
                <a:lnTo>
                  <a:pt x="988" y="467"/>
                </a:lnTo>
                <a:lnTo>
                  <a:pt x="912" y="599"/>
                </a:lnTo>
                <a:lnTo>
                  <a:pt x="912" y="624"/>
                </a:lnTo>
                <a:lnTo>
                  <a:pt x="892" y="599"/>
                </a:lnTo>
                <a:lnTo>
                  <a:pt x="873" y="624"/>
                </a:lnTo>
                <a:lnTo>
                  <a:pt x="805" y="624"/>
                </a:lnTo>
                <a:lnTo>
                  <a:pt x="780" y="649"/>
                </a:lnTo>
                <a:lnTo>
                  <a:pt x="805" y="692"/>
                </a:lnTo>
                <a:lnTo>
                  <a:pt x="780" y="692"/>
                </a:lnTo>
                <a:lnTo>
                  <a:pt x="736" y="755"/>
                </a:lnTo>
                <a:lnTo>
                  <a:pt x="675" y="692"/>
                </a:lnTo>
                <a:lnTo>
                  <a:pt x="624" y="692"/>
                </a:lnTo>
                <a:lnTo>
                  <a:pt x="580" y="712"/>
                </a:lnTo>
                <a:lnTo>
                  <a:pt x="536" y="692"/>
                </a:lnTo>
                <a:lnTo>
                  <a:pt x="424" y="649"/>
                </a:lnTo>
                <a:lnTo>
                  <a:pt x="406" y="624"/>
                </a:lnTo>
                <a:lnTo>
                  <a:pt x="330" y="599"/>
                </a:lnTo>
                <a:lnTo>
                  <a:pt x="286" y="536"/>
                </a:lnTo>
                <a:lnTo>
                  <a:pt x="267" y="517"/>
                </a:lnTo>
                <a:lnTo>
                  <a:pt x="311" y="467"/>
                </a:lnTo>
                <a:lnTo>
                  <a:pt x="286" y="424"/>
                </a:lnTo>
                <a:lnTo>
                  <a:pt x="218" y="311"/>
                </a:lnTo>
                <a:lnTo>
                  <a:pt x="174" y="286"/>
                </a:lnTo>
                <a:lnTo>
                  <a:pt x="199" y="267"/>
                </a:lnTo>
                <a:lnTo>
                  <a:pt x="155" y="223"/>
                </a:lnTo>
                <a:lnTo>
                  <a:pt x="155" y="198"/>
                </a:lnTo>
                <a:lnTo>
                  <a:pt x="130" y="155"/>
                </a:lnTo>
                <a:lnTo>
                  <a:pt x="113" y="75"/>
                </a:lnTo>
                <a:lnTo>
                  <a:pt x="113" y="42"/>
                </a:lnTo>
                <a:lnTo>
                  <a:pt x="61" y="42"/>
                </a:lnTo>
                <a:lnTo>
                  <a:pt x="42" y="111"/>
                </a:lnTo>
                <a:lnTo>
                  <a:pt x="113" y="267"/>
                </a:lnTo>
                <a:lnTo>
                  <a:pt x="130" y="361"/>
                </a:lnTo>
                <a:lnTo>
                  <a:pt x="155" y="404"/>
                </a:lnTo>
                <a:lnTo>
                  <a:pt x="130" y="424"/>
                </a:lnTo>
                <a:lnTo>
                  <a:pt x="130" y="380"/>
                </a:lnTo>
                <a:lnTo>
                  <a:pt x="61" y="330"/>
                </a:lnTo>
                <a:lnTo>
                  <a:pt x="86" y="286"/>
                </a:lnTo>
                <a:lnTo>
                  <a:pt x="86" y="267"/>
                </a:lnTo>
                <a:lnTo>
                  <a:pt x="18" y="223"/>
                </a:lnTo>
                <a:lnTo>
                  <a:pt x="0" y="198"/>
                </a:lnTo>
                <a:lnTo>
                  <a:pt x="18" y="198"/>
                </a:lnTo>
                <a:lnTo>
                  <a:pt x="42" y="174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8" name="Freeform 251">
            <a:extLst>
              <a:ext uri="{FF2B5EF4-FFF2-40B4-BE49-F238E27FC236}">
                <a16:creationId xmlns:a16="http://schemas.microsoft.com/office/drawing/2014/main" id="{D38E620D-B88D-0749-9797-C2F9F8E6E890}"/>
              </a:ext>
            </a:extLst>
          </p:cNvPr>
          <p:cNvSpPr>
            <a:spLocks/>
          </p:cNvSpPr>
          <p:nvPr/>
        </p:nvSpPr>
        <p:spPr bwMode="auto">
          <a:xfrm>
            <a:off x="1399610" y="2349500"/>
            <a:ext cx="1790700" cy="987425"/>
          </a:xfrm>
          <a:custGeom>
            <a:avLst/>
            <a:gdLst>
              <a:gd name="T0" fmla="*/ 2147483647 w 2062"/>
              <a:gd name="T1" fmla="*/ 2147483647 h 1007"/>
              <a:gd name="T2" fmla="*/ 2147483647 w 2062"/>
              <a:gd name="T3" fmla="*/ 2147483647 h 1007"/>
              <a:gd name="T4" fmla="*/ 2147483647 w 2062"/>
              <a:gd name="T5" fmla="*/ 2147483647 h 1007"/>
              <a:gd name="T6" fmla="*/ 2147483647 w 2062"/>
              <a:gd name="T7" fmla="*/ 2147483647 h 1007"/>
              <a:gd name="T8" fmla="*/ 2147483647 w 2062"/>
              <a:gd name="T9" fmla="*/ 2147483647 h 1007"/>
              <a:gd name="T10" fmla="*/ 2147483647 w 2062"/>
              <a:gd name="T11" fmla="*/ 2147483647 h 1007"/>
              <a:gd name="T12" fmla="*/ 2147483647 w 2062"/>
              <a:gd name="T13" fmla="*/ 2147483647 h 1007"/>
              <a:gd name="T14" fmla="*/ 2147483647 w 2062"/>
              <a:gd name="T15" fmla="*/ 2147483647 h 1007"/>
              <a:gd name="T16" fmla="*/ 2147483647 w 2062"/>
              <a:gd name="T17" fmla="*/ 2147483647 h 1007"/>
              <a:gd name="T18" fmla="*/ 2147483647 w 2062"/>
              <a:gd name="T19" fmla="*/ 2147483647 h 1007"/>
              <a:gd name="T20" fmla="*/ 2147483647 w 2062"/>
              <a:gd name="T21" fmla="*/ 2147483647 h 1007"/>
              <a:gd name="T22" fmla="*/ 2147483647 w 2062"/>
              <a:gd name="T23" fmla="*/ 2147483647 h 1007"/>
              <a:gd name="T24" fmla="*/ 2147483647 w 2062"/>
              <a:gd name="T25" fmla="*/ 2147483647 h 1007"/>
              <a:gd name="T26" fmla="*/ 2147483647 w 2062"/>
              <a:gd name="T27" fmla="*/ 2147483647 h 1007"/>
              <a:gd name="T28" fmla="*/ 2147483647 w 2062"/>
              <a:gd name="T29" fmla="*/ 2147483647 h 1007"/>
              <a:gd name="T30" fmla="*/ 2147483647 w 2062"/>
              <a:gd name="T31" fmla="*/ 2147483647 h 1007"/>
              <a:gd name="T32" fmla="*/ 2147483647 w 2062"/>
              <a:gd name="T33" fmla="*/ 2147483647 h 1007"/>
              <a:gd name="T34" fmla="*/ 2147483647 w 2062"/>
              <a:gd name="T35" fmla="*/ 0 h 1007"/>
              <a:gd name="T36" fmla="*/ 2147483647 w 2062"/>
              <a:gd name="T37" fmla="*/ 2147483647 h 1007"/>
              <a:gd name="T38" fmla="*/ 2147483647 w 2062"/>
              <a:gd name="T39" fmla="*/ 2147483647 h 1007"/>
              <a:gd name="T40" fmla="*/ 2147483647 w 2062"/>
              <a:gd name="T41" fmla="*/ 2147483647 h 1007"/>
              <a:gd name="T42" fmla="*/ 2147483647 w 2062"/>
              <a:gd name="T43" fmla="*/ 2147483647 h 1007"/>
              <a:gd name="T44" fmla="*/ 2147483647 w 2062"/>
              <a:gd name="T45" fmla="*/ 2147483647 h 1007"/>
              <a:gd name="T46" fmla="*/ 2147483647 w 2062"/>
              <a:gd name="T47" fmla="*/ 2147483647 h 1007"/>
              <a:gd name="T48" fmla="*/ 2147483647 w 2062"/>
              <a:gd name="T49" fmla="*/ 2147483647 h 1007"/>
              <a:gd name="T50" fmla="*/ 2147483647 w 2062"/>
              <a:gd name="T51" fmla="*/ 2147483647 h 1007"/>
              <a:gd name="T52" fmla="*/ 2147483647 w 2062"/>
              <a:gd name="T53" fmla="*/ 2147483647 h 1007"/>
              <a:gd name="T54" fmla="*/ 2147483647 w 2062"/>
              <a:gd name="T55" fmla="*/ 2147483647 h 1007"/>
              <a:gd name="T56" fmla="*/ 2147483647 w 2062"/>
              <a:gd name="T57" fmla="*/ 2147483647 h 1007"/>
              <a:gd name="T58" fmla="*/ 2147483647 w 2062"/>
              <a:gd name="T59" fmla="*/ 2147483647 h 1007"/>
              <a:gd name="T60" fmla="*/ 2147483647 w 2062"/>
              <a:gd name="T61" fmla="*/ 2147483647 h 1007"/>
              <a:gd name="T62" fmla="*/ 2147483647 w 2062"/>
              <a:gd name="T63" fmla="*/ 2147483647 h 1007"/>
              <a:gd name="T64" fmla="*/ 2147483647 w 2062"/>
              <a:gd name="T65" fmla="*/ 2147483647 h 1007"/>
              <a:gd name="T66" fmla="*/ 2147483647 w 2062"/>
              <a:gd name="T67" fmla="*/ 2147483647 h 1007"/>
              <a:gd name="T68" fmla="*/ 2147483647 w 2062"/>
              <a:gd name="T69" fmla="*/ 2147483647 h 1007"/>
              <a:gd name="T70" fmla="*/ 2147483647 w 2062"/>
              <a:gd name="T71" fmla="*/ 2147483647 h 1007"/>
              <a:gd name="T72" fmla="*/ 2147483647 w 2062"/>
              <a:gd name="T73" fmla="*/ 2147483647 h 1007"/>
              <a:gd name="T74" fmla="*/ 2147483647 w 2062"/>
              <a:gd name="T75" fmla="*/ 2147483647 h 1007"/>
              <a:gd name="T76" fmla="*/ 2147483647 w 2062"/>
              <a:gd name="T77" fmla="*/ 2147483647 h 1007"/>
              <a:gd name="T78" fmla="*/ 2147483647 w 2062"/>
              <a:gd name="T79" fmla="*/ 2147483647 h 1007"/>
              <a:gd name="T80" fmla="*/ 2147483647 w 2062"/>
              <a:gd name="T81" fmla="*/ 2147483647 h 1007"/>
              <a:gd name="T82" fmla="*/ 2147483647 w 2062"/>
              <a:gd name="T83" fmla="*/ 2147483647 h 1007"/>
              <a:gd name="T84" fmla="*/ 2147483647 w 2062"/>
              <a:gd name="T85" fmla="*/ 2147483647 h 1007"/>
              <a:gd name="T86" fmla="*/ 2147483647 w 2062"/>
              <a:gd name="T87" fmla="*/ 2147483647 h 1007"/>
              <a:gd name="T88" fmla="*/ 2147483647 w 2062"/>
              <a:gd name="T89" fmla="*/ 2147483647 h 1007"/>
              <a:gd name="T90" fmla="*/ 2147483647 w 2062"/>
              <a:gd name="T91" fmla="*/ 2147483647 h 1007"/>
              <a:gd name="T92" fmla="*/ 2147483647 w 2062"/>
              <a:gd name="T93" fmla="*/ 2147483647 h 1007"/>
              <a:gd name="T94" fmla="*/ 2147483647 w 2062"/>
              <a:gd name="T95" fmla="*/ 2147483647 h 1007"/>
              <a:gd name="T96" fmla="*/ 2147483647 w 2062"/>
              <a:gd name="T97" fmla="*/ 2147483647 h 1007"/>
              <a:gd name="T98" fmla="*/ 2147483647 w 2062"/>
              <a:gd name="T99" fmla="*/ 2147483647 h 1007"/>
              <a:gd name="T100" fmla="*/ 2147483647 w 2062"/>
              <a:gd name="T101" fmla="*/ 2147483647 h 1007"/>
              <a:gd name="T102" fmla="*/ 2147483647 w 2062"/>
              <a:gd name="T103" fmla="*/ 2147483647 h 1007"/>
              <a:gd name="T104" fmla="*/ 2147483647 w 2062"/>
              <a:gd name="T105" fmla="*/ 2147483647 h 1007"/>
              <a:gd name="T106" fmla="*/ 2147483647 w 2062"/>
              <a:gd name="T107" fmla="*/ 2147483647 h 1007"/>
              <a:gd name="T108" fmla="*/ 2147483647 w 2062"/>
              <a:gd name="T109" fmla="*/ 2147483647 h 1007"/>
              <a:gd name="T110" fmla="*/ 2147483647 w 2062"/>
              <a:gd name="T111" fmla="*/ 2147483647 h 1007"/>
              <a:gd name="T112" fmla="*/ 2147483647 w 2062"/>
              <a:gd name="T113" fmla="*/ 2147483647 h 1007"/>
              <a:gd name="T114" fmla="*/ 2147483647 w 2062"/>
              <a:gd name="T115" fmla="*/ 2147483647 h 1007"/>
              <a:gd name="T116" fmla="*/ 2147483647 w 2062"/>
              <a:gd name="T117" fmla="*/ 2147483647 h 1007"/>
              <a:gd name="T118" fmla="*/ 2147483647 w 2062"/>
              <a:gd name="T119" fmla="*/ 2147483647 h 1007"/>
              <a:gd name="T120" fmla="*/ 2147483647 w 2062"/>
              <a:gd name="T121" fmla="*/ 2147483647 h 1007"/>
              <a:gd name="T122" fmla="*/ 2147483647 w 2062"/>
              <a:gd name="T123" fmla="*/ 2147483647 h 10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62"/>
              <a:gd name="T187" fmla="*/ 0 h 1007"/>
              <a:gd name="T188" fmla="*/ 2062 w 2062"/>
              <a:gd name="T189" fmla="*/ 1007 h 10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62" h="1007">
                <a:moveTo>
                  <a:pt x="755" y="892"/>
                </a:moveTo>
                <a:lnTo>
                  <a:pt x="736" y="980"/>
                </a:lnTo>
                <a:lnTo>
                  <a:pt x="675" y="963"/>
                </a:lnTo>
                <a:lnTo>
                  <a:pt x="631" y="831"/>
                </a:lnTo>
                <a:lnTo>
                  <a:pt x="579" y="807"/>
                </a:lnTo>
                <a:lnTo>
                  <a:pt x="555" y="851"/>
                </a:lnTo>
                <a:lnTo>
                  <a:pt x="536" y="851"/>
                </a:lnTo>
                <a:lnTo>
                  <a:pt x="518" y="807"/>
                </a:lnTo>
                <a:lnTo>
                  <a:pt x="518" y="788"/>
                </a:lnTo>
                <a:lnTo>
                  <a:pt x="494" y="736"/>
                </a:lnTo>
                <a:lnTo>
                  <a:pt x="311" y="769"/>
                </a:lnTo>
                <a:lnTo>
                  <a:pt x="198" y="694"/>
                </a:lnTo>
                <a:lnTo>
                  <a:pt x="112" y="694"/>
                </a:lnTo>
                <a:lnTo>
                  <a:pt x="112" y="675"/>
                </a:lnTo>
                <a:lnTo>
                  <a:pt x="86" y="650"/>
                </a:lnTo>
                <a:lnTo>
                  <a:pt x="86" y="631"/>
                </a:lnTo>
                <a:lnTo>
                  <a:pt x="17" y="612"/>
                </a:lnTo>
                <a:lnTo>
                  <a:pt x="42" y="580"/>
                </a:lnTo>
                <a:lnTo>
                  <a:pt x="17" y="538"/>
                </a:lnTo>
                <a:lnTo>
                  <a:pt x="17" y="500"/>
                </a:lnTo>
                <a:lnTo>
                  <a:pt x="0" y="475"/>
                </a:lnTo>
                <a:lnTo>
                  <a:pt x="17" y="450"/>
                </a:lnTo>
                <a:lnTo>
                  <a:pt x="0" y="425"/>
                </a:lnTo>
                <a:lnTo>
                  <a:pt x="17" y="406"/>
                </a:lnTo>
                <a:lnTo>
                  <a:pt x="17" y="387"/>
                </a:lnTo>
                <a:lnTo>
                  <a:pt x="42" y="318"/>
                </a:lnTo>
                <a:lnTo>
                  <a:pt x="61" y="269"/>
                </a:lnTo>
                <a:lnTo>
                  <a:pt x="173" y="137"/>
                </a:lnTo>
                <a:lnTo>
                  <a:pt x="198" y="50"/>
                </a:lnTo>
                <a:lnTo>
                  <a:pt x="225" y="30"/>
                </a:lnTo>
                <a:lnTo>
                  <a:pt x="267" y="50"/>
                </a:lnTo>
                <a:lnTo>
                  <a:pt x="242" y="74"/>
                </a:lnTo>
                <a:lnTo>
                  <a:pt x="267" y="74"/>
                </a:lnTo>
                <a:lnTo>
                  <a:pt x="286" y="30"/>
                </a:lnTo>
                <a:lnTo>
                  <a:pt x="286" y="0"/>
                </a:lnTo>
                <a:lnTo>
                  <a:pt x="1180" y="0"/>
                </a:lnTo>
                <a:lnTo>
                  <a:pt x="1212" y="0"/>
                </a:lnTo>
                <a:lnTo>
                  <a:pt x="1229" y="30"/>
                </a:lnTo>
                <a:lnTo>
                  <a:pt x="1369" y="50"/>
                </a:lnTo>
                <a:lnTo>
                  <a:pt x="1342" y="50"/>
                </a:lnTo>
                <a:lnTo>
                  <a:pt x="1256" y="118"/>
                </a:lnTo>
                <a:lnTo>
                  <a:pt x="1292" y="93"/>
                </a:lnTo>
                <a:lnTo>
                  <a:pt x="1292" y="118"/>
                </a:lnTo>
                <a:lnTo>
                  <a:pt x="1412" y="74"/>
                </a:lnTo>
                <a:lnTo>
                  <a:pt x="1369" y="118"/>
                </a:lnTo>
                <a:lnTo>
                  <a:pt x="1412" y="93"/>
                </a:lnTo>
                <a:lnTo>
                  <a:pt x="1412" y="118"/>
                </a:lnTo>
                <a:lnTo>
                  <a:pt x="1498" y="118"/>
                </a:lnTo>
                <a:lnTo>
                  <a:pt x="1481" y="118"/>
                </a:lnTo>
                <a:lnTo>
                  <a:pt x="1498" y="118"/>
                </a:lnTo>
                <a:lnTo>
                  <a:pt x="1498" y="137"/>
                </a:lnTo>
                <a:lnTo>
                  <a:pt x="1412" y="137"/>
                </a:lnTo>
                <a:lnTo>
                  <a:pt x="1342" y="206"/>
                </a:lnTo>
                <a:lnTo>
                  <a:pt x="1386" y="187"/>
                </a:lnTo>
                <a:lnTo>
                  <a:pt x="1317" y="250"/>
                </a:lnTo>
                <a:lnTo>
                  <a:pt x="1292" y="294"/>
                </a:lnTo>
                <a:lnTo>
                  <a:pt x="1292" y="318"/>
                </a:lnTo>
                <a:lnTo>
                  <a:pt x="1317" y="318"/>
                </a:lnTo>
                <a:lnTo>
                  <a:pt x="1342" y="294"/>
                </a:lnTo>
                <a:lnTo>
                  <a:pt x="1386" y="231"/>
                </a:lnTo>
                <a:lnTo>
                  <a:pt x="1412" y="187"/>
                </a:lnTo>
                <a:lnTo>
                  <a:pt x="1481" y="154"/>
                </a:lnTo>
                <a:lnTo>
                  <a:pt x="1498" y="154"/>
                </a:lnTo>
                <a:lnTo>
                  <a:pt x="1498" y="206"/>
                </a:lnTo>
                <a:lnTo>
                  <a:pt x="1481" y="231"/>
                </a:lnTo>
                <a:lnTo>
                  <a:pt x="1498" y="231"/>
                </a:lnTo>
                <a:lnTo>
                  <a:pt x="1498" y="250"/>
                </a:lnTo>
                <a:lnTo>
                  <a:pt x="1454" y="318"/>
                </a:lnTo>
                <a:lnTo>
                  <a:pt x="1498" y="318"/>
                </a:lnTo>
                <a:lnTo>
                  <a:pt x="1637" y="269"/>
                </a:lnTo>
                <a:lnTo>
                  <a:pt x="1618" y="250"/>
                </a:lnTo>
                <a:lnTo>
                  <a:pt x="1723" y="250"/>
                </a:lnTo>
                <a:lnTo>
                  <a:pt x="1750" y="206"/>
                </a:lnTo>
                <a:lnTo>
                  <a:pt x="1794" y="187"/>
                </a:lnTo>
                <a:lnTo>
                  <a:pt x="1906" y="187"/>
                </a:lnTo>
                <a:lnTo>
                  <a:pt x="1948" y="154"/>
                </a:lnTo>
                <a:lnTo>
                  <a:pt x="2011" y="74"/>
                </a:lnTo>
                <a:lnTo>
                  <a:pt x="2062" y="93"/>
                </a:lnTo>
                <a:lnTo>
                  <a:pt x="2043" y="154"/>
                </a:lnTo>
                <a:lnTo>
                  <a:pt x="2062" y="154"/>
                </a:lnTo>
                <a:lnTo>
                  <a:pt x="2043" y="206"/>
                </a:lnTo>
                <a:lnTo>
                  <a:pt x="1992" y="206"/>
                </a:lnTo>
                <a:lnTo>
                  <a:pt x="1923" y="231"/>
                </a:lnTo>
                <a:lnTo>
                  <a:pt x="1879" y="294"/>
                </a:lnTo>
                <a:lnTo>
                  <a:pt x="1879" y="318"/>
                </a:lnTo>
                <a:lnTo>
                  <a:pt x="1906" y="294"/>
                </a:lnTo>
                <a:lnTo>
                  <a:pt x="1906" y="318"/>
                </a:lnTo>
                <a:lnTo>
                  <a:pt x="1855" y="318"/>
                </a:lnTo>
                <a:lnTo>
                  <a:pt x="1855" y="343"/>
                </a:lnTo>
                <a:lnTo>
                  <a:pt x="1750" y="362"/>
                </a:lnTo>
                <a:lnTo>
                  <a:pt x="1723" y="406"/>
                </a:lnTo>
                <a:lnTo>
                  <a:pt x="1698" y="425"/>
                </a:lnTo>
                <a:lnTo>
                  <a:pt x="1679" y="406"/>
                </a:lnTo>
                <a:lnTo>
                  <a:pt x="1679" y="450"/>
                </a:lnTo>
                <a:lnTo>
                  <a:pt x="1654" y="475"/>
                </a:lnTo>
                <a:lnTo>
                  <a:pt x="1654" y="450"/>
                </a:lnTo>
                <a:lnTo>
                  <a:pt x="1637" y="450"/>
                </a:lnTo>
                <a:lnTo>
                  <a:pt x="1637" y="475"/>
                </a:lnTo>
                <a:lnTo>
                  <a:pt x="1618" y="519"/>
                </a:lnTo>
                <a:lnTo>
                  <a:pt x="1637" y="563"/>
                </a:lnTo>
                <a:lnTo>
                  <a:pt x="1618" y="580"/>
                </a:lnTo>
                <a:lnTo>
                  <a:pt x="1412" y="694"/>
                </a:lnTo>
                <a:lnTo>
                  <a:pt x="1369" y="769"/>
                </a:lnTo>
                <a:lnTo>
                  <a:pt x="1369" y="944"/>
                </a:lnTo>
                <a:lnTo>
                  <a:pt x="1369" y="980"/>
                </a:lnTo>
                <a:lnTo>
                  <a:pt x="1342" y="1007"/>
                </a:lnTo>
                <a:lnTo>
                  <a:pt x="1317" y="1007"/>
                </a:lnTo>
                <a:lnTo>
                  <a:pt x="1292" y="944"/>
                </a:lnTo>
                <a:lnTo>
                  <a:pt x="1292" y="851"/>
                </a:lnTo>
                <a:lnTo>
                  <a:pt x="1273" y="807"/>
                </a:lnTo>
                <a:lnTo>
                  <a:pt x="1212" y="831"/>
                </a:lnTo>
                <a:lnTo>
                  <a:pt x="1212" y="807"/>
                </a:lnTo>
                <a:lnTo>
                  <a:pt x="1180" y="788"/>
                </a:lnTo>
                <a:lnTo>
                  <a:pt x="1117" y="788"/>
                </a:lnTo>
                <a:lnTo>
                  <a:pt x="1073" y="807"/>
                </a:lnTo>
                <a:lnTo>
                  <a:pt x="1056" y="831"/>
                </a:lnTo>
                <a:lnTo>
                  <a:pt x="1073" y="851"/>
                </a:lnTo>
                <a:lnTo>
                  <a:pt x="1024" y="851"/>
                </a:lnTo>
                <a:lnTo>
                  <a:pt x="987" y="851"/>
                </a:lnTo>
                <a:lnTo>
                  <a:pt x="987" y="807"/>
                </a:lnTo>
                <a:lnTo>
                  <a:pt x="961" y="831"/>
                </a:lnTo>
                <a:lnTo>
                  <a:pt x="892" y="831"/>
                </a:lnTo>
                <a:lnTo>
                  <a:pt x="867" y="831"/>
                </a:lnTo>
                <a:lnTo>
                  <a:pt x="755" y="892"/>
                </a:lnTo>
                <a:close/>
              </a:path>
            </a:pathLst>
          </a:custGeom>
          <a:solidFill>
            <a:srgbClr val="2999D3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9" name="Freeform 252">
            <a:extLst>
              <a:ext uri="{FF2B5EF4-FFF2-40B4-BE49-F238E27FC236}">
                <a16:creationId xmlns:a16="http://schemas.microsoft.com/office/drawing/2014/main" id="{7EAA0E07-2579-664B-8E89-43AF9D913401}"/>
              </a:ext>
            </a:extLst>
          </p:cNvPr>
          <p:cNvSpPr>
            <a:spLocks/>
          </p:cNvSpPr>
          <p:nvPr/>
        </p:nvSpPr>
        <p:spPr bwMode="auto">
          <a:xfrm>
            <a:off x="2140973" y="3695700"/>
            <a:ext cx="133350" cy="176213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0 h 181"/>
              <a:gd name="T10" fmla="*/ 2147483647 w 154"/>
              <a:gd name="T11" fmla="*/ 0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2147483647 h 181"/>
              <a:gd name="T18" fmla="*/ 0 w 154"/>
              <a:gd name="T19" fmla="*/ 2147483647 h 181"/>
              <a:gd name="T20" fmla="*/ 0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81"/>
              <a:gd name="T41" fmla="*/ 154 w 154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81">
                <a:moveTo>
                  <a:pt x="92" y="129"/>
                </a:moveTo>
                <a:lnTo>
                  <a:pt x="154" y="86"/>
                </a:lnTo>
                <a:lnTo>
                  <a:pt x="135" y="86"/>
                </a:lnTo>
                <a:lnTo>
                  <a:pt x="111" y="68"/>
                </a:lnTo>
                <a:lnTo>
                  <a:pt x="135" y="0"/>
                </a:lnTo>
                <a:lnTo>
                  <a:pt x="67" y="0"/>
                </a:lnTo>
                <a:lnTo>
                  <a:pt x="42" y="24"/>
                </a:lnTo>
                <a:lnTo>
                  <a:pt x="67" y="68"/>
                </a:lnTo>
                <a:lnTo>
                  <a:pt x="42" y="68"/>
                </a:lnTo>
                <a:lnTo>
                  <a:pt x="0" y="129"/>
                </a:lnTo>
                <a:lnTo>
                  <a:pt x="0" y="154"/>
                </a:lnTo>
                <a:lnTo>
                  <a:pt x="67" y="181"/>
                </a:lnTo>
                <a:lnTo>
                  <a:pt x="92" y="12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0" name="Freeform 253">
            <a:extLst>
              <a:ext uri="{FF2B5EF4-FFF2-40B4-BE49-F238E27FC236}">
                <a16:creationId xmlns:a16="http://schemas.microsoft.com/office/drawing/2014/main" id="{30121A94-2951-0E4A-B36E-551D3387E22B}"/>
              </a:ext>
            </a:extLst>
          </p:cNvPr>
          <p:cNvSpPr>
            <a:spLocks/>
          </p:cNvSpPr>
          <p:nvPr/>
        </p:nvSpPr>
        <p:spPr bwMode="auto">
          <a:xfrm>
            <a:off x="2140973" y="3695700"/>
            <a:ext cx="133350" cy="176213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0 h 181"/>
              <a:gd name="T10" fmla="*/ 2147483647 w 154"/>
              <a:gd name="T11" fmla="*/ 0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2147483647 h 181"/>
              <a:gd name="T18" fmla="*/ 0 w 154"/>
              <a:gd name="T19" fmla="*/ 2147483647 h 181"/>
              <a:gd name="T20" fmla="*/ 0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81"/>
              <a:gd name="T41" fmla="*/ 154 w 154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81">
                <a:moveTo>
                  <a:pt x="92" y="129"/>
                </a:moveTo>
                <a:lnTo>
                  <a:pt x="154" y="86"/>
                </a:lnTo>
                <a:lnTo>
                  <a:pt x="135" y="86"/>
                </a:lnTo>
                <a:lnTo>
                  <a:pt x="111" y="68"/>
                </a:lnTo>
                <a:lnTo>
                  <a:pt x="135" y="0"/>
                </a:lnTo>
                <a:lnTo>
                  <a:pt x="67" y="0"/>
                </a:lnTo>
                <a:lnTo>
                  <a:pt x="42" y="24"/>
                </a:lnTo>
                <a:lnTo>
                  <a:pt x="67" y="68"/>
                </a:lnTo>
                <a:lnTo>
                  <a:pt x="42" y="68"/>
                </a:lnTo>
                <a:lnTo>
                  <a:pt x="0" y="129"/>
                </a:lnTo>
                <a:lnTo>
                  <a:pt x="0" y="154"/>
                </a:lnTo>
                <a:lnTo>
                  <a:pt x="67" y="181"/>
                </a:lnTo>
                <a:lnTo>
                  <a:pt x="92" y="12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1" name="Freeform 254">
            <a:extLst>
              <a:ext uri="{FF2B5EF4-FFF2-40B4-BE49-F238E27FC236}">
                <a16:creationId xmlns:a16="http://schemas.microsoft.com/office/drawing/2014/main" id="{6114B9CC-D664-3744-B9C4-FB1C2BA0CBEE}"/>
              </a:ext>
            </a:extLst>
          </p:cNvPr>
          <p:cNvSpPr>
            <a:spLocks/>
          </p:cNvSpPr>
          <p:nvPr/>
        </p:nvSpPr>
        <p:spPr bwMode="auto">
          <a:xfrm>
            <a:off x="2199710" y="3824288"/>
            <a:ext cx="74613" cy="66675"/>
          </a:xfrm>
          <a:custGeom>
            <a:avLst/>
            <a:gdLst>
              <a:gd name="T0" fmla="*/ 2147483647 w 85"/>
              <a:gd name="T1" fmla="*/ 2147483647 h 69"/>
              <a:gd name="T2" fmla="*/ 2147483647 w 85"/>
              <a:gd name="T3" fmla="*/ 2147483647 h 69"/>
              <a:gd name="T4" fmla="*/ 2147483647 w 85"/>
              <a:gd name="T5" fmla="*/ 2147483647 h 69"/>
              <a:gd name="T6" fmla="*/ 0 w 85"/>
              <a:gd name="T7" fmla="*/ 2147483647 h 69"/>
              <a:gd name="T8" fmla="*/ 2147483647 w 85"/>
              <a:gd name="T9" fmla="*/ 0 h 69"/>
              <a:gd name="T10" fmla="*/ 2147483647 w 85"/>
              <a:gd name="T11" fmla="*/ 2147483647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9"/>
              <a:gd name="T20" fmla="*/ 85 w 85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9">
                <a:moveTo>
                  <a:pt x="85" y="50"/>
                </a:moveTo>
                <a:lnTo>
                  <a:pt x="85" y="69"/>
                </a:lnTo>
                <a:lnTo>
                  <a:pt x="23" y="50"/>
                </a:lnTo>
                <a:lnTo>
                  <a:pt x="0" y="50"/>
                </a:lnTo>
                <a:lnTo>
                  <a:pt x="23" y="0"/>
                </a:lnTo>
                <a:lnTo>
                  <a:pt x="85" y="5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2" name="Freeform 255">
            <a:extLst>
              <a:ext uri="{FF2B5EF4-FFF2-40B4-BE49-F238E27FC236}">
                <a16:creationId xmlns:a16="http://schemas.microsoft.com/office/drawing/2014/main" id="{B04ED04A-CCC2-D642-9007-CBC3C0475530}"/>
              </a:ext>
            </a:extLst>
          </p:cNvPr>
          <p:cNvSpPr>
            <a:spLocks/>
          </p:cNvSpPr>
          <p:nvPr/>
        </p:nvSpPr>
        <p:spPr bwMode="auto">
          <a:xfrm>
            <a:off x="2199710" y="3824288"/>
            <a:ext cx="74613" cy="66675"/>
          </a:xfrm>
          <a:custGeom>
            <a:avLst/>
            <a:gdLst>
              <a:gd name="T0" fmla="*/ 2147483647 w 85"/>
              <a:gd name="T1" fmla="*/ 2147483647 h 69"/>
              <a:gd name="T2" fmla="*/ 2147483647 w 85"/>
              <a:gd name="T3" fmla="*/ 2147483647 h 69"/>
              <a:gd name="T4" fmla="*/ 2147483647 w 85"/>
              <a:gd name="T5" fmla="*/ 2147483647 h 69"/>
              <a:gd name="T6" fmla="*/ 0 w 85"/>
              <a:gd name="T7" fmla="*/ 2147483647 h 69"/>
              <a:gd name="T8" fmla="*/ 2147483647 w 85"/>
              <a:gd name="T9" fmla="*/ 0 h 69"/>
              <a:gd name="T10" fmla="*/ 2147483647 w 85"/>
              <a:gd name="T11" fmla="*/ 2147483647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9"/>
              <a:gd name="T20" fmla="*/ 85 w 85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9">
                <a:moveTo>
                  <a:pt x="85" y="50"/>
                </a:moveTo>
                <a:lnTo>
                  <a:pt x="85" y="69"/>
                </a:lnTo>
                <a:lnTo>
                  <a:pt x="23" y="50"/>
                </a:lnTo>
                <a:lnTo>
                  <a:pt x="0" y="50"/>
                </a:lnTo>
                <a:lnTo>
                  <a:pt x="23" y="0"/>
                </a:lnTo>
                <a:lnTo>
                  <a:pt x="85" y="50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3" name="Freeform 256">
            <a:extLst>
              <a:ext uri="{FF2B5EF4-FFF2-40B4-BE49-F238E27FC236}">
                <a16:creationId xmlns:a16="http://schemas.microsoft.com/office/drawing/2014/main" id="{04749A83-59AC-614B-9D6D-0F5988E38A4E}"/>
              </a:ext>
            </a:extLst>
          </p:cNvPr>
          <p:cNvSpPr>
            <a:spLocks/>
          </p:cNvSpPr>
          <p:nvPr/>
        </p:nvSpPr>
        <p:spPr bwMode="auto">
          <a:xfrm>
            <a:off x="2526735" y="4043363"/>
            <a:ext cx="79375" cy="85725"/>
          </a:xfrm>
          <a:custGeom>
            <a:avLst/>
            <a:gdLst>
              <a:gd name="T0" fmla="*/ 2147483647 w 94"/>
              <a:gd name="T1" fmla="*/ 2147483647 h 86"/>
              <a:gd name="T2" fmla="*/ 2147483647 w 94"/>
              <a:gd name="T3" fmla="*/ 2147483647 h 86"/>
              <a:gd name="T4" fmla="*/ 2147483647 w 94"/>
              <a:gd name="T5" fmla="*/ 2147483647 h 86"/>
              <a:gd name="T6" fmla="*/ 2147483647 w 94"/>
              <a:gd name="T7" fmla="*/ 2147483647 h 86"/>
              <a:gd name="T8" fmla="*/ 2147483647 w 94"/>
              <a:gd name="T9" fmla="*/ 2147483647 h 86"/>
              <a:gd name="T10" fmla="*/ 0 w 94"/>
              <a:gd name="T11" fmla="*/ 2147483647 h 86"/>
              <a:gd name="T12" fmla="*/ 0 w 94"/>
              <a:gd name="T13" fmla="*/ 0 h 86"/>
              <a:gd name="T14" fmla="*/ 2147483647 w 94"/>
              <a:gd name="T15" fmla="*/ 0 h 86"/>
              <a:gd name="T16" fmla="*/ 2147483647 w 94"/>
              <a:gd name="T17" fmla="*/ 0 h 86"/>
              <a:gd name="T18" fmla="*/ 2147483647 w 94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86"/>
              <a:gd name="T32" fmla="*/ 94 w 94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86">
                <a:moveTo>
                  <a:pt x="94" y="42"/>
                </a:moveTo>
                <a:lnTo>
                  <a:pt x="94" y="67"/>
                </a:lnTo>
                <a:lnTo>
                  <a:pt x="75" y="86"/>
                </a:lnTo>
                <a:lnTo>
                  <a:pt x="50" y="67"/>
                </a:lnTo>
                <a:lnTo>
                  <a:pt x="50" y="42"/>
                </a:lnTo>
                <a:lnTo>
                  <a:pt x="0" y="23"/>
                </a:lnTo>
                <a:lnTo>
                  <a:pt x="0" y="0"/>
                </a:lnTo>
                <a:lnTo>
                  <a:pt x="25" y="0"/>
                </a:lnTo>
                <a:lnTo>
                  <a:pt x="50" y="0"/>
                </a:lnTo>
                <a:lnTo>
                  <a:pt x="94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44" name="Freeform 257">
            <a:extLst>
              <a:ext uri="{FF2B5EF4-FFF2-40B4-BE49-F238E27FC236}">
                <a16:creationId xmlns:a16="http://schemas.microsoft.com/office/drawing/2014/main" id="{CEB0F005-13B3-C147-9BFF-60157C8F41FD}"/>
              </a:ext>
            </a:extLst>
          </p:cNvPr>
          <p:cNvSpPr>
            <a:spLocks/>
          </p:cNvSpPr>
          <p:nvPr/>
        </p:nvSpPr>
        <p:spPr bwMode="auto">
          <a:xfrm>
            <a:off x="2526735" y="4043363"/>
            <a:ext cx="79375" cy="85725"/>
          </a:xfrm>
          <a:custGeom>
            <a:avLst/>
            <a:gdLst>
              <a:gd name="T0" fmla="*/ 2147483647 w 94"/>
              <a:gd name="T1" fmla="*/ 2147483647 h 86"/>
              <a:gd name="T2" fmla="*/ 2147483647 w 94"/>
              <a:gd name="T3" fmla="*/ 2147483647 h 86"/>
              <a:gd name="T4" fmla="*/ 2147483647 w 94"/>
              <a:gd name="T5" fmla="*/ 2147483647 h 86"/>
              <a:gd name="T6" fmla="*/ 2147483647 w 94"/>
              <a:gd name="T7" fmla="*/ 2147483647 h 86"/>
              <a:gd name="T8" fmla="*/ 2147483647 w 94"/>
              <a:gd name="T9" fmla="*/ 2147483647 h 86"/>
              <a:gd name="T10" fmla="*/ 0 w 94"/>
              <a:gd name="T11" fmla="*/ 2147483647 h 86"/>
              <a:gd name="T12" fmla="*/ 0 w 94"/>
              <a:gd name="T13" fmla="*/ 0 h 86"/>
              <a:gd name="T14" fmla="*/ 2147483647 w 94"/>
              <a:gd name="T15" fmla="*/ 0 h 86"/>
              <a:gd name="T16" fmla="*/ 2147483647 w 94"/>
              <a:gd name="T17" fmla="*/ 0 h 86"/>
              <a:gd name="T18" fmla="*/ 2147483647 w 94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86"/>
              <a:gd name="T32" fmla="*/ 94 w 94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86">
                <a:moveTo>
                  <a:pt x="94" y="42"/>
                </a:moveTo>
                <a:lnTo>
                  <a:pt x="94" y="67"/>
                </a:lnTo>
                <a:lnTo>
                  <a:pt x="75" y="86"/>
                </a:lnTo>
                <a:lnTo>
                  <a:pt x="50" y="67"/>
                </a:lnTo>
                <a:lnTo>
                  <a:pt x="50" y="42"/>
                </a:lnTo>
                <a:lnTo>
                  <a:pt x="0" y="23"/>
                </a:lnTo>
                <a:lnTo>
                  <a:pt x="0" y="0"/>
                </a:lnTo>
                <a:lnTo>
                  <a:pt x="25" y="0"/>
                </a:lnTo>
                <a:lnTo>
                  <a:pt x="50" y="0"/>
                </a:lnTo>
                <a:lnTo>
                  <a:pt x="94" y="42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5" name="Freeform 258">
            <a:extLst>
              <a:ext uri="{FF2B5EF4-FFF2-40B4-BE49-F238E27FC236}">
                <a16:creationId xmlns:a16="http://schemas.microsoft.com/office/drawing/2014/main" id="{950214BA-8043-F94B-85C7-EB8264F6C323}"/>
              </a:ext>
            </a:extLst>
          </p:cNvPr>
          <p:cNvSpPr>
            <a:spLocks/>
          </p:cNvSpPr>
          <p:nvPr/>
        </p:nvSpPr>
        <p:spPr bwMode="auto">
          <a:xfrm>
            <a:off x="2410848" y="4043363"/>
            <a:ext cx="112712" cy="85725"/>
          </a:xfrm>
          <a:custGeom>
            <a:avLst/>
            <a:gdLst>
              <a:gd name="T0" fmla="*/ 2147483647 w 129"/>
              <a:gd name="T1" fmla="*/ 0 h 86"/>
              <a:gd name="T2" fmla="*/ 0 w 129"/>
              <a:gd name="T3" fmla="*/ 2147483647 h 86"/>
              <a:gd name="T4" fmla="*/ 2147483647 w 129"/>
              <a:gd name="T5" fmla="*/ 2147483647 h 86"/>
              <a:gd name="T6" fmla="*/ 2147483647 w 129"/>
              <a:gd name="T7" fmla="*/ 2147483647 h 86"/>
              <a:gd name="T8" fmla="*/ 2147483647 w 129"/>
              <a:gd name="T9" fmla="*/ 2147483647 h 86"/>
              <a:gd name="T10" fmla="*/ 2147483647 w 129"/>
              <a:gd name="T11" fmla="*/ 2147483647 h 86"/>
              <a:gd name="T12" fmla="*/ 2147483647 w 129"/>
              <a:gd name="T13" fmla="*/ 2147483647 h 86"/>
              <a:gd name="T14" fmla="*/ 2147483647 w 129"/>
              <a:gd name="T15" fmla="*/ 0 h 86"/>
              <a:gd name="T16" fmla="*/ 2147483647 w 129"/>
              <a:gd name="T17" fmla="*/ 2147483647 h 86"/>
              <a:gd name="T18" fmla="*/ 2147483647 w 129"/>
              <a:gd name="T19" fmla="*/ 2147483647 h 86"/>
              <a:gd name="T20" fmla="*/ 2147483647 w 129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"/>
              <a:gd name="T34" fmla="*/ 0 h 86"/>
              <a:gd name="T35" fmla="*/ 129 w 12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" h="86">
                <a:moveTo>
                  <a:pt x="17" y="0"/>
                </a:moveTo>
                <a:lnTo>
                  <a:pt x="0" y="42"/>
                </a:lnTo>
                <a:lnTo>
                  <a:pt x="66" y="67"/>
                </a:lnTo>
                <a:lnTo>
                  <a:pt x="91" y="86"/>
                </a:lnTo>
                <a:lnTo>
                  <a:pt x="110" y="86"/>
                </a:lnTo>
                <a:lnTo>
                  <a:pt x="91" y="42"/>
                </a:lnTo>
                <a:lnTo>
                  <a:pt x="129" y="23"/>
                </a:lnTo>
                <a:lnTo>
                  <a:pt x="110" y="0"/>
                </a:lnTo>
                <a:lnTo>
                  <a:pt x="66" y="23"/>
                </a:lnTo>
                <a:lnTo>
                  <a:pt x="47" y="23"/>
                </a:lnTo>
                <a:lnTo>
                  <a:pt x="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46" name="Freeform 259">
            <a:extLst>
              <a:ext uri="{FF2B5EF4-FFF2-40B4-BE49-F238E27FC236}">
                <a16:creationId xmlns:a16="http://schemas.microsoft.com/office/drawing/2014/main" id="{9993643B-0F77-5C45-9F23-4319E389FB26}"/>
              </a:ext>
            </a:extLst>
          </p:cNvPr>
          <p:cNvSpPr>
            <a:spLocks/>
          </p:cNvSpPr>
          <p:nvPr/>
        </p:nvSpPr>
        <p:spPr bwMode="auto">
          <a:xfrm>
            <a:off x="2410848" y="4043363"/>
            <a:ext cx="112712" cy="85725"/>
          </a:xfrm>
          <a:custGeom>
            <a:avLst/>
            <a:gdLst>
              <a:gd name="T0" fmla="*/ 2147483647 w 129"/>
              <a:gd name="T1" fmla="*/ 0 h 86"/>
              <a:gd name="T2" fmla="*/ 0 w 129"/>
              <a:gd name="T3" fmla="*/ 2147483647 h 86"/>
              <a:gd name="T4" fmla="*/ 2147483647 w 129"/>
              <a:gd name="T5" fmla="*/ 2147483647 h 86"/>
              <a:gd name="T6" fmla="*/ 2147483647 w 129"/>
              <a:gd name="T7" fmla="*/ 2147483647 h 86"/>
              <a:gd name="T8" fmla="*/ 2147483647 w 129"/>
              <a:gd name="T9" fmla="*/ 2147483647 h 86"/>
              <a:gd name="T10" fmla="*/ 2147483647 w 129"/>
              <a:gd name="T11" fmla="*/ 2147483647 h 86"/>
              <a:gd name="T12" fmla="*/ 2147483647 w 129"/>
              <a:gd name="T13" fmla="*/ 2147483647 h 86"/>
              <a:gd name="T14" fmla="*/ 2147483647 w 129"/>
              <a:gd name="T15" fmla="*/ 0 h 86"/>
              <a:gd name="T16" fmla="*/ 2147483647 w 129"/>
              <a:gd name="T17" fmla="*/ 2147483647 h 86"/>
              <a:gd name="T18" fmla="*/ 2147483647 w 129"/>
              <a:gd name="T19" fmla="*/ 2147483647 h 86"/>
              <a:gd name="T20" fmla="*/ 2147483647 w 129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"/>
              <a:gd name="T34" fmla="*/ 0 h 86"/>
              <a:gd name="T35" fmla="*/ 129 w 12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" h="86">
                <a:moveTo>
                  <a:pt x="17" y="0"/>
                </a:moveTo>
                <a:lnTo>
                  <a:pt x="0" y="42"/>
                </a:lnTo>
                <a:lnTo>
                  <a:pt x="66" y="67"/>
                </a:lnTo>
                <a:lnTo>
                  <a:pt x="91" y="86"/>
                </a:lnTo>
                <a:lnTo>
                  <a:pt x="110" y="86"/>
                </a:lnTo>
                <a:lnTo>
                  <a:pt x="91" y="42"/>
                </a:lnTo>
                <a:lnTo>
                  <a:pt x="129" y="23"/>
                </a:lnTo>
                <a:lnTo>
                  <a:pt x="110" y="0"/>
                </a:lnTo>
                <a:lnTo>
                  <a:pt x="66" y="23"/>
                </a:lnTo>
                <a:lnTo>
                  <a:pt x="47" y="23"/>
                </a:lnTo>
                <a:lnTo>
                  <a:pt x="17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7" name="Freeform 260">
            <a:extLst>
              <a:ext uri="{FF2B5EF4-FFF2-40B4-BE49-F238E27FC236}">
                <a16:creationId xmlns:a16="http://schemas.microsoft.com/office/drawing/2014/main" id="{7CB1CED7-501D-6A4C-BC48-A30EA972E7B6}"/>
              </a:ext>
            </a:extLst>
          </p:cNvPr>
          <p:cNvSpPr>
            <a:spLocks/>
          </p:cNvSpPr>
          <p:nvPr/>
        </p:nvSpPr>
        <p:spPr bwMode="auto">
          <a:xfrm>
            <a:off x="2334648" y="3978275"/>
            <a:ext cx="90487" cy="111125"/>
          </a:xfrm>
          <a:custGeom>
            <a:avLst/>
            <a:gdLst>
              <a:gd name="T0" fmla="*/ 2147483647 w 105"/>
              <a:gd name="T1" fmla="*/ 2147483647 h 112"/>
              <a:gd name="T2" fmla="*/ 2147483647 w 105"/>
              <a:gd name="T3" fmla="*/ 2147483647 h 112"/>
              <a:gd name="T4" fmla="*/ 2147483647 w 105"/>
              <a:gd name="T5" fmla="*/ 2147483647 h 112"/>
              <a:gd name="T6" fmla="*/ 2147483647 w 105"/>
              <a:gd name="T7" fmla="*/ 2147483647 h 112"/>
              <a:gd name="T8" fmla="*/ 2147483647 w 105"/>
              <a:gd name="T9" fmla="*/ 2147483647 h 112"/>
              <a:gd name="T10" fmla="*/ 2147483647 w 105"/>
              <a:gd name="T11" fmla="*/ 2147483647 h 112"/>
              <a:gd name="T12" fmla="*/ 0 w 105"/>
              <a:gd name="T13" fmla="*/ 2147483647 h 112"/>
              <a:gd name="T14" fmla="*/ 0 w 105"/>
              <a:gd name="T15" fmla="*/ 0 h 112"/>
              <a:gd name="T16" fmla="*/ 2147483647 w 105"/>
              <a:gd name="T17" fmla="*/ 0 h 112"/>
              <a:gd name="T18" fmla="*/ 2147483647 w 105"/>
              <a:gd name="T19" fmla="*/ 2147483647 h 112"/>
              <a:gd name="T20" fmla="*/ 2147483647 w 105"/>
              <a:gd name="T21" fmla="*/ 2147483647 h 1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"/>
              <a:gd name="T34" fmla="*/ 0 h 112"/>
              <a:gd name="T35" fmla="*/ 105 w 105"/>
              <a:gd name="T36" fmla="*/ 112 h 1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" h="112">
                <a:moveTo>
                  <a:pt x="105" y="68"/>
                </a:moveTo>
                <a:lnTo>
                  <a:pt x="86" y="112"/>
                </a:lnTo>
                <a:lnTo>
                  <a:pt x="67" y="112"/>
                </a:lnTo>
                <a:lnTo>
                  <a:pt x="67" y="93"/>
                </a:lnTo>
                <a:lnTo>
                  <a:pt x="23" y="49"/>
                </a:lnTo>
                <a:lnTo>
                  <a:pt x="23" y="68"/>
                </a:lnTo>
                <a:lnTo>
                  <a:pt x="0" y="49"/>
                </a:lnTo>
                <a:lnTo>
                  <a:pt x="0" y="0"/>
                </a:lnTo>
                <a:lnTo>
                  <a:pt x="67" y="0"/>
                </a:lnTo>
                <a:lnTo>
                  <a:pt x="86" y="49"/>
                </a:lnTo>
                <a:lnTo>
                  <a:pt x="105" y="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48" name="Freeform 261">
            <a:extLst>
              <a:ext uri="{FF2B5EF4-FFF2-40B4-BE49-F238E27FC236}">
                <a16:creationId xmlns:a16="http://schemas.microsoft.com/office/drawing/2014/main" id="{A3B85452-30D5-6C4B-B224-7FE353EE50FC}"/>
              </a:ext>
            </a:extLst>
          </p:cNvPr>
          <p:cNvSpPr>
            <a:spLocks/>
          </p:cNvSpPr>
          <p:nvPr/>
        </p:nvSpPr>
        <p:spPr bwMode="auto">
          <a:xfrm>
            <a:off x="2334648" y="3978275"/>
            <a:ext cx="90487" cy="111125"/>
          </a:xfrm>
          <a:custGeom>
            <a:avLst/>
            <a:gdLst>
              <a:gd name="T0" fmla="*/ 2147483647 w 105"/>
              <a:gd name="T1" fmla="*/ 2147483647 h 112"/>
              <a:gd name="T2" fmla="*/ 2147483647 w 105"/>
              <a:gd name="T3" fmla="*/ 2147483647 h 112"/>
              <a:gd name="T4" fmla="*/ 2147483647 w 105"/>
              <a:gd name="T5" fmla="*/ 2147483647 h 112"/>
              <a:gd name="T6" fmla="*/ 2147483647 w 105"/>
              <a:gd name="T7" fmla="*/ 2147483647 h 112"/>
              <a:gd name="T8" fmla="*/ 2147483647 w 105"/>
              <a:gd name="T9" fmla="*/ 2147483647 h 112"/>
              <a:gd name="T10" fmla="*/ 2147483647 w 105"/>
              <a:gd name="T11" fmla="*/ 2147483647 h 112"/>
              <a:gd name="T12" fmla="*/ 0 w 105"/>
              <a:gd name="T13" fmla="*/ 2147483647 h 112"/>
              <a:gd name="T14" fmla="*/ 0 w 105"/>
              <a:gd name="T15" fmla="*/ 0 h 112"/>
              <a:gd name="T16" fmla="*/ 2147483647 w 105"/>
              <a:gd name="T17" fmla="*/ 0 h 112"/>
              <a:gd name="T18" fmla="*/ 2147483647 w 105"/>
              <a:gd name="T19" fmla="*/ 2147483647 h 112"/>
              <a:gd name="T20" fmla="*/ 2147483647 w 105"/>
              <a:gd name="T21" fmla="*/ 2147483647 h 1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"/>
              <a:gd name="T34" fmla="*/ 0 h 112"/>
              <a:gd name="T35" fmla="*/ 105 w 105"/>
              <a:gd name="T36" fmla="*/ 112 h 1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" h="112">
                <a:moveTo>
                  <a:pt x="105" y="68"/>
                </a:moveTo>
                <a:lnTo>
                  <a:pt x="86" y="112"/>
                </a:lnTo>
                <a:lnTo>
                  <a:pt x="67" y="112"/>
                </a:lnTo>
                <a:lnTo>
                  <a:pt x="67" y="93"/>
                </a:lnTo>
                <a:lnTo>
                  <a:pt x="23" y="49"/>
                </a:lnTo>
                <a:lnTo>
                  <a:pt x="23" y="68"/>
                </a:lnTo>
                <a:lnTo>
                  <a:pt x="0" y="49"/>
                </a:lnTo>
                <a:lnTo>
                  <a:pt x="0" y="0"/>
                </a:lnTo>
                <a:lnTo>
                  <a:pt x="67" y="0"/>
                </a:lnTo>
                <a:lnTo>
                  <a:pt x="86" y="49"/>
                </a:lnTo>
                <a:lnTo>
                  <a:pt x="105" y="68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9" name="Freeform 262">
            <a:extLst>
              <a:ext uri="{FF2B5EF4-FFF2-40B4-BE49-F238E27FC236}">
                <a16:creationId xmlns:a16="http://schemas.microsoft.com/office/drawing/2014/main" id="{326C5CDE-5B0A-9641-9EA8-96BBE407589A}"/>
              </a:ext>
            </a:extLst>
          </p:cNvPr>
          <p:cNvSpPr>
            <a:spLocks/>
          </p:cNvSpPr>
          <p:nvPr/>
        </p:nvSpPr>
        <p:spPr bwMode="auto">
          <a:xfrm>
            <a:off x="2291785" y="3805238"/>
            <a:ext cx="133350" cy="169862"/>
          </a:xfrm>
          <a:custGeom>
            <a:avLst/>
            <a:gdLst>
              <a:gd name="T0" fmla="*/ 2147483647 w 155"/>
              <a:gd name="T1" fmla="*/ 2147483647 h 174"/>
              <a:gd name="T2" fmla="*/ 2147483647 w 155"/>
              <a:gd name="T3" fmla="*/ 2147483647 h 174"/>
              <a:gd name="T4" fmla="*/ 0 w 155"/>
              <a:gd name="T5" fmla="*/ 2147483647 h 174"/>
              <a:gd name="T6" fmla="*/ 0 w 155"/>
              <a:gd name="T7" fmla="*/ 2147483647 h 174"/>
              <a:gd name="T8" fmla="*/ 2147483647 w 155"/>
              <a:gd name="T9" fmla="*/ 2147483647 h 174"/>
              <a:gd name="T10" fmla="*/ 2147483647 w 155"/>
              <a:gd name="T11" fmla="*/ 0 h 174"/>
              <a:gd name="T12" fmla="*/ 2147483647 w 155"/>
              <a:gd name="T13" fmla="*/ 2147483647 h 174"/>
              <a:gd name="T14" fmla="*/ 2147483647 w 155"/>
              <a:gd name="T15" fmla="*/ 2147483647 h 1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"/>
              <a:gd name="T25" fmla="*/ 0 h 174"/>
              <a:gd name="T26" fmla="*/ 155 w 155"/>
              <a:gd name="T27" fmla="*/ 174 h 1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" h="174">
                <a:moveTo>
                  <a:pt x="117" y="174"/>
                </a:moveTo>
                <a:lnTo>
                  <a:pt x="48" y="174"/>
                </a:lnTo>
                <a:lnTo>
                  <a:pt x="0" y="111"/>
                </a:lnTo>
                <a:lnTo>
                  <a:pt x="0" y="86"/>
                </a:lnTo>
                <a:lnTo>
                  <a:pt x="92" y="17"/>
                </a:lnTo>
                <a:lnTo>
                  <a:pt x="155" y="0"/>
                </a:lnTo>
                <a:lnTo>
                  <a:pt x="155" y="42"/>
                </a:lnTo>
                <a:lnTo>
                  <a:pt x="117" y="17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0" name="Freeform 263">
            <a:extLst>
              <a:ext uri="{FF2B5EF4-FFF2-40B4-BE49-F238E27FC236}">
                <a16:creationId xmlns:a16="http://schemas.microsoft.com/office/drawing/2014/main" id="{F136654B-6DB9-E343-9CBB-CD76291F64B4}"/>
              </a:ext>
            </a:extLst>
          </p:cNvPr>
          <p:cNvSpPr>
            <a:spLocks/>
          </p:cNvSpPr>
          <p:nvPr/>
        </p:nvSpPr>
        <p:spPr bwMode="auto">
          <a:xfrm>
            <a:off x="2291785" y="3805238"/>
            <a:ext cx="133350" cy="169862"/>
          </a:xfrm>
          <a:custGeom>
            <a:avLst/>
            <a:gdLst>
              <a:gd name="T0" fmla="*/ 2147483647 w 155"/>
              <a:gd name="T1" fmla="*/ 2147483647 h 174"/>
              <a:gd name="T2" fmla="*/ 2147483647 w 155"/>
              <a:gd name="T3" fmla="*/ 2147483647 h 174"/>
              <a:gd name="T4" fmla="*/ 0 w 155"/>
              <a:gd name="T5" fmla="*/ 2147483647 h 174"/>
              <a:gd name="T6" fmla="*/ 0 w 155"/>
              <a:gd name="T7" fmla="*/ 2147483647 h 174"/>
              <a:gd name="T8" fmla="*/ 2147483647 w 155"/>
              <a:gd name="T9" fmla="*/ 2147483647 h 174"/>
              <a:gd name="T10" fmla="*/ 2147483647 w 155"/>
              <a:gd name="T11" fmla="*/ 0 h 174"/>
              <a:gd name="T12" fmla="*/ 2147483647 w 155"/>
              <a:gd name="T13" fmla="*/ 2147483647 h 174"/>
              <a:gd name="T14" fmla="*/ 2147483647 w 155"/>
              <a:gd name="T15" fmla="*/ 2147483647 h 1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"/>
              <a:gd name="T25" fmla="*/ 0 h 174"/>
              <a:gd name="T26" fmla="*/ 155 w 155"/>
              <a:gd name="T27" fmla="*/ 174 h 1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" h="174">
                <a:moveTo>
                  <a:pt x="117" y="174"/>
                </a:moveTo>
                <a:lnTo>
                  <a:pt x="48" y="174"/>
                </a:lnTo>
                <a:lnTo>
                  <a:pt x="0" y="111"/>
                </a:lnTo>
                <a:lnTo>
                  <a:pt x="0" y="86"/>
                </a:lnTo>
                <a:lnTo>
                  <a:pt x="92" y="17"/>
                </a:lnTo>
                <a:lnTo>
                  <a:pt x="155" y="0"/>
                </a:lnTo>
                <a:lnTo>
                  <a:pt x="155" y="42"/>
                </a:lnTo>
                <a:lnTo>
                  <a:pt x="117" y="17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1" name="Freeform 264">
            <a:extLst>
              <a:ext uri="{FF2B5EF4-FFF2-40B4-BE49-F238E27FC236}">
                <a16:creationId xmlns:a16="http://schemas.microsoft.com/office/drawing/2014/main" id="{0FF61D7E-B142-BF46-8ACF-ADED582BE535}"/>
              </a:ext>
            </a:extLst>
          </p:cNvPr>
          <p:cNvSpPr>
            <a:spLocks/>
          </p:cNvSpPr>
          <p:nvPr/>
        </p:nvSpPr>
        <p:spPr bwMode="auto">
          <a:xfrm>
            <a:off x="2220348" y="3781425"/>
            <a:ext cx="204787" cy="109538"/>
          </a:xfrm>
          <a:custGeom>
            <a:avLst/>
            <a:gdLst>
              <a:gd name="T0" fmla="*/ 2147483647 w 237"/>
              <a:gd name="T1" fmla="*/ 0 h 113"/>
              <a:gd name="T2" fmla="*/ 0 w 237"/>
              <a:gd name="T3" fmla="*/ 2147483647 h 113"/>
              <a:gd name="T4" fmla="*/ 2147483647 w 237"/>
              <a:gd name="T5" fmla="*/ 2147483647 h 113"/>
              <a:gd name="T6" fmla="*/ 2147483647 w 237"/>
              <a:gd name="T7" fmla="*/ 2147483647 h 113"/>
              <a:gd name="T8" fmla="*/ 2147483647 w 237"/>
              <a:gd name="T9" fmla="*/ 2147483647 h 113"/>
              <a:gd name="T10" fmla="*/ 2147483647 w 237"/>
              <a:gd name="T11" fmla="*/ 2147483647 h 113"/>
              <a:gd name="T12" fmla="*/ 2147483647 w 237"/>
              <a:gd name="T13" fmla="*/ 0 h 113"/>
              <a:gd name="T14" fmla="*/ 2147483647 w 237"/>
              <a:gd name="T15" fmla="*/ 0 h 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113"/>
              <a:gd name="T26" fmla="*/ 237 w 237"/>
              <a:gd name="T27" fmla="*/ 113 h 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113">
                <a:moveTo>
                  <a:pt x="61" y="0"/>
                </a:moveTo>
                <a:lnTo>
                  <a:pt x="0" y="42"/>
                </a:lnTo>
                <a:lnTo>
                  <a:pt x="61" y="94"/>
                </a:lnTo>
                <a:lnTo>
                  <a:pt x="81" y="113"/>
                </a:lnTo>
                <a:lnTo>
                  <a:pt x="174" y="42"/>
                </a:lnTo>
                <a:lnTo>
                  <a:pt x="237" y="25"/>
                </a:lnTo>
                <a:lnTo>
                  <a:pt x="174" y="0"/>
                </a:lnTo>
                <a:lnTo>
                  <a:pt x="61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2" name="Freeform 265">
            <a:extLst>
              <a:ext uri="{FF2B5EF4-FFF2-40B4-BE49-F238E27FC236}">
                <a16:creationId xmlns:a16="http://schemas.microsoft.com/office/drawing/2014/main" id="{68ADC556-B282-EB40-B70C-18241E30E7CF}"/>
              </a:ext>
            </a:extLst>
          </p:cNvPr>
          <p:cNvSpPr>
            <a:spLocks/>
          </p:cNvSpPr>
          <p:nvPr/>
        </p:nvSpPr>
        <p:spPr bwMode="auto">
          <a:xfrm>
            <a:off x="2220348" y="3781425"/>
            <a:ext cx="204787" cy="109538"/>
          </a:xfrm>
          <a:custGeom>
            <a:avLst/>
            <a:gdLst>
              <a:gd name="T0" fmla="*/ 2147483647 w 237"/>
              <a:gd name="T1" fmla="*/ 0 h 113"/>
              <a:gd name="T2" fmla="*/ 0 w 237"/>
              <a:gd name="T3" fmla="*/ 2147483647 h 113"/>
              <a:gd name="T4" fmla="*/ 2147483647 w 237"/>
              <a:gd name="T5" fmla="*/ 2147483647 h 113"/>
              <a:gd name="T6" fmla="*/ 2147483647 w 237"/>
              <a:gd name="T7" fmla="*/ 2147483647 h 113"/>
              <a:gd name="T8" fmla="*/ 2147483647 w 237"/>
              <a:gd name="T9" fmla="*/ 2147483647 h 113"/>
              <a:gd name="T10" fmla="*/ 2147483647 w 237"/>
              <a:gd name="T11" fmla="*/ 2147483647 h 113"/>
              <a:gd name="T12" fmla="*/ 2147483647 w 237"/>
              <a:gd name="T13" fmla="*/ 0 h 113"/>
              <a:gd name="T14" fmla="*/ 2147483647 w 237"/>
              <a:gd name="T15" fmla="*/ 0 h 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113"/>
              <a:gd name="T26" fmla="*/ 237 w 237"/>
              <a:gd name="T27" fmla="*/ 113 h 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113">
                <a:moveTo>
                  <a:pt x="61" y="0"/>
                </a:moveTo>
                <a:lnTo>
                  <a:pt x="0" y="42"/>
                </a:lnTo>
                <a:lnTo>
                  <a:pt x="61" y="94"/>
                </a:lnTo>
                <a:lnTo>
                  <a:pt x="81" y="113"/>
                </a:lnTo>
                <a:lnTo>
                  <a:pt x="174" y="42"/>
                </a:lnTo>
                <a:lnTo>
                  <a:pt x="237" y="25"/>
                </a:lnTo>
                <a:lnTo>
                  <a:pt x="174" y="0"/>
                </a:lnTo>
                <a:lnTo>
                  <a:pt x="61" y="0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3" name="Freeform 266">
            <a:extLst>
              <a:ext uri="{FF2B5EF4-FFF2-40B4-BE49-F238E27FC236}">
                <a16:creationId xmlns:a16="http://schemas.microsoft.com/office/drawing/2014/main" id="{3CFA0D43-1ACC-7446-A9E0-CDC8CB5284E7}"/>
              </a:ext>
            </a:extLst>
          </p:cNvPr>
          <p:cNvSpPr>
            <a:spLocks/>
          </p:cNvSpPr>
          <p:nvPr/>
        </p:nvSpPr>
        <p:spPr bwMode="auto">
          <a:xfrm>
            <a:off x="2809310" y="3609975"/>
            <a:ext cx="111125" cy="109538"/>
          </a:xfrm>
          <a:custGeom>
            <a:avLst/>
            <a:gdLst>
              <a:gd name="T0" fmla="*/ 2147483647 w 130"/>
              <a:gd name="T1" fmla="*/ 0 h 112"/>
              <a:gd name="T2" fmla="*/ 0 w 130"/>
              <a:gd name="T3" fmla="*/ 2147483647 h 112"/>
              <a:gd name="T4" fmla="*/ 2147483647 w 130"/>
              <a:gd name="T5" fmla="*/ 2147483647 h 112"/>
              <a:gd name="T6" fmla="*/ 2147483647 w 130"/>
              <a:gd name="T7" fmla="*/ 2147483647 h 112"/>
              <a:gd name="T8" fmla="*/ 2147483647 w 130"/>
              <a:gd name="T9" fmla="*/ 2147483647 h 112"/>
              <a:gd name="T10" fmla="*/ 2147483647 w 130"/>
              <a:gd name="T11" fmla="*/ 2147483647 h 112"/>
              <a:gd name="T12" fmla="*/ 2147483647 w 130"/>
              <a:gd name="T13" fmla="*/ 2147483647 h 112"/>
              <a:gd name="T14" fmla="*/ 2147483647 w 130"/>
              <a:gd name="T15" fmla="*/ 2147483647 h 112"/>
              <a:gd name="T16" fmla="*/ 2147483647 w 130"/>
              <a:gd name="T17" fmla="*/ 2147483647 h 112"/>
              <a:gd name="T18" fmla="*/ 2147483647 w 130"/>
              <a:gd name="T19" fmla="*/ 2147483647 h 112"/>
              <a:gd name="T20" fmla="*/ 2147483647 w 130"/>
              <a:gd name="T21" fmla="*/ 2147483647 h 112"/>
              <a:gd name="T22" fmla="*/ 2147483647 w 130"/>
              <a:gd name="T23" fmla="*/ 2147483647 h 112"/>
              <a:gd name="T24" fmla="*/ 2147483647 w 130"/>
              <a:gd name="T25" fmla="*/ 2147483647 h 112"/>
              <a:gd name="T26" fmla="*/ 2147483647 w 130"/>
              <a:gd name="T27" fmla="*/ 0 h 1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0"/>
              <a:gd name="T43" fmla="*/ 0 h 112"/>
              <a:gd name="T44" fmla="*/ 130 w 130"/>
              <a:gd name="T45" fmla="*/ 112 h 1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0" h="112">
                <a:moveTo>
                  <a:pt x="17" y="0"/>
                </a:moveTo>
                <a:lnTo>
                  <a:pt x="0" y="86"/>
                </a:lnTo>
                <a:lnTo>
                  <a:pt x="17" y="112"/>
                </a:lnTo>
                <a:lnTo>
                  <a:pt x="36" y="61"/>
                </a:lnTo>
                <a:lnTo>
                  <a:pt x="61" y="61"/>
                </a:lnTo>
                <a:lnTo>
                  <a:pt x="36" y="61"/>
                </a:lnTo>
                <a:lnTo>
                  <a:pt x="105" y="61"/>
                </a:lnTo>
                <a:lnTo>
                  <a:pt x="130" y="86"/>
                </a:lnTo>
                <a:lnTo>
                  <a:pt x="130" y="61"/>
                </a:lnTo>
                <a:lnTo>
                  <a:pt x="130" y="42"/>
                </a:lnTo>
                <a:lnTo>
                  <a:pt x="80" y="42"/>
                </a:lnTo>
                <a:lnTo>
                  <a:pt x="105" y="17"/>
                </a:lnTo>
                <a:lnTo>
                  <a:pt x="8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54" name="Freeform 267">
            <a:extLst>
              <a:ext uri="{FF2B5EF4-FFF2-40B4-BE49-F238E27FC236}">
                <a16:creationId xmlns:a16="http://schemas.microsoft.com/office/drawing/2014/main" id="{5223D10F-7EC9-1B4E-8E30-2584205DBD1C}"/>
              </a:ext>
            </a:extLst>
          </p:cNvPr>
          <p:cNvSpPr>
            <a:spLocks/>
          </p:cNvSpPr>
          <p:nvPr/>
        </p:nvSpPr>
        <p:spPr bwMode="auto">
          <a:xfrm>
            <a:off x="2809310" y="3609975"/>
            <a:ext cx="111125" cy="109538"/>
          </a:xfrm>
          <a:custGeom>
            <a:avLst/>
            <a:gdLst>
              <a:gd name="T0" fmla="*/ 2147483647 w 130"/>
              <a:gd name="T1" fmla="*/ 0 h 112"/>
              <a:gd name="T2" fmla="*/ 0 w 130"/>
              <a:gd name="T3" fmla="*/ 2147483647 h 112"/>
              <a:gd name="T4" fmla="*/ 2147483647 w 130"/>
              <a:gd name="T5" fmla="*/ 2147483647 h 112"/>
              <a:gd name="T6" fmla="*/ 2147483647 w 130"/>
              <a:gd name="T7" fmla="*/ 2147483647 h 112"/>
              <a:gd name="T8" fmla="*/ 2147483647 w 130"/>
              <a:gd name="T9" fmla="*/ 2147483647 h 112"/>
              <a:gd name="T10" fmla="*/ 2147483647 w 130"/>
              <a:gd name="T11" fmla="*/ 2147483647 h 112"/>
              <a:gd name="T12" fmla="*/ 2147483647 w 130"/>
              <a:gd name="T13" fmla="*/ 2147483647 h 112"/>
              <a:gd name="T14" fmla="*/ 2147483647 w 130"/>
              <a:gd name="T15" fmla="*/ 2147483647 h 112"/>
              <a:gd name="T16" fmla="*/ 2147483647 w 130"/>
              <a:gd name="T17" fmla="*/ 2147483647 h 112"/>
              <a:gd name="T18" fmla="*/ 2147483647 w 130"/>
              <a:gd name="T19" fmla="*/ 2147483647 h 112"/>
              <a:gd name="T20" fmla="*/ 2147483647 w 130"/>
              <a:gd name="T21" fmla="*/ 2147483647 h 112"/>
              <a:gd name="T22" fmla="*/ 2147483647 w 130"/>
              <a:gd name="T23" fmla="*/ 2147483647 h 112"/>
              <a:gd name="T24" fmla="*/ 2147483647 w 130"/>
              <a:gd name="T25" fmla="*/ 2147483647 h 112"/>
              <a:gd name="T26" fmla="*/ 2147483647 w 130"/>
              <a:gd name="T27" fmla="*/ 0 h 1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0"/>
              <a:gd name="T43" fmla="*/ 0 h 112"/>
              <a:gd name="T44" fmla="*/ 130 w 130"/>
              <a:gd name="T45" fmla="*/ 112 h 1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0" h="112">
                <a:moveTo>
                  <a:pt x="17" y="0"/>
                </a:moveTo>
                <a:lnTo>
                  <a:pt x="0" y="86"/>
                </a:lnTo>
                <a:lnTo>
                  <a:pt x="17" y="112"/>
                </a:lnTo>
                <a:lnTo>
                  <a:pt x="36" y="61"/>
                </a:lnTo>
                <a:lnTo>
                  <a:pt x="61" y="61"/>
                </a:lnTo>
                <a:lnTo>
                  <a:pt x="36" y="61"/>
                </a:lnTo>
                <a:lnTo>
                  <a:pt x="105" y="61"/>
                </a:lnTo>
                <a:lnTo>
                  <a:pt x="130" y="86"/>
                </a:lnTo>
                <a:lnTo>
                  <a:pt x="130" y="61"/>
                </a:lnTo>
                <a:lnTo>
                  <a:pt x="130" y="42"/>
                </a:lnTo>
                <a:lnTo>
                  <a:pt x="80" y="42"/>
                </a:lnTo>
                <a:lnTo>
                  <a:pt x="105" y="17"/>
                </a:lnTo>
                <a:lnTo>
                  <a:pt x="8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5" name="Freeform 268">
            <a:extLst>
              <a:ext uri="{FF2B5EF4-FFF2-40B4-BE49-F238E27FC236}">
                <a16:creationId xmlns:a16="http://schemas.microsoft.com/office/drawing/2014/main" id="{26489BC9-E345-D449-B8B0-5567132836EE}"/>
              </a:ext>
            </a:extLst>
          </p:cNvPr>
          <p:cNvSpPr>
            <a:spLocks/>
          </p:cNvSpPr>
          <p:nvPr/>
        </p:nvSpPr>
        <p:spPr bwMode="auto">
          <a:xfrm>
            <a:off x="2725173" y="3609975"/>
            <a:ext cx="98425" cy="84138"/>
          </a:xfrm>
          <a:custGeom>
            <a:avLst/>
            <a:gdLst>
              <a:gd name="T0" fmla="*/ 2147483647 w 112"/>
              <a:gd name="T1" fmla="*/ 0 h 86"/>
              <a:gd name="T2" fmla="*/ 2147483647 w 112"/>
              <a:gd name="T3" fmla="*/ 2147483647 h 86"/>
              <a:gd name="T4" fmla="*/ 2147483647 w 112"/>
              <a:gd name="T5" fmla="*/ 2147483647 h 86"/>
              <a:gd name="T6" fmla="*/ 0 w 112"/>
              <a:gd name="T7" fmla="*/ 2147483647 h 86"/>
              <a:gd name="T8" fmla="*/ 2147483647 w 112"/>
              <a:gd name="T9" fmla="*/ 2147483647 h 86"/>
              <a:gd name="T10" fmla="*/ 2147483647 w 112"/>
              <a:gd name="T11" fmla="*/ 2147483647 h 86"/>
              <a:gd name="T12" fmla="*/ 2147483647 w 112"/>
              <a:gd name="T13" fmla="*/ 2147483647 h 86"/>
              <a:gd name="T14" fmla="*/ 2147483647 w 112"/>
              <a:gd name="T15" fmla="*/ 2147483647 h 86"/>
              <a:gd name="T16" fmla="*/ 2147483647 w 112"/>
              <a:gd name="T17" fmla="*/ 2147483647 h 86"/>
              <a:gd name="T18" fmla="*/ 2147483647 w 112"/>
              <a:gd name="T19" fmla="*/ 0 h 86"/>
              <a:gd name="T20" fmla="*/ 2147483647 w 112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86"/>
              <a:gd name="T35" fmla="*/ 112 w 112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86">
                <a:moveTo>
                  <a:pt x="112" y="0"/>
                </a:moveTo>
                <a:lnTo>
                  <a:pt x="93" y="86"/>
                </a:lnTo>
                <a:lnTo>
                  <a:pt x="17" y="86"/>
                </a:lnTo>
                <a:lnTo>
                  <a:pt x="0" y="61"/>
                </a:lnTo>
                <a:lnTo>
                  <a:pt x="17" y="61"/>
                </a:lnTo>
                <a:lnTo>
                  <a:pt x="42" y="61"/>
                </a:lnTo>
                <a:lnTo>
                  <a:pt x="93" y="61"/>
                </a:lnTo>
                <a:lnTo>
                  <a:pt x="61" y="17"/>
                </a:lnTo>
                <a:lnTo>
                  <a:pt x="42" y="17"/>
                </a:lnTo>
                <a:lnTo>
                  <a:pt x="61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56" name="Freeform 269">
            <a:extLst>
              <a:ext uri="{FF2B5EF4-FFF2-40B4-BE49-F238E27FC236}">
                <a16:creationId xmlns:a16="http://schemas.microsoft.com/office/drawing/2014/main" id="{3570FBC5-C2C8-9147-91B3-5373CFFDAFA5}"/>
              </a:ext>
            </a:extLst>
          </p:cNvPr>
          <p:cNvSpPr>
            <a:spLocks/>
          </p:cNvSpPr>
          <p:nvPr/>
        </p:nvSpPr>
        <p:spPr bwMode="auto">
          <a:xfrm>
            <a:off x="2725173" y="3609975"/>
            <a:ext cx="98425" cy="84138"/>
          </a:xfrm>
          <a:custGeom>
            <a:avLst/>
            <a:gdLst>
              <a:gd name="T0" fmla="*/ 2147483647 w 112"/>
              <a:gd name="T1" fmla="*/ 0 h 86"/>
              <a:gd name="T2" fmla="*/ 2147483647 w 112"/>
              <a:gd name="T3" fmla="*/ 2147483647 h 86"/>
              <a:gd name="T4" fmla="*/ 2147483647 w 112"/>
              <a:gd name="T5" fmla="*/ 2147483647 h 86"/>
              <a:gd name="T6" fmla="*/ 0 w 112"/>
              <a:gd name="T7" fmla="*/ 2147483647 h 86"/>
              <a:gd name="T8" fmla="*/ 2147483647 w 112"/>
              <a:gd name="T9" fmla="*/ 2147483647 h 86"/>
              <a:gd name="T10" fmla="*/ 2147483647 w 112"/>
              <a:gd name="T11" fmla="*/ 2147483647 h 86"/>
              <a:gd name="T12" fmla="*/ 2147483647 w 112"/>
              <a:gd name="T13" fmla="*/ 2147483647 h 86"/>
              <a:gd name="T14" fmla="*/ 2147483647 w 112"/>
              <a:gd name="T15" fmla="*/ 2147483647 h 86"/>
              <a:gd name="T16" fmla="*/ 2147483647 w 112"/>
              <a:gd name="T17" fmla="*/ 2147483647 h 86"/>
              <a:gd name="T18" fmla="*/ 2147483647 w 112"/>
              <a:gd name="T19" fmla="*/ 0 h 86"/>
              <a:gd name="T20" fmla="*/ 2147483647 w 112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86"/>
              <a:gd name="T35" fmla="*/ 112 w 112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86">
                <a:moveTo>
                  <a:pt x="112" y="0"/>
                </a:moveTo>
                <a:lnTo>
                  <a:pt x="93" y="86"/>
                </a:lnTo>
                <a:lnTo>
                  <a:pt x="17" y="86"/>
                </a:lnTo>
                <a:lnTo>
                  <a:pt x="0" y="61"/>
                </a:lnTo>
                <a:lnTo>
                  <a:pt x="17" y="61"/>
                </a:lnTo>
                <a:lnTo>
                  <a:pt x="42" y="61"/>
                </a:lnTo>
                <a:lnTo>
                  <a:pt x="93" y="61"/>
                </a:lnTo>
                <a:lnTo>
                  <a:pt x="61" y="17"/>
                </a:lnTo>
                <a:lnTo>
                  <a:pt x="42" y="17"/>
                </a:lnTo>
                <a:lnTo>
                  <a:pt x="61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" name="Freeform 270">
            <a:extLst>
              <a:ext uri="{FF2B5EF4-FFF2-40B4-BE49-F238E27FC236}">
                <a16:creationId xmlns:a16="http://schemas.microsoft.com/office/drawing/2014/main" id="{0928BC61-FFBE-A849-A19B-90F5AEA53F4A}"/>
              </a:ext>
            </a:extLst>
          </p:cNvPr>
          <p:cNvSpPr>
            <a:spLocks/>
          </p:cNvSpPr>
          <p:nvPr/>
        </p:nvSpPr>
        <p:spPr bwMode="auto">
          <a:xfrm>
            <a:off x="3328423" y="5688013"/>
            <a:ext cx="150812" cy="193675"/>
          </a:xfrm>
          <a:custGeom>
            <a:avLst/>
            <a:gdLst>
              <a:gd name="T0" fmla="*/ 0 w 173"/>
              <a:gd name="T1" fmla="*/ 2147483647 h 198"/>
              <a:gd name="T2" fmla="*/ 2147483647 w 173"/>
              <a:gd name="T3" fmla="*/ 2147483647 h 198"/>
              <a:gd name="T4" fmla="*/ 2147483647 w 173"/>
              <a:gd name="T5" fmla="*/ 2147483647 h 198"/>
              <a:gd name="T6" fmla="*/ 2147483647 w 173"/>
              <a:gd name="T7" fmla="*/ 2147483647 h 198"/>
              <a:gd name="T8" fmla="*/ 2147483647 w 173"/>
              <a:gd name="T9" fmla="*/ 2147483647 h 198"/>
              <a:gd name="T10" fmla="*/ 2147483647 w 173"/>
              <a:gd name="T11" fmla="*/ 2147483647 h 198"/>
              <a:gd name="T12" fmla="*/ 2147483647 w 173"/>
              <a:gd name="T13" fmla="*/ 2147483647 h 198"/>
              <a:gd name="T14" fmla="*/ 2147483647 w 173"/>
              <a:gd name="T15" fmla="*/ 2147483647 h 198"/>
              <a:gd name="T16" fmla="*/ 2147483647 w 173"/>
              <a:gd name="T17" fmla="*/ 0 h 198"/>
              <a:gd name="T18" fmla="*/ 0 w 173"/>
              <a:gd name="T19" fmla="*/ 0 h 198"/>
              <a:gd name="T20" fmla="*/ 0 w 173"/>
              <a:gd name="T21" fmla="*/ 2147483647 h 1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3"/>
              <a:gd name="T34" fmla="*/ 0 h 198"/>
              <a:gd name="T35" fmla="*/ 173 w 173"/>
              <a:gd name="T36" fmla="*/ 198 h 1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3" h="198">
                <a:moveTo>
                  <a:pt x="0" y="155"/>
                </a:moveTo>
                <a:lnTo>
                  <a:pt x="91" y="198"/>
                </a:lnTo>
                <a:lnTo>
                  <a:pt x="154" y="174"/>
                </a:lnTo>
                <a:lnTo>
                  <a:pt x="173" y="155"/>
                </a:lnTo>
                <a:lnTo>
                  <a:pt x="173" y="111"/>
                </a:lnTo>
                <a:lnTo>
                  <a:pt x="154" y="67"/>
                </a:lnTo>
                <a:lnTo>
                  <a:pt x="61" y="17"/>
                </a:lnTo>
                <a:lnTo>
                  <a:pt x="61" y="50"/>
                </a:lnTo>
                <a:lnTo>
                  <a:pt x="17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58" name="Freeform 271">
            <a:extLst>
              <a:ext uri="{FF2B5EF4-FFF2-40B4-BE49-F238E27FC236}">
                <a16:creationId xmlns:a16="http://schemas.microsoft.com/office/drawing/2014/main" id="{EC00663F-2B0B-4F41-A0BE-651F134FDCD3}"/>
              </a:ext>
            </a:extLst>
          </p:cNvPr>
          <p:cNvSpPr>
            <a:spLocks/>
          </p:cNvSpPr>
          <p:nvPr/>
        </p:nvSpPr>
        <p:spPr bwMode="auto">
          <a:xfrm>
            <a:off x="3328423" y="5688013"/>
            <a:ext cx="150812" cy="193675"/>
          </a:xfrm>
          <a:custGeom>
            <a:avLst/>
            <a:gdLst>
              <a:gd name="T0" fmla="*/ 0 w 173"/>
              <a:gd name="T1" fmla="*/ 2147483647 h 198"/>
              <a:gd name="T2" fmla="*/ 2147483647 w 173"/>
              <a:gd name="T3" fmla="*/ 2147483647 h 198"/>
              <a:gd name="T4" fmla="*/ 2147483647 w 173"/>
              <a:gd name="T5" fmla="*/ 2147483647 h 198"/>
              <a:gd name="T6" fmla="*/ 2147483647 w 173"/>
              <a:gd name="T7" fmla="*/ 2147483647 h 198"/>
              <a:gd name="T8" fmla="*/ 2147483647 w 173"/>
              <a:gd name="T9" fmla="*/ 2147483647 h 198"/>
              <a:gd name="T10" fmla="*/ 2147483647 w 173"/>
              <a:gd name="T11" fmla="*/ 2147483647 h 198"/>
              <a:gd name="T12" fmla="*/ 2147483647 w 173"/>
              <a:gd name="T13" fmla="*/ 2147483647 h 198"/>
              <a:gd name="T14" fmla="*/ 2147483647 w 173"/>
              <a:gd name="T15" fmla="*/ 2147483647 h 198"/>
              <a:gd name="T16" fmla="*/ 2147483647 w 173"/>
              <a:gd name="T17" fmla="*/ 0 h 198"/>
              <a:gd name="T18" fmla="*/ 0 w 173"/>
              <a:gd name="T19" fmla="*/ 0 h 198"/>
              <a:gd name="T20" fmla="*/ 0 w 173"/>
              <a:gd name="T21" fmla="*/ 2147483647 h 1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3"/>
              <a:gd name="T34" fmla="*/ 0 h 198"/>
              <a:gd name="T35" fmla="*/ 173 w 173"/>
              <a:gd name="T36" fmla="*/ 198 h 1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3" h="198">
                <a:moveTo>
                  <a:pt x="0" y="155"/>
                </a:moveTo>
                <a:lnTo>
                  <a:pt x="91" y="198"/>
                </a:lnTo>
                <a:lnTo>
                  <a:pt x="154" y="174"/>
                </a:lnTo>
                <a:lnTo>
                  <a:pt x="173" y="155"/>
                </a:lnTo>
                <a:lnTo>
                  <a:pt x="173" y="111"/>
                </a:lnTo>
                <a:lnTo>
                  <a:pt x="154" y="67"/>
                </a:lnTo>
                <a:lnTo>
                  <a:pt x="61" y="17"/>
                </a:lnTo>
                <a:lnTo>
                  <a:pt x="61" y="50"/>
                </a:lnTo>
                <a:lnTo>
                  <a:pt x="17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9" name="Freeform 272">
            <a:extLst>
              <a:ext uri="{FF2B5EF4-FFF2-40B4-BE49-F238E27FC236}">
                <a16:creationId xmlns:a16="http://schemas.microsoft.com/office/drawing/2014/main" id="{9A972BD3-6082-F84D-8E7E-E9FCD7CB8D9A}"/>
              </a:ext>
            </a:extLst>
          </p:cNvPr>
          <p:cNvSpPr>
            <a:spLocks/>
          </p:cNvSpPr>
          <p:nvPr/>
        </p:nvSpPr>
        <p:spPr bwMode="auto">
          <a:xfrm>
            <a:off x="2725173" y="4217988"/>
            <a:ext cx="1243012" cy="1620837"/>
          </a:xfrm>
          <a:custGeom>
            <a:avLst/>
            <a:gdLst>
              <a:gd name="T0" fmla="*/ 2147483647 w 1431"/>
              <a:gd name="T1" fmla="*/ 2147483647 h 1650"/>
              <a:gd name="T2" fmla="*/ 2147483647 w 1431"/>
              <a:gd name="T3" fmla="*/ 2147483647 h 1650"/>
              <a:gd name="T4" fmla="*/ 2147483647 w 1431"/>
              <a:gd name="T5" fmla="*/ 2147483647 h 1650"/>
              <a:gd name="T6" fmla="*/ 2147483647 w 1431"/>
              <a:gd name="T7" fmla="*/ 2147483647 h 1650"/>
              <a:gd name="T8" fmla="*/ 2147483647 w 1431"/>
              <a:gd name="T9" fmla="*/ 2147483647 h 1650"/>
              <a:gd name="T10" fmla="*/ 2147483647 w 1431"/>
              <a:gd name="T11" fmla="*/ 2147483647 h 1650"/>
              <a:gd name="T12" fmla="*/ 2147483647 w 1431"/>
              <a:gd name="T13" fmla="*/ 2147483647 h 1650"/>
              <a:gd name="T14" fmla="*/ 2147483647 w 1431"/>
              <a:gd name="T15" fmla="*/ 2147483647 h 1650"/>
              <a:gd name="T16" fmla="*/ 2147483647 w 1431"/>
              <a:gd name="T17" fmla="*/ 2147483647 h 1650"/>
              <a:gd name="T18" fmla="*/ 2147483647 w 1431"/>
              <a:gd name="T19" fmla="*/ 2147483647 h 1650"/>
              <a:gd name="T20" fmla="*/ 2147483647 w 1431"/>
              <a:gd name="T21" fmla="*/ 2147483647 h 1650"/>
              <a:gd name="T22" fmla="*/ 2147483647 w 1431"/>
              <a:gd name="T23" fmla="*/ 2147483647 h 1650"/>
              <a:gd name="T24" fmla="*/ 2147483647 w 1431"/>
              <a:gd name="T25" fmla="*/ 2147483647 h 1650"/>
              <a:gd name="T26" fmla="*/ 2147483647 w 1431"/>
              <a:gd name="T27" fmla="*/ 2147483647 h 1650"/>
              <a:gd name="T28" fmla="*/ 2147483647 w 1431"/>
              <a:gd name="T29" fmla="*/ 2147483647 h 1650"/>
              <a:gd name="T30" fmla="*/ 2147483647 w 1431"/>
              <a:gd name="T31" fmla="*/ 2147483647 h 1650"/>
              <a:gd name="T32" fmla="*/ 2147483647 w 1431"/>
              <a:gd name="T33" fmla="*/ 2147483647 h 1650"/>
              <a:gd name="T34" fmla="*/ 2147483647 w 1431"/>
              <a:gd name="T35" fmla="*/ 2147483647 h 1650"/>
              <a:gd name="T36" fmla="*/ 2147483647 w 1431"/>
              <a:gd name="T37" fmla="*/ 2147483647 h 1650"/>
              <a:gd name="T38" fmla="*/ 2147483647 w 1431"/>
              <a:gd name="T39" fmla="*/ 2147483647 h 1650"/>
              <a:gd name="T40" fmla="*/ 2147483647 w 1431"/>
              <a:gd name="T41" fmla="*/ 2147483647 h 1650"/>
              <a:gd name="T42" fmla="*/ 2147483647 w 1431"/>
              <a:gd name="T43" fmla="*/ 2147483647 h 1650"/>
              <a:gd name="T44" fmla="*/ 2147483647 w 1431"/>
              <a:gd name="T45" fmla="*/ 2147483647 h 1650"/>
              <a:gd name="T46" fmla="*/ 2147483647 w 1431"/>
              <a:gd name="T47" fmla="*/ 2147483647 h 1650"/>
              <a:gd name="T48" fmla="*/ 2147483647 w 1431"/>
              <a:gd name="T49" fmla="*/ 2147483647 h 1650"/>
              <a:gd name="T50" fmla="*/ 2147483647 w 1431"/>
              <a:gd name="T51" fmla="*/ 2147483647 h 1650"/>
              <a:gd name="T52" fmla="*/ 2147483647 w 1431"/>
              <a:gd name="T53" fmla="*/ 2147483647 h 1650"/>
              <a:gd name="T54" fmla="*/ 2147483647 w 1431"/>
              <a:gd name="T55" fmla="*/ 2147483647 h 1650"/>
              <a:gd name="T56" fmla="*/ 2147483647 w 1431"/>
              <a:gd name="T57" fmla="*/ 2147483647 h 1650"/>
              <a:gd name="T58" fmla="*/ 2147483647 w 1431"/>
              <a:gd name="T59" fmla="*/ 2147483647 h 1650"/>
              <a:gd name="T60" fmla="*/ 2147483647 w 1431"/>
              <a:gd name="T61" fmla="*/ 2147483647 h 1650"/>
              <a:gd name="T62" fmla="*/ 2147483647 w 1431"/>
              <a:gd name="T63" fmla="*/ 2147483647 h 1650"/>
              <a:gd name="T64" fmla="*/ 2147483647 w 1431"/>
              <a:gd name="T65" fmla="*/ 2147483647 h 1650"/>
              <a:gd name="T66" fmla="*/ 2147483647 w 1431"/>
              <a:gd name="T67" fmla="*/ 2147483647 h 1650"/>
              <a:gd name="T68" fmla="*/ 2147483647 w 1431"/>
              <a:gd name="T69" fmla="*/ 2147483647 h 1650"/>
              <a:gd name="T70" fmla="*/ 2147483647 w 1431"/>
              <a:gd name="T71" fmla="*/ 2147483647 h 1650"/>
              <a:gd name="T72" fmla="*/ 2147483647 w 1431"/>
              <a:gd name="T73" fmla="*/ 2147483647 h 1650"/>
              <a:gd name="T74" fmla="*/ 2147483647 w 1431"/>
              <a:gd name="T75" fmla="*/ 2147483647 h 1650"/>
              <a:gd name="T76" fmla="*/ 2147483647 w 1431"/>
              <a:gd name="T77" fmla="*/ 2147483647 h 1650"/>
              <a:gd name="T78" fmla="*/ 2147483647 w 1431"/>
              <a:gd name="T79" fmla="*/ 2147483647 h 1650"/>
              <a:gd name="T80" fmla="*/ 2147483647 w 1431"/>
              <a:gd name="T81" fmla="*/ 2147483647 h 1650"/>
              <a:gd name="T82" fmla="*/ 2147483647 w 1431"/>
              <a:gd name="T83" fmla="*/ 2147483647 h 1650"/>
              <a:gd name="T84" fmla="*/ 2147483647 w 1431"/>
              <a:gd name="T85" fmla="*/ 2147483647 h 1650"/>
              <a:gd name="T86" fmla="*/ 2147483647 w 1431"/>
              <a:gd name="T87" fmla="*/ 2147483647 h 1650"/>
              <a:gd name="T88" fmla="*/ 2147483647 w 1431"/>
              <a:gd name="T89" fmla="*/ 2147483647 h 1650"/>
              <a:gd name="T90" fmla="*/ 2147483647 w 1431"/>
              <a:gd name="T91" fmla="*/ 2147483647 h 1650"/>
              <a:gd name="T92" fmla="*/ 2147483647 w 1431"/>
              <a:gd name="T93" fmla="*/ 2147483647 h 1650"/>
              <a:gd name="T94" fmla="*/ 2147483647 w 1431"/>
              <a:gd name="T95" fmla="*/ 2147483647 h 1650"/>
              <a:gd name="T96" fmla="*/ 2147483647 w 1431"/>
              <a:gd name="T97" fmla="*/ 2147483647 h 1650"/>
              <a:gd name="T98" fmla="*/ 2147483647 w 1431"/>
              <a:gd name="T99" fmla="*/ 0 h 1650"/>
              <a:gd name="T100" fmla="*/ 2147483647 w 1431"/>
              <a:gd name="T101" fmla="*/ 2147483647 h 1650"/>
              <a:gd name="T102" fmla="*/ 2147483647 w 1431"/>
              <a:gd name="T103" fmla="*/ 2147483647 h 1650"/>
              <a:gd name="T104" fmla="*/ 2147483647 w 1431"/>
              <a:gd name="T105" fmla="*/ 2147483647 h 1650"/>
              <a:gd name="T106" fmla="*/ 2147483647 w 1431"/>
              <a:gd name="T107" fmla="*/ 2147483647 h 1650"/>
              <a:gd name="T108" fmla="*/ 2147483647 w 1431"/>
              <a:gd name="T109" fmla="*/ 2147483647 h 1650"/>
              <a:gd name="T110" fmla="*/ 2147483647 w 1431"/>
              <a:gd name="T111" fmla="*/ 2147483647 h 16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31"/>
              <a:gd name="T169" fmla="*/ 0 h 1650"/>
              <a:gd name="T170" fmla="*/ 1431 w 1431"/>
              <a:gd name="T171" fmla="*/ 1650 h 16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31" h="1650">
                <a:moveTo>
                  <a:pt x="806" y="42"/>
                </a:moveTo>
                <a:lnTo>
                  <a:pt x="831" y="74"/>
                </a:lnTo>
                <a:lnTo>
                  <a:pt x="850" y="137"/>
                </a:lnTo>
                <a:lnTo>
                  <a:pt x="867" y="154"/>
                </a:lnTo>
                <a:lnTo>
                  <a:pt x="867" y="181"/>
                </a:lnTo>
                <a:lnTo>
                  <a:pt x="831" y="231"/>
                </a:lnTo>
                <a:lnTo>
                  <a:pt x="831" y="267"/>
                </a:lnTo>
                <a:lnTo>
                  <a:pt x="850" y="292"/>
                </a:lnTo>
                <a:lnTo>
                  <a:pt x="850" y="250"/>
                </a:lnTo>
                <a:lnTo>
                  <a:pt x="911" y="231"/>
                </a:lnTo>
                <a:lnTo>
                  <a:pt x="943" y="231"/>
                </a:lnTo>
                <a:lnTo>
                  <a:pt x="911" y="292"/>
                </a:lnTo>
                <a:lnTo>
                  <a:pt x="943" y="250"/>
                </a:lnTo>
                <a:lnTo>
                  <a:pt x="962" y="250"/>
                </a:lnTo>
                <a:lnTo>
                  <a:pt x="1031" y="267"/>
                </a:lnTo>
                <a:lnTo>
                  <a:pt x="1048" y="292"/>
                </a:lnTo>
                <a:lnTo>
                  <a:pt x="1075" y="292"/>
                </a:lnTo>
                <a:lnTo>
                  <a:pt x="1075" y="311"/>
                </a:lnTo>
                <a:lnTo>
                  <a:pt x="1075" y="335"/>
                </a:lnTo>
                <a:lnTo>
                  <a:pt x="1119" y="311"/>
                </a:lnTo>
                <a:lnTo>
                  <a:pt x="1187" y="355"/>
                </a:lnTo>
                <a:lnTo>
                  <a:pt x="1256" y="335"/>
                </a:lnTo>
                <a:lnTo>
                  <a:pt x="1368" y="423"/>
                </a:lnTo>
                <a:lnTo>
                  <a:pt x="1412" y="448"/>
                </a:lnTo>
                <a:lnTo>
                  <a:pt x="1431" y="517"/>
                </a:lnTo>
                <a:lnTo>
                  <a:pt x="1431" y="561"/>
                </a:lnTo>
                <a:lnTo>
                  <a:pt x="1412" y="623"/>
                </a:lnTo>
                <a:lnTo>
                  <a:pt x="1300" y="780"/>
                </a:lnTo>
                <a:lnTo>
                  <a:pt x="1300" y="961"/>
                </a:lnTo>
                <a:lnTo>
                  <a:pt x="1300" y="980"/>
                </a:lnTo>
                <a:lnTo>
                  <a:pt x="1300" y="1049"/>
                </a:lnTo>
                <a:lnTo>
                  <a:pt x="1256" y="1117"/>
                </a:lnTo>
                <a:lnTo>
                  <a:pt x="1256" y="1136"/>
                </a:lnTo>
                <a:lnTo>
                  <a:pt x="1212" y="1161"/>
                </a:lnTo>
                <a:lnTo>
                  <a:pt x="1212" y="1180"/>
                </a:lnTo>
                <a:lnTo>
                  <a:pt x="1119" y="1180"/>
                </a:lnTo>
                <a:lnTo>
                  <a:pt x="1119" y="1205"/>
                </a:lnTo>
                <a:lnTo>
                  <a:pt x="1100" y="1205"/>
                </a:lnTo>
                <a:lnTo>
                  <a:pt x="1100" y="1224"/>
                </a:lnTo>
                <a:lnTo>
                  <a:pt x="1075" y="1224"/>
                </a:lnTo>
                <a:lnTo>
                  <a:pt x="1048" y="1249"/>
                </a:lnTo>
                <a:lnTo>
                  <a:pt x="987" y="1318"/>
                </a:lnTo>
                <a:lnTo>
                  <a:pt x="1004" y="1430"/>
                </a:lnTo>
                <a:lnTo>
                  <a:pt x="962" y="1466"/>
                </a:lnTo>
                <a:lnTo>
                  <a:pt x="943" y="1543"/>
                </a:lnTo>
                <a:lnTo>
                  <a:pt x="892" y="1587"/>
                </a:lnTo>
                <a:lnTo>
                  <a:pt x="867" y="1650"/>
                </a:lnTo>
                <a:lnTo>
                  <a:pt x="867" y="1606"/>
                </a:lnTo>
                <a:lnTo>
                  <a:pt x="850" y="1562"/>
                </a:lnTo>
                <a:lnTo>
                  <a:pt x="755" y="1510"/>
                </a:lnTo>
                <a:lnTo>
                  <a:pt x="755" y="1543"/>
                </a:lnTo>
                <a:lnTo>
                  <a:pt x="711" y="1493"/>
                </a:lnTo>
                <a:lnTo>
                  <a:pt x="694" y="1493"/>
                </a:lnTo>
                <a:lnTo>
                  <a:pt x="787" y="1386"/>
                </a:lnTo>
                <a:lnTo>
                  <a:pt x="806" y="1356"/>
                </a:lnTo>
                <a:lnTo>
                  <a:pt x="787" y="1293"/>
                </a:lnTo>
                <a:lnTo>
                  <a:pt x="755" y="1293"/>
                </a:lnTo>
                <a:lnTo>
                  <a:pt x="755" y="1224"/>
                </a:lnTo>
                <a:lnTo>
                  <a:pt x="711" y="1224"/>
                </a:lnTo>
                <a:lnTo>
                  <a:pt x="711" y="1161"/>
                </a:lnTo>
                <a:lnTo>
                  <a:pt x="694" y="1161"/>
                </a:lnTo>
                <a:lnTo>
                  <a:pt x="623" y="1136"/>
                </a:lnTo>
                <a:lnTo>
                  <a:pt x="598" y="1068"/>
                </a:lnTo>
                <a:lnTo>
                  <a:pt x="623" y="980"/>
                </a:lnTo>
                <a:lnTo>
                  <a:pt x="579" y="936"/>
                </a:lnTo>
                <a:lnTo>
                  <a:pt x="579" y="911"/>
                </a:lnTo>
                <a:lnTo>
                  <a:pt x="518" y="892"/>
                </a:lnTo>
                <a:lnTo>
                  <a:pt x="518" y="873"/>
                </a:lnTo>
                <a:lnTo>
                  <a:pt x="518" y="849"/>
                </a:lnTo>
                <a:lnTo>
                  <a:pt x="486" y="805"/>
                </a:lnTo>
                <a:lnTo>
                  <a:pt x="330" y="736"/>
                </a:lnTo>
                <a:lnTo>
                  <a:pt x="310" y="692"/>
                </a:lnTo>
                <a:lnTo>
                  <a:pt x="310" y="623"/>
                </a:lnTo>
                <a:lnTo>
                  <a:pt x="242" y="623"/>
                </a:lnTo>
                <a:lnTo>
                  <a:pt x="198" y="692"/>
                </a:lnTo>
                <a:lnTo>
                  <a:pt x="154" y="673"/>
                </a:lnTo>
                <a:lnTo>
                  <a:pt x="112" y="673"/>
                </a:lnTo>
                <a:lnTo>
                  <a:pt x="112" y="623"/>
                </a:lnTo>
                <a:lnTo>
                  <a:pt x="61" y="643"/>
                </a:lnTo>
                <a:lnTo>
                  <a:pt x="17" y="604"/>
                </a:lnTo>
                <a:lnTo>
                  <a:pt x="0" y="536"/>
                </a:lnTo>
                <a:lnTo>
                  <a:pt x="17" y="467"/>
                </a:lnTo>
                <a:lnTo>
                  <a:pt x="42" y="423"/>
                </a:lnTo>
                <a:lnTo>
                  <a:pt x="129" y="404"/>
                </a:lnTo>
                <a:lnTo>
                  <a:pt x="129" y="267"/>
                </a:lnTo>
                <a:lnTo>
                  <a:pt x="112" y="198"/>
                </a:lnTo>
                <a:lnTo>
                  <a:pt x="154" y="198"/>
                </a:lnTo>
                <a:lnTo>
                  <a:pt x="129" y="181"/>
                </a:lnTo>
                <a:lnTo>
                  <a:pt x="129" y="154"/>
                </a:lnTo>
                <a:lnTo>
                  <a:pt x="225" y="137"/>
                </a:lnTo>
                <a:lnTo>
                  <a:pt x="242" y="154"/>
                </a:lnTo>
                <a:lnTo>
                  <a:pt x="242" y="181"/>
                </a:lnTo>
                <a:lnTo>
                  <a:pt x="286" y="181"/>
                </a:lnTo>
                <a:lnTo>
                  <a:pt x="354" y="137"/>
                </a:lnTo>
                <a:lnTo>
                  <a:pt x="330" y="110"/>
                </a:lnTo>
                <a:lnTo>
                  <a:pt x="330" y="74"/>
                </a:lnTo>
                <a:lnTo>
                  <a:pt x="310" y="42"/>
                </a:lnTo>
                <a:lnTo>
                  <a:pt x="381" y="74"/>
                </a:lnTo>
                <a:lnTo>
                  <a:pt x="467" y="25"/>
                </a:lnTo>
                <a:lnTo>
                  <a:pt x="467" y="0"/>
                </a:lnTo>
                <a:lnTo>
                  <a:pt x="486" y="0"/>
                </a:lnTo>
                <a:lnTo>
                  <a:pt x="518" y="42"/>
                </a:lnTo>
                <a:lnTo>
                  <a:pt x="486" y="110"/>
                </a:lnTo>
                <a:lnTo>
                  <a:pt x="518" y="154"/>
                </a:lnTo>
                <a:lnTo>
                  <a:pt x="537" y="154"/>
                </a:lnTo>
                <a:lnTo>
                  <a:pt x="598" y="137"/>
                </a:lnTo>
                <a:lnTo>
                  <a:pt x="623" y="137"/>
                </a:lnTo>
                <a:lnTo>
                  <a:pt x="650" y="137"/>
                </a:lnTo>
                <a:lnTo>
                  <a:pt x="650" y="110"/>
                </a:lnTo>
                <a:lnTo>
                  <a:pt x="711" y="137"/>
                </a:lnTo>
                <a:lnTo>
                  <a:pt x="755" y="137"/>
                </a:lnTo>
                <a:lnTo>
                  <a:pt x="806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60" name="Freeform 273">
            <a:extLst>
              <a:ext uri="{FF2B5EF4-FFF2-40B4-BE49-F238E27FC236}">
                <a16:creationId xmlns:a16="http://schemas.microsoft.com/office/drawing/2014/main" id="{9B38A10B-183D-DA4D-8323-E1E6214319A4}"/>
              </a:ext>
            </a:extLst>
          </p:cNvPr>
          <p:cNvSpPr>
            <a:spLocks/>
          </p:cNvSpPr>
          <p:nvPr/>
        </p:nvSpPr>
        <p:spPr bwMode="auto">
          <a:xfrm>
            <a:off x="2725173" y="4217988"/>
            <a:ext cx="1243012" cy="1620837"/>
          </a:xfrm>
          <a:custGeom>
            <a:avLst/>
            <a:gdLst>
              <a:gd name="T0" fmla="*/ 2147483647 w 1431"/>
              <a:gd name="T1" fmla="*/ 2147483647 h 1650"/>
              <a:gd name="T2" fmla="*/ 2147483647 w 1431"/>
              <a:gd name="T3" fmla="*/ 2147483647 h 1650"/>
              <a:gd name="T4" fmla="*/ 2147483647 w 1431"/>
              <a:gd name="T5" fmla="*/ 2147483647 h 1650"/>
              <a:gd name="T6" fmla="*/ 2147483647 w 1431"/>
              <a:gd name="T7" fmla="*/ 2147483647 h 1650"/>
              <a:gd name="T8" fmla="*/ 2147483647 w 1431"/>
              <a:gd name="T9" fmla="*/ 2147483647 h 1650"/>
              <a:gd name="T10" fmla="*/ 2147483647 w 1431"/>
              <a:gd name="T11" fmla="*/ 2147483647 h 1650"/>
              <a:gd name="T12" fmla="*/ 2147483647 w 1431"/>
              <a:gd name="T13" fmla="*/ 2147483647 h 1650"/>
              <a:gd name="T14" fmla="*/ 2147483647 w 1431"/>
              <a:gd name="T15" fmla="*/ 2147483647 h 1650"/>
              <a:gd name="T16" fmla="*/ 2147483647 w 1431"/>
              <a:gd name="T17" fmla="*/ 2147483647 h 1650"/>
              <a:gd name="T18" fmla="*/ 2147483647 w 1431"/>
              <a:gd name="T19" fmla="*/ 2147483647 h 1650"/>
              <a:gd name="T20" fmla="*/ 2147483647 w 1431"/>
              <a:gd name="T21" fmla="*/ 2147483647 h 1650"/>
              <a:gd name="T22" fmla="*/ 2147483647 w 1431"/>
              <a:gd name="T23" fmla="*/ 2147483647 h 1650"/>
              <a:gd name="T24" fmla="*/ 2147483647 w 1431"/>
              <a:gd name="T25" fmla="*/ 2147483647 h 1650"/>
              <a:gd name="T26" fmla="*/ 2147483647 w 1431"/>
              <a:gd name="T27" fmla="*/ 2147483647 h 1650"/>
              <a:gd name="T28" fmla="*/ 2147483647 w 1431"/>
              <a:gd name="T29" fmla="*/ 2147483647 h 1650"/>
              <a:gd name="T30" fmla="*/ 2147483647 w 1431"/>
              <a:gd name="T31" fmla="*/ 2147483647 h 1650"/>
              <a:gd name="T32" fmla="*/ 2147483647 w 1431"/>
              <a:gd name="T33" fmla="*/ 2147483647 h 1650"/>
              <a:gd name="T34" fmla="*/ 2147483647 w 1431"/>
              <a:gd name="T35" fmla="*/ 2147483647 h 1650"/>
              <a:gd name="T36" fmla="*/ 2147483647 w 1431"/>
              <a:gd name="T37" fmla="*/ 2147483647 h 1650"/>
              <a:gd name="T38" fmla="*/ 2147483647 w 1431"/>
              <a:gd name="T39" fmla="*/ 2147483647 h 1650"/>
              <a:gd name="T40" fmla="*/ 2147483647 w 1431"/>
              <a:gd name="T41" fmla="*/ 2147483647 h 1650"/>
              <a:gd name="T42" fmla="*/ 2147483647 w 1431"/>
              <a:gd name="T43" fmla="*/ 2147483647 h 1650"/>
              <a:gd name="T44" fmla="*/ 2147483647 w 1431"/>
              <a:gd name="T45" fmla="*/ 2147483647 h 1650"/>
              <a:gd name="T46" fmla="*/ 2147483647 w 1431"/>
              <a:gd name="T47" fmla="*/ 2147483647 h 1650"/>
              <a:gd name="T48" fmla="*/ 2147483647 w 1431"/>
              <a:gd name="T49" fmla="*/ 2147483647 h 1650"/>
              <a:gd name="T50" fmla="*/ 2147483647 w 1431"/>
              <a:gd name="T51" fmla="*/ 2147483647 h 1650"/>
              <a:gd name="T52" fmla="*/ 2147483647 w 1431"/>
              <a:gd name="T53" fmla="*/ 2147483647 h 1650"/>
              <a:gd name="T54" fmla="*/ 2147483647 w 1431"/>
              <a:gd name="T55" fmla="*/ 2147483647 h 1650"/>
              <a:gd name="T56" fmla="*/ 2147483647 w 1431"/>
              <a:gd name="T57" fmla="*/ 2147483647 h 1650"/>
              <a:gd name="T58" fmla="*/ 2147483647 w 1431"/>
              <a:gd name="T59" fmla="*/ 2147483647 h 1650"/>
              <a:gd name="T60" fmla="*/ 2147483647 w 1431"/>
              <a:gd name="T61" fmla="*/ 2147483647 h 1650"/>
              <a:gd name="T62" fmla="*/ 2147483647 w 1431"/>
              <a:gd name="T63" fmla="*/ 2147483647 h 1650"/>
              <a:gd name="T64" fmla="*/ 2147483647 w 1431"/>
              <a:gd name="T65" fmla="*/ 2147483647 h 1650"/>
              <a:gd name="T66" fmla="*/ 2147483647 w 1431"/>
              <a:gd name="T67" fmla="*/ 2147483647 h 1650"/>
              <a:gd name="T68" fmla="*/ 2147483647 w 1431"/>
              <a:gd name="T69" fmla="*/ 2147483647 h 1650"/>
              <a:gd name="T70" fmla="*/ 2147483647 w 1431"/>
              <a:gd name="T71" fmla="*/ 2147483647 h 1650"/>
              <a:gd name="T72" fmla="*/ 2147483647 w 1431"/>
              <a:gd name="T73" fmla="*/ 2147483647 h 1650"/>
              <a:gd name="T74" fmla="*/ 2147483647 w 1431"/>
              <a:gd name="T75" fmla="*/ 2147483647 h 1650"/>
              <a:gd name="T76" fmla="*/ 2147483647 w 1431"/>
              <a:gd name="T77" fmla="*/ 2147483647 h 1650"/>
              <a:gd name="T78" fmla="*/ 2147483647 w 1431"/>
              <a:gd name="T79" fmla="*/ 2147483647 h 1650"/>
              <a:gd name="T80" fmla="*/ 2147483647 w 1431"/>
              <a:gd name="T81" fmla="*/ 2147483647 h 1650"/>
              <a:gd name="T82" fmla="*/ 2147483647 w 1431"/>
              <a:gd name="T83" fmla="*/ 2147483647 h 1650"/>
              <a:gd name="T84" fmla="*/ 2147483647 w 1431"/>
              <a:gd name="T85" fmla="*/ 2147483647 h 1650"/>
              <a:gd name="T86" fmla="*/ 2147483647 w 1431"/>
              <a:gd name="T87" fmla="*/ 2147483647 h 1650"/>
              <a:gd name="T88" fmla="*/ 2147483647 w 1431"/>
              <a:gd name="T89" fmla="*/ 2147483647 h 1650"/>
              <a:gd name="T90" fmla="*/ 2147483647 w 1431"/>
              <a:gd name="T91" fmla="*/ 2147483647 h 1650"/>
              <a:gd name="T92" fmla="*/ 2147483647 w 1431"/>
              <a:gd name="T93" fmla="*/ 2147483647 h 1650"/>
              <a:gd name="T94" fmla="*/ 2147483647 w 1431"/>
              <a:gd name="T95" fmla="*/ 2147483647 h 1650"/>
              <a:gd name="T96" fmla="*/ 2147483647 w 1431"/>
              <a:gd name="T97" fmla="*/ 2147483647 h 1650"/>
              <a:gd name="T98" fmla="*/ 2147483647 w 1431"/>
              <a:gd name="T99" fmla="*/ 0 h 1650"/>
              <a:gd name="T100" fmla="*/ 2147483647 w 1431"/>
              <a:gd name="T101" fmla="*/ 2147483647 h 1650"/>
              <a:gd name="T102" fmla="*/ 2147483647 w 1431"/>
              <a:gd name="T103" fmla="*/ 2147483647 h 1650"/>
              <a:gd name="T104" fmla="*/ 2147483647 w 1431"/>
              <a:gd name="T105" fmla="*/ 2147483647 h 1650"/>
              <a:gd name="T106" fmla="*/ 2147483647 w 1431"/>
              <a:gd name="T107" fmla="*/ 2147483647 h 1650"/>
              <a:gd name="T108" fmla="*/ 2147483647 w 1431"/>
              <a:gd name="T109" fmla="*/ 2147483647 h 1650"/>
              <a:gd name="T110" fmla="*/ 2147483647 w 1431"/>
              <a:gd name="T111" fmla="*/ 2147483647 h 16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31"/>
              <a:gd name="T169" fmla="*/ 0 h 1650"/>
              <a:gd name="T170" fmla="*/ 1431 w 1431"/>
              <a:gd name="T171" fmla="*/ 1650 h 16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31" h="1650">
                <a:moveTo>
                  <a:pt x="806" y="42"/>
                </a:moveTo>
                <a:lnTo>
                  <a:pt x="831" y="74"/>
                </a:lnTo>
                <a:lnTo>
                  <a:pt x="850" y="137"/>
                </a:lnTo>
                <a:lnTo>
                  <a:pt x="867" y="154"/>
                </a:lnTo>
                <a:lnTo>
                  <a:pt x="867" y="181"/>
                </a:lnTo>
                <a:lnTo>
                  <a:pt x="831" y="231"/>
                </a:lnTo>
                <a:lnTo>
                  <a:pt x="831" y="267"/>
                </a:lnTo>
                <a:lnTo>
                  <a:pt x="850" y="292"/>
                </a:lnTo>
                <a:lnTo>
                  <a:pt x="850" y="250"/>
                </a:lnTo>
                <a:lnTo>
                  <a:pt x="911" y="231"/>
                </a:lnTo>
                <a:lnTo>
                  <a:pt x="943" y="231"/>
                </a:lnTo>
                <a:lnTo>
                  <a:pt x="911" y="292"/>
                </a:lnTo>
                <a:lnTo>
                  <a:pt x="943" y="250"/>
                </a:lnTo>
                <a:lnTo>
                  <a:pt x="962" y="250"/>
                </a:lnTo>
                <a:lnTo>
                  <a:pt x="1031" y="267"/>
                </a:lnTo>
                <a:lnTo>
                  <a:pt x="1048" y="292"/>
                </a:lnTo>
                <a:lnTo>
                  <a:pt x="1075" y="292"/>
                </a:lnTo>
                <a:lnTo>
                  <a:pt x="1075" y="311"/>
                </a:lnTo>
                <a:lnTo>
                  <a:pt x="1075" y="335"/>
                </a:lnTo>
                <a:lnTo>
                  <a:pt x="1119" y="311"/>
                </a:lnTo>
                <a:lnTo>
                  <a:pt x="1187" y="355"/>
                </a:lnTo>
                <a:lnTo>
                  <a:pt x="1256" y="335"/>
                </a:lnTo>
                <a:lnTo>
                  <a:pt x="1368" y="423"/>
                </a:lnTo>
                <a:lnTo>
                  <a:pt x="1412" y="448"/>
                </a:lnTo>
                <a:lnTo>
                  <a:pt x="1431" y="517"/>
                </a:lnTo>
                <a:lnTo>
                  <a:pt x="1431" y="561"/>
                </a:lnTo>
                <a:lnTo>
                  <a:pt x="1412" y="623"/>
                </a:lnTo>
                <a:lnTo>
                  <a:pt x="1300" y="780"/>
                </a:lnTo>
                <a:lnTo>
                  <a:pt x="1300" y="961"/>
                </a:lnTo>
                <a:lnTo>
                  <a:pt x="1300" y="980"/>
                </a:lnTo>
                <a:lnTo>
                  <a:pt x="1300" y="1049"/>
                </a:lnTo>
                <a:lnTo>
                  <a:pt x="1256" y="1117"/>
                </a:lnTo>
                <a:lnTo>
                  <a:pt x="1256" y="1136"/>
                </a:lnTo>
                <a:lnTo>
                  <a:pt x="1212" y="1161"/>
                </a:lnTo>
                <a:lnTo>
                  <a:pt x="1212" y="1180"/>
                </a:lnTo>
                <a:lnTo>
                  <a:pt x="1119" y="1180"/>
                </a:lnTo>
                <a:lnTo>
                  <a:pt x="1119" y="1205"/>
                </a:lnTo>
                <a:lnTo>
                  <a:pt x="1100" y="1205"/>
                </a:lnTo>
                <a:lnTo>
                  <a:pt x="1100" y="1224"/>
                </a:lnTo>
                <a:lnTo>
                  <a:pt x="1075" y="1224"/>
                </a:lnTo>
                <a:lnTo>
                  <a:pt x="1048" y="1249"/>
                </a:lnTo>
                <a:lnTo>
                  <a:pt x="987" y="1318"/>
                </a:lnTo>
                <a:lnTo>
                  <a:pt x="1004" y="1430"/>
                </a:lnTo>
                <a:lnTo>
                  <a:pt x="962" y="1466"/>
                </a:lnTo>
                <a:lnTo>
                  <a:pt x="943" y="1543"/>
                </a:lnTo>
                <a:lnTo>
                  <a:pt x="892" y="1587"/>
                </a:lnTo>
                <a:lnTo>
                  <a:pt x="867" y="1650"/>
                </a:lnTo>
                <a:lnTo>
                  <a:pt x="867" y="1606"/>
                </a:lnTo>
                <a:lnTo>
                  <a:pt x="850" y="1562"/>
                </a:lnTo>
                <a:lnTo>
                  <a:pt x="755" y="1510"/>
                </a:lnTo>
                <a:lnTo>
                  <a:pt x="755" y="1543"/>
                </a:lnTo>
                <a:lnTo>
                  <a:pt x="711" y="1493"/>
                </a:lnTo>
                <a:lnTo>
                  <a:pt x="694" y="1493"/>
                </a:lnTo>
                <a:lnTo>
                  <a:pt x="787" y="1386"/>
                </a:lnTo>
                <a:lnTo>
                  <a:pt x="806" y="1356"/>
                </a:lnTo>
                <a:lnTo>
                  <a:pt x="787" y="1293"/>
                </a:lnTo>
                <a:lnTo>
                  <a:pt x="755" y="1293"/>
                </a:lnTo>
                <a:lnTo>
                  <a:pt x="755" y="1224"/>
                </a:lnTo>
                <a:lnTo>
                  <a:pt x="711" y="1224"/>
                </a:lnTo>
                <a:lnTo>
                  <a:pt x="711" y="1161"/>
                </a:lnTo>
                <a:lnTo>
                  <a:pt x="694" y="1161"/>
                </a:lnTo>
                <a:lnTo>
                  <a:pt x="623" y="1136"/>
                </a:lnTo>
                <a:lnTo>
                  <a:pt x="598" y="1068"/>
                </a:lnTo>
                <a:lnTo>
                  <a:pt x="623" y="980"/>
                </a:lnTo>
                <a:lnTo>
                  <a:pt x="579" y="936"/>
                </a:lnTo>
                <a:lnTo>
                  <a:pt x="579" y="911"/>
                </a:lnTo>
                <a:lnTo>
                  <a:pt x="518" y="892"/>
                </a:lnTo>
                <a:lnTo>
                  <a:pt x="518" y="873"/>
                </a:lnTo>
                <a:lnTo>
                  <a:pt x="518" y="849"/>
                </a:lnTo>
                <a:lnTo>
                  <a:pt x="486" y="805"/>
                </a:lnTo>
                <a:lnTo>
                  <a:pt x="330" y="736"/>
                </a:lnTo>
                <a:lnTo>
                  <a:pt x="310" y="692"/>
                </a:lnTo>
                <a:lnTo>
                  <a:pt x="310" y="623"/>
                </a:lnTo>
                <a:lnTo>
                  <a:pt x="242" y="623"/>
                </a:lnTo>
                <a:lnTo>
                  <a:pt x="198" y="692"/>
                </a:lnTo>
                <a:lnTo>
                  <a:pt x="154" y="673"/>
                </a:lnTo>
                <a:lnTo>
                  <a:pt x="112" y="673"/>
                </a:lnTo>
                <a:lnTo>
                  <a:pt x="112" y="623"/>
                </a:lnTo>
                <a:lnTo>
                  <a:pt x="61" y="643"/>
                </a:lnTo>
                <a:lnTo>
                  <a:pt x="17" y="604"/>
                </a:lnTo>
                <a:lnTo>
                  <a:pt x="0" y="536"/>
                </a:lnTo>
                <a:lnTo>
                  <a:pt x="17" y="467"/>
                </a:lnTo>
                <a:lnTo>
                  <a:pt x="42" y="423"/>
                </a:lnTo>
                <a:lnTo>
                  <a:pt x="129" y="404"/>
                </a:lnTo>
                <a:lnTo>
                  <a:pt x="129" y="267"/>
                </a:lnTo>
                <a:lnTo>
                  <a:pt x="112" y="198"/>
                </a:lnTo>
                <a:lnTo>
                  <a:pt x="154" y="198"/>
                </a:lnTo>
                <a:lnTo>
                  <a:pt x="129" y="181"/>
                </a:lnTo>
                <a:lnTo>
                  <a:pt x="129" y="154"/>
                </a:lnTo>
                <a:lnTo>
                  <a:pt x="225" y="137"/>
                </a:lnTo>
                <a:lnTo>
                  <a:pt x="242" y="154"/>
                </a:lnTo>
                <a:lnTo>
                  <a:pt x="242" y="181"/>
                </a:lnTo>
                <a:lnTo>
                  <a:pt x="286" y="181"/>
                </a:lnTo>
                <a:lnTo>
                  <a:pt x="354" y="137"/>
                </a:lnTo>
                <a:lnTo>
                  <a:pt x="330" y="110"/>
                </a:lnTo>
                <a:lnTo>
                  <a:pt x="330" y="74"/>
                </a:lnTo>
                <a:lnTo>
                  <a:pt x="310" y="42"/>
                </a:lnTo>
                <a:lnTo>
                  <a:pt x="381" y="74"/>
                </a:lnTo>
                <a:lnTo>
                  <a:pt x="467" y="25"/>
                </a:lnTo>
                <a:lnTo>
                  <a:pt x="467" y="0"/>
                </a:lnTo>
                <a:lnTo>
                  <a:pt x="486" y="0"/>
                </a:lnTo>
                <a:lnTo>
                  <a:pt x="518" y="42"/>
                </a:lnTo>
                <a:lnTo>
                  <a:pt x="486" y="110"/>
                </a:lnTo>
                <a:lnTo>
                  <a:pt x="518" y="154"/>
                </a:lnTo>
                <a:lnTo>
                  <a:pt x="537" y="154"/>
                </a:lnTo>
                <a:lnTo>
                  <a:pt x="598" y="137"/>
                </a:lnTo>
                <a:lnTo>
                  <a:pt x="623" y="137"/>
                </a:lnTo>
                <a:lnTo>
                  <a:pt x="650" y="137"/>
                </a:lnTo>
                <a:lnTo>
                  <a:pt x="650" y="110"/>
                </a:lnTo>
                <a:lnTo>
                  <a:pt x="711" y="137"/>
                </a:lnTo>
                <a:lnTo>
                  <a:pt x="755" y="137"/>
                </a:lnTo>
                <a:lnTo>
                  <a:pt x="806" y="4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1" name="Freeform 274">
            <a:extLst>
              <a:ext uri="{FF2B5EF4-FFF2-40B4-BE49-F238E27FC236}">
                <a16:creationId xmlns:a16="http://schemas.microsoft.com/office/drawing/2014/main" id="{F69A4895-D4FB-E34A-BADB-B749369A32A5}"/>
              </a:ext>
            </a:extLst>
          </p:cNvPr>
          <p:cNvSpPr>
            <a:spLocks/>
          </p:cNvSpPr>
          <p:nvPr/>
        </p:nvSpPr>
        <p:spPr bwMode="auto">
          <a:xfrm>
            <a:off x="3245873" y="6608763"/>
            <a:ext cx="134937" cy="103187"/>
          </a:xfrm>
          <a:custGeom>
            <a:avLst/>
            <a:gdLst>
              <a:gd name="T0" fmla="*/ 0 w 155"/>
              <a:gd name="T1" fmla="*/ 0 h 105"/>
              <a:gd name="T2" fmla="*/ 2147483647 w 155"/>
              <a:gd name="T3" fmla="*/ 2147483647 h 105"/>
              <a:gd name="T4" fmla="*/ 2147483647 w 155"/>
              <a:gd name="T5" fmla="*/ 2147483647 h 105"/>
              <a:gd name="T6" fmla="*/ 2147483647 w 155"/>
              <a:gd name="T7" fmla="*/ 2147483647 h 105"/>
              <a:gd name="T8" fmla="*/ 2147483647 w 155"/>
              <a:gd name="T9" fmla="*/ 2147483647 h 105"/>
              <a:gd name="T10" fmla="*/ 0 w 155"/>
              <a:gd name="T11" fmla="*/ 0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05"/>
              <a:gd name="T20" fmla="*/ 155 w 155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05">
                <a:moveTo>
                  <a:pt x="0" y="0"/>
                </a:moveTo>
                <a:lnTo>
                  <a:pt x="73" y="105"/>
                </a:lnTo>
                <a:lnTo>
                  <a:pt x="92" y="105"/>
                </a:lnTo>
                <a:lnTo>
                  <a:pt x="155" y="86"/>
                </a:lnTo>
                <a:lnTo>
                  <a:pt x="48" y="42"/>
                </a:lnTo>
                <a:lnTo>
                  <a:pt x="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2" name="Freeform 275">
            <a:extLst>
              <a:ext uri="{FF2B5EF4-FFF2-40B4-BE49-F238E27FC236}">
                <a16:creationId xmlns:a16="http://schemas.microsoft.com/office/drawing/2014/main" id="{155D1660-0749-6446-ACFA-5C162C2CFE0F}"/>
              </a:ext>
            </a:extLst>
          </p:cNvPr>
          <p:cNvSpPr>
            <a:spLocks/>
          </p:cNvSpPr>
          <p:nvPr/>
        </p:nvSpPr>
        <p:spPr bwMode="auto">
          <a:xfrm>
            <a:off x="3245873" y="6608763"/>
            <a:ext cx="134937" cy="103187"/>
          </a:xfrm>
          <a:custGeom>
            <a:avLst/>
            <a:gdLst>
              <a:gd name="T0" fmla="*/ 0 w 155"/>
              <a:gd name="T1" fmla="*/ 0 h 105"/>
              <a:gd name="T2" fmla="*/ 2147483647 w 155"/>
              <a:gd name="T3" fmla="*/ 2147483647 h 105"/>
              <a:gd name="T4" fmla="*/ 2147483647 w 155"/>
              <a:gd name="T5" fmla="*/ 2147483647 h 105"/>
              <a:gd name="T6" fmla="*/ 2147483647 w 155"/>
              <a:gd name="T7" fmla="*/ 2147483647 h 105"/>
              <a:gd name="T8" fmla="*/ 2147483647 w 155"/>
              <a:gd name="T9" fmla="*/ 2147483647 h 105"/>
              <a:gd name="T10" fmla="*/ 0 w 155"/>
              <a:gd name="T11" fmla="*/ 0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05"/>
              <a:gd name="T20" fmla="*/ 155 w 155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05">
                <a:moveTo>
                  <a:pt x="0" y="0"/>
                </a:moveTo>
                <a:lnTo>
                  <a:pt x="73" y="105"/>
                </a:lnTo>
                <a:lnTo>
                  <a:pt x="92" y="105"/>
                </a:lnTo>
                <a:lnTo>
                  <a:pt x="155" y="86"/>
                </a:lnTo>
                <a:lnTo>
                  <a:pt x="48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3" name="Freeform 276">
            <a:extLst>
              <a:ext uri="{FF2B5EF4-FFF2-40B4-BE49-F238E27FC236}">
                <a16:creationId xmlns:a16="http://schemas.microsoft.com/office/drawing/2014/main" id="{82CDD30F-81F5-D84D-A865-D0C1680CA1CA}"/>
              </a:ext>
            </a:extLst>
          </p:cNvPr>
          <p:cNvSpPr>
            <a:spLocks/>
          </p:cNvSpPr>
          <p:nvPr/>
        </p:nvSpPr>
        <p:spPr bwMode="auto">
          <a:xfrm>
            <a:off x="3129985" y="6640513"/>
            <a:ext cx="179388" cy="101600"/>
          </a:xfrm>
          <a:custGeom>
            <a:avLst/>
            <a:gdLst>
              <a:gd name="T0" fmla="*/ 2147483647 w 206"/>
              <a:gd name="T1" fmla="*/ 0 h 105"/>
              <a:gd name="T2" fmla="*/ 2147483647 w 206"/>
              <a:gd name="T3" fmla="*/ 2147483647 h 105"/>
              <a:gd name="T4" fmla="*/ 2147483647 w 206"/>
              <a:gd name="T5" fmla="*/ 2147483647 h 105"/>
              <a:gd name="T6" fmla="*/ 2147483647 w 206"/>
              <a:gd name="T7" fmla="*/ 2147483647 h 105"/>
              <a:gd name="T8" fmla="*/ 2147483647 w 206"/>
              <a:gd name="T9" fmla="*/ 2147483647 h 105"/>
              <a:gd name="T10" fmla="*/ 2147483647 w 206"/>
              <a:gd name="T11" fmla="*/ 2147483647 h 105"/>
              <a:gd name="T12" fmla="*/ 2147483647 w 206"/>
              <a:gd name="T13" fmla="*/ 2147483647 h 105"/>
              <a:gd name="T14" fmla="*/ 0 w 206"/>
              <a:gd name="T15" fmla="*/ 2147483647 h 105"/>
              <a:gd name="T16" fmla="*/ 0 w 206"/>
              <a:gd name="T17" fmla="*/ 2147483647 h 105"/>
              <a:gd name="T18" fmla="*/ 2147483647 w 206"/>
              <a:gd name="T19" fmla="*/ 2147483647 h 105"/>
              <a:gd name="T20" fmla="*/ 2147483647 w 206"/>
              <a:gd name="T21" fmla="*/ 2147483647 h 105"/>
              <a:gd name="T22" fmla="*/ 2147483647 w 206"/>
              <a:gd name="T23" fmla="*/ 2147483647 h 105"/>
              <a:gd name="T24" fmla="*/ 2147483647 w 206"/>
              <a:gd name="T25" fmla="*/ 2147483647 h 105"/>
              <a:gd name="T26" fmla="*/ 2147483647 w 206"/>
              <a:gd name="T27" fmla="*/ 0 h 105"/>
              <a:gd name="T28" fmla="*/ 2147483647 w 206"/>
              <a:gd name="T29" fmla="*/ 0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6"/>
              <a:gd name="T46" fmla="*/ 0 h 105"/>
              <a:gd name="T47" fmla="*/ 206 w 206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6" h="105">
                <a:moveTo>
                  <a:pt x="129" y="0"/>
                </a:moveTo>
                <a:lnTo>
                  <a:pt x="206" y="105"/>
                </a:lnTo>
                <a:lnTo>
                  <a:pt x="154" y="105"/>
                </a:lnTo>
                <a:lnTo>
                  <a:pt x="154" y="86"/>
                </a:lnTo>
                <a:lnTo>
                  <a:pt x="110" y="86"/>
                </a:lnTo>
                <a:lnTo>
                  <a:pt x="49" y="61"/>
                </a:lnTo>
                <a:lnTo>
                  <a:pt x="17" y="61"/>
                </a:lnTo>
                <a:lnTo>
                  <a:pt x="0" y="42"/>
                </a:lnTo>
                <a:lnTo>
                  <a:pt x="0" y="17"/>
                </a:lnTo>
                <a:lnTo>
                  <a:pt x="110" y="61"/>
                </a:lnTo>
                <a:lnTo>
                  <a:pt x="110" y="42"/>
                </a:lnTo>
                <a:lnTo>
                  <a:pt x="129" y="17"/>
                </a:lnTo>
                <a:lnTo>
                  <a:pt x="110" y="17"/>
                </a:lnTo>
                <a:lnTo>
                  <a:pt x="8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4" name="Freeform 277">
            <a:extLst>
              <a:ext uri="{FF2B5EF4-FFF2-40B4-BE49-F238E27FC236}">
                <a16:creationId xmlns:a16="http://schemas.microsoft.com/office/drawing/2014/main" id="{0CDDAAD1-4F91-C647-8422-DD5494571ED7}"/>
              </a:ext>
            </a:extLst>
          </p:cNvPr>
          <p:cNvSpPr>
            <a:spLocks/>
          </p:cNvSpPr>
          <p:nvPr/>
        </p:nvSpPr>
        <p:spPr bwMode="auto">
          <a:xfrm>
            <a:off x="3129985" y="6640513"/>
            <a:ext cx="179388" cy="101600"/>
          </a:xfrm>
          <a:custGeom>
            <a:avLst/>
            <a:gdLst>
              <a:gd name="T0" fmla="*/ 2147483647 w 206"/>
              <a:gd name="T1" fmla="*/ 0 h 105"/>
              <a:gd name="T2" fmla="*/ 2147483647 w 206"/>
              <a:gd name="T3" fmla="*/ 2147483647 h 105"/>
              <a:gd name="T4" fmla="*/ 2147483647 w 206"/>
              <a:gd name="T5" fmla="*/ 2147483647 h 105"/>
              <a:gd name="T6" fmla="*/ 2147483647 w 206"/>
              <a:gd name="T7" fmla="*/ 2147483647 h 105"/>
              <a:gd name="T8" fmla="*/ 2147483647 w 206"/>
              <a:gd name="T9" fmla="*/ 2147483647 h 105"/>
              <a:gd name="T10" fmla="*/ 2147483647 w 206"/>
              <a:gd name="T11" fmla="*/ 2147483647 h 105"/>
              <a:gd name="T12" fmla="*/ 2147483647 w 206"/>
              <a:gd name="T13" fmla="*/ 2147483647 h 105"/>
              <a:gd name="T14" fmla="*/ 0 w 206"/>
              <a:gd name="T15" fmla="*/ 2147483647 h 105"/>
              <a:gd name="T16" fmla="*/ 0 w 206"/>
              <a:gd name="T17" fmla="*/ 2147483647 h 105"/>
              <a:gd name="T18" fmla="*/ 2147483647 w 206"/>
              <a:gd name="T19" fmla="*/ 2147483647 h 105"/>
              <a:gd name="T20" fmla="*/ 2147483647 w 206"/>
              <a:gd name="T21" fmla="*/ 2147483647 h 105"/>
              <a:gd name="T22" fmla="*/ 2147483647 w 206"/>
              <a:gd name="T23" fmla="*/ 2147483647 h 105"/>
              <a:gd name="T24" fmla="*/ 2147483647 w 206"/>
              <a:gd name="T25" fmla="*/ 2147483647 h 105"/>
              <a:gd name="T26" fmla="*/ 2147483647 w 206"/>
              <a:gd name="T27" fmla="*/ 0 h 105"/>
              <a:gd name="T28" fmla="*/ 2147483647 w 206"/>
              <a:gd name="T29" fmla="*/ 0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6"/>
              <a:gd name="T46" fmla="*/ 0 h 105"/>
              <a:gd name="T47" fmla="*/ 206 w 206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6" h="105">
                <a:moveTo>
                  <a:pt x="129" y="0"/>
                </a:moveTo>
                <a:lnTo>
                  <a:pt x="206" y="105"/>
                </a:lnTo>
                <a:lnTo>
                  <a:pt x="154" y="105"/>
                </a:lnTo>
                <a:lnTo>
                  <a:pt x="154" y="86"/>
                </a:lnTo>
                <a:lnTo>
                  <a:pt x="110" y="86"/>
                </a:lnTo>
                <a:lnTo>
                  <a:pt x="49" y="61"/>
                </a:lnTo>
                <a:lnTo>
                  <a:pt x="17" y="61"/>
                </a:lnTo>
                <a:lnTo>
                  <a:pt x="0" y="42"/>
                </a:lnTo>
                <a:lnTo>
                  <a:pt x="0" y="17"/>
                </a:lnTo>
                <a:lnTo>
                  <a:pt x="110" y="61"/>
                </a:lnTo>
                <a:lnTo>
                  <a:pt x="110" y="42"/>
                </a:lnTo>
                <a:lnTo>
                  <a:pt x="129" y="17"/>
                </a:lnTo>
                <a:lnTo>
                  <a:pt x="110" y="17"/>
                </a:lnTo>
                <a:lnTo>
                  <a:pt x="8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5" name="Freeform 278">
            <a:extLst>
              <a:ext uri="{FF2B5EF4-FFF2-40B4-BE49-F238E27FC236}">
                <a16:creationId xmlns:a16="http://schemas.microsoft.com/office/drawing/2014/main" id="{97D830A4-809D-2A42-8E1D-401A33619043}"/>
              </a:ext>
            </a:extLst>
          </p:cNvPr>
          <p:cNvSpPr>
            <a:spLocks/>
          </p:cNvSpPr>
          <p:nvPr/>
        </p:nvSpPr>
        <p:spPr bwMode="auto">
          <a:xfrm>
            <a:off x="2471173" y="4443413"/>
            <a:ext cx="428625" cy="738187"/>
          </a:xfrm>
          <a:custGeom>
            <a:avLst/>
            <a:gdLst>
              <a:gd name="T0" fmla="*/ 2147483647 w 494"/>
              <a:gd name="T1" fmla="*/ 2147483647 h 749"/>
              <a:gd name="T2" fmla="*/ 2147483647 w 494"/>
              <a:gd name="T3" fmla="*/ 2147483647 h 749"/>
              <a:gd name="T4" fmla="*/ 2147483647 w 494"/>
              <a:gd name="T5" fmla="*/ 2147483647 h 749"/>
              <a:gd name="T6" fmla="*/ 2147483647 w 494"/>
              <a:gd name="T7" fmla="*/ 2147483647 h 749"/>
              <a:gd name="T8" fmla="*/ 2147483647 w 494"/>
              <a:gd name="T9" fmla="*/ 2147483647 h 749"/>
              <a:gd name="T10" fmla="*/ 2147483647 w 494"/>
              <a:gd name="T11" fmla="*/ 2147483647 h 749"/>
              <a:gd name="T12" fmla="*/ 2147483647 w 494"/>
              <a:gd name="T13" fmla="*/ 2147483647 h 749"/>
              <a:gd name="T14" fmla="*/ 2147483647 w 494"/>
              <a:gd name="T15" fmla="*/ 0 h 749"/>
              <a:gd name="T16" fmla="*/ 2147483647 w 494"/>
              <a:gd name="T17" fmla="*/ 0 h 749"/>
              <a:gd name="T18" fmla="*/ 2147483647 w 494"/>
              <a:gd name="T19" fmla="*/ 2147483647 h 749"/>
              <a:gd name="T20" fmla="*/ 2147483647 w 494"/>
              <a:gd name="T21" fmla="*/ 2147483647 h 749"/>
              <a:gd name="T22" fmla="*/ 2147483647 w 494"/>
              <a:gd name="T23" fmla="*/ 2147483647 h 749"/>
              <a:gd name="T24" fmla="*/ 2147483647 w 494"/>
              <a:gd name="T25" fmla="*/ 2147483647 h 749"/>
              <a:gd name="T26" fmla="*/ 2147483647 w 494"/>
              <a:gd name="T27" fmla="*/ 2147483647 h 749"/>
              <a:gd name="T28" fmla="*/ 2147483647 w 494"/>
              <a:gd name="T29" fmla="*/ 2147483647 h 749"/>
              <a:gd name="T30" fmla="*/ 2147483647 w 494"/>
              <a:gd name="T31" fmla="*/ 2147483647 h 749"/>
              <a:gd name="T32" fmla="*/ 2147483647 w 494"/>
              <a:gd name="T33" fmla="*/ 2147483647 h 749"/>
              <a:gd name="T34" fmla="*/ 2147483647 w 494"/>
              <a:gd name="T35" fmla="*/ 2147483647 h 749"/>
              <a:gd name="T36" fmla="*/ 2147483647 w 494"/>
              <a:gd name="T37" fmla="*/ 2147483647 h 749"/>
              <a:gd name="T38" fmla="*/ 2147483647 w 494"/>
              <a:gd name="T39" fmla="*/ 2147483647 h 749"/>
              <a:gd name="T40" fmla="*/ 2147483647 w 494"/>
              <a:gd name="T41" fmla="*/ 2147483647 h 749"/>
              <a:gd name="T42" fmla="*/ 2147483647 w 494"/>
              <a:gd name="T43" fmla="*/ 2147483647 h 749"/>
              <a:gd name="T44" fmla="*/ 2147483647 w 494"/>
              <a:gd name="T45" fmla="*/ 2147483647 h 749"/>
              <a:gd name="T46" fmla="*/ 2147483647 w 494"/>
              <a:gd name="T47" fmla="*/ 2147483647 h 749"/>
              <a:gd name="T48" fmla="*/ 2147483647 w 494"/>
              <a:gd name="T49" fmla="*/ 2147483647 h 749"/>
              <a:gd name="T50" fmla="*/ 2147483647 w 494"/>
              <a:gd name="T51" fmla="*/ 2147483647 h 749"/>
              <a:gd name="T52" fmla="*/ 2147483647 w 494"/>
              <a:gd name="T53" fmla="*/ 2147483647 h 749"/>
              <a:gd name="T54" fmla="*/ 2147483647 w 494"/>
              <a:gd name="T55" fmla="*/ 2147483647 h 749"/>
              <a:gd name="T56" fmla="*/ 2147483647 w 494"/>
              <a:gd name="T57" fmla="*/ 2147483647 h 749"/>
              <a:gd name="T58" fmla="*/ 2147483647 w 494"/>
              <a:gd name="T59" fmla="*/ 2147483647 h 749"/>
              <a:gd name="T60" fmla="*/ 2147483647 w 494"/>
              <a:gd name="T61" fmla="*/ 2147483647 h 749"/>
              <a:gd name="T62" fmla="*/ 0 w 494"/>
              <a:gd name="T63" fmla="*/ 2147483647 h 749"/>
              <a:gd name="T64" fmla="*/ 2147483647 w 494"/>
              <a:gd name="T65" fmla="*/ 2147483647 h 749"/>
              <a:gd name="T66" fmla="*/ 0 w 494"/>
              <a:gd name="T67" fmla="*/ 2147483647 h 749"/>
              <a:gd name="T68" fmla="*/ 2147483647 w 494"/>
              <a:gd name="T69" fmla="*/ 2147483647 h 7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4"/>
              <a:gd name="T106" fmla="*/ 0 h 749"/>
              <a:gd name="T107" fmla="*/ 494 w 494"/>
              <a:gd name="T108" fmla="*/ 749 h 74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4" h="749">
                <a:moveTo>
                  <a:pt x="25" y="124"/>
                </a:moveTo>
                <a:lnTo>
                  <a:pt x="25" y="173"/>
                </a:lnTo>
                <a:lnTo>
                  <a:pt x="61" y="192"/>
                </a:lnTo>
                <a:lnTo>
                  <a:pt x="113" y="124"/>
                </a:lnTo>
                <a:lnTo>
                  <a:pt x="181" y="104"/>
                </a:lnTo>
                <a:lnTo>
                  <a:pt x="199" y="61"/>
                </a:lnTo>
                <a:lnTo>
                  <a:pt x="225" y="36"/>
                </a:lnTo>
                <a:lnTo>
                  <a:pt x="199" y="0"/>
                </a:lnTo>
                <a:lnTo>
                  <a:pt x="225" y="0"/>
                </a:lnTo>
                <a:lnTo>
                  <a:pt x="267" y="36"/>
                </a:lnTo>
                <a:lnTo>
                  <a:pt x="294" y="104"/>
                </a:lnTo>
                <a:lnTo>
                  <a:pt x="387" y="80"/>
                </a:lnTo>
                <a:lnTo>
                  <a:pt x="406" y="104"/>
                </a:lnTo>
                <a:lnTo>
                  <a:pt x="406" y="148"/>
                </a:lnTo>
                <a:lnTo>
                  <a:pt x="423" y="173"/>
                </a:lnTo>
                <a:lnTo>
                  <a:pt x="338" y="192"/>
                </a:lnTo>
                <a:lnTo>
                  <a:pt x="311" y="236"/>
                </a:lnTo>
                <a:lnTo>
                  <a:pt x="294" y="305"/>
                </a:lnTo>
                <a:lnTo>
                  <a:pt x="311" y="373"/>
                </a:lnTo>
                <a:lnTo>
                  <a:pt x="355" y="412"/>
                </a:lnTo>
                <a:lnTo>
                  <a:pt x="406" y="392"/>
                </a:lnTo>
                <a:lnTo>
                  <a:pt x="406" y="442"/>
                </a:lnTo>
                <a:lnTo>
                  <a:pt x="450" y="442"/>
                </a:lnTo>
                <a:lnTo>
                  <a:pt x="467" y="505"/>
                </a:lnTo>
                <a:lnTo>
                  <a:pt x="467" y="661"/>
                </a:lnTo>
                <a:lnTo>
                  <a:pt x="494" y="679"/>
                </a:lnTo>
                <a:lnTo>
                  <a:pt x="467" y="730"/>
                </a:lnTo>
                <a:lnTo>
                  <a:pt x="423" y="749"/>
                </a:lnTo>
                <a:lnTo>
                  <a:pt x="225" y="618"/>
                </a:lnTo>
                <a:lnTo>
                  <a:pt x="86" y="349"/>
                </a:lnTo>
                <a:lnTo>
                  <a:pt x="42" y="286"/>
                </a:lnTo>
                <a:lnTo>
                  <a:pt x="0" y="236"/>
                </a:lnTo>
                <a:lnTo>
                  <a:pt x="25" y="236"/>
                </a:lnTo>
                <a:lnTo>
                  <a:pt x="0" y="173"/>
                </a:lnTo>
                <a:lnTo>
                  <a:pt x="25" y="1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66" name="Freeform 279">
            <a:extLst>
              <a:ext uri="{FF2B5EF4-FFF2-40B4-BE49-F238E27FC236}">
                <a16:creationId xmlns:a16="http://schemas.microsoft.com/office/drawing/2014/main" id="{2508FBEA-A913-C549-9C0A-09D8B3B955AD}"/>
              </a:ext>
            </a:extLst>
          </p:cNvPr>
          <p:cNvSpPr>
            <a:spLocks/>
          </p:cNvSpPr>
          <p:nvPr/>
        </p:nvSpPr>
        <p:spPr bwMode="auto">
          <a:xfrm>
            <a:off x="2471173" y="4443413"/>
            <a:ext cx="428625" cy="738187"/>
          </a:xfrm>
          <a:custGeom>
            <a:avLst/>
            <a:gdLst>
              <a:gd name="T0" fmla="*/ 2147483647 w 494"/>
              <a:gd name="T1" fmla="*/ 2147483647 h 749"/>
              <a:gd name="T2" fmla="*/ 2147483647 w 494"/>
              <a:gd name="T3" fmla="*/ 2147483647 h 749"/>
              <a:gd name="T4" fmla="*/ 2147483647 w 494"/>
              <a:gd name="T5" fmla="*/ 2147483647 h 749"/>
              <a:gd name="T6" fmla="*/ 2147483647 w 494"/>
              <a:gd name="T7" fmla="*/ 2147483647 h 749"/>
              <a:gd name="T8" fmla="*/ 2147483647 w 494"/>
              <a:gd name="T9" fmla="*/ 2147483647 h 749"/>
              <a:gd name="T10" fmla="*/ 2147483647 w 494"/>
              <a:gd name="T11" fmla="*/ 2147483647 h 749"/>
              <a:gd name="T12" fmla="*/ 2147483647 w 494"/>
              <a:gd name="T13" fmla="*/ 2147483647 h 749"/>
              <a:gd name="T14" fmla="*/ 2147483647 w 494"/>
              <a:gd name="T15" fmla="*/ 0 h 749"/>
              <a:gd name="T16" fmla="*/ 2147483647 w 494"/>
              <a:gd name="T17" fmla="*/ 0 h 749"/>
              <a:gd name="T18" fmla="*/ 2147483647 w 494"/>
              <a:gd name="T19" fmla="*/ 2147483647 h 749"/>
              <a:gd name="T20" fmla="*/ 2147483647 w 494"/>
              <a:gd name="T21" fmla="*/ 2147483647 h 749"/>
              <a:gd name="T22" fmla="*/ 2147483647 w 494"/>
              <a:gd name="T23" fmla="*/ 2147483647 h 749"/>
              <a:gd name="T24" fmla="*/ 2147483647 w 494"/>
              <a:gd name="T25" fmla="*/ 2147483647 h 749"/>
              <a:gd name="T26" fmla="*/ 2147483647 w 494"/>
              <a:gd name="T27" fmla="*/ 2147483647 h 749"/>
              <a:gd name="T28" fmla="*/ 2147483647 w 494"/>
              <a:gd name="T29" fmla="*/ 2147483647 h 749"/>
              <a:gd name="T30" fmla="*/ 2147483647 w 494"/>
              <a:gd name="T31" fmla="*/ 2147483647 h 749"/>
              <a:gd name="T32" fmla="*/ 2147483647 w 494"/>
              <a:gd name="T33" fmla="*/ 2147483647 h 749"/>
              <a:gd name="T34" fmla="*/ 2147483647 w 494"/>
              <a:gd name="T35" fmla="*/ 2147483647 h 749"/>
              <a:gd name="T36" fmla="*/ 2147483647 w 494"/>
              <a:gd name="T37" fmla="*/ 2147483647 h 749"/>
              <a:gd name="T38" fmla="*/ 2147483647 w 494"/>
              <a:gd name="T39" fmla="*/ 2147483647 h 749"/>
              <a:gd name="T40" fmla="*/ 2147483647 w 494"/>
              <a:gd name="T41" fmla="*/ 2147483647 h 749"/>
              <a:gd name="T42" fmla="*/ 2147483647 w 494"/>
              <a:gd name="T43" fmla="*/ 2147483647 h 749"/>
              <a:gd name="T44" fmla="*/ 2147483647 w 494"/>
              <a:gd name="T45" fmla="*/ 2147483647 h 749"/>
              <a:gd name="T46" fmla="*/ 2147483647 w 494"/>
              <a:gd name="T47" fmla="*/ 2147483647 h 749"/>
              <a:gd name="T48" fmla="*/ 2147483647 w 494"/>
              <a:gd name="T49" fmla="*/ 2147483647 h 749"/>
              <a:gd name="T50" fmla="*/ 2147483647 w 494"/>
              <a:gd name="T51" fmla="*/ 2147483647 h 749"/>
              <a:gd name="T52" fmla="*/ 2147483647 w 494"/>
              <a:gd name="T53" fmla="*/ 2147483647 h 749"/>
              <a:gd name="T54" fmla="*/ 2147483647 w 494"/>
              <a:gd name="T55" fmla="*/ 2147483647 h 749"/>
              <a:gd name="T56" fmla="*/ 2147483647 w 494"/>
              <a:gd name="T57" fmla="*/ 2147483647 h 749"/>
              <a:gd name="T58" fmla="*/ 2147483647 w 494"/>
              <a:gd name="T59" fmla="*/ 2147483647 h 749"/>
              <a:gd name="T60" fmla="*/ 2147483647 w 494"/>
              <a:gd name="T61" fmla="*/ 2147483647 h 749"/>
              <a:gd name="T62" fmla="*/ 0 w 494"/>
              <a:gd name="T63" fmla="*/ 2147483647 h 749"/>
              <a:gd name="T64" fmla="*/ 2147483647 w 494"/>
              <a:gd name="T65" fmla="*/ 2147483647 h 749"/>
              <a:gd name="T66" fmla="*/ 0 w 494"/>
              <a:gd name="T67" fmla="*/ 2147483647 h 749"/>
              <a:gd name="T68" fmla="*/ 2147483647 w 494"/>
              <a:gd name="T69" fmla="*/ 2147483647 h 7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4"/>
              <a:gd name="T106" fmla="*/ 0 h 749"/>
              <a:gd name="T107" fmla="*/ 494 w 494"/>
              <a:gd name="T108" fmla="*/ 749 h 74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4" h="749">
                <a:moveTo>
                  <a:pt x="25" y="124"/>
                </a:moveTo>
                <a:lnTo>
                  <a:pt x="25" y="173"/>
                </a:lnTo>
                <a:lnTo>
                  <a:pt x="61" y="192"/>
                </a:lnTo>
                <a:lnTo>
                  <a:pt x="113" y="124"/>
                </a:lnTo>
                <a:lnTo>
                  <a:pt x="181" y="104"/>
                </a:lnTo>
                <a:lnTo>
                  <a:pt x="199" y="61"/>
                </a:lnTo>
                <a:lnTo>
                  <a:pt x="225" y="36"/>
                </a:lnTo>
                <a:lnTo>
                  <a:pt x="199" y="0"/>
                </a:lnTo>
                <a:lnTo>
                  <a:pt x="225" y="0"/>
                </a:lnTo>
                <a:lnTo>
                  <a:pt x="267" y="36"/>
                </a:lnTo>
                <a:lnTo>
                  <a:pt x="294" y="104"/>
                </a:lnTo>
                <a:lnTo>
                  <a:pt x="387" y="80"/>
                </a:lnTo>
                <a:lnTo>
                  <a:pt x="406" y="104"/>
                </a:lnTo>
                <a:lnTo>
                  <a:pt x="406" y="148"/>
                </a:lnTo>
                <a:lnTo>
                  <a:pt x="423" y="173"/>
                </a:lnTo>
                <a:lnTo>
                  <a:pt x="338" y="192"/>
                </a:lnTo>
                <a:lnTo>
                  <a:pt x="311" y="236"/>
                </a:lnTo>
                <a:lnTo>
                  <a:pt x="294" y="305"/>
                </a:lnTo>
                <a:lnTo>
                  <a:pt x="311" y="373"/>
                </a:lnTo>
                <a:lnTo>
                  <a:pt x="355" y="412"/>
                </a:lnTo>
                <a:lnTo>
                  <a:pt x="406" y="392"/>
                </a:lnTo>
                <a:lnTo>
                  <a:pt x="406" y="442"/>
                </a:lnTo>
                <a:lnTo>
                  <a:pt x="450" y="442"/>
                </a:lnTo>
                <a:lnTo>
                  <a:pt x="467" y="505"/>
                </a:lnTo>
                <a:lnTo>
                  <a:pt x="467" y="661"/>
                </a:lnTo>
                <a:lnTo>
                  <a:pt x="494" y="679"/>
                </a:lnTo>
                <a:lnTo>
                  <a:pt x="467" y="730"/>
                </a:lnTo>
                <a:lnTo>
                  <a:pt x="423" y="749"/>
                </a:lnTo>
                <a:lnTo>
                  <a:pt x="225" y="618"/>
                </a:lnTo>
                <a:lnTo>
                  <a:pt x="86" y="349"/>
                </a:lnTo>
                <a:lnTo>
                  <a:pt x="42" y="286"/>
                </a:lnTo>
                <a:lnTo>
                  <a:pt x="0" y="236"/>
                </a:lnTo>
                <a:lnTo>
                  <a:pt x="25" y="236"/>
                </a:lnTo>
                <a:lnTo>
                  <a:pt x="0" y="173"/>
                </a:lnTo>
                <a:lnTo>
                  <a:pt x="25" y="12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7" name="Freeform 280">
            <a:extLst>
              <a:ext uri="{FF2B5EF4-FFF2-40B4-BE49-F238E27FC236}">
                <a16:creationId xmlns:a16="http://schemas.microsoft.com/office/drawing/2014/main" id="{88614042-6F75-9341-8BA5-5C4419C88343}"/>
              </a:ext>
            </a:extLst>
          </p:cNvPr>
          <p:cNvSpPr>
            <a:spLocks/>
          </p:cNvSpPr>
          <p:nvPr/>
        </p:nvSpPr>
        <p:spPr bwMode="auto">
          <a:xfrm>
            <a:off x="2471173" y="4370388"/>
            <a:ext cx="195262" cy="266700"/>
          </a:xfrm>
          <a:custGeom>
            <a:avLst/>
            <a:gdLst>
              <a:gd name="T0" fmla="*/ 2147483647 w 225"/>
              <a:gd name="T1" fmla="*/ 2147483647 h 269"/>
              <a:gd name="T2" fmla="*/ 2147483647 w 225"/>
              <a:gd name="T3" fmla="*/ 2147483647 h 269"/>
              <a:gd name="T4" fmla="*/ 0 w 225"/>
              <a:gd name="T5" fmla="*/ 2147483647 h 269"/>
              <a:gd name="T6" fmla="*/ 0 w 225"/>
              <a:gd name="T7" fmla="*/ 2147483647 h 269"/>
              <a:gd name="T8" fmla="*/ 2147483647 w 225"/>
              <a:gd name="T9" fmla="*/ 2147483647 h 269"/>
              <a:gd name="T10" fmla="*/ 2147483647 w 225"/>
              <a:gd name="T11" fmla="*/ 2147483647 h 269"/>
              <a:gd name="T12" fmla="*/ 2147483647 w 225"/>
              <a:gd name="T13" fmla="*/ 2147483647 h 269"/>
              <a:gd name="T14" fmla="*/ 2147483647 w 225"/>
              <a:gd name="T15" fmla="*/ 2147483647 h 269"/>
              <a:gd name="T16" fmla="*/ 2147483647 w 225"/>
              <a:gd name="T17" fmla="*/ 0 h 269"/>
              <a:gd name="T18" fmla="*/ 2147483647 w 225"/>
              <a:gd name="T19" fmla="*/ 2147483647 h 269"/>
              <a:gd name="T20" fmla="*/ 2147483647 w 225"/>
              <a:gd name="T21" fmla="*/ 2147483647 h 269"/>
              <a:gd name="T22" fmla="*/ 2147483647 w 225"/>
              <a:gd name="T23" fmla="*/ 2147483647 h 269"/>
              <a:gd name="T24" fmla="*/ 2147483647 w 225"/>
              <a:gd name="T25" fmla="*/ 2147483647 h 269"/>
              <a:gd name="T26" fmla="*/ 2147483647 w 225"/>
              <a:gd name="T27" fmla="*/ 2147483647 h 269"/>
              <a:gd name="T28" fmla="*/ 2147483647 w 225"/>
              <a:gd name="T29" fmla="*/ 2147483647 h 269"/>
              <a:gd name="T30" fmla="*/ 2147483647 w 225"/>
              <a:gd name="T31" fmla="*/ 2147483647 h 269"/>
              <a:gd name="T32" fmla="*/ 2147483647 w 225"/>
              <a:gd name="T33" fmla="*/ 2147483647 h 269"/>
              <a:gd name="T34" fmla="*/ 2147483647 w 225"/>
              <a:gd name="T35" fmla="*/ 2147483647 h 269"/>
              <a:gd name="T36" fmla="*/ 2147483647 w 225"/>
              <a:gd name="T37" fmla="*/ 2147483647 h 269"/>
              <a:gd name="T38" fmla="*/ 2147483647 w 225"/>
              <a:gd name="T39" fmla="*/ 2147483647 h 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5"/>
              <a:gd name="T61" fmla="*/ 0 h 269"/>
              <a:gd name="T62" fmla="*/ 225 w 225"/>
              <a:gd name="T63" fmla="*/ 269 h 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5" h="269">
                <a:moveTo>
                  <a:pt x="25" y="199"/>
                </a:moveTo>
                <a:lnTo>
                  <a:pt x="42" y="199"/>
                </a:lnTo>
                <a:lnTo>
                  <a:pt x="0" y="155"/>
                </a:lnTo>
                <a:lnTo>
                  <a:pt x="0" y="113"/>
                </a:lnTo>
                <a:lnTo>
                  <a:pt x="25" y="94"/>
                </a:lnTo>
                <a:lnTo>
                  <a:pt x="25" y="75"/>
                </a:lnTo>
                <a:lnTo>
                  <a:pt x="42" y="75"/>
                </a:lnTo>
                <a:lnTo>
                  <a:pt x="42" y="42"/>
                </a:lnTo>
                <a:lnTo>
                  <a:pt x="86" y="0"/>
                </a:lnTo>
                <a:lnTo>
                  <a:pt x="138" y="75"/>
                </a:lnTo>
                <a:lnTo>
                  <a:pt x="199" y="42"/>
                </a:lnTo>
                <a:lnTo>
                  <a:pt x="225" y="75"/>
                </a:lnTo>
                <a:lnTo>
                  <a:pt x="199" y="75"/>
                </a:lnTo>
                <a:lnTo>
                  <a:pt x="225" y="113"/>
                </a:lnTo>
                <a:lnTo>
                  <a:pt x="199" y="138"/>
                </a:lnTo>
                <a:lnTo>
                  <a:pt x="181" y="181"/>
                </a:lnTo>
                <a:lnTo>
                  <a:pt x="113" y="199"/>
                </a:lnTo>
                <a:lnTo>
                  <a:pt x="61" y="269"/>
                </a:lnTo>
                <a:lnTo>
                  <a:pt x="25" y="250"/>
                </a:lnTo>
                <a:lnTo>
                  <a:pt x="25" y="1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68" name="Freeform 281">
            <a:extLst>
              <a:ext uri="{FF2B5EF4-FFF2-40B4-BE49-F238E27FC236}">
                <a16:creationId xmlns:a16="http://schemas.microsoft.com/office/drawing/2014/main" id="{A72794C3-A6E8-5E49-96A0-8DA22FA3F9DE}"/>
              </a:ext>
            </a:extLst>
          </p:cNvPr>
          <p:cNvSpPr>
            <a:spLocks/>
          </p:cNvSpPr>
          <p:nvPr/>
        </p:nvSpPr>
        <p:spPr bwMode="auto">
          <a:xfrm>
            <a:off x="2471173" y="4370388"/>
            <a:ext cx="195262" cy="266700"/>
          </a:xfrm>
          <a:custGeom>
            <a:avLst/>
            <a:gdLst>
              <a:gd name="T0" fmla="*/ 2147483647 w 225"/>
              <a:gd name="T1" fmla="*/ 2147483647 h 269"/>
              <a:gd name="T2" fmla="*/ 2147483647 w 225"/>
              <a:gd name="T3" fmla="*/ 2147483647 h 269"/>
              <a:gd name="T4" fmla="*/ 0 w 225"/>
              <a:gd name="T5" fmla="*/ 2147483647 h 269"/>
              <a:gd name="T6" fmla="*/ 0 w 225"/>
              <a:gd name="T7" fmla="*/ 2147483647 h 269"/>
              <a:gd name="T8" fmla="*/ 2147483647 w 225"/>
              <a:gd name="T9" fmla="*/ 2147483647 h 269"/>
              <a:gd name="T10" fmla="*/ 2147483647 w 225"/>
              <a:gd name="T11" fmla="*/ 2147483647 h 269"/>
              <a:gd name="T12" fmla="*/ 2147483647 w 225"/>
              <a:gd name="T13" fmla="*/ 2147483647 h 269"/>
              <a:gd name="T14" fmla="*/ 2147483647 w 225"/>
              <a:gd name="T15" fmla="*/ 2147483647 h 269"/>
              <a:gd name="T16" fmla="*/ 2147483647 w 225"/>
              <a:gd name="T17" fmla="*/ 0 h 269"/>
              <a:gd name="T18" fmla="*/ 2147483647 w 225"/>
              <a:gd name="T19" fmla="*/ 2147483647 h 269"/>
              <a:gd name="T20" fmla="*/ 2147483647 w 225"/>
              <a:gd name="T21" fmla="*/ 2147483647 h 269"/>
              <a:gd name="T22" fmla="*/ 2147483647 w 225"/>
              <a:gd name="T23" fmla="*/ 2147483647 h 269"/>
              <a:gd name="T24" fmla="*/ 2147483647 w 225"/>
              <a:gd name="T25" fmla="*/ 2147483647 h 269"/>
              <a:gd name="T26" fmla="*/ 2147483647 w 225"/>
              <a:gd name="T27" fmla="*/ 2147483647 h 269"/>
              <a:gd name="T28" fmla="*/ 2147483647 w 225"/>
              <a:gd name="T29" fmla="*/ 2147483647 h 269"/>
              <a:gd name="T30" fmla="*/ 2147483647 w 225"/>
              <a:gd name="T31" fmla="*/ 2147483647 h 269"/>
              <a:gd name="T32" fmla="*/ 2147483647 w 225"/>
              <a:gd name="T33" fmla="*/ 2147483647 h 269"/>
              <a:gd name="T34" fmla="*/ 2147483647 w 225"/>
              <a:gd name="T35" fmla="*/ 2147483647 h 269"/>
              <a:gd name="T36" fmla="*/ 2147483647 w 225"/>
              <a:gd name="T37" fmla="*/ 2147483647 h 269"/>
              <a:gd name="T38" fmla="*/ 2147483647 w 225"/>
              <a:gd name="T39" fmla="*/ 2147483647 h 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5"/>
              <a:gd name="T61" fmla="*/ 0 h 269"/>
              <a:gd name="T62" fmla="*/ 225 w 225"/>
              <a:gd name="T63" fmla="*/ 269 h 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5" h="269">
                <a:moveTo>
                  <a:pt x="25" y="199"/>
                </a:moveTo>
                <a:lnTo>
                  <a:pt x="42" y="199"/>
                </a:lnTo>
                <a:lnTo>
                  <a:pt x="0" y="155"/>
                </a:lnTo>
                <a:lnTo>
                  <a:pt x="0" y="113"/>
                </a:lnTo>
                <a:lnTo>
                  <a:pt x="25" y="94"/>
                </a:lnTo>
                <a:lnTo>
                  <a:pt x="25" y="75"/>
                </a:lnTo>
                <a:lnTo>
                  <a:pt x="42" y="75"/>
                </a:lnTo>
                <a:lnTo>
                  <a:pt x="42" y="42"/>
                </a:lnTo>
                <a:lnTo>
                  <a:pt x="86" y="0"/>
                </a:lnTo>
                <a:lnTo>
                  <a:pt x="138" y="75"/>
                </a:lnTo>
                <a:lnTo>
                  <a:pt x="199" y="42"/>
                </a:lnTo>
                <a:lnTo>
                  <a:pt x="225" y="75"/>
                </a:lnTo>
                <a:lnTo>
                  <a:pt x="199" y="75"/>
                </a:lnTo>
                <a:lnTo>
                  <a:pt x="225" y="113"/>
                </a:lnTo>
                <a:lnTo>
                  <a:pt x="199" y="138"/>
                </a:lnTo>
                <a:lnTo>
                  <a:pt x="181" y="181"/>
                </a:lnTo>
                <a:lnTo>
                  <a:pt x="113" y="199"/>
                </a:lnTo>
                <a:lnTo>
                  <a:pt x="61" y="269"/>
                </a:lnTo>
                <a:lnTo>
                  <a:pt x="25" y="250"/>
                </a:lnTo>
                <a:lnTo>
                  <a:pt x="25" y="19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9" name="Freeform 282">
            <a:extLst>
              <a:ext uri="{FF2B5EF4-FFF2-40B4-BE49-F238E27FC236}">
                <a16:creationId xmlns:a16="http://schemas.microsoft.com/office/drawing/2014/main" id="{43EB7671-EFD1-6D4B-B012-21B98CDD1E68}"/>
              </a:ext>
            </a:extLst>
          </p:cNvPr>
          <p:cNvSpPr>
            <a:spLocks/>
          </p:cNvSpPr>
          <p:nvPr/>
        </p:nvSpPr>
        <p:spPr bwMode="auto">
          <a:xfrm>
            <a:off x="2547373" y="3914775"/>
            <a:ext cx="390525" cy="700088"/>
          </a:xfrm>
          <a:custGeom>
            <a:avLst/>
            <a:gdLst>
              <a:gd name="T0" fmla="*/ 0 w 450"/>
              <a:gd name="T1" fmla="*/ 2147483647 h 711"/>
              <a:gd name="T2" fmla="*/ 2147483647 w 450"/>
              <a:gd name="T3" fmla="*/ 2147483647 h 711"/>
              <a:gd name="T4" fmla="*/ 2147483647 w 450"/>
              <a:gd name="T5" fmla="*/ 2147483647 h 711"/>
              <a:gd name="T6" fmla="*/ 2147483647 w 450"/>
              <a:gd name="T7" fmla="*/ 2147483647 h 711"/>
              <a:gd name="T8" fmla="*/ 2147483647 w 450"/>
              <a:gd name="T9" fmla="*/ 2147483647 h 711"/>
              <a:gd name="T10" fmla="*/ 2147483647 w 450"/>
              <a:gd name="T11" fmla="*/ 2147483647 h 711"/>
              <a:gd name="T12" fmla="*/ 2147483647 w 450"/>
              <a:gd name="T13" fmla="*/ 2147483647 h 711"/>
              <a:gd name="T14" fmla="*/ 2147483647 w 450"/>
              <a:gd name="T15" fmla="*/ 2147483647 h 711"/>
              <a:gd name="T16" fmla="*/ 2147483647 w 450"/>
              <a:gd name="T17" fmla="*/ 2147483647 h 711"/>
              <a:gd name="T18" fmla="*/ 2147483647 w 450"/>
              <a:gd name="T19" fmla="*/ 2147483647 h 711"/>
              <a:gd name="T20" fmla="*/ 2147483647 w 450"/>
              <a:gd name="T21" fmla="*/ 2147483647 h 711"/>
              <a:gd name="T22" fmla="*/ 2147483647 w 450"/>
              <a:gd name="T23" fmla="*/ 2147483647 h 711"/>
              <a:gd name="T24" fmla="*/ 2147483647 w 450"/>
              <a:gd name="T25" fmla="*/ 2147483647 h 711"/>
              <a:gd name="T26" fmla="*/ 2147483647 w 450"/>
              <a:gd name="T27" fmla="*/ 2147483647 h 711"/>
              <a:gd name="T28" fmla="*/ 2147483647 w 450"/>
              <a:gd name="T29" fmla="*/ 2147483647 h 711"/>
              <a:gd name="T30" fmla="*/ 2147483647 w 450"/>
              <a:gd name="T31" fmla="*/ 2147483647 h 711"/>
              <a:gd name="T32" fmla="*/ 2147483647 w 450"/>
              <a:gd name="T33" fmla="*/ 2147483647 h 711"/>
              <a:gd name="T34" fmla="*/ 2147483647 w 450"/>
              <a:gd name="T35" fmla="*/ 2147483647 h 711"/>
              <a:gd name="T36" fmla="*/ 2147483647 w 450"/>
              <a:gd name="T37" fmla="*/ 2147483647 h 711"/>
              <a:gd name="T38" fmla="*/ 2147483647 w 450"/>
              <a:gd name="T39" fmla="*/ 2147483647 h 711"/>
              <a:gd name="T40" fmla="*/ 2147483647 w 450"/>
              <a:gd name="T41" fmla="*/ 2147483647 h 711"/>
              <a:gd name="T42" fmla="*/ 2147483647 w 450"/>
              <a:gd name="T43" fmla="*/ 2147483647 h 711"/>
              <a:gd name="T44" fmla="*/ 2147483647 w 450"/>
              <a:gd name="T45" fmla="*/ 2147483647 h 711"/>
              <a:gd name="T46" fmla="*/ 2147483647 w 450"/>
              <a:gd name="T47" fmla="*/ 2147483647 h 711"/>
              <a:gd name="T48" fmla="*/ 2147483647 w 450"/>
              <a:gd name="T49" fmla="*/ 2147483647 h 711"/>
              <a:gd name="T50" fmla="*/ 2147483647 w 450"/>
              <a:gd name="T51" fmla="*/ 2147483647 h 711"/>
              <a:gd name="T52" fmla="*/ 2147483647 w 450"/>
              <a:gd name="T53" fmla="*/ 2147483647 h 711"/>
              <a:gd name="T54" fmla="*/ 2147483647 w 450"/>
              <a:gd name="T55" fmla="*/ 2147483647 h 711"/>
              <a:gd name="T56" fmla="*/ 2147483647 w 450"/>
              <a:gd name="T57" fmla="*/ 2147483647 h 711"/>
              <a:gd name="T58" fmla="*/ 2147483647 w 450"/>
              <a:gd name="T59" fmla="*/ 2147483647 h 711"/>
              <a:gd name="T60" fmla="*/ 2147483647 w 450"/>
              <a:gd name="T61" fmla="*/ 0 h 711"/>
              <a:gd name="T62" fmla="*/ 2147483647 w 450"/>
              <a:gd name="T63" fmla="*/ 2147483647 h 711"/>
              <a:gd name="T64" fmla="*/ 2147483647 w 450"/>
              <a:gd name="T65" fmla="*/ 2147483647 h 711"/>
              <a:gd name="T66" fmla="*/ 2147483647 w 450"/>
              <a:gd name="T67" fmla="*/ 2147483647 h 711"/>
              <a:gd name="T68" fmla="*/ 2147483647 w 450"/>
              <a:gd name="T69" fmla="*/ 2147483647 h 711"/>
              <a:gd name="T70" fmla="*/ 2147483647 w 450"/>
              <a:gd name="T71" fmla="*/ 2147483647 h 711"/>
              <a:gd name="T72" fmla="*/ 2147483647 w 450"/>
              <a:gd name="T73" fmla="*/ 2147483647 h 711"/>
              <a:gd name="T74" fmla="*/ 2147483647 w 450"/>
              <a:gd name="T75" fmla="*/ 2147483647 h 711"/>
              <a:gd name="T76" fmla="*/ 2147483647 w 450"/>
              <a:gd name="T77" fmla="*/ 2147483647 h 711"/>
              <a:gd name="T78" fmla="*/ 2147483647 w 450"/>
              <a:gd name="T79" fmla="*/ 2147483647 h 711"/>
              <a:gd name="T80" fmla="*/ 2147483647 w 450"/>
              <a:gd name="T81" fmla="*/ 2147483647 h 711"/>
              <a:gd name="T82" fmla="*/ 2147483647 w 450"/>
              <a:gd name="T83" fmla="*/ 2147483647 h 711"/>
              <a:gd name="T84" fmla="*/ 2147483647 w 450"/>
              <a:gd name="T85" fmla="*/ 2147483647 h 711"/>
              <a:gd name="T86" fmla="*/ 2147483647 w 450"/>
              <a:gd name="T87" fmla="*/ 2147483647 h 711"/>
              <a:gd name="T88" fmla="*/ 2147483647 w 450"/>
              <a:gd name="T89" fmla="*/ 2147483647 h 711"/>
              <a:gd name="T90" fmla="*/ 0 w 450"/>
              <a:gd name="T91" fmla="*/ 2147483647 h 7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0"/>
              <a:gd name="T139" fmla="*/ 0 h 711"/>
              <a:gd name="T140" fmla="*/ 450 w 450"/>
              <a:gd name="T141" fmla="*/ 711 h 7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0" h="711">
                <a:moveTo>
                  <a:pt x="0" y="461"/>
                </a:moveTo>
                <a:lnTo>
                  <a:pt x="50" y="536"/>
                </a:lnTo>
                <a:lnTo>
                  <a:pt x="112" y="505"/>
                </a:lnTo>
                <a:lnTo>
                  <a:pt x="137" y="536"/>
                </a:lnTo>
                <a:lnTo>
                  <a:pt x="181" y="574"/>
                </a:lnTo>
                <a:lnTo>
                  <a:pt x="206" y="642"/>
                </a:lnTo>
                <a:lnTo>
                  <a:pt x="299" y="616"/>
                </a:lnTo>
                <a:lnTo>
                  <a:pt x="318" y="642"/>
                </a:lnTo>
                <a:lnTo>
                  <a:pt x="318" y="684"/>
                </a:lnTo>
                <a:lnTo>
                  <a:pt x="337" y="711"/>
                </a:lnTo>
                <a:lnTo>
                  <a:pt x="337" y="574"/>
                </a:lnTo>
                <a:lnTo>
                  <a:pt x="318" y="505"/>
                </a:lnTo>
                <a:lnTo>
                  <a:pt x="362" y="505"/>
                </a:lnTo>
                <a:lnTo>
                  <a:pt x="337" y="486"/>
                </a:lnTo>
                <a:lnTo>
                  <a:pt x="337" y="461"/>
                </a:lnTo>
                <a:lnTo>
                  <a:pt x="431" y="442"/>
                </a:lnTo>
                <a:lnTo>
                  <a:pt x="450" y="461"/>
                </a:lnTo>
                <a:lnTo>
                  <a:pt x="406" y="398"/>
                </a:lnTo>
                <a:lnTo>
                  <a:pt x="431" y="398"/>
                </a:lnTo>
                <a:lnTo>
                  <a:pt x="406" y="330"/>
                </a:lnTo>
                <a:lnTo>
                  <a:pt x="431" y="267"/>
                </a:lnTo>
                <a:lnTo>
                  <a:pt x="362" y="267"/>
                </a:lnTo>
                <a:lnTo>
                  <a:pt x="337" y="242"/>
                </a:lnTo>
                <a:lnTo>
                  <a:pt x="267" y="217"/>
                </a:lnTo>
                <a:lnTo>
                  <a:pt x="250" y="217"/>
                </a:lnTo>
                <a:lnTo>
                  <a:pt x="250" y="198"/>
                </a:lnTo>
                <a:lnTo>
                  <a:pt x="225" y="129"/>
                </a:lnTo>
                <a:lnTo>
                  <a:pt x="250" y="61"/>
                </a:lnTo>
                <a:lnTo>
                  <a:pt x="267" y="42"/>
                </a:lnTo>
                <a:lnTo>
                  <a:pt x="299" y="17"/>
                </a:lnTo>
                <a:lnTo>
                  <a:pt x="299" y="0"/>
                </a:lnTo>
                <a:lnTo>
                  <a:pt x="206" y="61"/>
                </a:lnTo>
                <a:lnTo>
                  <a:pt x="181" y="61"/>
                </a:lnTo>
                <a:lnTo>
                  <a:pt x="137" y="61"/>
                </a:lnTo>
                <a:lnTo>
                  <a:pt x="137" y="129"/>
                </a:lnTo>
                <a:lnTo>
                  <a:pt x="93" y="173"/>
                </a:lnTo>
                <a:lnTo>
                  <a:pt x="93" y="198"/>
                </a:lnTo>
                <a:lnTo>
                  <a:pt x="69" y="173"/>
                </a:lnTo>
                <a:lnTo>
                  <a:pt x="69" y="198"/>
                </a:lnTo>
                <a:lnTo>
                  <a:pt x="50" y="217"/>
                </a:lnTo>
                <a:lnTo>
                  <a:pt x="50" y="242"/>
                </a:lnTo>
                <a:lnTo>
                  <a:pt x="50" y="349"/>
                </a:lnTo>
                <a:lnTo>
                  <a:pt x="69" y="379"/>
                </a:lnTo>
                <a:lnTo>
                  <a:pt x="50" y="417"/>
                </a:lnTo>
                <a:lnTo>
                  <a:pt x="25" y="417"/>
                </a:lnTo>
                <a:lnTo>
                  <a:pt x="0" y="4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70" name="Freeform 283">
            <a:extLst>
              <a:ext uri="{FF2B5EF4-FFF2-40B4-BE49-F238E27FC236}">
                <a16:creationId xmlns:a16="http://schemas.microsoft.com/office/drawing/2014/main" id="{62903217-6ADE-CD41-9C8F-F63CE1CAC9E2}"/>
              </a:ext>
            </a:extLst>
          </p:cNvPr>
          <p:cNvSpPr>
            <a:spLocks/>
          </p:cNvSpPr>
          <p:nvPr/>
        </p:nvSpPr>
        <p:spPr bwMode="auto">
          <a:xfrm>
            <a:off x="2547373" y="3914775"/>
            <a:ext cx="390525" cy="700088"/>
          </a:xfrm>
          <a:custGeom>
            <a:avLst/>
            <a:gdLst>
              <a:gd name="T0" fmla="*/ 0 w 450"/>
              <a:gd name="T1" fmla="*/ 2147483647 h 711"/>
              <a:gd name="T2" fmla="*/ 2147483647 w 450"/>
              <a:gd name="T3" fmla="*/ 2147483647 h 711"/>
              <a:gd name="T4" fmla="*/ 2147483647 w 450"/>
              <a:gd name="T5" fmla="*/ 2147483647 h 711"/>
              <a:gd name="T6" fmla="*/ 2147483647 w 450"/>
              <a:gd name="T7" fmla="*/ 2147483647 h 711"/>
              <a:gd name="T8" fmla="*/ 2147483647 w 450"/>
              <a:gd name="T9" fmla="*/ 2147483647 h 711"/>
              <a:gd name="T10" fmla="*/ 2147483647 w 450"/>
              <a:gd name="T11" fmla="*/ 2147483647 h 711"/>
              <a:gd name="T12" fmla="*/ 2147483647 w 450"/>
              <a:gd name="T13" fmla="*/ 2147483647 h 711"/>
              <a:gd name="T14" fmla="*/ 2147483647 w 450"/>
              <a:gd name="T15" fmla="*/ 2147483647 h 711"/>
              <a:gd name="T16" fmla="*/ 2147483647 w 450"/>
              <a:gd name="T17" fmla="*/ 2147483647 h 711"/>
              <a:gd name="T18" fmla="*/ 2147483647 w 450"/>
              <a:gd name="T19" fmla="*/ 2147483647 h 711"/>
              <a:gd name="T20" fmla="*/ 2147483647 w 450"/>
              <a:gd name="T21" fmla="*/ 2147483647 h 711"/>
              <a:gd name="T22" fmla="*/ 2147483647 w 450"/>
              <a:gd name="T23" fmla="*/ 2147483647 h 711"/>
              <a:gd name="T24" fmla="*/ 2147483647 w 450"/>
              <a:gd name="T25" fmla="*/ 2147483647 h 711"/>
              <a:gd name="T26" fmla="*/ 2147483647 w 450"/>
              <a:gd name="T27" fmla="*/ 2147483647 h 711"/>
              <a:gd name="T28" fmla="*/ 2147483647 w 450"/>
              <a:gd name="T29" fmla="*/ 2147483647 h 711"/>
              <a:gd name="T30" fmla="*/ 2147483647 w 450"/>
              <a:gd name="T31" fmla="*/ 2147483647 h 711"/>
              <a:gd name="T32" fmla="*/ 2147483647 w 450"/>
              <a:gd name="T33" fmla="*/ 2147483647 h 711"/>
              <a:gd name="T34" fmla="*/ 2147483647 w 450"/>
              <a:gd name="T35" fmla="*/ 2147483647 h 711"/>
              <a:gd name="T36" fmla="*/ 2147483647 w 450"/>
              <a:gd name="T37" fmla="*/ 2147483647 h 711"/>
              <a:gd name="T38" fmla="*/ 2147483647 w 450"/>
              <a:gd name="T39" fmla="*/ 2147483647 h 711"/>
              <a:gd name="T40" fmla="*/ 2147483647 w 450"/>
              <a:gd name="T41" fmla="*/ 2147483647 h 711"/>
              <a:gd name="T42" fmla="*/ 2147483647 w 450"/>
              <a:gd name="T43" fmla="*/ 2147483647 h 711"/>
              <a:gd name="T44" fmla="*/ 2147483647 w 450"/>
              <a:gd name="T45" fmla="*/ 2147483647 h 711"/>
              <a:gd name="T46" fmla="*/ 2147483647 w 450"/>
              <a:gd name="T47" fmla="*/ 2147483647 h 711"/>
              <a:gd name="T48" fmla="*/ 2147483647 w 450"/>
              <a:gd name="T49" fmla="*/ 2147483647 h 711"/>
              <a:gd name="T50" fmla="*/ 2147483647 w 450"/>
              <a:gd name="T51" fmla="*/ 2147483647 h 711"/>
              <a:gd name="T52" fmla="*/ 2147483647 w 450"/>
              <a:gd name="T53" fmla="*/ 2147483647 h 711"/>
              <a:gd name="T54" fmla="*/ 2147483647 w 450"/>
              <a:gd name="T55" fmla="*/ 2147483647 h 711"/>
              <a:gd name="T56" fmla="*/ 2147483647 w 450"/>
              <a:gd name="T57" fmla="*/ 2147483647 h 711"/>
              <a:gd name="T58" fmla="*/ 2147483647 w 450"/>
              <a:gd name="T59" fmla="*/ 2147483647 h 711"/>
              <a:gd name="T60" fmla="*/ 2147483647 w 450"/>
              <a:gd name="T61" fmla="*/ 0 h 711"/>
              <a:gd name="T62" fmla="*/ 2147483647 w 450"/>
              <a:gd name="T63" fmla="*/ 2147483647 h 711"/>
              <a:gd name="T64" fmla="*/ 2147483647 w 450"/>
              <a:gd name="T65" fmla="*/ 2147483647 h 711"/>
              <a:gd name="T66" fmla="*/ 2147483647 w 450"/>
              <a:gd name="T67" fmla="*/ 2147483647 h 711"/>
              <a:gd name="T68" fmla="*/ 2147483647 w 450"/>
              <a:gd name="T69" fmla="*/ 2147483647 h 711"/>
              <a:gd name="T70" fmla="*/ 2147483647 w 450"/>
              <a:gd name="T71" fmla="*/ 2147483647 h 711"/>
              <a:gd name="T72" fmla="*/ 2147483647 w 450"/>
              <a:gd name="T73" fmla="*/ 2147483647 h 711"/>
              <a:gd name="T74" fmla="*/ 2147483647 w 450"/>
              <a:gd name="T75" fmla="*/ 2147483647 h 711"/>
              <a:gd name="T76" fmla="*/ 2147483647 w 450"/>
              <a:gd name="T77" fmla="*/ 2147483647 h 711"/>
              <a:gd name="T78" fmla="*/ 2147483647 w 450"/>
              <a:gd name="T79" fmla="*/ 2147483647 h 711"/>
              <a:gd name="T80" fmla="*/ 2147483647 w 450"/>
              <a:gd name="T81" fmla="*/ 2147483647 h 711"/>
              <a:gd name="T82" fmla="*/ 2147483647 w 450"/>
              <a:gd name="T83" fmla="*/ 2147483647 h 711"/>
              <a:gd name="T84" fmla="*/ 2147483647 w 450"/>
              <a:gd name="T85" fmla="*/ 2147483647 h 711"/>
              <a:gd name="T86" fmla="*/ 2147483647 w 450"/>
              <a:gd name="T87" fmla="*/ 2147483647 h 711"/>
              <a:gd name="T88" fmla="*/ 2147483647 w 450"/>
              <a:gd name="T89" fmla="*/ 2147483647 h 711"/>
              <a:gd name="T90" fmla="*/ 0 w 450"/>
              <a:gd name="T91" fmla="*/ 2147483647 h 7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0"/>
              <a:gd name="T139" fmla="*/ 0 h 711"/>
              <a:gd name="T140" fmla="*/ 450 w 450"/>
              <a:gd name="T141" fmla="*/ 711 h 7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0" h="711">
                <a:moveTo>
                  <a:pt x="0" y="461"/>
                </a:moveTo>
                <a:lnTo>
                  <a:pt x="50" y="536"/>
                </a:lnTo>
                <a:lnTo>
                  <a:pt x="112" y="505"/>
                </a:lnTo>
                <a:lnTo>
                  <a:pt x="137" y="536"/>
                </a:lnTo>
                <a:lnTo>
                  <a:pt x="181" y="574"/>
                </a:lnTo>
                <a:lnTo>
                  <a:pt x="206" y="642"/>
                </a:lnTo>
                <a:lnTo>
                  <a:pt x="299" y="616"/>
                </a:lnTo>
                <a:lnTo>
                  <a:pt x="318" y="642"/>
                </a:lnTo>
                <a:lnTo>
                  <a:pt x="318" y="684"/>
                </a:lnTo>
                <a:lnTo>
                  <a:pt x="337" y="711"/>
                </a:lnTo>
                <a:lnTo>
                  <a:pt x="337" y="574"/>
                </a:lnTo>
                <a:lnTo>
                  <a:pt x="318" y="505"/>
                </a:lnTo>
                <a:lnTo>
                  <a:pt x="362" y="505"/>
                </a:lnTo>
                <a:lnTo>
                  <a:pt x="337" y="486"/>
                </a:lnTo>
                <a:lnTo>
                  <a:pt x="337" y="461"/>
                </a:lnTo>
                <a:lnTo>
                  <a:pt x="431" y="442"/>
                </a:lnTo>
                <a:lnTo>
                  <a:pt x="450" y="461"/>
                </a:lnTo>
                <a:lnTo>
                  <a:pt x="406" y="398"/>
                </a:lnTo>
                <a:lnTo>
                  <a:pt x="431" y="398"/>
                </a:lnTo>
                <a:lnTo>
                  <a:pt x="406" y="330"/>
                </a:lnTo>
                <a:lnTo>
                  <a:pt x="431" y="267"/>
                </a:lnTo>
                <a:lnTo>
                  <a:pt x="362" y="267"/>
                </a:lnTo>
                <a:lnTo>
                  <a:pt x="337" y="242"/>
                </a:lnTo>
                <a:lnTo>
                  <a:pt x="267" y="217"/>
                </a:lnTo>
                <a:lnTo>
                  <a:pt x="250" y="217"/>
                </a:lnTo>
                <a:lnTo>
                  <a:pt x="250" y="198"/>
                </a:lnTo>
                <a:lnTo>
                  <a:pt x="225" y="129"/>
                </a:lnTo>
                <a:lnTo>
                  <a:pt x="250" y="61"/>
                </a:lnTo>
                <a:lnTo>
                  <a:pt x="267" y="42"/>
                </a:lnTo>
                <a:lnTo>
                  <a:pt x="299" y="17"/>
                </a:lnTo>
                <a:lnTo>
                  <a:pt x="299" y="0"/>
                </a:lnTo>
                <a:lnTo>
                  <a:pt x="206" y="61"/>
                </a:lnTo>
                <a:lnTo>
                  <a:pt x="181" y="61"/>
                </a:lnTo>
                <a:lnTo>
                  <a:pt x="137" y="61"/>
                </a:lnTo>
                <a:lnTo>
                  <a:pt x="137" y="129"/>
                </a:lnTo>
                <a:lnTo>
                  <a:pt x="93" y="173"/>
                </a:lnTo>
                <a:lnTo>
                  <a:pt x="93" y="198"/>
                </a:lnTo>
                <a:lnTo>
                  <a:pt x="69" y="173"/>
                </a:lnTo>
                <a:lnTo>
                  <a:pt x="69" y="198"/>
                </a:lnTo>
                <a:lnTo>
                  <a:pt x="50" y="217"/>
                </a:lnTo>
                <a:lnTo>
                  <a:pt x="50" y="242"/>
                </a:lnTo>
                <a:lnTo>
                  <a:pt x="50" y="349"/>
                </a:lnTo>
                <a:lnTo>
                  <a:pt x="69" y="379"/>
                </a:lnTo>
                <a:lnTo>
                  <a:pt x="50" y="417"/>
                </a:lnTo>
                <a:lnTo>
                  <a:pt x="25" y="417"/>
                </a:lnTo>
                <a:lnTo>
                  <a:pt x="0" y="46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1" name="Freeform 284">
            <a:extLst>
              <a:ext uri="{FF2B5EF4-FFF2-40B4-BE49-F238E27FC236}">
                <a16:creationId xmlns:a16="http://schemas.microsoft.com/office/drawing/2014/main" id="{E9B03F86-29C6-9E49-AF23-9C2AEA975469}"/>
              </a:ext>
            </a:extLst>
          </p:cNvPr>
          <p:cNvSpPr>
            <a:spLocks/>
          </p:cNvSpPr>
          <p:nvPr/>
        </p:nvSpPr>
        <p:spPr bwMode="auto">
          <a:xfrm>
            <a:off x="2741048" y="3933825"/>
            <a:ext cx="434975" cy="460375"/>
          </a:xfrm>
          <a:custGeom>
            <a:avLst/>
            <a:gdLst>
              <a:gd name="T0" fmla="*/ 2147483647 w 499"/>
              <a:gd name="T1" fmla="*/ 2147483647 h 467"/>
              <a:gd name="T2" fmla="*/ 2147483647 w 499"/>
              <a:gd name="T3" fmla="*/ 2147483647 h 467"/>
              <a:gd name="T4" fmla="*/ 2147483647 w 499"/>
              <a:gd name="T5" fmla="*/ 2147483647 h 467"/>
              <a:gd name="T6" fmla="*/ 2147483647 w 499"/>
              <a:gd name="T7" fmla="*/ 2147483647 h 467"/>
              <a:gd name="T8" fmla="*/ 2147483647 w 499"/>
              <a:gd name="T9" fmla="*/ 2147483647 h 467"/>
              <a:gd name="T10" fmla="*/ 2147483647 w 499"/>
              <a:gd name="T11" fmla="*/ 2147483647 h 467"/>
              <a:gd name="T12" fmla="*/ 2147483647 w 499"/>
              <a:gd name="T13" fmla="*/ 2147483647 h 467"/>
              <a:gd name="T14" fmla="*/ 2147483647 w 499"/>
              <a:gd name="T15" fmla="*/ 2147483647 h 467"/>
              <a:gd name="T16" fmla="*/ 2147483647 w 499"/>
              <a:gd name="T17" fmla="*/ 2147483647 h 467"/>
              <a:gd name="T18" fmla="*/ 2147483647 w 499"/>
              <a:gd name="T19" fmla="*/ 2147483647 h 467"/>
              <a:gd name="T20" fmla="*/ 2147483647 w 499"/>
              <a:gd name="T21" fmla="*/ 2147483647 h 467"/>
              <a:gd name="T22" fmla="*/ 2147483647 w 499"/>
              <a:gd name="T23" fmla="*/ 2147483647 h 467"/>
              <a:gd name="T24" fmla="*/ 2147483647 w 499"/>
              <a:gd name="T25" fmla="*/ 2147483647 h 467"/>
              <a:gd name="T26" fmla="*/ 2147483647 w 499"/>
              <a:gd name="T27" fmla="*/ 0 h 467"/>
              <a:gd name="T28" fmla="*/ 2147483647 w 499"/>
              <a:gd name="T29" fmla="*/ 2147483647 h 467"/>
              <a:gd name="T30" fmla="*/ 2147483647 w 499"/>
              <a:gd name="T31" fmla="*/ 2147483647 h 467"/>
              <a:gd name="T32" fmla="*/ 2147483647 w 499"/>
              <a:gd name="T33" fmla="*/ 2147483647 h 467"/>
              <a:gd name="T34" fmla="*/ 2147483647 w 499"/>
              <a:gd name="T35" fmla="*/ 2147483647 h 467"/>
              <a:gd name="T36" fmla="*/ 2147483647 w 499"/>
              <a:gd name="T37" fmla="*/ 2147483647 h 467"/>
              <a:gd name="T38" fmla="*/ 2147483647 w 499"/>
              <a:gd name="T39" fmla="*/ 2147483647 h 467"/>
              <a:gd name="T40" fmla="*/ 2147483647 w 499"/>
              <a:gd name="T41" fmla="*/ 2147483647 h 467"/>
              <a:gd name="T42" fmla="*/ 2147483647 w 499"/>
              <a:gd name="T43" fmla="*/ 2147483647 h 467"/>
              <a:gd name="T44" fmla="*/ 0 w 499"/>
              <a:gd name="T45" fmla="*/ 2147483647 h 467"/>
              <a:gd name="T46" fmla="*/ 2147483647 w 499"/>
              <a:gd name="T47" fmla="*/ 2147483647 h 467"/>
              <a:gd name="T48" fmla="*/ 2147483647 w 499"/>
              <a:gd name="T49" fmla="*/ 2147483647 h 467"/>
              <a:gd name="T50" fmla="*/ 2147483647 w 499"/>
              <a:gd name="T51" fmla="*/ 2147483647 h 467"/>
              <a:gd name="T52" fmla="*/ 2147483647 w 499"/>
              <a:gd name="T53" fmla="*/ 2147483647 h 467"/>
              <a:gd name="T54" fmla="*/ 2147483647 w 499"/>
              <a:gd name="T55" fmla="*/ 2147483647 h 467"/>
              <a:gd name="T56" fmla="*/ 2147483647 w 499"/>
              <a:gd name="T57" fmla="*/ 2147483647 h 467"/>
              <a:gd name="T58" fmla="*/ 2147483647 w 499"/>
              <a:gd name="T59" fmla="*/ 2147483647 h 467"/>
              <a:gd name="T60" fmla="*/ 2147483647 w 499"/>
              <a:gd name="T61" fmla="*/ 2147483647 h 467"/>
              <a:gd name="T62" fmla="*/ 2147483647 w 499"/>
              <a:gd name="T63" fmla="*/ 2147483647 h 467"/>
              <a:gd name="T64" fmla="*/ 2147483647 w 499"/>
              <a:gd name="T65" fmla="*/ 2147483647 h 467"/>
              <a:gd name="T66" fmla="*/ 2147483647 w 499"/>
              <a:gd name="T67" fmla="*/ 2147483647 h 467"/>
              <a:gd name="T68" fmla="*/ 2147483647 w 499"/>
              <a:gd name="T69" fmla="*/ 2147483647 h 467"/>
              <a:gd name="T70" fmla="*/ 2147483647 w 499"/>
              <a:gd name="T71" fmla="*/ 2147483647 h 467"/>
              <a:gd name="T72" fmla="*/ 2147483647 w 499"/>
              <a:gd name="T73" fmla="*/ 2147483647 h 467"/>
              <a:gd name="T74" fmla="*/ 2147483647 w 499"/>
              <a:gd name="T75" fmla="*/ 2147483647 h 467"/>
              <a:gd name="T76" fmla="*/ 2147483647 w 499"/>
              <a:gd name="T77" fmla="*/ 2147483647 h 467"/>
              <a:gd name="T78" fmla="*/ 2147483647 w 499"/>
              <a:gd name="T79" fmla="*/ 2147483647 h 467"/>
              <a:gd name="T80" fmla="*/ 2147483647 w 499"/>
              <a:gd name="T81" fmla="*/ 2147483647 h 467"/>
              <a:gd name="T82" fmla="*/ 2147483647 w 499"/>
              <a:gd name="T83" fmla="*/ 2147483647 h 467"/>
              <a:gd name="T84" fmla="*/ 2147483647 w 499"/>
              <a:gd name="T85" fmla="*/ 2147483647 h 467"/>
              <a:gd name="T86" fmla="*/ 2147483647 w 499"/>
              <a:gd name="T87" fmla="*/ 2147483647 h 467"/>
              <a:gd name="T88" fmla="*/ 2147483647 w 499"/>
              <a:gd name="T89" fmla="*/ 2147483647 h 467"/>
              <a:gd name="T90" fmla="*/ 2147483647 w 499"/>
              <a:gd name="T91" fmla="*/ 2147483647 h 467"/>
              <a:gd name="T92" fmla="*/ 2147483647 w 499"/>
              <a:gd name="T93" fmla="*/ 2147483647 h 467"/>
              <a:gd name="T94" fmla="*/ 2147483647 w 499"/>
              <a:gd name="T95" fmla="*/ 2147483647 h 4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9"/>
              <a:gd name="T145" fmla="*/ 0 h 467"/>
              <a:gd name="T146" fmla="*/ 499 w 499"/>
              <a:gd name="T147" fmla="*/ 467 h 4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9" h="467">
                <a:moveTo>
                  <a:pt x="499" y="154"/>
                </a:moveTo>
                <a:lnTo>
                  <a:pt x="467" y="154"/>
                </a:lnTo>
                <a:lnTo>
                  <a:pt x="448" y="154"/>
                </a:lnTo>
                <a:lnTo>
                  <a:pt x="448" y="110"/>
                </a:lnTo>
                <a:lnTo>
                  <a:pt x="404" y="93"/>
                </a:lnTo>
                <a:lnTo>
                  <a:pt x="379" y="67"/>
                </a:lnTo>
                <a:lnTo>
                  <a:pt x="404" y="67"/>
                </a:lnTo>
                <a:lnTo>
                  <a:pt x="335" y="67"/>
                </a:lnTo>
                <a:lnTo>
                  <a:pt x="291" y="93"/>
                </a:lnTo>
                <a:lnTo>
                  <a:pt x="250" y="67"/>
                </a:lnTo>
                <a:lnTo>
                  <a:pt x="179" y="67"/>
                </a:lnTo>
                <a:lnTo>
                  <a:pt x="179" y="42"/>
                </a:lnTo>
                <a:lnTo>
                  <a:pt x="137" y="25"/>
                </a:lnTo>
                <a:lnTo>
                  <a:pt x="110" y="0"/>
                </a:lnTo>
                <a:lnTo>
                  <a:pt x="110" y="25"/>
                </a:lnTo>
                <a:lnTo>
                  <a:pt x="74" y="42"/>
                </a:lnTo>
                <a:lnTo>
                  <a:pt x="74" y="110"/>
                </a:lnTo>
                <a:lnTo>
                  <a:pt x="42" y="135"/>
                </a:lnTo>
                <a:lnTo>
                  <a:pt x="42" y="93"/>
                </a:lnTo>
                <a:lnTo>
                  <a:pt x="74" y="67"/>
                </a:lnTo>
                <a:lnTo>
                  <a:pt x="42" y="25"/>
                </a:lnTo>
                <a:lnTo>
                  <a:pt x="25" y="42"/>
                </a:lnTo>
                <a:lnTo>
                  <a:pt x="0" y="110"/>
                </a:lnTo>
                <a:lnTo>
                  <a:pt x="25" y="179"/>
                </a:lnTo>
                <a:lnTo>
                  <a:pt x="25" y="198"/>
                </a:lnTo>
                <a:lnTo>
                  <a:pt x="42" y="198"/>
                </a:lnTo>
                <a:lnTo>
                  <a:pt x="110" y="223"/>
                </a:lnTo>
                <a:lnTo>
                  <a:pt x="137" y="248"/>
                </a:lnTo>
                <a:lnTo>
                  <a:pt x="206" y="248"/>
                </a:lnTo>
                <a:lnTo>
                  <a:pt x="179" y="311"/>
                </a:lnTo>
                <a:lnTo>
                  <a:pt x="206" y="379"/>
                </a:lnTo>
                <a:lnTo>
                  <a:pt x="179" y="379"/>
                </a:lnTo>
                <a:lnTo>
                  <a:pt x="223" y="440"/>
                </a:lnTo>
                <a:lnTo>
                  <a:pt x="223" y="467"/>
                </a:lnTo>
                <a:lnTo>
                  <a:pt x="267" y="467"/>
                </a:lnTo>
                <a:lnTo>
                  <a:pt x="335" y="423"/>
                </a:lnTo>
                <a:lnTo>
                  <a:pt x="311" y="398"/>
                </a:lnTo>
                <a:lnTo>
                  <a:pt x="311" y="360"/>
                </a:lnTo>
                <a:lnTo>
                  <a:pt x="291" y="330"/>
                </a:lnTo>
                <a:lnTo>
                  <a:pt x="360" y="360"/>
                </a:lnTo>
                <a:lnTo>
                  <a:pt x="448" y="311"/>
                </a:lnTo>
                <a:lnTo>
                  <a:pt x="448" y="286"/>
                </a:lnTo>
                <a:lnTo>
                  <a:pt x="423" y="267"/>
                </a:lnTo>
                <a:lnTo>
                  <a:pt x="448" y="223"/>
                </a:lnTo>
                <a:lnTo>
                  <a:pt x="467" y="223"/>
                </a:lnTo>
                <a:lnTo>
                  <a:pt x="448" y="198"/>
                </a:lnTo>
                <a:lnTo>
                  <a:pt x="448" y="179"/>
                </a:lnTo>
                <a:lnTo>
                  <a:pt x="499" y="1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72" name="Freeform 285">
            <a:extLst>
              <a:ext uri="{FF2B5EF4-FFF2-40B4-BE49-F238E27FC236}">
                <a16:creationId xmlns:a16="http://schemas.microsoft.com/office/drawing/2014/main" id="{89F8A568-B935-4741-AC18-EE060FF76D16}"/>
              </a:ext>
            </a:extLst>
          </p:cNvPr>
          <p:cNvSpPr>
            <a:spLocks/>
          </p:cNvSpPr>
          <p:nvPr/>
        </p:nvSpPr>
        <p:spPr bwMode="auto">
          <a:xfrm>
            <a:off x="2741048" y="3933825"/>
            <a:ext cx="434975" cy="460375"/>
          </a:xfrm>
          <a:custGeom>
            <a:avLst/>
            <a:gdLst>
              <a:gd name="T0" fmla="*/ 2147483647 w 499"/>
              <a:gd name="T1" fmla="*/ 2147483647 h 467"/>
              <a:gd name="T2" fmla="*/ 2147483647 w 499"/>
              <a:gd name="T3" fmla="*/ 2147483647 h 467"/>
              <a:gd name="T4" fmla="*/ 2147483647 w 499"/>
              <a:gd name="T5" fmla="*/ 2147483647 h 467"/>
              <a:gd name="T6" fmla="*/ 2147483647 w 499"/>
              <a:gd name="T7" fmla="*/ 2147483647 h 467"/>
              <a:gd name="T8" fmla="*/ 2147483647 w 499"/>
              <a:gd name="T9" fmla="*/ 2147483647 h 467"/>
              <a:gd name="T10" fmla="*/ 2147483647 w 499"/>
              <a:gd name="T11" fmla="*/ 2147483647 h 467"/>
              <a:gd name="T12" fmla="*/ 2147483647 w 499"/>
              <a:gd name="T13" fmla="*/ 2147483647 h 467"/>
              <a:gd name="T14" fmla="*/ 2147483647 w 499"/>
              <a:gd name="T15" fmla="*/ 2147483647 h 467"/>
              <a:gd name="T16" fmla="*/ 2147483647 w 499"/>
              <a:gd name="T17" fmla="*/ 2147483647 h 467"/>
              <a:gd name="T18" fmla="*/ 2147483647 w 499"/>
              <a:gd name="T19" fmla="*/ 2147483647 h 467"/>
              <a:gd name="T20" fmla="*/ 2147483647 w 499"/>
              <a:gd name="T21" fmla="*/ 2147483647 h 467"/>
              <a:gd name="T22" fmla="*/ 2147483647 w 499"/>
              <a:gd name="T23" fmla="*/ 2147483647 h 467"/>
              <a:gd name="T24" fmla="*/ 2147483647 w 499"/>
              <a:gd name="T25" fmla="*/ 2147483647 h 467"/>
              <a:gd name="T26" fmla="*/ 2147483647 w 499"/>
              <a:gd name="T27" fmla="*/ 0 h 467"/>
              <a:gd name="T28" fmla="*/ 2147483647 w 499"/>
              <a:gd name="T29" fmla="*/ 2147483647 h 467"/>
              <a:gd name="T30" fmla="*/ 2147483647 w 499"/>
              <a:gd name="T31" fmla="*/ 2147483647 h 467"/>
              <a:gd name="T32" fmla="*/ 2147483647 w 499"/>
              <a:gd name="T33" fmla="*/ 2147483647 h 467"/>
              <a:gd name="T34" fmla="*/ 2147483647 w 499"/>
              <a:gd name="T35" fmla="*/ 2147483647 h 467"/>
              <a:gd name="T36" fmla="*/ 2147483647 w 499"/>
              <a:gd name="T37" fmla="*/ 2147483647 h 467"/>
              <a:gd name="T38" fmla="*/ 2147483647 w 499"/>
              <a:gd name="T39" fmla="*/ 2147483647 h 467"/>
              <a:gd name="T40" fmla="*/ 2147483647 w 499"/>
              <a:gd name="T41" fmla="*/ 2147483647 h 467"/>
              <a:gd name="T42" fmla="*/ 2147483647 w 499"/>
              <a:gd name="T43" fmla="*/ 2147483647 h 467"/>
              <a:gd name="T44" fmla="*/ 0 w 499"/>
              <a:gd name="T45" fmla="*/ 2147483647 h 467"/>
              <a:gd name="T46" fmla="*/ 2147483647 w 499"/>
              <a:gd name="T47" fmla="*/ 2147483647 h 467"/>
              <a:gd name="T48" fmla="*/ 2147483647 w 499"/>
              <a:gd name="T49" fmla="*/ 2147483647 h 467"/>
              <a:gd name="T50" fmla="*/ 2147483647 w 499"/>
              <a:gd name="T51" fmla="*/ 2147483647 h 467"/>
              <a:gd name="T52" fmla="*/ 2147483647 w 499"/>
              <a:gd name="T53" fmla="*/ 2147483647 h 467"/>
              <a:gd name="T54" fmla="*/ 2147483647 w 499"/>
              <a:gd name="T55" fmla="*/ 2147483647 h 467"/>
              <a:gd name="T56" fmla="*/ 2147483647 w 499"/>
              <a:gd name="T57" fmla="*/ 2147483647 h 467"/>
              <a:gd name="T58" fmla="*/ 2147483647 w 499"/>
              <a:gd name="T59" fmla="*/ 2147483647 h 467"/>
              <a:gd name="T60" fmla="*/ 2147483647 w 499"/>
              <a:gd name="T61" fmla="*/ 2147483647 h 467"/>
              <a:gd name="T62" fmla="*/ 2147483647 w 499"/>
              <a:gd name="T63" fmla="*/ 2147483647 h 467"/>
              <a:gd name="T64" fmla="*/ 2147483647 w 499"/>
              <a:gd name="T65" fmla="*/ 2147483647 h 467"/>
              <a:gd name="T66" fmla="*/ 2147483647 w 499"/>
              <a:gd name="T67" fmla="*/ 2147483647 h 467"/>
              <a:gd name="T68" fmla="*/ 2147483647 w 499"/>
              <a:gd name="T69" fmla="*/ 2147483647 h 467"/>
              <a:gd name="T70" fmla="*/ 2147483647 w 499"/>
              <a:gd name="T71" fmla="*/ 2147483647 h 467"/>
              <a:gd name="T72" fmla="*/ 2147483647 w 499"/>
              <a:gd name="T73" fmla="*/ 2147483647 h 467"/>
              <a:gd name="T74" fmla="*/ 2147483647 w 499"/>
              <a:gd name="T75" fmla="*/ 2147483647 h 467"/>
              <a:gd name="T76" fmla="*/ 2147483647 w 499"/>
              <a:gd name="T77" fmla="*/ 2147483647 h 467"/>
              <a:gd name="T78" fmla="*/ 2147483647 w 499"/>
              <a:gd name="T79" fmla="*/ 2147483647 h 467"/>
              <a:gd name="T80" fmla="*/ 2147483647 w 499"/>
              <a:gd name="T81" fmla="*/ 2147483647 h 467"/>
              <a:gd name="T82" fmla="*/ 2147483647 w 499"/>
              <a:gd name="T83" fmla="*/ 2147483647 h 467"/>
              <a:gd name="T84" fmla="*/ 2147483647 w 499"/>
              <a:gd name="T85" fmla="*/ 2147483647 h 467"/>
              <a:gd name="T86" fmla="*/ 2147483647 w 499"/>
              <a:gd name="T87" fmla="*/ 2147483647 h 467"/>
              <a:gd name="T88" fmla="*/ 2147483647 w 499"/>
              <a:gd name="T89" fmla="*/ 2147483647 h 467"/>
              <a:gd name="T90" fmla="*/ 2147483647 w 499"/>
              <a:gd name="T91" fmla="*/ 2147483647 h 467"/>
              <a:gd name="T92" fmla="*/ 2147483647 w 499"/>
              <a:gd name="T93" fmla="*/ 2147483647 h 467"/>
              <a:gd name="T94" fmla="*/ 2147483647 w 499"/>
              <a:gd name="T95" fmla="*/ 2147483647 h 4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9"/>
              <a:gd name="T145" fmla="*/ 0 h 467"/>
              <a:gd name="T146" fmla="*/ 499 w 499"/>
              <a:gd name="T147" fmla="*/ 467 h 4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9" h="467">
                <a:moveTo>
                  <a:pt x="499" y="154"/>
                </a:moveTo>
                <a:lnTo>
                  <a:pt x="467" y="154"/>
                </a:lnTo>
                <a:lnTo>
                  <a:pt x="448" y="154"/>
                </a:lnTo>
                <a:lnTo>
                  <a:pt x="448" y="110"/>
                </a:lnTo>
                <a:lnTo>
                  <a:pt x="404" y="93"/>
                </a:lnTo>
                <a:lnTo>
                  <a:pt x="379" y="67"/>
                </a:lnTo>
                <a:lnTo>
                  <a:pt x="404" y="67"/>
                </a:lnTo>
                <a:lnTo>
                  <a:pt x="335" y="67"/>
                </a:lnTo>
                <a:lnTo>
                  <a:pt x="291" y="93"/>
                </a:lnTo>
                <a:lnTo>
                  <a:pt x="250" y="67"/>
                </a:lnTo>
                <a:lnTo>
                  <a:pt x="179" y="67"/>
                </a:lnTo>
                <a:lnTo>
                  <a:pt x="179" y="42"/>
                </a:lnTo>
                <a:lnTo>
                  <a:pt x="137" y="25"/>
                </a:lnTo>
                <a:lnTo>
                  <a:pt x="110" y="0"/>
                </a:lnTo>
                <a:lnTo>
                  <a:pt x="110" y="25"/>
                </a:lnTo>
                <a:lnTo>
                  <a:pt x="74" y="42"/>
                </a:lnTo>
                <a:lnTo>
                  <a:pt x="74" y="110"/>
                </a:lnTo>
                <a:lnTo>
                  <a:pt x="42" y="135"/>
                </a:lnTo>
                <a:lnTo>
                  <a:pt x="42" y="93"/>
                </a:lnTo>
                <a:lnTo>
                  <a:pt x="74" y="67"/>
                </a:lnTo>
                <a:lnTo>
                  <a:pt x="42" y="25"/>
                </a:lnTo>
                <a:lnTo>
                  <a:pt x="25" y="42"/>
                </a:lnTo>
                <a:lnTo>
                  <a:pt x="0" y="110"/>
                </a:lnTo>
                <a:lnTo>
                  <a:pt x="25" y="179"/>
                </a:lnTo>
                <a:lnTo>
                  <a:pt x="25" y="198"/>
                </a:lnTo>
                <a:lnTo>
                  <a:pt x="42" y="198"/>
                </a:lnTo>
                <a:lnTo>
                  <a:pt x="110" y="223"/>
                </a:lnTo>
                <a:lnTo>
                  <a:pt x="137" y="248"/>
                </a:lnTo>
                <a:lnTo>
                  <a:pt x="206" y="248"/>
                </a:lnTo>
                <a:lnTo>
                  <a:pt x="179" y="311"/>
                </a:lnTo>
                <a:lnTo>
                  <a:pt x="206" y="379"/>
                </a:lnTo>
                <a:lnTo>
                  <a:pt x="179" y="379"/>
                </a:lnTo>
                <a:lnTo>
                  <a:pt x="223" y="440"/>
                </a:lnTo>
                <a:lnTo>
                  <a:pt x="223" y="467"/>
                </a:lnTo>
                <a:lnTo>
                  <a:pt x="267" y="467"/>
                </a:lnTo>
                <a:lnTo>
                  <a:pt x="335" y="423"/>
                </a:lnTo>
                <a:lnTo>
                  <a:pt x="311" y="398"/>
                </a:lnTo>
                <a:lnTo>
                  <a:pt x="311" y="360"/>
                </a:lnTo>
                <a:lnTo>
                  <a:pt x="291" y="330"/>
                </a:lnTo>
                <a:lnTo>
                  <a:pt x="360" y="360"/>
                </a:lnTo>
                <a:lnTo>
                  <a:pt x="448" y="311"/>
                </a:lnTo>
                <a:lnTo>
                  <a:pt x="448" y="286"/>
                </a:lnTo>
                <a:lnTo>
                  <a:pt x="423" y="267"/>
                </a:lnTo>
                <a:lnTo>
                  <a:pt x="448" y="223"/>
                </a:lnTo>
                <a:lnTo>
                  <a:pt x="467" y="223"/>
                </a:lnTo>
                <a:lnTo>
                  <a:pt x="448" y="198"/>
                </a:lnTo>
                <a:lnTo>
                  <a:pt x="448" y="179"/>
                </a:lnTo>
                <a:lnTo>
                  <a:pt x="499" y="15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3" name="Freeform 286">
            <a:extLst>
              <a:ext uri="{FF2B5EF4-FFF2-40B4-BE49-F238E27FC236}">
                <a16:creationId xmlns:a16="http://schemas.microsoft.com/office/drawing/2014/main" id="{47345601-C041-3046-8222-39C03EA866B0}"/>
              </a:ext>
            </a:extLst>
          </p:cNvPr>
          <p:cNvSpPr>
            <a:spLocks/>
          </p:cNvSpPr>
          <p:nvPr/>
        </p:nvSpPr>
        <p:spPr bwMode="auto">
          <a:xfrm>
            <a:off x="3344298" y="4198938"/>
            <a:ext cx="80962" cy="152400"/>
          </a:xfrm>
          <a:custGeom>
            <a:avLst/>
            <a:gdLst>
              <a:gd name="T0" fmla="*/ 2147483647 w 93"/>
              <a:gd name="T1" fmla="*/ 2147483647 h 154"/>
              <a:gd name="T2" fmla="*/ 0 w 93"/>
              <a:gd name="T3" fmla="*/ 0 h 154"/>
              <a:gd name="T4" fmla="*/ 0 w 93"/>
              <a:gd name="T5" fmla="*/ 2147483647 h 154"/>
              <a:gd name="T6" fmla="*/ 0 w 93"/>
              <a:gd name="T7" fmla="*/ 2147483647 h 154"/>
              <a:gd name="T8" fmla="*/ 0 w 93"/>
              <a:gd name="T9" fmla="*/ 2147483647 h 154"/>
              <a:gd name="T10" fmla="*/ 2147483647 w 93"/>
              <a:gd name="T11" fmla="*/ 2147483647 h 154"/>
              <a:gd name="T12" fmla="*/ 2147483647 w 93"/>
              <a:gd name="T13" fmla="*/ 2147483647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154"/>
              <a:gd name="T23" fmla="*/ 93 w 93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154">
                <a:moveTo>
                  <a:pt x="93" y="61"/>
                </a:moveTo>
                <a:lnTo>
                  <a:pt x="0" y="0"/>
                </a:lnTo>
                <a:lnTo>
                  <a:pt x="0" y="42"/>
                </a:lnTo>
                <a:lnTo>
                  <a:pt x="0" y="91"/>
                </a:lnTo>
                <a:lnTo>
                  <a:pt x="0" y="154"/>
                </a:lnTo>
                <a:lnTo>
                  <a:pt x="42" y="154"/>
                </a:lnTo>
                <a:lnTo>
                  <a:pt x="93" y="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74" name="Freeform 287">
            <a:extLst>
              <a:ext uri="{FF2B5EF4-FFF2-40B4-BE49-F238E27FC236}">
                <a16:creationId xmlns:a16="http://schemas.microsoft.com/office/drawing/2014/main" id="{C7F0DD19-4647-0947-A3A2-AF9F49BE968A}"/>
              </a:ext>
            </a:extLst>
          </p:cNvPr>
          <p:cNvSpPr>
            <a:spLocks/>
          </p:cNvSpPr>
          <p:nvPr/>
        </p:nvSpPr>
        <p:spPr bwMode="auto">
          <a:xfrm>
            <a:off x="3344298" y="4198938"/>
            <a:ext cx="80962" cy="152400"/>
          </a:xfrm>
          <a:custGeom>
            <a:avLst/>
            <a:gdLst>
              <a:gd name="T0" fmla="*/ 2147483647 w 93"/>
              <a:gd name="T1" fmla="*/ 2147483647 h 154"/>
              <a:gd name="T2" fmla="*/ 0 w 93"/>
              <a:gd name="T3" fmla="*/ 0 h 154"/>
              <a:gd name="T4" fmla="*/ 0 w 93"/>
              <a:gd name="T5" fmla="*/ 2147483647 h 154"/>
              <a:gd name="T6" fmla="*/ 0 w 93"/>
              <a:gd name="T7" fmla="*/ 2147483647 h 154"/>
              <a:gd name="T8" fmla="*/ 0 w 93"/>
              <a:gd name="T9" fmla="*/ 2147483647 h 154"/>
              <a:gd name="T10" fmla="*/ 2147483647 w 93"/>
              <a:gd name="T11" fmla="*/ 2147483647 h 154"/>
              <a:gd name="T12" fmla="*/ 2147483647 w 93"/>
              <a:gd name="T13" fmla="*/ 2147483647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154"/>
              <a:gd name="T23" fmla="*/ 93 w 93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154">
                <a:moveTo>
                  <a:pt x="93" y="61"/>
                </a:moveTo>
                <a:lnTo>
                  <a:pt x="0" y="0"/>
                </a:lnTo>
                <a:lnTo>
                  <a:pt x="0" y="42"/>
                </a:lnTo>
                <a:lnTo>
                  <a:pt x="0" y="91"/>
                </a:lnTo>
                <a:lnTo>
                  <a:pt x="0" y="154"/>
                </a:lnTo>
                <a:lnTo>
                  <a:pt x="42" y="154"/>
                </a:lnTo>
                <a:lnTo>
                  <a:pt x="93" y="6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5" name="Freeform 288">
            <a:extLst>
              <a:ext uri="{FF2B5EF4-FFF2-40B4-BE49-F238E27FC236}">
                <a16:creationId xmlns:a16="http://schemas.microsoft.com/office/drawing/2014/main" id="{F4A3DCD6-5BE1-6747-A49E-B0B6D4FF3E6C}"/>
              </a:ext>
            </a:extLst>
          </p:cNvPr>
          <p:cNvSpPr>
            <a:spLocks/>
          </p:cNvSpPr>
          <p:nvPr/>
        </p:nvSpPr>
        <p:spPr bwMode="auto">
          <a:xfrm>
            <a:off x="3231585" y="4198938"/>
            <a:ext cx="111125" cy="152400"/>
          </a:xfrm>
          <a:custGeom>
            <a:avLst/>
            <a:gdLst>
              <a:gd name="T0" fmla="*/ 2147483647 w 130"/>
              <a:gd name="T1" fmla="*/ 0 h 154"/>
              <a:gd name="T2" fmla="*/ 2147483647 w 130"/>
              <a:gd name="T3" fmla="*/ 2147483647 h 154"/>
              <a:gd name="T4" fmla="*/ 2147483647 w 130"/>
              <a:gd name="T5" fmla="*/ 2147483647 h 154"/>
              <a:gd name="T6" fmla="*/ 2147483647 w 130"/>
              <a:gd name="T7" fmla="*/ 2147483647 h 154"/>
              <a:gd name="T8" fmla="*/ 2147483647 w 130"/>
              <a:gd name="T9" fmla="*/ 2147483647 h 154"/>
              <a:gd name="T10" fmla="*/ 2147483647 w 130"/>
              <a:gd name="T11" fmla="*/ 2147483647 h 154"/>
              <a:gd name="T12" fmla="*/ 2147483647 w 130"/>
              <a:gd name="T13" fmla="*/ 2147483647 h 154"/>
              <a:gd name="T14" fmla="*/ 0 w 130"/>
              <a:gd name="T15" fmla="*/ 2147483647 h 154"/>
              <a:gd name="T16" fmla="*/ 2147483647 w 130"/>
              <a:gd name="T17" fmla="*/ 0 h 154"/>
              <a:gd name="T18" fmla="*/ 2147483647 w 130"/>
              <a:gd name="T19" fmla="*/ 0 h 154"/>
              <a:gd name="T20" fmla="*/ 2147483647 w 130"/>
              <a:gd name="T21" fmla="*/ 0 h 1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154"/>
              <a:gd name="T35" fmla="*/ 130 w 130"/>
              <a:gd name="T36" fmla="*/ 154 h 1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154">
                <a:moveTo>
                  <a:pt x="130" y="0"/>
                </a:moveTo>
                <a:lnTo>
                  <a:pt x="130" y="42"/>
                </a:lnTo>
                <a:lnTo>
                  <a:pt x="130" y="91"/>
                </a:lnTo>
                <a:lnTo>
                  <a:pt x="130" y="154"/>
                </a:lnTo>
                <a:lnTo>
                  <a:pt x="67" y="129"/>
                </a:lnTo>
                <a:lnTo>
                  <a:pt x="67" y="154"/>
                </a:lnTo>
                <a:lnTo>
                  <a:pt x="42" y="154"/>
                </a:lnTo>
                <a:lnTo>
                  <a:pt x="0" y="61"/>
                </a:lnTo>
                <a:lnTo>
                  <a:pt x="17" y="0"/>
                </a:lnTo>
                <a:lnTo>
                  <a:pt x="111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76" name="Freeform 289">
            <a:extLst>
              <a:ext uri="{FF2B5EF4-FFF2-40B4-BE49-F238E27FC236}">
                <a16:creationId xmlns:a16="http://schemas.microsoft.com/office/drawing/2014/main" id="{A4A3B782-6CB3-4D44-9932-E80E8EBE8835}"/>
              </a:ext>
            </a:extLst>
          </p:cNvPr>
          <p:cNvSpPr>
            <a:spLocks/>
          </p:cNvSpPr>
          <p:nvPr/>
        </p:nvSpPr>
        <p:spPr bwMode="auto">
          <a:xfrm>
            <a:off x="3231585" y="4198938"/>
            <a:ext cx="111125" cy="152400"/>
          </a:xfrm>
          <a:custGeom>
            <a:avLst/>
            <a:gdLst>
              <a:gd name="T0" fmla="*/ 2147483647 w 130"/>
              <a:gd name="T1" fmla="*/ 0 h 154"/>
              <a:gd name="T2" fmla="*/ 2147483647 w 130"/>
              <a:gd name="T3" fmla="*/ 2147483647 h 154"/>
              <a:gd name="T4" fmla="*/ 2147483647 w 130"/>
              <a:gd name="T5" fmla="*/ 2147483647 h 154"/>
              <a:gd name="T6" fmla="*/ 2147483647 w 130"/>
              <a:gd name="T7" fmla="*/ 2147483647 h 154"/>
              <a:gd name="T8" fmla="*/ 2147483647 w 130"/>
              <a:gd name="T9" fmla="*/ 2147483647 h 154"/>
              <a:gd name="T10" fmla="*/ 2147483647 w 130"/>
              <a:gd name="T11" fmla="*/ 2147483647 h 154"/>
              <a:gd name="T12" fmla="*/ 2147483647 w 130"/>
              <a:gd name="T13" fmla="*/ 2147483647 h 154"/>
              <a:gd name="T14" fmla="*/ 0 w 130"/>
              <a:gd name="T15" fmla="*/ 2147483647 h 154"/>
              <a:gd name="T16" fmla="*/ 2147483647 w 130"/>
              <a:gd name="T17" fmla="*/ 0 h 154"/>
              <a:gd name="T18" fmla="*/ 2147483647 w 130"/>
              <a:gd name="T19" fmla="*/ 0 h 154"/>
              <a:gd name="T20" fmla="*/ 2147483647 w 130"/>
              <a:gd name="T21" fmla="*/ 0 h 1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154"/>
              <a:gd name="T35" fmla="*/ 130 w 130"/>
              <a:gd name="T36" fmla="*/ 154 h 1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154">
                <a:moveTo>
                  <a:pt x="130" y="0"/>
                </a:moveTo>
                <a:lnTo>
                  <a:pt x="130" y="42"/>
                </a:lnTo>
                <a:lnTo>
                  <a:pt x="130" y="91"/>
                </a:lnTo>
                <a:lnTo>
                  <a:pt x="130" y="154"/>
                </a:lnTo>
                <a:lnTo>
                  <a:pt x="67" y="129"/>
                </a:lnTo>
                <a:lnTo>
                  <a:pt x="67" y="154"/>
                </a:lnTo>
                <a:lnTo>
                  <a:pt x="42" y="154"/>
                </a:lnTo>
                <a:lnTo>
                  <a:pt x="0" y="61"/>
                </a:lnTo>
                <a:lnTo>
                  <a:pt x="17" y="0"/>
                </a:lnTo>
                <a:lnTo>
                  <a:pt x="111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7" name="Freeform 290">
            <a:extLst>
              <a:ext uri="{FF2B5EF4-FFF2-40B4-BE49-F238E27FC236}">
                <a16:creationId xmlns:a16="http://schemas.microsoft.com/office/drawing/2014/main" id="{758A5F81-BC5F-6441-929B-CD3708801078}"/>
              </a:ext>
            </a:extLst>
          </p:cNvPr>
          <p:cNvSpPr>
            <a:spLocks/>
          </p:cNvSpPr>
          <p:nvPr/>
        </p:nvSpPr>
        <p:spPr bwMode="auto">
          <a:xfrm>
            <a:off x="2839473" y="5162550"/>
            <a:ext cx="392112" cy="1487488"/>
          </a:xfrm>
          <a:custGeom>
            <a:avLst/>
            <a:gdLst>
              <a:gd name="T0" fmla="*/ 2147483647 w 450"/>
              <a:gd name="T1" fmla="*/ 2147483647 h 1512"/>
              <a:gd name="T2" fmla="*/ 2147483647 w 450"/>
              <a:gd name="T3" fmla="*/ 2147483647 h 1512"/>
              <a:gd name="T4" fmla="*/ 2147483647 w 450"/>
              <a:gd name="T5" fmla="*/ 2147483647 h 1512"/>
              <a:gd name="T6" fmla="*/ 2147483647 w 450"/>
              <a:gd name="T7" fmla="*/ 2147483647 h 1512"/>
              <a:gd name="T8" fmla="*/ 2147483647 w 450"/>
              <a:gd name="T9" fmla="*/ 2147483647 h 1512"/>
              <a:gd name="T10" fmla="*/ 2147483647 w 450"/>
              <a:gd name="T11" fmla="*/ 2147483647 h 1512"/>
              <a:gd name="T12" fmla="*/ 2147483647 w 450"/>
              <a:gd name="T13" fmla="*/ 2147483647 h 1512"/>
              <a:gd name="T14" fmla="*/ 2147483647 w 450"/>
              <a:gd name="T15" fmla="*/ 2147483647 h 1512"/>
              <a:gd name="T16" fmla="*/ 2147483647 w 450"/>
              <a:gd name="T17" fmla="*/ 2147483647 h 1512"/>
              <a:gd name="T18" fmla="*/ 2147483647 w 450"/>
              <a:gd name="T19" fmla="*/ 2147483647 h 1512"/>
              <a:gd name="T20" fmla="*/ 2147483647 w 450"/>
              <a:gd name="T21" fmla="*/ 2147483647 h 1512"/>
              <a:gd name="T22" fmla="*/ 2147483647 w 450"/>
              <a:gd name="T23" fmla="*/ 2147483647 h 1512"/>
              <a:gd name="T24" fmla="*/ 2147483647 w 450"/>
              <a:gd name="T25" fmla="*/ 2147483647 h 1512"/>
              <a:gd name="T26" fmla="*/ 2147483647 w 450"/>
              <a:gd name="T27" fmla="*/ 2147483647 h 1512"/>
              <a:gd name="T28" fmla="*/ 2147483647 w 450"/>
              <a:gd name="T29" fmla="*/ 2147483647 h 1512"/>
              <a:gd name="T30" fmla="*/ 2147483647 w 450"/>
              <a:gd name="T31" fmla="*/ 2147483647 h 1512"/>
              <a:gd name="T32" fmla="*/ 2147483647 w 450"/>
              <a:gd name="T33" fmla="*/ 2147483647 h 1512"/>
              <a:gd name="T34" fmla="*/ 2147483647 w 450"/>
              <a:gd name="T35" fmla="*/ 2147483647 h 1512"/>
              <a:gd name="T36" fmla="*/ 2147483647 w 450"/>
              <a:gd name="T37" fmla="*/ 2147483647 h 1512"/>
              <a:gd name="T38" fmla="*/ 2147483647 w 450"/>
              <a:gd name="T39" fmla="*/ 2147483647 h 1512"/>
              <a:gd name="T40" fmla="*/ 2147483647 w 450"/>
              <a:gd name="T41" fmla="*/ 2147483647 h 1512"/>
              <a:gd name="T42" fmla="*/ 2147483647 w 450"/>
              <a:gd name="T43" fmla="*/ 2147483647 h 1512"/>
              <a:gd name="T44" fmla="*/ 2147483647 w 450"/>
              <a:gd name="T45" fmla="*/ 2147483647 h 1512"/>
              <a:gd name="T46" fmla="*/ 2147483647 w 450"/>
              <a:gd name="T47" fmla="*/ 2147483647 h 1512"/>
              <a:gd name="T48" fmla="*/ 2147483647 w 450"/>
              <a:gd name="T49" fmla="*/ 2147483647 h 1512"/>
              <a:gd name="T50" fmla="*/ 2147483647 w 450"/>
              <a:gd name="T51" fmla="*/ 2147483647 h 1512"/>
              <a:gd name="T52" fmla="*/ 2147483647 w 450"/>
              <a:gd name="T53" fmla="*/ 2147483647 h 1512"/>
              <a:gd name="T54" fmla="*/ 2147483647 w 450"/>
              <a:gd name="T55" fmla="*/ 2147483647 h 1512"/>
              <a:gd name="T56" fmla="*/ 2147483647 w 450"/>
              <a:gd name="T57" fmla="*/ 2147483647 h 1512"/>
              <a:gd name="T58" fmla="*/ 2147483647 w 450"/>
              <a:gd name="T59" fmla="*/ 2147483647 h 1512"/>
              <a:gd name="T60" fmla="*/ 2147483647 w 450"/>
              <a:gd name="T61" fmla="*/ 2147483647 h 1512"/>
              <a:gd name="T62" fmla="*/ 2147483647 w 450"/>
              <a:gd name="T63" fmla="*/ 2147483647 h 1512"/>
              <a:gd name="T64" fmla="*/ 2147483647 w 450"/>
              <a:gd name="T65" fmla="*/ 2147483647 h 1512"/>
              <a:gd name="T66" fmla="*/ 2147483647 w 450"/>
              <a:gd name="T67" fmla="*/ 2147483647 h 1512"/>
              <a:gd name="T68" fmla="*/ 0 w 450"/>
              <a:gd name="T69" fmla="*/ 2147483647 h 15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0"/>
              <a:gd name="T106" fmla="*/ 0 h 1512"/>
              <a:gd name="T107" fmla="*/ 450 w 450"/>
              <a:gd name="T108" fmla="*/ 1512 h 15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0" h="1512">
                <a:moveTo>
                  <a:pt x="0" y="17"/>
                </a:moveTo>
                <a:lnTo>
                  <a:pt x="42" y="173"/>
                </a:lnTo>
                <a:lnTo>
                  <a:pt x="42" y="217"/>
                </a:lnTo>
                <a:lnTo>
                  <a:pt x="69" y="374"/>
                </a:lnTo>
                <a:lnTo>
                  <a:pt x="42" y="486"/>
                </a:lnTo>
                <a:lnTo>
                  <a:pt x="69" y="530"/>
                </a:lnTo>
                <a:lnTo>
                  <a:pt x="42" y="549"/>
                </a:lnTo>
                <a:lnTo>
                  <a:pt x="94" y="624"/>
                </a:lnTo>
                <a:lnTo>
                  <a:pt x="94" y="687"/>
                </a:lnTo>
                <a:lnTo>
                  <a:pt x="94" y="818"/>
                </a:lnTo>
                <a:lnTo>
                  <a:pt x="69" y="818"/>
                </a:lnTo>
                <a:lnTo>
                  <a:pt x="69" y="837"/>
                </a:lnTo>
                <a:lnTo>
                  <a:pt x="113" y="931"/>
                </a:lnTo>
                <a:lnTo>
                  <a:pt x="113" y="975"/>
                </a:lnTo>
                <a:lnTo>
                  <a:pt x="138" y="1024"/>
                </a:lnTo>
                <a:lnTo>
                  <a:pt x="138" y="994"/>
                </a:lnTo>
                <a:lnTo>
                  <a:pt x="155" y="1024"/>
                </a:lnTo>
                <a:lnTo>
                  <a:pt x="181" y="1106"/>
                </a:lnTo>
                <a:lnTo>
                  <a:pt x="138" y="1106"/>
                </a:lnTo>
                <a:lnTo>
                  <a:pt x="155" y="1181"/>
                </a:lnTo>
                <a:lnTo>
                  <a:pt x="155" y="1200"/>
                </a:lnTo>
                <a:lnTo>
                  <a:pt x="138" y="1224"/>
                </a:lnTo>
                <a:lnTo>
                  <a:pt x="199" y="1224"/>
                </a:lnTo>
                <a:lnTo>
                  <a:pt x="199" y="1287"/>
                </a:lnTo>
                <a:lnTo>
                  <a:pt x="181" y="1261"/>
                </a:lnTo>
                <a:lnTo>
                  <a:pt x="181" y="1287"/>
                </a:lnTo>
                <a:lnTo>
                  <a:pt x="199" y="1356"/>
                </a:lnTo>
                <a:lnTo>
                  <a:pt x="225" y="1356"/>
                </a:lnTo>
                <a:lnTo>
                  <a:pt x="225" y="1373"/>
                </a:lnTo>
                <a:lnTo>
                  <a:pt x="250" y="1356"/>
                </a:lnTo>
                <a:lnTo>
                  <a:pt x="250" y="1373"/>
                </a:lnTo>
                <a:lnTo>
                  <a:pt x="250" y="1417"/>
                </a:lnTo>
                <a:lnTo>
                  <a:pt x="267" y="1417"/>
                </a:lnTo>
                <a:lnTo>
                  <a:pt x="267" y="1400"/>
                </a:lnTo>
                <a:lnTo>
                  <a:pt x="294" y="1417"/>
                </a:lnTo>
                <a:lnTo>
                  <a:pt x="267" y="1417"/>
                </a:lnTo>
                <a:lnTo>
                  <a:pt x="267" y="1436"/>
                </a:lnTo>
                <a:lnTo>
                  <a:pt x="294" y="1468"/>
                </a:lnTo>
                <a:lnTo>
                  <a:pt x="294" y="1436"/>
                </a:lnTo>
                <a:lnTo>
                  <a:pt x="423" y="1512"/>
                </a:lnTo>
                <a:lnTo>
                  <a:pt x="423" y="1468"/>
                </a:lnTo>
                <a:lnTo>
                  <a:pt x="450" y="1468"/>
                </a:lnTo>
                <a:lnTo>
                  <a:pt x="450" y="1436"/>
                </a:lnTo>
                <a:lnTo>
                  <a:pt x="355" y="1436"/>
                </a:lnTo>
                <a:lnTo>
                  <a:pt x="311" y="1373"/>
                </a:lnTo>
                <a:lnTo>
                  <a:pt x="294" y="1373"/>
                </a:lnTo>
                <a:lnTo>
                  <a:pt x="267" y="1356"/>
                </a:lnTo>
                <a:lnTo>
                  <a:pt x="267" y="1224"/>
                </a:lnTo>
                <a:lnTo>
                  <a:pt x="250" y="1131"/>
                </a:lnTo>
                <a:lnTo>
                  <a:pt x="250" y="1156"/>
                </a:lnTo>
                <a:lnTo>
                  <a:pt x="225" y="1131"/>
                </a:lnTo>
                <a:lnTo>
                  <a:pt x="199" y="1068"/>
                </a:lnTo>
                <a:lnTo>
                  <a:pt x="199" y="1024"/>
                </a:lnTo>
                <a:lnTo>
                  <a:pt x="181" y="994"/>
                </a:lnTo>
                <a:lnTo>
                  <a:pt x="181" y="887"/>
                </a:lnTo>
                <a:lnTo>
                  <a:pt x="138" y="818"/>
                </a:lnTo>
                <a:lnTo>
                  <a:pt x="155" y="774"/>
                </a:lnTo>
                <a:lnTo>
                  <a:pt x="138" y="755"/>
                </a:lnTo>
                <a:lnTo>
                  <a:pt x="155" y="687"/>
                </a:lnTo>
                <a:lnTo>
                  <a:pt x="113" y="580"/>
                </a:lnTo>
                <a:lnTo>
                  <a:pt x="113" y="442"/>
                </a:lnTo>
                <a:lnTo>
                  <a:pt x="138" y="374"/>
                </a:lnTo>
                <a:lnTo>
                  <a:pt x="113" y="286"/>
                </a:lnTo>
                <a:lnTo>
                  <a:pt x="155" y="261"/>
                </a:lnTo>
                <a:lnTo>
                  <a:pt x="155" y="217"/>
                </a:lnTo>
                <a:lnTo>
                  <a:pt x="138" y="217"/>
                </a:lnTo>
                <a:lnTo>
                  <a:pt x="94" y="105"/>
                </a:lnTo>
                <a:lnTo>
                  <a:pt x="94" y="61"/>
                </a:lnTo>
                <a:lnTo>
                  <a:pt x="42" y="0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78" name="Freeform 291">
            <a:extLst>
              <a:ext uri="{FF2B5EF4-FFF2-40B4-BE49-F238E27FC236}">
                <a16:creationId xmlns:a16="http://schemas.microsoft.com/office/drawing/2014/main" id="{22700E34-BCD4-DE4E-ADA9-656DB3512658}"/>
              </a:ext>
            </a:extLst>
          </p:cNvPr>
          <p:cNvSpPr>
            <a:spLocks/>
          </p:cNvSpPr>
          <p:nvPr/>
        </p:nvSpPr>
        <p:spPr bwMode="auto">
          <a:xfrm>
            <a:off x="2839473" y="5162550"/>
            <a:ext cx="392112" cy="1487488"/>
          </a:xfrm>
          <a:custGeom>
            <a:avLst/>
            <a:gdLst>
              <a:gd name="T0" fmla="*/ 2147483647 w 450"/>
              <a:gd name="T1" fmla="*/ 2147483647 h 1512"/>
              <a:gd name="T2" fmla="*/ 2147483647 w 450"/>
              <a:gd name="T3" fmla="*/ 2147483647 h 1512"/>
              <a:gd name="T4" fmla="*/ 2147483647 w 450"/>
              <a:gd name="T5" fmla="*/ 2147483647 h 1512"/>
              <a:gd name="T6" fmla="*/ 2147483647 w 450"/>
              <a:gd name="T7" fmla="*/ 2147483647 h 1512"/>
              <a:gd name="T8" fmla="*/ 2147483647 w 450"/>
              <a:gd name="T9" fmla="*/ 2147483647 h 1512"/>
              <a:gd name="T10" fmla="*/ 2147483647 w 450"/>
              <a:gd name="T11" fmla="*/ 2147483647 h 1512"/>
              <a:gd name="T12" fmla="*/ 2147483647 w 450"/>
              <a:gd name="T13" fmla="*/ 2147483647 h 1512"/>
              <a:gd name="T14" fmla="*/ 2147483647 w 450"/>
              <a:gd name="T15" fmla="*/ 2147483647 h 1512"/>
              <a:gd name="T16" fmla="*/ 2147483647 w 450"/>
              <a:gd name="T17" fmla="*/ 2147483647 h 1512"/>
              <a:gd name="T18" fmla="*/ 2147483647 w 450"/>
              <a:gd name="T19" fmla="*/ 2147483647 h 1512"/>
              <a:gd name="T20" fmla="*/ 2147483647 w 450"/>
              <a:gd name="T21" fmla="*/ 2147483647 h 1512"/>
              <a:gd name="T22" fmla="*/ 2147483647 w 450"/>
              <a:gd name="T23" fmla="*/ 2147483647 h 1512"/>
              <a:gd name="T24" fmla="*/ 2147483647 w 450"/>
              <a:gd name="T25" fmla="*/ 2147483647 h 1512"/>
              <a:gd name="T26" fmla="*/ 2147483647 w 450"/>
              <a:gd name="T27" fmla="*/ 2147483647 h 1512"/>
              <a:gd name="T28" fmla="*/ 2147483647 w 450"/>
              <a:gd name="T29" fmla="*/ 2147483647 h 1512"/>
              <a:gd name="T30" fmla="*/ 2147483647 w 450"/>
              <a:gd name="T31" fmla="*/ 2147483647 h 1512"/>
              <a:gd name="T32" fmla="*/ 2147483647 w 450"/>
              <a:gd name="T33" fmla="*/ 2147483647 h 1512"/>
              <a:gd name="T34" fmla="*/ 2147483647 w 450"/>
              <a:gd name="T35" fmla="*/ 2147483647 h 1512"/>
              <a:gd name="T36" fmla="*/ 2147483647 w 450"/>
              <a:gd name="T37" fmla="*/ 2147483647 h 1512"/>
              <a:gd name="T38" fmla="*/ 2147483647 w 450"/>
              <a:gd name="T39" fmla="*/ 2147483647 h 1512"/>
              <a:gd name="T40" fmla="*/ 2147483647 w 450"/>
              <a:gd name="T41" fmla="*/ 2147483647 h 1512"/>
              <a:gd name="T42" fmla="*/ 2147483647 w 450"/>
              <a:gd name="T43" fmla="*/ 2147483647 h 1512"/>
              <a:gd name="T44" fmla="*/ 2147483647 w 450"/>
              <a:gd name="T45" fmla="*/ 2147483647 h 1512"/>
              <a:gd name="T46" fmla="*/ 2147483647 w 450"/>
              <a:gd name="T47" fmla="*/ 2147483647 h 1512"/>
              <a:gd name="T48" fmla="*/ 2147483647 w 450"/>
              <a:gd name="T49" fmla="*/ 2147483647 h 1512"/>
              <a:gd name="T50" fmla="*/ 2147483647 w 450"/>
              <a:gd name="T51" fmla="*/ 2147483647 h 1512"/>
              <a:gd name="T52" fmla="*/ 2147483647 w 450"/>
              <a:gd name="T53" fmla="*/ 2147483647 h 1512"/>
              <a:gd name="T54" fmla="*/ 2147483647 w 450"/>
              <a:gd name="T55" fmla="*/ 2147483647 h 1512"/>
              <a:gd name="T56" fmla="*/ 2147483647 w 450"/>
              <a:gd name="T57" fmla="*/ 2147483647 h 1512"/>
              <a:gd name="T58" fmla="*/ 2147483647 w 450"/>
              <a:gd name="T59" fmla="*/ 2147483647 h 1512"/>
              <a:gd name="T60" fmla="*/ 2147483647 w 450"/>
              <a:gd name="T61" fmla="*/ 2147483647 h 1512"/>
              <a:gd name="T62" fmla="*/ 2147483647 w 450"/>
              <a:gd name="T63" fmla="*/ 2147483647 h 1512"/>
              <a:gd name="T64" fmla="*/ 2147483647 w 450"/>
              <a:gd name="T65" fmla="*/ 2147483647 h 1512"/>
              <a:gd name="T66" fmla="*/ 2147483647 w 450"/>
              <a:gd name="T67" fmla="*/ 2147483647 h 1512"/>
              <a:gd name="T68" fmla="*/ 0 w 450"/>
              <a:gd name="T69" fmla="*/ 2147483647 h 15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0"/>
              <a:gd name="T106" fmla="*/ 0 h 1512"/>
              <a:gd name="T107" fmla="*/ 450 w 450"/>
              <a:gd name="T108" fmla="*/ 1512 h 15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0" h="1512">
                <a:moveTo>
                  <a:pt x="0" y="17"/>
                </a:moveTo>
                <a:lnTo>
                  <a:pt x="42" y="173"/>
                </a:lnTo>
                <a:lnTo>
                  <a:pt x="42" y="217"/>
                </a:lnTo>
                <a:lnTo>
                  <a:pt x="69" y="374"/>
                </a:lnTo>
                <a:lnTo>
                  <a:pt x="42" y="486"/>
                </a:lnTo>
                <a:lnTo>
                  <a:pt x="69" y="530"/>
                </a:lnTo>
                <a:lnTo>
                  <a:pt x="42" y="549"/>
                </a:lnTo>
                <a:lnTo>
                  <a:pt x="94" y="624"/>
                </a:lnTo>
                <a:lnTo>
                  <a:pt x="94" y="687"/>
                </a:lnTo>
                <a:lnTo>
                  <a:pt x="94" y="818"/>
                </a:lnTo>
                <a:lnTo>
                  <a:pt x="69" y="818"/>
                </a:lnTo>
                <a:lnTo>
                  <a:pt x="69" y="837"/>
                </a:lnTo>
                <a:lnTo>
                  <a:pt x="113" y="931"/>
                </a:lnTo>
                <a:lnTo>
                  <a:pt x="113" y="975"/>
                </a:lnTo>
                <a:lnTo>
                  <a:pt x="138" y="1024"/>
                </a:lnTo>
                <a:lnTo>
                  <a:pt x="138" y="994"/>
                </a:lnTo>
                <a:lnTo>
                  <a:pt x="155" y="1024"/>
                </a:lnTo>
                <a:lnTo>
                  <a:pt x="181" y="1106"/>
                </a:lnTo>
                <a:lnTo>
                  <a:pt x="138" y="1106"/>
                </a:lnTo>
                <a:lnTo>
                  <a:pt x="155" y="1181"/>
                </a:lnTo>
                <a:lnTo>
                  <a:pt x="155" y="1200"/>
                </a:lnTo>
                <a:lnTo>
                  <a:pt x="138" y="1224"/>
                </a:lnTo>
                <a:lnTo>
                  <a:pt x="199" y="1224"/>
                </a:lnTo>
                <a:lnTo>
                  <a:pt x="199" y="1287"/>
                </a:lnTo>
                <a:lnTo>
                  <a:pt x="181" y="1261"/>
                </a:lnTo>
                <a:lnTo>
                  <a:pt x="181" y="1287"/>
                </a:lnTo>
                <a:lnTo>
                  <a:pt x="199" y="1356"/>
                </a:lnTo>
                <a:lnTo>
                  <a:pt x="225" y="1356"/>
                </a:lnTo>
                <a:lnTo>
                  <a:pt x="225" y="1373"/>
                </a:lnTo>
                <a:lnTo>
                  <a:pt x="250" y="1356"/>
                </a:lnTo>
                <a:lnTo>
                  <a:pt x="250" y="1373"/>
                </a:lnTo>
                <a:lnTo>
                  <a:pt x="250" y="1417"/>
                </a:lnTo>
                <a:lnTo>
                  <a:pt x="267" y="1417"/>
                </a:lnTo>
                <a:lnTo>
                  <a:pt x="267" y="1400"/>
                </a:lnTo>
                <a:lnTo>
                  <a:pt x="294" y="1417"/>
                </a:lnTo>
                <a:lnTo>
                  <a:pt x="267" y="1417"/>
                </a:lnTo>
                <a:lnTo>
                  <a:pt x="267" y="1436"/>
                </a:lnTo>
                <a:lnTo>
                  <a:pt x="294" y="1468"/>
                </a:lnTo>
                <a:lnTo>
                  <a:pt x="294" y="1436"/>
                </a:lnTo>
                <a:lnTo>
                  <a:pt x="423" y="1512"/>
                </a:lnTo>
                <a:lnTo>
                  <a:pt x="423" y="1468"/>
                </a:lnTo>
                <a:lnTo>
                  <a:pt x="450" y="1468"/>
                </a:lnTo>
                <a:lnTo>
                  <a:pt x="450" y="1436"/>
                </a:lnTo>
                <a:lnTo>
                  <a:pt x="355" y="1436"/>
                </a:lnTo>
                <a:lnTo>
                  <a:pt x="311" y="1373"/>
                </a:lnTo>
                <a:lnTo>
                  <a:pt x="294" y="1373"/>
                </a:lnTo>
                <a:lnTo>
                  <a:pt x="267" y="1356"/>
                </a:lnTo>
                <a:lnTo>
                  <a:pt x="267" y="1224"/>
                </a:lnTo>
                <a:lnTo>
                  <a:pt x="250" y="1131"/>
                </a:lnTo>
                <a:lnTo>
                  <a:pt x="250" y="1156"/>
                </a:lnTo>
                <a:lnTo>
                  <a:pt x="225" y="1131"/>
                </a:lnTo>
                <a:lnTo>
                  <a:pt x="199" y="1068"/>
                </a:lnTo>
                <a:lnTo>
                  <a:pt x="199" y="1024"/>
                </a:lnTo>
                <a:lnTo>
                  <a:pt x="181" y="994"/>
                </a:lnTo>
                <a:lnTo>
                  <a:pt x="181" y="887"/>
                </a:lnTo>
                <a:lnTo>
                  <a:pt x="138" y="818"/>
                </a:lnTo>
                <a:lnTo>
                  <a:pt x="155" y="774"/>
                </a:lnTo>
                <a:lnTo>
                  <a:pt x="138" y="755"/>
                </a:lnTo>
                <a:lnTo>
                  <a:pt x="155" y="687"/>
                </a:lnTo>
                <a:lnTo>
                  <a:pt x="113" y="580"/>
                </a:lnTo>
                <a:lnTo>
                  <a:pt x="113" y="442"/>
                </a:lnTo>
                <a:lnTo>
                  <a:pt x="138" y="374"/>
                </a:lnTo>
                <a:lnTo>
                  <a:pt x="113" y="286"/>
                </a:lnTo>
                <a:lnTo>
                  <a:pt x="155" y="261"/>
                </a:lnTo>
                <a:lnTo>
                  <a:pt x="155" y="217"/>
                </a:lnTo>
                <a:lnTo>
                  <a:pt x="138" y="217"/>
                </a:lnTo>
                <a:lnTo>
                  <a:pt x="94" y="105"/>
                </a:lnTo>
                <a:lnTo>
                  <a:pt x="94" y="61"/>
                </a:lnTo>
                <a:lnTo>
                  <a:pt x="42" y="0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9" name="Freeform 292">
            <a:extLst>
              <a:ext uri="{FF2B5EF4-FFF2-40B4-BE49-F238E27FC236}">
                <a16:creationId xmlns:a16="http://schemas.microsoft.com/office/drawing/2014/main" id="{045A8CC9-3A6A-6C46-BB64-DE0D5133AF17}"/>
              </a:ext>
            </a:extLst>
          </p:cNvPr>
          <p:cNvSpPr>
            <a:spLocks/>
          </p:cNvSpPr>
          <p:nvPr/>
        </p:nvSpPr>
        <p:spPr bwMode="auto">
          <a:xfrm>
            <a:off x="2861698" y="4832350"/>
            <a:ext cx="404812" cy="544513"/>
          </a:xfrm>
          <a:custGeom>
            <a:avLst/>
            <a:gdLst>
              <a:gd name="T0" fmla="*/ 0 w 467"/>
              <a:gd name="T1" fmla="*/ 2147483647 h 555"/>
              <a:gd name="T2" fmla="*/ 2147483647 w 467"/>
              <a:gd name="T3" fmla="*/ 2147483647 h 555"/>
              <a:gd name="T4" fmla="*/ 2147483647 w 467"/>
              <a:gd name="T5" fmla="*/ 2147483647 h 555"/>
              <a:gd name="T6" fmla="*/ 2147483647 w 467"/>
              <a:gd name="T7" fmla="*/ 2147483647 h 555"/>
              <a:gd name="T8" fmla="*/ 2147483647 w 467"/>
              <a:gd name="T9" fmla="*/ 2147483647 h 555"/>
              <a:gd name="T10" fmla="*/ 2147483647 w 467"/>
              <a:gd name="T11" fmla="*/ 2147483647 h 555"/>
              <a:gd name="T12" fmla="*/ 2147483647 w 467"/>
              <a:gd name="T13" fmla="*/ 2147483647 h 555"/>
              <a:gd name="T14" fmla="*/ 2147483647 w 467"/>
              <a:gd name="T15" fmla="*/ 2147483647 h 555"/>
              <a:gd name="T16" fmla="*/ 2147483647 w 467"/>
              <a:gd name="T17" fmla="*/ 2147483647 h 555"/>
              <a:gd name="T18" fmla="*/ 2147483647 w 467"/>
              <a:gd name="T19" fmla="*/ 2147483647 h 555"/>
              <a:gd name="T20" fmla="*/ 2147483647 w 467"/>
              <a:gd name="T21" fmla="*/ 2147483647 h 555"/>
              <a:gd name="T22" fmla="*/ 2147483647 w 467"/>
              <a:gd name="T23" fmla="*/ 2147483647 h 555"/>
              <a:gd name="T24" fmla="*/ 2147483647 w 467"/>
              <a:gd name="T25" fmla="*/ 2147483647 h 555"/>
              <a:gd name="T26" fmla="*/ 2147483647 w 467"/>
              <a:gd name="T27" fmla="*/ 2147483647 h 555"/>
              <a:gd name="T28" fmla="*/ 2147483647 w 467"/>
              <a:gd name="T29" fmla="*/ 2147483647 h 555"/>
              <a:gd name="T30" fmla="*/ 2147483647 w 467"/>
              <a:gd name="T31" fmla="*/ 2147483647 h 555"/>
              <a:gd name="T32" fmla="*/ 2147483647 w 467"/>
              <a:gd name="T33" fmla="*/ 2147483647 h 555"/>
              <a:gd name="T34" fmla="*/ 2147483647 w 467"/>
              <a:gd name="T35" fmla="*/ 2147483647 h 555"/>
              <a:gd name="T36" fmla="*/ 2147483647 w 467"/>
              <a:gd name="T37" fmla="*/ 2147483647 h 555"/>
              <a:gd name="T38" fmla="*/ 2147483647 w 467"/>
              <a:gd name="T39" fmla="*/ 2147483647 h 555"/>
              <a:gd name="T40" fmla="*/ 2147483647 w 467"/>
              <a:gd name="T41" fmla="*/ 2147483647 h 555"/>
              <a:gd name="T42" fmla="*/ 2147483647 w 467"/>
              <a:gd name="T43" fmla="*/ 2147483647 h 555"/>
              <a:gd name="T44" fmla="*/ 2147483647 w 467"/>
              <a:gd name="T45" fmla="*/ 2147483647 h 555"/>
              <a:gd name="T46" fmla="*/ 2147483647 w 467"/>
              <a:gd name="T47" fmla="*/ 2147483647 h 555"/>
              <a:gd name="T48" fmla="*/ 2147483647 w 467"/>
              <a:gd name="T49" fmla="*/ 0 h 555"/>
              <a:gd name="T50" fmla="*/ 2147483647 w 467"/>
              <a:gd name="T51" fmla="*/ 0 h 555"/>
              <a:gd name="T52" fmla="*/ 2147483647 w 467"/>
              <a:gd name="T53" fmla="*/ 2147483647 h 555"/>
              <a:gd name="T54" fmla="*/ 0 w 467"/>
              <a:gd name="T55" fmla="*/ 2147483647 h 5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7"/>
              <a:gd name="T85" fmla="*/ 0 h 555"/>
              <a:gd name="T86" fmla="*/ 467 w 467"/>
              <a:gd name="T87" fmla="*/ 555 h 55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7" h="555">
                <a:moveTo>
                  <a:pt x="0" y="50"/>
                </a:moveTo>
                <a:lnTo>
                  <a:pt x="17" y="111"/>
                </a:lnTo>
                <a:lnTo>
                  <a:pt x="17" y="267"/>
                </a:lnTo>
                <a:lnTo>
                  <a:pt x="42" y="286"/>
                </a:lnTo>
                <a:lnTo>
                  <a:pt x="17" y="336"/>
                </a:lnTo>
                <a:lnTo>
                  <a:pt x="67" y="399"/>
                </a:lnTo>
                <a:lnTo>
                  <a:pt x="67" y="443"/>
                </a:lnTo>
                <a:lnTo>
                  <a:pt x="111" y="555"/>
                </a:lnTo>
                <a:lnTo>
                  <a:pt x="130" y="555"/>
                </a:lnTo>
                <a:lnTo>
                  <a:pt x="174" y="511"/>
                </a:lnTo>
                <a:lnTo>
                  <a:pt x="242" y="536"/>
                </a:lnTo>
                <a:lnTo>
                  <a:pt x="286" y="536"/>
                </a:lnTo>
                <a:lnTo>
                  <a:pt x="311" y="424"/>
                </a:lnTo>
                <a:lnTo>
                  <a:pt x="423" y="399"/>
                </a:lnTo>
                <a:lnTo>
                  <a:pt x="440" y="443"/>
                </a:lnTo>
                <a:lnTo>
                  <a:pt x="467" y="355"/>
                </a:lnTo>
                <a:lnTo>
                  <a:pt x="423" y="311"/>
                </a:lnTo>
                <a:lnTo>
                  <a:pt x="423" y="286"/>
                </a:lnTo>
                <a:lnTo>
                  <a:pt x="360" y="267"/>
                </a:lnTo>
                <a:lnTo>
                  <a:pt x="360" y="248"/>
                </a:lnTo>
                <a:lnTo>
                  <a:pt x="360" y="224"/>
                </a:lnTo>
                <a:lnTo>
                  <a:pt x="330" y="180"/>
                </a:lnTo>
                <a:lnTo>
                  <a:pt x="174" y="111"/>
                </a:lnTo>
                <a:lnTo>
                  <a:pt x="154" y="67"/>
                </a:lnTo>
                <a:lnTo>
                  <a:pt x="154" y="0"/>
                </a:lnTo>
                <a:lnTo>
                  <a:pt x="86" y="0"/>
                </a:lnTo>
                <a:lnTo>
                  <a:pt x="42" y="67"/>
                </a:lnTo>
                <a:lnTo>
                  <a:pt x="0" y="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80" name="Freeform 293">
            <a:extLst>
              <a:ext uri="{FF2B5EF4-FFF2-40B4-BE49-F238E27FC236}">
                <a16:creationId xmlns:a16="http://schemas.microsoft.com/office/drawing/2014/main" id="{4450A997-A9A7-134D-82DE-897541AE0BA6}"/>
              </a:ext>
            </a:extLst>
          </p:cNvPr>
          <p:cNvSpPr>
            <a:spLocks/>
          </p:cNvSpPr>
          <p:nvPr/>
        </p:nvSpPr>
        <p:spPr bwMode="auto">
          <a:xfrm>
            <a:off x="2861698" y="4832350"/>
            <a:ext cx="404812" cy="544513"/>
          </a:xfrm>
          <a:custGeom>
            <a:avLst/>
            <a:gdLst>
              <a:gd name="T0" fmla="*/ 0 w 467"/>
              <a:gd name="T1" fmla="*/ 2147483647 h 555"/>
              <a:gd name="T2" fmla="*/ 2147483647 w 467"/>
              <a:gd name="T3" fmla="*/ 2147483647 h 555"/>
              <a:gd name="T4" fmla="*/ 2147483647 w 467"/>
              <a:gd name="T5" fmla="*/ 2147483647 h 555"/>
              <a:gd name="T6" fmla="*/ 2147483647 w 467"/>
              <a:gd name="T7" fmla="*/ 2147483647 h 555"/>
              <a:gd name="T8" fmla="*/ 2147483647 w 467"/>
              <a:gd name="T9" fmla="*/ 2147483647 h 555"/>
              <a:gd name="T10" fmla="*/ 2147483647 w 467"/>
              <a:gd name="T11" fmla="*/ 2147483647 h 555"/>
              <a:gd name="T12" fmla="*/ 2147483647 w 467"/>
              <a:gd name="T13" fmla="*/ 2147483647 h 555"/>
              <a:gd name="T14" fmla="*/ 2147483647 w 467"/>
              <a:gd name="T15" fmla="*/ 2147483647 h 555"/>
              <a:gd name="T16" fmla="*/ 2147483647 w 467"/>
              <a:gd name="T17" fmla="*/ 2147483647 h 555"/>
              <a:gd name="T18" fmla="*/ 2147483647 w 467"/>
              <a:gd name="T19" fmla="*/ 2147483647 h 555"/>
              <a:gd name="T20" fmla="*/ 2147483647 w 467"/>
              <a:gd name="T21" fmla="*/ 2147483647 h 555"/>
              <a:gd name="T22" fmla="*/ 2147483647 w 467"/>
              <a:gd name="T23" fmla="*/ 2147483647 h 555"/>
              <a:gd name="T24" fmla="*/ 2147483647 w 467"/>
              <a:gd name="T25" fmla="*/ 2147483647 h 555"/>
              <a:gd name="T26" fmla="*/ 2147483647 w 467"/>
              <a:gd name="T27" fmla="*/ 2147483647 h 555"/>
              <a:gd name="T28" fmla="*/ 2147483647 w 467"/>
              <a:gd name="T29" fmla="*/ 2147483647 h 555"/>
              <a:gd name="T30" fmla="*/ 2147483647 w 467"/>
              <a:gd name="T31" fmla="*/ 2147483647 h 555"/>
              <a:gd name="T32" fmla="*/ 2147483647 w 467"/>
              <a:gd name="T33" fmla="*/ 2147483647 h 555"/>
              <a:gd name="T34" fmla="*/ 2147483647 w 467"/>
              <a:gd name="T35" fmla="*/ 2147483647 h 555"/>
              <a:gd name="T36" fmla="*/ 2147483647 w 467"/>
              <a:gd name="T37" fmla="*/ 2147483647 h 555"/>
              <a:gd name="T38" fmla="*/ 2147483647 w 467"/>
              <a:gd name="T39" fmla="*/ 2147483647 h 555"/>
              <a:gd name="T40" fmla="*/ 2147483647 w 467"/>
              <a:gd name="T41" fmla="*/ 2147483647 h 555"/>
              <a:gd name="T42" fmla="*/ 2147483647 w 467"/>
              <a:gd name="T43" fmla="*/ 2147483647 h 555"/>
              <a:gd name="T44" fmla="*/ 2147483647 w 467"/>
              <a:gd name="T45" fmla="*/ 2147483647 h 555"/>
              <a:gd name="T46" fmla="*/ 2147483647 w 467"/>
              <a:gd name="T47" fmla="*/ 2147483647 h 555"/>
              <a:gd name="T48" fmla="*/ 2147483647 w 467"/>
              <a:gd name="T49" fmla="*/ 0 h 555"/>
              <a:gd name="T50" fmla="*/ 2147483647 w 467"/>
              <a:gd name="T51" fmla="*/ 0 h 555"/>
              <a:gd name="T52" fmla="*/ 2147483647 w 467"/>
              <a:gd name="T53" fmla="*/ 2147483647 h 555"/>
              <a:gd name="T54" fmla="*/ 0 w 467"/>
              <a:gd name="T55" fmla="*/ 2147483647 h 5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7"/>
              <a:gd name="T85" fmla="*/ 0 h 555"/>
              <a:gd name="T86" fmla="*/ 467 w 467"/>
              <a:gd name="T87" fmla="*/ 555 h 55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7" h="555">
                <a:moveTo>
                  <a:pt x="0" y="50"/>
                </a:moveTo>
                <a:lnTo>
                  <a:pt x="17" y="111"/>
                </a:lnTo>
                <a:lnTo>
                  <a:pt x="17" y="267"/>
                </a:lnTo>
                <a:lnTo>
                  <a:pt x="42" y="286"/>
                </a:lnTo>
                <a:lnTo>
                  <a:pt x="17" y="336"/>
                </a:lnTo>
                <a:lnTo>
                  <a:pt x="67" y="399"/>
                </a:lnTo>
                <a:lnTo>
                  <a:pt x="67" y="443"/>
                </a:lnTo>
                <a:lnTo>
                  <a:pt x="111" y="555"/>
                </a:lnTo>
                <a:lnTo>
                  <a:pt x="130" y="555"/>
                </a:lnTo>
                <a:lnTo>
                  <a:pt x="174" y="511"/>
                </a:lnTo>
                <a:lnTo>
                  <a:pt x="242" y="536"/>
                </a:lnTo>
                <a:lnTo>
                  <a:pt x="286" y="536"/>
                </a:lnTo>
                <a:lnTo>
                  <a:pt x="311" y="424"/>
                </a:lnTo>
                <a:lnTo>
                  <a:pt x="423" y="399"/>
                </a:lnTo>
                <a:lnTo>
                  <a:pt x="440" y="443"/>
                </a:lnTo>
                <a:lnTo>
                  <a:pt x="467" y="355"/>
                </a:lnTo>
                <a:lnTo>
                  <a:pt x="423" y="311"/>
                </a:lnTo>
                <a:lnTo>
                  <a:pt x="423" y="286"/>
                </a:lnTo>
                <a:lnTo>
                  <a:pt x="360" y="267"/>
                </a:lnTo>
                <a:lnTo>
                  <a:pt x="360" y="248"/>
                </a:lnTo>
                <a:lnTo>
                  <a:pt x="360" y="224"/>
                </a:lnTo>
                <a:lnTo>
                  <a:pt x="330" y="180"/>
                </a:lnTo>
                <a:lnTo>
                  <a:pt x="174" y="111"/>
                </a:lnTo>
                <a:lnTo>
                  <a:pt x="154" y="67"/>
                </a:lnTo>
                <a:lnTo>
                  <a:pt x="154" y="0"/>
                </a:lnTo>
                <a:lnTo>
                  <a:pt x="86" y="0"/>
                </a:lnTo>
                <a:lnTo>
                  <a:pt x="42" y="67"/>
                </a:lnTo>
                <a:lnTo>
                  <a:pt x="0" y="5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1" name="Freeform 294">
            <a:extLst>
              <a:ext uri="{FF2B5EF4-FFF2-40B4-BE49-F238E27FC236}">
                <a16:creationId xmlns:a16="http://schemas.microsoft.com/office/drawing/2014/main" id="{F528DFB4-01FD-DD40-8A42-783438F239C9}"/>
              </a:ext>
            </a:extLst>
          </p:cNvPr>
          <p:cNvSpPr>
            <a:spLocks/>
          </p:cNvSpPr>
          <p:nvPr/>
        </p:nvSpPr>
        <p:spPr bwMode="auto">
          <a:xfrm>
            <a:off x="3110935" y="5226050"/>
            <a:ext cx="269875" cy="355600"/>
          </a:xfrm>
          <a:custGeom>
            <a:avLst/>
            <a:gdLst>
              <a:gd name="T0" fmla="*/ 2147483647 w 311"/>
              <a:gd name="T1" fmla="*/ 2147483647 h 362"/>
              <a:gd name="T2" fmla="*/ 2147483647 w 311"/>
              <a:gd name="T3" fmla="*/ 2147483647 h 362"/>
              <a:gd name="T4" fmla="*/ 2147483647 w 311"/>
              <a:gd name="T5" fmla="*/ 2147483647 h 362"/>
              <a:gd name="T6" fmla="*/ 2147483647 w 311"/>
              <a:gd name="T7" fmla="*/ 2147483647 h 362"/>
              <a:gd name="T8" fmla="*/ 2147483647 w 311"/>
              <a:gd name="T9" fmla="*/ 2147483647 h 362"/>
              <a:gd name="T10" fmla="*/ 2147483647 w 311"/>
              <a:gd name="T11" fmla="*/ 2147483647 h 362"/>
              <a:gd name="T12" fmla="*/ 2147483647 w 311"/>
              <a:gd name="T13" fmla="*/ 2147483647 h 362"/>
              <a:gd name="T14" fmla="*/ 2147483647 w 311"/>
              <a:gd name="T15" fmla="*/ 2147483647 h 362"/>
              <a:gd name="T16" fmla="*/ 2147483647 w 311"/>
              <a:gd name="T17" fmla="*/ 2147483647 h 362"/>
              <a:gd name="T18" fmla="*/ 0 w 311"/>
              <a:gd name="T19" fmla="*/ 2147483647 h 362"/>
              <a:gd name="T20" fmla="*/ 2147483647 w 311"/>
              <a:gd name="T21" fmla="*/ 2147483647 h 362"/>
              <a:gd name="T22" fmla="*/ 2147483647 w 311"/>
              <a:gd name="T23" fmla="*/ 0 h 362"/>
              <a:gd name="T24" fmla="*/ 2147483647 w 311"/>
              <a:gd name="T25" fmla="*/ 2147483647 h 362"/>
              <a:gd name="T26" fmla="*/ 2147483647 w 311"/>
              <a:gd name="T27" fmla="*/ 2147483647 h 362"/>
              <a:gd name="T28" fmla="*/ 2147483647 w 311"/>
              <a:gd name="T29" fmla="*/ 2147483647 h 362"/>
              <a:gd name="T30" fmla="*/ 2147483647 w 311"/>
              <a:gd name="T31" fmla="*/ 2147483647 h 362"/>
              <a:gd name="T32" fmla="*/ 2147483647 w 311"/>
              <a:gd name="T33" fmla="*/ 2147483647 h 362"/>
              <a:gd name="T34" fmla="*/ 2147483647 w 311"/>
              <a:gd name="T35" fmla="*/ 2147483647 h 362"/>
              <a:gd name="T36" fmla="*/ 2147483647 w 311"/>
              <a:gd name="T37" fmla="*/ 2147483647 h 3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1"/>
              <a:gd name="T58" fmla="*/ 0 h 362"/>
              <a:gd name="T59" fmla="*/ 311 w 311"/>
              <a:gd name="T60" fmla="*/ 362 h 3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1" h="362">
                <a:moveTo>
                  <a:pt x="311" y="267"/>
                </a:moveTo>
                <a:lnTo>
                  <a:pt x="311" y="311"/>
                </a:lnTo>
                <a:lnTo>
                  <a:pt x="292" y="362"/>
                </a:lnTo>
                <a:lnTo>
                  <a:pt x="267" y="362"/>
                </a:lnTo>
                <a:lnTo>
                  <a:pt x="179" y="330"/>
                </a:lnTo>
                <a:lnTo>
                  <a:pt x="204" y="292"/>
                </a:lnTo>
                <a:lnTo>
                  <a:pt x="204" y="250"/>
                </a:lnTo>
                <a:lnTo>
                  <a:pt x="135" y="223"/>
                </a:lnTo>
                <a:lnTo>
                  <a:pt x="91" y="198"/>
                </a:lnTo>
                <a:lnTo>
                  <a:pt x="0" y="137"/>
                </a:lnTo>
                <a:lnTo>
                  <a:pt x="25" y="25"/>
                </a:lnTo>
                <a:lnTo>
                  <a:pt x="135" y="0"/>
                </a:lnTo>
                <a:lnTo>
                  <a:pt x="154" y="42"/>
                </a:lnTo>
                <a:lnTo>
                  <a:pt x="179" y="110"/>
                </a:lnTo>
                <a:lnTo>
                  <a:pt x="248" y="137"/>
                </a:lnTo>
                <a:lnTo>
                  <a:pt x="267" y="137"/>
                </a:lnTo>
                <a:lnTo>
                  <a:pt x="267" y="198"/>
                </a:lnTo>
                <a:lnTo>
                  <a:pt x="311" y="198"/>
                </a:lnTo>
                <a:lnTo>
                  <a:pt x="311" y="2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82" name="Freeform 295">
            <a:extLst>
              <a:ext uri="{FF2B5EF4-FFF2-40B4-BE49-F238E27FC236}">
                <a16:creationId xmlns:a16="http://schemas.microsoft.com/office/drawing/2014/main" id="{2017217C-D955-6547-A66B-F70E4C2552C3}"/>
              </a:ext>
            </a:extLst>
          </p:cNvPr>
          <p:cNvSpPr>
            <a:spLocks/>
          </p:cNvSpPr>
          <p:nvPr/>
        </p:nvSpPr>
        <p:spPr bwMode="auto">
          <a:xfrm>
            <a:off x="3110935" y="5226050"/>
            <a:ext cx="269875" cy="355600"/>
          </a:xfrm>
          <a:custGeom>
            <a:avLst/>
            <a:gdLst>
              <a:gd name="T0" fmla="*/ 2147483647 w 311"/>
              <a:gd name="T1" fmla="*/ 2147483647 h 362"/>
              <a:gd name="T2" fmla="*/ 2147483647 w 311"/>
              <a:gd name="T3" fmla="*/ 2147483647 h 362"/>
              <a:gd name="T4" fmla="*/ 2147483647 w 311"/>
              <a:gd name="T5" fmla="*/ 2147483647 h 362"/>
              <a:gd name="T6" fmla="*/ 2147483647 w 311"/>
              <a:gd name="T7" fmla="*/ 2147483647 h 362"/>
              <a:gd name="T8" fmla="*/ 2147483647 w 311"/>
              <a:gd name="T9" fmla="*/ 2147483647 h 362"/>
              <a:gd name="T10" fmla="*/ 2147483647 w 311"/>
              <a:gd name="T11" fmla="*/ 2147483647 h 362"/>
              <a:gd name="T12" fmla="*/ 2147483647 w 311"/>
              <a:gd name="T13" fmla="*/ 2147483647 h 362"/>
              <a:gd name="T14" fmla="*/ 2147483647 w 311"/>
              <a:gd name="T15" fmla="*/ 2147483647 h 362"/>
              <a:gd name="T16" fmla="*/ 2147483647 w 311"/>
              <a:gd name="T17" fmla="*/ 2147483647 h 362"/>
              <a:gd name="T18" fmla="*/ 0 w 311"/>
              <a:gd name="T19" fmla="*/ 2147483647 h 362"/>
              <a:gd name="T20" fmla="*/ 2147483647 w 311"/>
              <a:gd name="T21" fmla="*/ 2147483647 h 362"/>
              <a:gd name="T22" fmla="*/ 2147483647 w 311"/>
              <a:gd name="T23" fmla="*/ 0 h 362"/>
              <a:gd name="T24" fmla="*/ 2147483647 w 311"/>
              <a:gd name="T25" fmla="*/ 2147483647 h 362"/>
              <a:gd name="T26" fmla="*/ 2147483647 w 311"/>
              <a:gd name="T27" fmla="*/ 2147483647 h 362"/>
              <a:gd name="T28" fmla="*/ 2147483647 w 311"/>
              <a:gd name="T29" fmla="*/ 2147483647 h 362"/>
              <a:gd name="T30" fmla="*/ 2147483647 w 311"/>
              <a:gd name="T31" fmla="*/ 2147483647 h 362"/>
              <a:gd name="T32" fmla="*/ 2147483647 w 311"/>
              <a:gd name="T33" fmla="*/ 2147483647 h 362"/>
              <a:gd name="T34" fmla="*/ 2147483647 w 311"/>
              <a:gd name="T35" fmla="*/ 2147483647 h 362"/>
              <a:gd name="T36" fmla="*/ 2147483647 w 311"/>
              <a:gd name="T37" fmla="*/ 2147483647 h 3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1"/>
              <a:gd name="T58" fmla="*/ 0 h 362"/>
              <a:gd name="T59" fmla="*/ 311 w 311"/>
              <a:gd name="T60" fmla="*/ 362 h 3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1" h="362">
                <a:moveTo>
                  <a:pt x="311" y="267"/>
                </a:moveTo>
                <a:lnTo>
                  <a:pt x="311" y="311"/>
                </a:lnTo>
                <a:lnTo>
                  <a:pt x="292" y="362"/>
                </a:lnTo>
                <a:lnTo>
                  <a:pt x="267" y="362"/>
                </a:lnTo>
                <a:lnTo>
                  <a:pt x="179" y="330"/>
                </a:lnTo>
                <a:lnTo>
                  <a:pt x="204" y="292"/>
                </a:lnTo>
                <a:lnTo>
                  <a:pt x="204" y="250"/>
                </a:lnTo>
                <a:lnTo>
                  <a:pt x="135" y="223"/>
                </a:lnTo>
                <a:lnTo>
                  <a:pt x="91" y="198"/>
                </a:lnTo>
                <a:lnTo>
                  <a:pt x="0" y="137"/>
                </a:lnTo>
                <a:lnTo>
                  <a:pt x="25" y="25"/>
                </a:lnTo>
                <a:lnTo>
                  <a:pt x="135" y="0"/>
                </a:lnTo>
                <a:lnTo>
                  <a:pt x="154" y="42"/>
                </a:lnTo>
                <a:lnTo>
                  <a:pt x="179" y="110"/>
                </a:lnTo>
                <a:lnTo>
                  <a:pt x="248" y="137"/>
                </a:lnTo>
                <a:lnTo>
                  <a:pt x="267" y="137"/>
                </a:lnTo>
                <a:lnTo>
                  <a:pt x="267" y="198"/>
                </a:lnTo>
                <a:lnTo>
                  <a:pt x="311" y="198"/>
                </a:lnTo>
                <a:lnTo>
                  <a:pt x="311" y="26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3" name="Freeform 296">
            <a:extLst>
              <a:ext uri="{FF2B5EF4-FFF2-40B4-BE49-F238E27FC236}">
                <a16:creationId xmlns:a16="http://schemas.microsoft.com/office/drawing/2014/main" id="{B8DE485D-ABD4-7E45-97CA-38A2E652B4CF}"/>
              </a:ext>
            </a:extLst>
          </p:cNvPr>
          <p:cNvSpPr>
            <a:spLocks/>
          </p:cNvSpPr>
          <p:nvPr/>
        </p:nvSpPr>
        <p:spPr bwMode="auto">
          <a:xfrm>
            <a:off x="2937898" y="5335588"/>
            <a:ext cx="487362" cy="1239837"/>
          </a:xfrm>
          <a:custGeom>
            <a:avLst/>
            <a:gdLst>
              <a:gd name="T0" fmla="*/ 2147483647 w 562"/>
              <a:gd name="T1" fmla="*/ 2147483647 h 1263"/>
              <a:gd name="T2" fmla="*/ 2147483647 w 562"/>
              <a:gd name="T3" fmla="*/ 2147483647 h 1263"/>
              <a:gd name="T4" fmla="*/ 2147483647 w 562"/>
              <a:gd name="T5" fmla="*/ 2147483647 h 1263"/>
              <a:gd name="T6" fmla="*/ 2147483647 w 562"/>
              <a:gd name="T7" fmla="*/ 2147483647 h 1263"/>
              <a:gd name="T8" fmla="*/ 2147483647 w 562"/>
              <a:gd name="T9" fmla="*/ 2147483647 h 1263"/>
              <a:gd name="T10" fmla="*/ 2147483647 w 562"/>
              <a:gd name="T11" fmla="*/ 2147483647 h 1263"/>
              <a:gd name="T12" fmla="*/ 2147483647 w 562"/>
              <a:gd name="T13" fmla="*/ 2147483647 h 1263"/>
              <a:gd name="T14" fmla="*/ 2147483647 w 562"/>
              <a:gd name="T15" fmla="*/ 0 h 1263"/>
              <a:gd name="T16" fmla="*/ 2147483647 w 562"/>
              <a:gd name="T17" fmla="*/ 2147483647 h 1263"/>
              <a:gd name="T18" fmla="*/ 2147483647 w 562"/>
              <a:gd name="T19" fmla="*/ 2147483647 h 1263"/>
              <a:gd name="T20" fmla="*/ 0 w 562"/>
              <a:gd name="T21" fmla="*/ 2147483647 h 1263"/>
              <a:gd name="T22" fmla="*/ 2147483647 w 562"/>
              <a:gd name="T23" fmla="*/ 2147483647 h 1263"/>
              <a:gd name="T24" fmla="*/ 2147483647 w 562"/>
              <a:gd name="T25" fmla="*/ 2147483647 h 1263"/>
              <a:gd name="T26" fmla="*/ 2147483647 w 562"/>
              <a:gd name="T27" fmla="*/ 2147483647 h 1263"/>
              <a:gd name="T28" fmla="*/ 2147483647 w 562"/>
              <a:gd name="T29" fmla="*/ 2147483647 h 1263"/>
              <a:gd name="T30" fmla="*/ 2147483647 w 562"/>
              <a:gd name="T31" fmla="*/ 2147483647 h 1263"/>
              <a:gd name="T32" fmla="*/ 2147483647 w 562"/>
              <a:gd name="T33" fmla="*/ 2147483647 h 1263"/>
              <a:gd name="T34" fmla="*/ 2147483647 w 562"/>
              <a:gd name="T35" fmla="*/ 2147483647 h 1263"/>
              <a:gd name="T36" fmla="*/ 2147483647 w 562"/>
              <a:gd name="T37" fmla="*/ 2147483647 h 1263"/>
              <a:gd name="T38" fmla="*/ 2147483647 w 562"/>
              <a:gd name="T39" fmla="*/ 2147483647 h 1263"/>
              <a:gd name="T40" fmla="*/ 2147483647 w 562"/>
              <a:gd name="T41" fmla="*/ 2147483647 h 1263"/>
              <a:gd name="T42" fmla="*/ 2147483647 w 562"/>
              <a:gd name="T43" fmla="*/ 2147483647 h 1263"/>
              <a:gd name="T44" fmla="*/ 2147483647 w 562"/>
              <a:gd name="T45" fmla="*/ 2147483647 h 1263"/>
              <a:gd name="T46" fmla="*/ 2147483647 w 562"/>
              <a:gd name="T47" fmla="*/ 2147483647 h 1263"/>
              <a:gd name="T48" fmla="*/ 2147483647 w 562"/>
              <a:gd name="T49" fmla="*/ 2147483647 h 1263"/>
              <a:gd name="T50" fmla="*/ 2147483647 w 562"/>
              <a:gd name="T51" fmla="*/ 2147483647 h 1263"/>
              <a:gd name="T52" fmla="*/ 2147483647 w 562"/>
              <a:gd name="T53" fmla="*/ 2147483647 h 1263"/>
              <a:gd name="T54" fmla="*/ 2147483647 w 562"/>
              <a:gd name="T55" fmla="*/ 2147483647 h 1263"/>
              <a:gd name="T56" fmla="*/ 2147483647 w 562"/>
              <a:gd name="T57" fmla="*/ 2147483647 h 1263"/>
              <a:gd name="T58" fmla="*/ 2147483647 w 562"/>
              <a:gd name="T59" fmla="*/ 2147483647 h 1263"/>
              <a:gd name="T60" fmla="*/ 2147483647 w 562"/>
              <a:gd name="T61" fmla="*/ 2147483647 h 1263"/>
              <a:gd name="T62" fmla="*/ 2147483647 w 562"/>
              <a:gd name="T63" fmla="*/ 2147483647 h 1263"/>
              <a:gd name="T64" fmla="*/ 2147483647 w 562"/>
              <a:gd name="T65" fmla="*/ 2147483647 h 1263"/>
              <a:gd name="T66" fmla="*/ 2147483647 w 562"/>
              <a:gd name="T67" fmla="*/ 2147483647 h 1263"/>
              <a:gd name="T68" fmla="*/ 2147483647 w 562"/>
              <a:gd name="T69" fmla="*/ 2147483647 h 1263"/>
              <a:gd name="T70" fmla="*/ 2147483647 w 562"/>
              <a:gd name="T71" fmla="*/ 2147483647 h 1263"/>
              <a:gd name="T72" fmla="*/ 2147483647 w 562"/>
              <a:gd name="T73" fmla="*/ 2147483647 h 12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2"/>
              <a:gd name="T112" fmla="*/ 0 h 1263"/>
              <a:gd name="T113" fmla="*/ 562 w 562"/>
              <a:gd name="T114" fmla="*/ 1263 h 12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2" h="1263">
                <a:moveTo>
                  <a:pt x="450" y="355"/>
                </a:moveTo>
                <a:lnTo>
                  <a:pt x="543" y="250"/>
                </a:lnTo>
                <a:lnTo>
                  <a:pt x="562" y="218"/>
                </a:lnTo>
                <a:lnTo>
                  <a:pt x="543" y="155"/>
                </a:lnTo>
                <a:lnTo>
                  <a:pt x="511" y="155"/>
                </a:lnTo>
                <a:lnTo>
                  <a:pt x="511" y="199"/>
                </a:lnTo>
                <a:lnTo>
                  <a:pt x="492" y="250"/>
                </a:lnTo>
                <a:lnTo>
                  <a:pt x="467" y="250"/>
                </a:lnTo>
                <a:lnTo>
                  <a:pt x="379" y="218"/>
                </a:lnTo>
                <a:lnTo>
                  <a:pt x="406" y="182"/>
                </a:lnTo>
                <a:lnTo>
                  <a:pt x="406" y="138"/>
                </a:lnTo>
                <a:lnTo>
                  <a:pt x="337" y="111"/>
                </a:lnTo>
                <a:lnTo>
                  <a:pt x="293" y="86"/>
                </a:lnTo>
                <a:lnTo>
                  <a:pt x="198" y="25"/>
                </a:lnTo>
                <a:lnTo>
                  <a:pt x="154" y="25"/>
                </a:lnTo>
                <a:lnTo>
                  <a:pt x="86" y="0"/>
                </a:lnTo>
                <a:lnTo>
                  <a:pt x="42" y="42"/>
                </a:lnTo>
                <a:lnTo>
                  <a:pt x="42" y="86"/>
                </a:lnTo>
                <a:lnTo>
                  <a:pt x="0" y="111"/>
                </a:lnTo>
                <a:lnTo>
                  <a:pt x="25" y="199"/>
                </a:lnTo>
                <a:lnTo>
                  <a:pt x="0" y="267"/>
                </a:lnTo>
                <a:lnTo>
                  <a:pt x="0" y="407"/>
                </a:lnTo>
                <a:lnTo>
                  <a:pt x="42" y="512"/>
                </a:lnTo>
                <a:lnTo>
                  <a:pt x="25" y="580"/>
                </a:lnTo>
                <a:lnTo>
                  <a:pt x="42" y="599"/>
                </a:lnTo>
                <a:lnTo>
                  <a:pt x="25" y="643"/>
                </a:lnTo>
                <a:lnTo>
                  <a:pt x="68" y="712"/>
                </a:lnTo>
                <a:lnTo>
                  <a:pt x="68" y="819"/>
                </a:lnTo>
                <a:lnTo>
                  <a:pt x="86" y="849"/>
                </a:lnTo>
                <a:lnTo>
                  <a:pt x="86" y="893"/>
                </a:lnTo>
                <a:lnTo>
                  <a:pt x="112" y="956"/>
                </a:lnTo>
                <a:lnTo>
                  <a:pt x="137" y="981"/>
                </a:lnTo>
                <a:lnTo>
                  <a:pt x="137" y="956"/>
                </a:lnTo>
                <a:lnTo>
                  <a:pt x="154" y="1049"/>
                </a:lnTo>
                <a:lnTo>
                  <a:pt x="154" y="1181"/>
                </a:lnTo>
                <a:lnTo>
                  <a:pt x="181" y="1200"/>
                </a:lnTo>
                <a:lnTo>
                  <a:pt x="198" y="1200"/>
                </a:lnTo>
                <a:lnTo>
                  <a:pt x="242" y="1263"/>
                </a:lnTo>
                <a:lnTo>
                  <a:pt x="337" y="1263"/>
                </a:lnTo>
                <a:lnTo>
                  <a:pt x="379" y="1263"/>
                </a:lnTo>
                <a:lnTo>
                  <a:pt x="310" y="1225"/>
                </a:lnTo>
                <a:lnTo>
                  <a:pt x="310" y="1200"/>
                </a:lnTo>
                <a:lnTo>
                  <a:pt x="337" y="1181"/>
                </a:lnTo>
                <a:lnTo>
                  <a:pt x="337" y="1137"/>
                </a:lnTo>
                <a:lnTo>
                  <a:pt x="379" y="1088"/>
                </a:lnTo>
                <a:lnTo>
                  <a:pt x="354" y="1068"/>
                </a:lnTo>
                <a:lnTo>
                  <a:pt x="337" y="1068"/>
                </a:lnTo>
                <a:lnTo>
                  <a:pt x="293" y="1049"/>
                </a:lnTo>
                <a:lnTo>
                  <a:pt x="293" y="1025"/>
                </a:lnTo>
                <a:lnTo>
                  <a:pt x="293" y="981"/>
                </a:lnTo>
                <a:lnTo>
                  <a:pt x="337" y="981"/>
                </a:lnTo>
                <a:lnTo>
                  <a:pt x="337" y="956"/>
                </a:lnTo>
                <a:lnTo>
                  <a:pt x="337" y="912"/>
                </a:lnTo>
                <a:lnTo>
                  <a:pt x="354" y="893"/>
                </a:lnTo>
                <a:lnTo>
                  <a:pt x="337" y="893"/>
                </a:lnTo>
                <a:lnTo>
                  <a:pt x="337" y="868"/>
                </a:lnTo>
                <a:lnTo>
                  <a:pt x="354" y="893"/>
                </a:lnTo>
                <a:lnTo>
                  <a:pt x="379" y="893"/>
                </a:lnTo>
                <a:lnTo>
                  <a:pt x="379" y="868"/>
                </a:lnTo>
                <a:lnTo>
                  <a:pt x="354" y="849"/>
                </a:lnTo>
                <a:lnTo>
                  <a:pt x="337" y="868"/>
                </a:lnTo>
                <a:lnTo>
                  <a:pt x="310" y="849"/>
                </a:lnTo>
                <a:lnTo>
                  <a:pt x="293" y="800"/>
                </a:lnTo>
                <a:lnTo>
                  <a:pt x="337" y="819"/>
                </a:lnTo>
                <a:lnTo>
                  <a:pt x="379" y="800"/>
                </a:lnTo>
                <a:lnTo>
                  <a:pt x="379" y="737"/>
                </a:lnTo>
                <a:lnTo>
                  <a:pt x="431" y="712"/>
                </a:lnTo>
                <a:lnTo>
                  <a:pt x="511" y="693"/>
                </a:lnTo>
                <a:lnTo>
                  <a:pt x="543" y="643"/>
                </a:lnTo>
                <a:lnTo>
                  <a:pt x="543" y="624"/>
                </a:lnTo>
                <a:lnTo>
                  <a:pt x="492" y="599"/>
                </a:lnTo>
                <a:lnTo>
                  <a:pt x="511" y="580"/>
                </a:lnTo>
                <a:lnTo>
                  <a:pt x="450" y="531"/>
                </a:lnTo>
                <a:lnTo>
                  <a:pt x="450" y="512"/>
                </a:lnTo>
                <a:lnTo>
                  <a:pt x="450" y="3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84" name="Freeform 297">
            <a:extLst>
              <a:ext uri="{FF2B5EF4-FFF2-40B4-BE49-F238E27FC236}">
                <a16:creationId xmlns:a16="http://schemas.microsoft.com/office/drawing/2014/main" id="{9D63B420-18DF-6B48-A855-9BD459A26292}"/>
              </a:ext>
            </a:extLst>
          </p:cNvPr>
          <p:cNvSpPr>
            <a:spLocks/>
          </p:cNvSpPr>
          <p:nvPr/>
        </p:nvSpPr>
        <p:spPr bwMode="auto">
          <a:xfrm>
            <a:off x="2937898" y="5335588"/>
            <a:ext cx="487362" cy="1239837"/>
          </a:xfrm>
          <a:custGeom>
            <a:avLst/>
            <a:gdLst>
              <a:gd name="T0" fmla="*/ 2147483647 w 562"/>
              <a:gd name="T1" fmla="*/ 2147483647 h 1263"/>
              <a:gd name="T2" fmla="*/ 2147483647 w 562"/>
              <a:gd name="T3" fmla="*/ 2147483647 h 1263"/>
              <a:gd name="T4" fmla="*/ 2147483647 w 562"/>
              <a:gd name="T5" fmla="*/ 2147483647 h 1263"/>
              <a:gd name="T6" fmla="*/ 2147483647 w 562"/>
              <a:gd name="T7" fmla="*/ 2147483647 h 1263"/>
              <a:gd name="T8" fmla="*/ 2147483647 w 562"/>
              <a:gd name="T9" fmla="*/ 2147483647 h 1263"/>
              <a:gd name="T10" fmla="*/ 2147483647 w 562"/>
              <a:gd name="T11" fmla="*/ 2147483647 h 1263"/>
              <a:gd name="T12" fmla="*/ 2147483647 w 562"/>
              <a:gd name="T13" fmla="*/ 2147483647 h 1263"/>
              <a:gd name="T14" fmla="*/ 2147483647 w 562"/>
              <a:gd name="T15" fmla="*/ 0 h 1263"/>
              <a:gd name="T16" fmla="*/ 2147483647 w 562"/>
              <a:gd name="T17" fmla="*/ 2147483647 h 1263"/>
              <a:gd name="T18" fmla="*/ 2147483647 w 562"/>
              <a:gd name="T19" fmla="*/ 2147483647 h 1263"/>
              <a:gd name="T20" fmla="*/ 0 w 562"/>
              <a:gd name="T21" fmla="*/ 2147483647 h 1263"/>
              <a:gd name="T22" fmla="*/ 2147483647 w 562"/>
              <a:gd name="T23" fmla="*/ 2147483647 h 1263"/>
              <a:gd name="T24" fmla="*/ 2147483647 w 562"/>
              <a:gd name="T25" fmla="*/ 2147483647 h 1263"/>
              <a:gd name="T26" fmla="*/ 2147483647 w 562"/>
              <a:gd name="T27" fmla="*/ 2147483647 h 1263"/>
              <a:gd name="T28" fmla="*/ 2147483647 w 562"/>
              <a:gd name="T29" fmla="*/ 2147483647 h 1263"/>
              <a:gd name="T30" fmla="*/ 2147483647 w 562"/>
              <a:gd name="T31" fmla="*/ 2147483647 h 1263"/>
              <a:gd name="T32" fmla="*/ 2147483647 w 562"/>
              <a:gd name="T33" fmla="*/ 2147483647 h 1263"/>
              <a:gd name="T34" fmla="*/ 2147483647 w 562"/>
              <a:gd name="T35" fmla="*/ 2147483647 h 1263"/>
              <a:gd name="T36" fmla="*/ 2147483647 w 562"/>
              <a:gd name="T37" fmla="*/ 2147483647 h 1263"/>
              <a:gd name="T38" fmla="*/ 2147483647 w 562"/>
              <a:gd name="T39" fmla="*/ 2147483647 h 1263"/>
              <a:gd name="T40" fmla="*/ 2147483647 w 562"/>
              <a:gd name="T41" fmla="*/ 2147483647 h 1263"/>
              <a:gd name="T42" fmla="*/ 2147483647 w 562"/>
              <a:gd name="T43" fmla="*/ 2147483647 h 1263"/>
              <a:gd name="T44" fmla="*/ 2147483647 w 562"/>
              <a:gd name="T45" fmla="*/ 2147483647 h 1263"/>
              <a:gd name="T46" fmla="*/ 2147483647 w 562"/>
              <a:gd name="T47" fmla="*/ 2147483647 h 1263"/>
              <a:gd name="T48" fmla="*/ 2147483647 w 562"/>
              <a:gd name="T49" fmla="*/ 2147483647 h 1263"/>
              <a:gd name="T50" fmla="*/ 2147483647 w 562"/>
              <a:gd name="T51" fmla="*/ 2147483647 h 1263"/>
              <a:gd name="T52" fmla="*/ 2147483647 w 562"/>
              <a:gd name="T53" fmla="*/ 2147483647 h 1263"/>
              <a:gd name="T54" fmla="*/ 2147483647 w 562"/>
              <a:gd name="T55" fmla="*/ 2147483647 h 1263"/>
              <a:gd name="T56" fmla="*/ 2147483647 w 562"/>
              <a:gd name="T57" fmla="*/ 2147483647 h 1263"/>
              <a:gd name="T58" fmla="*/ 2147483647 w 562"/>
              <a:gd name="T59" fmla="*/ 2147483647 h 1263"/>
              <a:gd name="T60" fmla="*/ 2147483647 w 562"/>
              <a:gd name="T61" fmla="*/ 2147483647 h 1263"/>
              <a:gd name="T62" fmla="*/ 2147483647 w 562"/>
              <a:gd name="T63" fmla="*/ 2147483647 h 1263"/>
              <a:gd name="T64" fmla="*/ 2147483647 w 562"/>
              <a:gd name="T65" fmla="*/ 2147483647 h 1263"/>
              <a:gd name="T66" fmla="*/ 2147483647 w 562"/>
              <a:gd name="T67" fmla="*/ 2147483647 h 1263"/>
              <a:gd name="T68" fmla="*/ 2147483647 w 562"/>
              <a:gd name="T69" fmla="*/ 2147483647 h 1263"/>
              <a:gd name="T70" fmla="*/ 2147483647 w 562"/>
              <a:gd name="T71" fmla="*/ 2147483647 h 1263"/>
              <a:gd name="T72" fmla="*/ 2147483647 w 562"/>
              <a:gd name="T73" fmla="*/ 2147483647 h 12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2"/>
              <a:gd name="T112" fmla="*/ 0 h 1263"/>
              <a:gd name="T113" fmla="*/ 562 w 562"/>
              <a:gd name="T114" fmla="*/ 1263 h 12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2" h="1263">
                <a:moveTo>
                  <a:pt x="450" y="355"/>
                </a:moveTo>
                <a:lnTo>
                  <a:pt x="543" y="250"/>
                </a:lnTo>
                <a:lnTo>
                  <a:pt x="562" y="218"/>
                </a:lnTo>
                <a:lnTo>
                  <a:pt x="543" y="155"/>
                </a:lnTo>
                <a:lnTo>
                  <a:pt x="511" y="155"/>
                </a:lnTo>
                <a:lnTo>
                  <a:pt x="511" y="199"/>
                </a:lnTo>
                <a:lnTo>
                  <a:pt x="492" y="250"/>
                </a:lnTo>
                <a:lnTo>
                  <a:pt x="467" y="250"/>
                </a:lnTo>
                <a:lnTo>
                  <a:pt x="379" y="218"/>
                </a:lnTo>
                <a:lnTo>
                  <a:pt x="406" y="182"/>
                </a:lnTo>
                <a:lnTo>
                  <a:pt x="406" y="138"/>
                </a:lnTo>
                <a:lnTo>
                  <a:pt x="337" y="111"/>
                </a:lnTo>
                <a:lnTo>
                  <a:pt x="293" y="86"/>
                </a:lnTo>
                <a:lnTo>
                  <a:pt x="198" y="25"/>
                </a:lnTo>
                <a:lnTo>
                  <a:pt x="154" y="25"/>
                </a:lnTo>
                <a:lnTo>
                  <a:pt x="86" y="0"/>
                </a:lnTo>
                <a:lnTo>
                  <a:pt x="42" y="42"/>
                </a:lnTo>
                <a:lnTo>
                  <a:pt x="42" y="86"/>
                </a:lnTo>
                <a:lnTo>
                  <a:pt x="0" y="111"/>
                </a:lnTo>
                <a:lnTo>
                  <a:pt x="25" y="199"/>
                </a:lnTo>
                <a:lnTo>
                  <a:pt x="0" y="267"/>
                </a:lnTo>
                <a:lnTo>
                  <a:pt x="0" y="407"/>
                </a:lnTo>
                <a:lnTo>
                  <a:pt x="42" y="512"/>
                </a:lnTo>
                <a:lnTo>
                  <a:pt x="25" y="580"/>
                </a:lnTo>
                <a:lnTo>
                  <a:pt x="42" y="599"/>
                </a:lnTo>
                <a:lnTo>
                  <a:pt x="25" y="643"/>
                </a:lnTo>
                <a:lnTo>
                  <a:pt x="68" y="712"/>
                </a:lnTo>
                <a:lnTo>
                  <a:pt x="68" y="819"/>
                </a:lnTo>
                <a:lnTo>
                  <a:pt x="86" y="849"/>
                </a:lnTo>
                <a:lnTo>
                  <a:pt x="86" y="893"/>
                </a:lnTo>
                <a:lnTo>
                  <a:pt x="112" y="956"/>
                </a:lnTo>
                <a:lnTo>
                  <a:pt x="137" y="981"/>
                </a:lnTo>
                <a:lnTo>
                  <a:pt x="137" y="956"/>
                </a:lnTo>
                <a:lnTo>
                  <a:pt x="154" y="1049"/>
                </a:lnTo>
                <a:lnTo>
                  <a:pt x="154" y="1181"/>
                </a:lnTo>
                <a:lnTo>
                  <a:pt x="181" y="1200"/>
                </a:lnTo>
                <a:lnTo>
                  <a:pt x="198" y="1200"/>
                </a:lnTo>
                <a:lnTo>
                  <a:pt x="242" y="1263"/>
                </a:lnTo>
                <a:lnTo>
                  <a:pt x="337" y="1263"/>
                </a:lnTo>
                <a:lnTo>
                  <a:pt x="379" y="1263"/>
                </a:lnTo>
                <a:lnTo>
                  <a:pt x="310" y="1225"/>
                </a:lnTo>
                <a:lnTo>
                  <a:pt x="310" y="1200"/>
                </a:lnTo>
                <a:lnTo>
                  <a:pt x="337" y="1181"/>
                </a:lnTo>
                <a:lnTo>
                  <a:pt x="337" y="1137"/>
                </a:lnTo>
                <a:lnTo>
                  <a:pt x="379" y="1088"/>
                </a:lnTo>
                <a:lnTo>
                  <a:pt x="354" y="1068"/>
                </a:lnTo>
                <a:lnTo>
                  <a:pt x="337" y="1068"/>
                </a:lnTo>
                <a:lnTo>
                  <a:pt x="293" y="1049"/>
                </a:lnTo>
                <a:lnTo>
                  <a:pt x="293" y="1025"/>
                </a:lnTo>
                <a:lnTo>
                  <a:pt x="293" y="981"/>
                </a:lnTo>
                <a:lnTo>
                  <a:pt x="337" y="981"/>
                </a:lnTo>
                <a:lnTo>
                  <a:pt x="337" y="956"/>
                </a:lnTo>
                <a:lnTo>
                  <a:pt x="337" y="912"/>
                </a:lnTo>
                <a:lnTo>
                  <a:pt x="354" y="893"/>
                </a:lnTo>
                <a:lnTo>
                  <a:pt x="337" y="893"/>
                </a:lnTo>
                <a:lnTo>
                  <a:pt x="337" y="868"/>
                </a:lnTo>
                <a:lnTo>
                  <a:pt x="354" y="893"/>
                </a:lnTo>
                <a:lnTo>
                  <a:pt x="379" y="893"/>
                </a:lnTo>
                <a:lnTo>
                  <a:pt x="379" y="868"/>
                </a:lnTo>
                <a:lnTo>
                  <a:pt x="354" y="849"/>
                </a:lnTo>
                <a:lnTo>
                  <a:pt x="337" y="868"/>
                </a:lnTo>
                <a:lnTo>
                  <a:pt x="310" y="849"/>
                </a:lnTo>
                <a:lnTo>
                  <a:pt x="293" y="800"/>
                </a:lnTo>
                <a:lnTo>
                  <a:pt x="337" y="819"/>
                </a:lnTo>
                <a:lnTo>
                  <a:pt x="379" y="800"/>
                </a:lnTo>
                <a:lnTo>
                  <a:pt x="379" y="737"/>
                </a:lnTo>
                <a:lnTo>
                  <a:pt x="431" y="712"/>
                </a:lnTo>
                <a:lnTo>
                  <a:pt x="511" y="693"/>
                </a:lnTo>
                <a:lnTo>
                  <a:pt x="543" y="643"/>
                </a:lnTo>
                <a:lnTo>
                  <a:pt x="543" y="624"/>
                </a:lnTo>
                <a:lnTo>
                  <a:pt x="492" y="599"/>
                </a:lnTo>
                <a:lnTo>
                  <a:pt x="511" y="580"/>
                </a:lnTo>
                <a:lnTo>
                  <a:pt x="450" y="531"/>
                </a:lnTo>
                <a:lnTo>
                  <a:pt x="450" y="512"/>
                </a:lnTo>
                <a:lnTo>
                  <a:pt x="450" y="35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5" name="Freeform 298">
            <a:extLst>
              <a:ext uri="{FF2B5EF4-FFF2-40B4-BE49-F238E27FC236}">
                <a16:creationId xmlns:a16="http://schemas.microsoft.com/office/drawing/2014/main" id="{52283E5C-32F3-394B-B94F-5B9A13476D36}"/>
              </a:ext>
            </a:extLst>
          </p:cNvPr>
          <p:cNvSpPr>
            <a:spLocks/>
          </p:cNvSpPr>
          <p:nvPr/>
        </p:nvSpPr>
        <p:spPr bwMode="auto">
          <a:xfrm>
            <a:off x="3110935" y="4089400"/>
            <a:ext cx="155575" cy="279400"/>
          </a:xfrm>
          <a:custGeom>
            <a:avLst/>
            <a:gdLst>
              <a:gd name="T0" fmla="*/ 2147483647 w 181"/>
              <a:gd name="T1" fmla="*/ 0 h 286"/>
              <a:gd name="T2" fmla="*/ 2147483647 w 181"/>
              <a:gd name="T3" fmla="*/ 2147483647 h 286"/>
              <a:gd name="T4" fmla="*/ 2147483647 w 181"/>
              <a:gd name="T5" fmla="*/ 2147483647 h 286"/>
              <a:gd name="T6" fmla="*/ 2147483647 w 181"/>
              <a:gd name="T7" fmla="*/ 2147483647 h 286"/>
              <a:gd name="T8" fmla="*/ 2147483647 w 181"/>
              <a:gd name="T9" fmla="*/ 2147483647 h 286"/>
              <a:gd name="T10" fmla="*/ 2147483647 w 181"/>
              <a:gd name="T11" fmla="*/ 2147483647 h 286"/>
              <a:gd name="T12" fmla="*/ 2147483647 w 181"/>
              <a:gd name="T13" fmla="*/ 2147483647 h 286"/>
              <a:gd name="T14" fmla="*/ 2147483647 w 181"/>
              <a:gd name="T15" fmla="*/ 2147483647 h 286"/>
              <a:gd name="T16" fmla="*/ 2147483647 w 181"/>
              <a:gd name="T17" fmla="*/ 2147483647 h 286"/>
              <a:gd name="T18" fmla="*/ 2147483647 w 181"/>
              <a:gd name="T19" fmla="*/ 2147483647 h 286"/>
              <a:gd name="T20" fmla="*/ 2147483647 w 181"/>
              <a:gd name="T21" fmla="*/ 2147483647 h 286"/>
              <a:gd name="T22" fmla="*/ 2147483647 w 181"/>
              <a:gd name="T23" fmla="*/ 2147483647 h 286"/>
              <a:gd name="T24" fmla="*/ 2147483647 w 181"/>
              <a:gd name="T25" fmla="*/ 2147483647 h 286"/>
              <a:gd name="T26" fmla="*/ 0 w 181"/>
              <a:gd name="T27" fmla="*/ 2147483647 h 286"/>
              <a:gd name="T28" fmla="*/ 2147483647 w 181"/>
              <a:gd name="T29" fmla="*/ 2147483647 h 286"/>
              <a:gd name="T30" fmla="*/ 2147483647 w 181"/>
              <a:gd name="T31" fmla="*/ 2147483647 h 286"/>
              <a:gd name="T32" fmla="*/ 2147483647 w 181"/>
              <a:gd name="T33" fmla="*/ 2147483647 h 286"/>
              <a:gd name="T34" fmla="*/ 2147483647 w 181"/>
              <a:gd name="T35" fmla="*/ 2147483647 h 286"/>
              <a:gd name="T36" fmla="*/ 2147483647 w 181"/>
              <a:gd name="T37" fmla="*/ 0 h 2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1"/>
              <a:gd name="T58" fmla="*/ 0 h 286"/>
              <a:gd name="T59" fmla="*/ 181 w 181"/>
              <a:gd name="T60" fmla="*/ 286 h 2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1" h="286">
                <a:moveTo>
                  <a:pt x="74" y="0"/>
                </a:moveTo>
                <a:lnTo>
                  <a:pt x="110" y="25"/>
                </a:lnTo>
                <a:lnTo>
                  <a:pt x="110" y="67"/>
                </a:lnTo>
                <a:lnTo>
                  <a:pt x="154" y="111"/>
                </a:lnTo>
                <a:lnTo>
                  <a:pt x="137" y="174"/>
                </a:lnTo>
                <a:lnTo>
                  <a:pt x="181" y="267"/>
                </a:lnTo>
                <a:lnTo>
                  <a:pt x="154" y="267"/>
                </a:lnTo>
                <a:lnTo>
                  <a:pt x="93" y="286"/>
                </a:lnTo>
                <a:lnTo>
                  <a:pt x="74" y="286"/>
                </a:lnTo>
                <a:lnTo>
                  <a:pt x="42" y="242"/>
                </a:lnTo>
                <a:lnTo>
                  <a:pt x="74" y="174"/>
                </a:lnTo>
                <a:lnTo>
                  <a:pt x="42" y="130"/>
                </a:lnTo>
                <a:lnTo>
                  <a:pt x="25" y="130"/>
                </a:lnTo>
                <a:lnTo>
                  <a:pt x="0" y="111"/>
                </a:lnTo>
                <a:lnTo>
                  <a:pt x="25" y="67"/>
                </a:lnTo>
                <a:lnTo>
                  <a:pt x="42" y="67"/>
                </a:lnTo>
                <a:lnTo>
                  <a:pt x="25" y="42"/>
                </a:lnTo>
                <a:lnTo>
                  <a:pt x="25" y="25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86" name="Freeform 299">
            <a:extLst>
              <a:ext uri="{FF2B5EF4-FFF2-40B4-BE49-F238E27FC236}">
                <a16:creationId xmlns:a16="http://schemas.microsoft.com/office/drawing/2014/main" id="{0D20867E-DE9B-0742-9B44-65D2D6E170A4}"/>
              </a:ext>
            </a:extLst>
          </p:cNvPr>
          <p:cNvSpPr>
            <a:spLocks/>
          </p:cNvSpPr>
          <p:nvPr/>
        </p:nvSpPr>
        <p:spPr bwMode="auto">
          <a:xfrm>
            <a:off x="3110935" y="4089400"/>
            <a:ext cx="155575" cy="279400"/>
          </a:xfrm>
          <a:custGeom>
            <a:avLst/>
            <a:gdLst>
              <a:gd name="T0" fmla="*/ 2147483647 w 181"/>
              <a:gd name="T1" fmla="*/ 0 h 286"/>
              <a:gd name="T2" fmla="*/ 2147483647 w 181"/>
              <a:gd name="T3" fmla="*/ 2147483647 h 286"/>
              <a:gd name="T4" fmla="*/ 2147483647 w 181"/>
              <a:gd name="T5" fmla="*/ 2147483647 h 286"/>
              <a:gd name="T6" fmla="*/ 2147483647 w 181"/>
              <a:gd name="T7" fmla="*/ 2147483647 h 286"/>
              <a:gd name="T8" fmla="*/ 2147483647 w 181"/>
              <a:gd name="T9" fmla="*/ 2147483647 h 286"/>
              <a:gd name="T10" fmla="*/ 2147483647 w 181"/>
              <a:gd name="T11" fmla="*/ 2147483647 h 286"/>
              <a:gd name="T12" fmla="*/ 2147483647 w 181"/>
              <a:gd name="T13" fmla="*/ 2147483647 h 286"/>
              <a:gd name="T14" fmla="*/ 2147483647 w 181"/>
              <a:gd name="T15" fmla="*/ 2147483647 h 286"/>
              <a:gd name="T16" fmla="*/ 2147483647 w 181"/>
              <a:gd name="T17" fmla="*/ 2147483647 h 286"/>
              <a:gd name="T18" fmla="*/ 2147483647 w 181"/>
              <a:gd name="T19" fmla="*/ 2147483647 h 286"/>
              <a:gd name="T20" fmla="*/ 2147483647 w 181"/>
              <a:gd name="T21" fmla="*/ 2147483647 h 286"/>
              <a:gd name="T22" fmla="*/ 2147483647 w 181"/>
              <a:gd name="T23" fmla="*/ 2147483647 h 286"/>
              <a:gd name="T24" fmla="*/ 2147483647 w 181"/>
              <a:gd name="T25" fmla="*/ 2147483647 h 286"/>
              <a:gd name="T26" fmla="*/ 0 w 181"/>
              <a:gd name="T27" fmla="*/ 2147483647 h 286"/>
              <a:gd name="T28" fmla="*/ 2147483647 w 181"/>
              <a:gd name="T29" fmla="*/ 2147483647 h 286"/>
              <a:gd name="T30" fmla="*/ 2147483647 w 181"/>
              <a:gd name="T31" fmla="*/ 2147483647 h 286"/>
              <a:gd name="T32" fmla="*/ 2147483647 w 181"/>
              <a:gd name="T33" fmla="*/ 2147483647 h 286"/>
              <a:gd name="T34" fmla="*/ 2147483647 w 181"/>
              <a:gd name="T35" fmla="*/ 2147483647 h 286"/>
              <a:gd name="T36" fmla="*/ 2147483647 w 181"/>
              <a:gd name="T37" fmla="*/ 0 h 2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1"/>
              <a:gd name="T58" fmla="*/ 0 h 286"/>
              <a:gd name="T59" fmla="*/ 181 w 181"/>
              <a:gd name="T60" fmla="*/ 286 h 2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1" h="286">
                <a:moveTo>
                  <a:pt x="74" y="0"/>
                </a:moveTo>
                <a:lnTo>
                  <a:pt x="110" y="25"/>
                </a:lnTo>
                <a:lnTo>
                  <a:pt x="110" y="67"/>
                </a:lnTo>
                <a:lnTo>
                  <a:pt x="154" y="111"/>
                </a:lnTo>
                <a:lnTo>
                  <a:pt x="137" y="174"/>
                </a:lnTo>
                <a:lnTo>
                  <a:pt x="181" y="267"/>
                </a:lnTo>
                <a:lnTo>
                  <a:pt x="154" y="267"/>
                </a:lnTo>
                <a:lnTo>
                  <a:pt x="93" y="286"/>
                </a:lnTo>
                <a:lnTo>
                  <a:pt x="74" y="286"/>
                </a:lnTo>
                <a:lnTo>
                  <a:pt x="42" y="242"/>
                </a:lnTo>
                <a:lnTo>
                  <a:pt x="74" y="174"/>
                </a:lnTo>
                <a:lnTo>
                  <a:pt x="42" y="130"/>
                </a:lnTo>
                <a:lnTo>
                  <a:pt x="25" y="130"/>
                </a:lnTo>
                <a:lnTo>
                  <a:pt x="0" y="111"/>
                </a:lnTo>
                <a:lnTo>
                  <a:pt x="25" y="67"/>
                </a:lnTo>
                <a:lnTo>
                  <a:pt x="42" y="67"/>
                </a:lnTo>
                <a:lnTo>
                  <a:pt x="25" y="42"/>
                </a:lnTo>
                <a:lnTo>
                  <a:pt x="25" y="25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7" name="Freeform 300">
            <a:extLst>
              <a:ext uri="{FF2B5EF4-FFF2-40B4-BE49-F238E27FC236}">
                <a16:creationId xmlns:a16="http://schemas.microsoft.com/office/drawing/2014/main" id="{AA5FEA36-2375-864A-9DE2-7C7478D41708}"/>
              </a:ext>
            </a:extLst>
          </p:cNvPr>
          <p:cNvSpPr>
            <a:spLocks/>
          </p:cNvSpPr>
          <p:nvPr/>
        </p:nvSpPr>
        <p:spPr bwMode="auto">
          <a:xfrm>
            <a:off x="5422335" y="2055813"/>
            <a:ext cx="80963" cy="115887"/>
          </a:xfrm>
          <a:custGeom>
            <a:avLst/>
            <a:gdLst>
              <a:gd name="T0" fmla="*/ 2147483647 w 93"/>
              <a:gd name="T1" fmla="*/ 2147483647 h 118"/>
              <a:gd name="T2" fmla="*/ 2147483647 w 93"/>
              <a:gd name="T3" fmla="*/ 2147483647 h 118"/>
              <a:gd name="T4" fmla="*/ 0 w 93"/>
              <a:gd name="T5" fmla="*/ 2147483647 h 118"/>
              <a:gd name="T6" fmla="*/ 0 w 93"/>
              <a:gd name="T7" fmla="*/ 2147483647 h 118"/>
              <a:gd name="T8" fmla="*/ 2147483647 w 93"/>
              <a:gd name="T9" fmla="*/ 2147483647 h 118"/>
              <a:gd name="T10" fmla="*/ 2147483647 w 93"/>
              <a:gd name="T11" fmla="*/ 0 h 118"/>
              <a:gd name="T12" fmla="*/ 2147483647 w 93"/>
              <a:gd name="T13" fmla="*/ 2147483647 h 118"/>
              <a:gd name="T14" fmla="*/ 2147483647 w 93"/>
              <a:gd name="T15" fmla="*/ 2147483647 h 118"/>
              <a:gd name="T16" fmla="*/ 2147483647 w 93"/>
              <a:gd name="T17" fmla="*/ 2147483647 h 118"/>
              <a:gd name="T18" fmla="*/ 2147483647 w 93"/>
              <a:gd name="T19" fmla="*/ 2147483647 h 118"/>
              <a:gd name="T20" fmla="*/ 2147483647 w 93"/>
              <a:gd name="T21" fmla="*/ 2147483647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118"/>
              <a:gd name="T35" fmla="*/ 93 w 93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118">
                <a:moveTo>
                  <a:pt x="24" y="118"/>
                </a:moveTo>
                <a:lnTo>
                  <a:pt x="24" y="91"/>
                </a:lnTo>
                <a:lnTo>
                  <a:pt x="0" y="74"/>
                </a:lnTo>
                <a:lnTo>
                  <a:pt x="0" y="42"/>
                </a:lnTo>
                <a:lnTo>
                  <a:pt x="24" y="25"/>
                </a:lnTo>
                <a:lnTo>
                  <a:pt x="66" y="0"/>
                </a:lnTo>
                <a:lnTo>
                  <a:pt x="66" y="42"/>
                </a:lnTo>
                <a:lnTo>
                  <a:pt x="93" y="42"/>
                </a:lnTo>
                <a:lnTo>
                  <a:pt x="66" y="74"/>
                </a:lnTo>
                <a:lnTo>
                  <a:pt x="42" y="118"/>
                </a:lnTo>
                <a:lnTo>
                  <a:pt x="24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8" name="Freeform 301">
            <a:extLst>
              <a:ext uri="{FF2B5EF4-FFF2-40B4-BE49-F238E27FC236}">
                <a16:creationId xmlns:a16="http://schemas.microsoft.com/office/drawing/2014/main" id="{954E70D7-350D-3A4D-AEE2-C903DDFCDED9}"/>
              </a:ext>
            </a:extLst>
          </p:cNvPr>
          <p:cNvSpPr>
            <a:spLocks/>
          </p:cNvSpPr>
          <p:nvPr/>
        </p:nvSpPr>
        <p:spPr bwMode="auto">
          <a:xfrm>
            <a:off x="5451279" y="2099229"/>
            <a:ext cx="80963" cy="115887"/>
          </a:xfrm>
          <a:custGeom>
            <a:avLst/>
            <a:gdLst>
              <a:gd name="T0" fmla="*/ 2147483647 w 93"/>
              <a:gd name="T1" fmla="*/ 2147483647 h 118"/>
              <a:gd name="T2" fmla="*/ 2147483647 w 93"/>
              <a:gd name="T3" fmla="*/ 2147483647 h 118"/>
              <a:gd name="T4" fmla="*/ 0 w 93"/>
              <a:gd name="T5" fmla="*/ 2147483647 h 118"/>
              <a:gd name="T6" fmla="*/ 0 w 93"/>
              <a:gd name="T7" fmla="*/ 2147483647 h 118"/>
              <a:gd name="T8" fmla="*/ 2147483647 w 93"/>
              <a:gd name="T9" fmla="*/ 2147483647 h 118"/>
              <a:gd name="T10" fmla="*/ 2147483647 w 93"/>
              <a:gd name="T11" fmla="*/ 0 h 118"/>
              <a:gd name="T12" fmla="*/ 2147483647 w 93"/>
              <a:gd name="T13" fmla="*/ 2147483647 h 118"/>
              <a:gd name="T14" fmla="*/ 2147483647 w 93"/>
              <a:gd name="T15" fmla="*/ 2147483647 h 118"/>
              <a:gd name="T16" fmla="*/ 2147483647 w 93"/>
              <a:gd name="T17" fmla="*/ 2147483647 h 118"/>
              <a:gd name="T18" fmla="*/ 2147483647 w 93"/>
              <a:gd name="T19" fmla="*/ 2147483647 h 118"/>
              <a:gd name="T20" fmla="*/ 2147483647 w 93"/>
              <a:gd name="T21" fmla="*/ 2147483647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118"/>
              <a:gd name="T35" fmla="*/ 93 w 93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118">
                <a:moveTo>
                  <a:pt x="24" y="118"/>
                </a:moveTo>
                <a:lnTo>
                  <a:pt x="24" y="91"/>
                </a:lnTo>
                <a:lnTo>
                  <a:pt x="0" y="74"/>
                </a:lnTo>
                <a:lnTo>
                  <a:pt x="0" y="42"/>
                </a:lnTo>
                <a:lnTo>
                  <a:pt x="24" y="25"/>
                </a:lnTo>
                <a:lnTo>
                  <a:pt x="66" y="0"/>
                </a:lnTo>
                <a:lnTo>
                  <a:pt x="66" y="42"/>
                </a:lnTo>
                <a:lnTo>
                  <a:pt x="93" y="42"/>
                </a:lnTo>
                <a:lnTo>
                  <a:pt x="66" y="74"/>
                </a:lnTo>
                <a:lnTo>
                  <a:pt x="42" y="118"/>
                </a:lnTo>
                <a:lnTo>
                  <a:pt x="24" y="118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9" name="Freeform 302">
            <a:extLst>
              <a:ext uri="{FF2B5EF4-FFF2-40B4-BE49-F238E27FC236}">
                <a16:creationId xmlns:a16="http://schemas.microsoft.com/office/drawing/2014/main" id="{4136C791-E634-C643-96F5-E792E35F81E7}"/>
              </a:ext>
            </a:extLst>
          </p:cNvPr>
          <p:cNvSpPr>
            <a:spLocks/>
          </p:cNvSpPr>
          <p:nvPr/>
        </p:nvSpPr>
        <p:spPr bwMode="auto">
          <a:xfrm>
            <a:off x="5428685" y="2398713"/>
            <a:ext cx="217488" cy="117475"/>
          </a:xfrm>
          <a:custGeom>
            <a:avLst/>
            <a:gdLst>
              <a:gd name="T0" fmla="*/ 0 w 250"/>
              <a:gd name="T1" fmla="*/ 2147483647 h 118"/>
              <a:gd name="T2" fmla="*/ 2147483647 w 250"/>
              <a:gd name="T3" fmla="*/ 2147483647 h 118"/>
              <a:gd name="T4" fmla="*/ 2147483647 w 250"/>
              <a:gd name="T5" fmla="*/ 2147483647 h 118"/>
              <a:gd name="T6" fmla="*/ 2147483647 w 250"/>
              <a:gd name="T7" fmla="*/ 2147483647 h 118"/>
              <a:gd name="T8" fmla="*/ 2147483647 w 250"/>
              <a:gd name="T9" fmla="*/ 2147483647 h 118"/>
              <a:gd name="T10" fmla="*/ 2147483647 w 250"/>
              <a:gd name="T11" fmla="*/ 0 h 118"/>
              <a:gd name="T12" fmla="*/ 2147483647 w 250"/>
              <a:gd name="T13" fmla="*/ 2147483647 h 118"/>
              <a:gd name="T14" fmla="*/ 2147483647 w 250"/>
              <a:gd name="T15" fmla="*/ 2147483647 h 118"/>
              <a:gd name="T16" fmla="*/ 2147483647 w 250"/>
              <a:gd name="T17" fmla="*/ 2147483647 h 118"/>
              <a:gd name="T18" fmla="*/ 2147483647 w 250"/>
              <a:gd name="T19" fmla="*/ 2147483647 h 118"/>
              <a:gd name="T20" fmla="*/ 2147483647 w 250"/>
              <a:gd name="T21" fmla="*/ 2147483647 h 118"/>
              <a:gd name="T22" fmla="*/ 2147483647 w 250"/>
              <a:gd name="T23" fmla="*/ 2147483647 h 118"/>
              <a:gd name="T24" fmla="*/ 2147483647 w 250"/>
              <a:gd name="T25" fmla="*/ 2147483647 h 118"/>
              <a:gd name="T26" fmla="*/ 0 w 250"/>
              <a:gd name="T27" fmla="*/ 2147483647 h 118"/>
              <a:gd name="T28" fmla="*/ 0 w 250"/>
              <a:gd name="T29" fmla="*/ 2147483647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0"/>
              <a:gd name="T46" fmla="*/ 0 h 118"/>
              <a:gd name="T47" fmla="*/ 250 w 250"/>
              <a:gd name="T48" fmla="*/ 118 h 1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0" h="118">
                <a:moveTo>
                  <a:pt x="0" y="74"/>
                </a:moveTo>
                <a:lnTo>
                  <a:pt x="111" y="74"/>
                </a:lnTo>
                <a:lnTo>
                  <a:pt x="94" y="50"/>
                </a:lnTo>
                <a:lnTo>
                  <a:pt x="137" y="30"/>
                </a:lnTo>
                <a:lnTo>
                  <a:pt x="155" y="30"/>
                </a:lnTo>
                <a:lnTo>
                  <a:pt x="179" y="0"/>
                </a:lnTo>
                <a:lnTo>
                  <a:pt x="231" y="30"/>
                </a:lnTo>
                <a:lnTo>
                  <a:pt x="250" y="50"/>
                </a:lnTo>
                <a:lnTo>
                  <a:pt x="206" y="91"/>
                </a:lnTo>
                <a:lnTo>
                  <a:pt x="137" y="118"/>
                </a:lnTo>
                <a:lnTo>
                  <a:pt x="94" y="91"/>
                </a:lnTo>
                <a:lnTo>
                  <a:pt x="75" y="91"/>
                </a:lnTo>
                <a:lnTo>
                  <a:pt x="25" y="91"/>
                </a:lnTo>
                <a:lnTo>
                  <a:pt x="0" y="91"/>
                </a:lnTo>
                <a:lnTo>
                  <a:pt x="0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0" name="Freeform 303">
            <a:extLst>
              <a:ext uri="{FF2B5EF4-FFF2-40B4-BE49-F238E27FC236}">
                <a16:creationId xmlns:a16="http://schemas.microsoft.com/office/drawing/2014/main" id="{E6520570-B02E-BE41-ACB2-69FB53823527}"/>
              </a:ext>
            </a:extLst>
          </p:cNvPr>
          <p:cNvSpPr>
            <a:spLocks/>
          </p:cNvSpPr>
          <p:nvPr/>
        </p:nvSpPr>
        <p:spPr bwMode="auto">
          <a:xfrm>
            <a:off x="5428685" y="2398713"/>
            <a:ext cx="217488" cy="117475"/>
          </a:xfrm>
          <a:custGeom>
            <a:avLst/>
            <a:gdLst>
              <a:gd name="T0" fmla="*/ 0 w 250"/>
              <a:gd name="T1" fmla="*/ 2147483647 h 118"/>
              <a:gd name="T2" fmla="*/ 2147483647 w 250"/>
              <a:gd name="T3" fmla="*/ 2147483647 h 118"/>
              <a:gd name="T4" fmla="*/ 2147483647 w 250"/>
              <a:gd name="T5" fmla="*/ 2147483647 h 118"/>
              <a:gd name="T6" fmla="*/ 2147483647 w 250"/>
              <a:gd name="T7" fmla="*/ 2147483647 h 118"/>
              <a:gd name="T8" fmla="*/ 2147483647 w 250"/>
              <a:gd name="T9" fmla="*/ 2147483647 h 118"/>
              <a:gd name="T10" fmla="*/ 2147483647 w 250"/>
              <a:gd name="T11" fmla="*/ 0 h 118"/>
              <a:gd name="T12" fmla="*/ 2147483647 w 250"/>
              <a:gd name="T13" fmla="*/ 2147483647 h 118"/>
              <a:gd name="T14" fmla="*/ 2147483647 w 250"/>
              <a:gd name="T15" fmla="*/ 2147483647 h 118"/>
              <a:gd name="T16" fmla="*/ 2147483647 w 250"/>
              <a:gd name="T17" fmla="*/ 2147483647 h 118"/>
              <a:gd name="T18" fmla="*/ 2147483647 w 250"/>
              <a:gd name="T19" fmla="*/ 2147483647 h 118"/>
              <a:gd name="T20" fmla="*/ 2147483647 w 250"/>
              <a:gd name="T21" fmla="*/ 2147483647 h 118"/>
              <a:gd name="T22" fmla="*/ 2147483647 w 250"/>
              <a:gd name="T23" fmla="*/ 2147483647 h 118"/>
              <a:gd name="T24" fmla="*/ 2147483647 w 250"/>
              <a:gd name="T25" fmla="*/ 2147483647 h 118"/>
              <a:gd name="T26" fmla="*/ 0 w 250"/>
              <a:gd name="T27" fmla="*/ 2147483647 h 118"/>
              <a:gd name="T28" fmla="*/ 0 w 250"/>
              <a:gd name="T29" fmla="*/ 2147483647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0"/>
              <a:gd name="T46" fmla="*/ 0 h 118"/>
              <a:gd name="T47" fmla="*/ 250 w 250"/>
              <a:gd name="T48" fmla="*/ 118 h 1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0" h="118">
                <a:moveTo>
                  <a:pt x="0" y="74"/>
                </a:moveTo>
                <a:lnTo>
                  <a:pt x="111" y="74"/>
                </a:lnTo>
                <a:lnTo>
                  <a:pt x="94" y="50"/>
                </a:lnTo>
                <a:lnTo>
                  <a:pt x="137" y="30"/>
                </a:lnTo>
                <a:lnTo>
                  <a:pt x="155" y="30"/>
                </a:lnTo>
                <a:lnTo>
                  <a:pt x="179" y="0"/>
                </a:lnTo>
                <a:lnTo>
                  <a:pt x="231" y="30"/>
                </a:lnTo>
                <a:lnTo>
                  <a:pt x="250" y="50"/>
                </a:lnTo>
                <a:lnTo>
                  <a:pt x="206" y="91"/>
                </a:lnTo>
                <a:lnTo>
                  <a:pt x="137" y="118"/>
                </a:lnTo>
                <a:lnTo>
                  <a:pt x="94" y="91"/>
                </a:lnTo>
                <a:lnTo>
                  <a:pt x="75" y="91"/>
                </a:lnTo>
                <a:lnTo>
                  <a:pt x="25" y="91"/>
                </a:lnTo>
                <a:lnTo>
                  <a:pt x="0" y="91"/>
                </a:lnTo>
                <a:lnTo>
                  <a:pt x="0" y="74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1" name="Freeform 304">
            <a:extLst>
              <a:ext uri="{FF2B5EF4-FFF2-40B4-BE49-F238E27FC236}">
                <a16:creationId xmlns:a16="http://schemas.microsoft.com/office/drawing/2014/main" id="{25B18793-9C42-FE48-B464-2F6CA2F22CE6}"/>
              </a:ext>
            </a:extLst>
          </p:cNvPr>
          <p:cNvSpPr>
            <a:spLocks/>
          </p:cNvSpPr>
          <p:nvPr/>
        </p:nvSpPr>
        <p:spPr bwMode="auto">
          <a:xfrm>
            <a:off x="5314385" y="2470150"/>
            <a:ext cx="134938" cy="61913"/>
          </a:xfrm>
          <a:custGeom>
            <a:avLst/>
            <a:gdLst>
              <a:gd name="T0" fmla="*/ 2147483647 w 154"/>
              <a:gd name="T1" fmla="*/ 2147483647 h 61"/>
              <a:gd name="T2" fmla="*/ 2147483647 w 154"/>
              <a:gd name="T3" fmla="*/ 2147483647 h 61"/>
              <a:gd name="T4" fmla="*/ 2147483647 w 154"/>
              <a:gd name="T5" fmla="*/ 2147483647 h 61"/>
              <a:gd name="T6" fmla="*/ 2147483647 w 154"/>
              <a:gd name="T7" fmla="*/ 2147483647 h 61"/>
              <a:gd name="T8" fmla="*/ 2147483647 w 154"/>
              <a:gd name="T9" fmla="*/ 2147483647 h 61"/>
              <a:gd name="T10" fmla="*/ 2147483647 w 154"/>
              <a:gd name="T11" fmla="*/ 2147483647 h 61"/>
              <a:gd name="T12" fmla="*/ 2147483647 w 154"/>
              <a:gd name="T13" fmla="*/ 2147483647 h 61"/>
              <a:gd name="T14" fmla="*/ 2147483647 w 154"/>
              <a:gd name="T15" fmla="*/ 0 h 61"/>
              <a:gd name="T16" fmla="*/ 2147483647 w 154"/>
              <a:gd name="T17" fmla="*/ 0 h 61"/>
              <a:gd name="T18" fmla="*/ 2147483647 w 154"/>
              <a:gd name="T19" fmla="*/ 0 h 61"/>
              <a:gd name="T20" fmla="*/ 0 w 154"/>
              <a:gd name="T21" fmla="*/ 2147483647 h 61"/>
              <a:gd name="T22" fmla="*/ 2147483647 w 154"/>
              <a:gd name="T23" fmla="*/ 2147483647 h 61"/>
              <a:gd name="T24" fmla="*/ 2147483647 w 154"/>
              <a:gd name="T25" fmla="*/ 2147483647 h 61"/>
              <a:gd name="T26" fmla="*/ 2147483647 w 154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4"/>
              <a:gd name="T43" fmla="*/ 0 h 61"/>
              <a:gd name="T44" fmla="*/ 154 w 154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4" h="61">
                <a:moveTo>
                  <a:pt x="47" y="61"/>
                </a:moveTo>
                <a:lnTo>
                  <a:pt x="85" y="42"/>
                </a:lnTo>
                <a:lnTo>
                  <a:pt x="110" y="61"/>
                </a:lnTo>
                <a:lnTo>
                  <a:pt x="110" y="42"/>
                </a:lnTo>
                <a:lnTo>
                  <a:pt x="129" y="42"/>
                </a:lnTo>
                <a:lnTo>
                  <a:pt x="154" y="17"/>
                </a:lnTo>
                <a:lnTo>
                  <a:pt x="129" y="17"/>
                </a:lnTo>
                <a:lnTo>
                  <a:pt x="129" y="0"/>
                </a:lnTo>
                <a:lnTo>
                  <a:pt x="66" y="0"/>
                </a:lnTo>
                <a:lnTo>
                  <a:pt x="47" y="0"/>
                </a:lnTo>
                <a:lnTo>
                  <a:pt x="0" y="42"/>
                </a:lnTo>
                <a:lnTo>
                  <a:pt x="17" y="61"/>
                </a:lnTo>
                <a:lnTo>
                  <a:pt x="17" y="42"/>
                </a:lnTo>
                <a:lnTo>
                  <a:pt x="47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2" name="Freeform 305">
            <a:extLst>
              <a:ext uri="{FF2B5EF4-FFF2-40B4-BE49-F238E27FC236}">
                <a16:creationId xmlns:a16="http://schemas.microsoft.com/office/drawing/2014/main" id="{B18EBAF2-F661-2F41-9B2F-0246555BFCDC}"/>
              </a:ext>
            </a:extLst>
          </p:cNvPr>
          <p:cNvSpPr>
            <a:spLocks/>
          </p:cNvSpPr>
          <p:nvPr/>
        </p:nvSpPr>
        <p:spPr bwMode="auto">
          <a:xfrm>
            <a:off x="5314385" y="2470150"/>
            <a:ext cx="134938" cy="61913"/>
          </a:xfrm>
          <a:custGeom>
            <a:avLst/>
            <a:gdLst>
              <a:gd name="T0" fmla="*/ 2147483647 w 154"/>
              <a:gd name="T1" fmla="*/ 2147483647 h 61"/>
              <a:gd name="T2" fmla="*/ 2147483647 w 154"/>
              <a:gd name="T3" fmla="*/ 2147483647 h 61"/>
              <a:gd name="T4" fmla="*/ 2147483647 w 154"/>
              <a:gd name="T5" fmla="*/ 2147483647 h 61"/>
              <a:gd name="T6" fmla="*/ 2147483647 w 154"/>
              <a:gd name="T7" fmla="*/ 2147483647 h 61"/>
              <a:gd name="T8" fmla="*/ 2147483647 w 154"/>
              <a:gd name="T9" fmla="*/ 2147483647 h 61"/>
              <a:gd name="T10" fmla="*/ 2147483647 w 154"/>
              <a:gd name="T11" fmla="*/ 2147483647 h 61"/>
              <a:gd name="T12" fmla="*/ 2147483647 w 154"/>
              <a:gd name="T13" fmla="*/ 2147483647 h 61"/>
              <a:gd name="T14" fmla="*/ 2147483647 w 154"/>
              <a:gd name="T15" fmla="*/ 0 h 61"/>
              <a:gd name="T16" fmla="*/ 2147483647 w 154"/>
              <a:gd name="T17" fmla="*/ 0 h 61"/>
              <a:gd name="T18" fmla="*/ 2147483647 w 154"/>
              <a:gd name="T19" fmla="*/ 0 h 61"/>
              <a:gd name="T20" fmla="*/ 0 w 154"/>
              <a:gd name="T21" fmla="*/ 2147483647 h 61"/>
              <a:gd name="T22" fmla="*/ 2147483647 w 154"/>
              <a:gd name="T23" fmla="*/ 2147483647 h 61"/>
              <a:gd name="T24" fmla="*/ 2147483647 w 154"/>
              <a:gd name="T25" fmla="*/ 2147483647 h 61"/>
              <a:gd name="T26" fmla="*/ 2147483647 w 154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4"/>
              <a:gd name="T43" fmla="*/ 0 h 61"/>
              <a:gd name="T44" fmla="*/ 154 w 154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4" h="61">
                <a:moveTo>
                  <a:pt x="47" y="61"/>
                </a:moveTo>
                <a:lnTo>
                  <a:pt x="85" y="42"/>
                </a:lnTo>
                <a:lnTo>
                  <a:pt x="110" y="61"/>
                </a:lnTo>
                <a:lnTo>
                  <a:pt x="110" y="42"/>
                </a:lnTo>
                <a:lnTo>
                  <a:pt x="129" y="42"/>
                </a:lnTo>
                <a:lnTo>
                  <a:pt x="154" y="17"/>
                </a:lnTo>
                <a:lnTo>
                  <a:pt x="129" y="17"/>
                </a:lnTo>
                <a:lnTo>
                  <a:pt x="129" y="0"/>
                </a:lnTo>
                <a:lnTo>
                  <a:pt x="66" y="0"/>
                </a:lnTo>
                <a:lnTo>
                  <a:pt x="47" y="0"/>
                </a:lnTo>
                <a:lnTo>
                  <a:pt x="0" y="42"/>
                </a:lnTo>
                <a:lnTo>
                  <a:pt x="17" y="61"/>
                </a:lnTo>
                <a:lnTo>
                  <a:pt x="17" y="42"/>
                </a:lnTo>
                <a:lnTo>
                  <a:pt x="47" y="61"/>
                </a:lnTo>
                <a:close/>
              </a:path>
            </a:pathLst>
          </a:custGeom>
          <a:solidFill>
            <a:srgbClr val="2999D3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3" name="Freeform 306">
            <a:extLst>
              <a:ext uri="{FF2B5EF4-FFF2-40B4-BE49-F238E27FC236}">
                <a16:creationId xmlns:a16="http://schemas.microsoft.com/office/drawing/2014/main" id="{25BCF3F2-6CA1-CE4A-B309-06D03D61D12C}"/>
              </a:ext>
            </a:extLst>
          </p:cNvPr>
          <p:cNvSpPr>
            <a:spLocks/>
          </p:cNvSpPr>
          <p:nvPr/>
        </p:nvSpPr>
        <p:spPr bwMode="auto">
          <a:xfrm>
            <a:off x="5727135" y="2662238"/>
            <a:ext cx="39688" cy="134937"/>
          </a:xfrm>
          <a:custGeom>
            <a:avLst/>
            <a:gdLst>
              <a:gd name="T0" fmla="*/ 2147483647 w 48"/>
              <a:gd name="T1" fmla="*/ 2147483647 h 137"/>
              <a:gd name="T2" fmla="*/ 2147483647 w 48"/>
              <a:gd name="T3" fmla="*/ 0 h 137"/>
              <a:gd name="T4" fmla="*/ 0 w 48"/>
              <a:gd name="T5" fmla="*/ 0 h 137"/>
              <a:gd name="T6" fmla="*/ 0 w 48"/>
              <a:gd name="T7" fmla="*/ 2147483647 h 137"/>
              <a:gd name="T8" fmla="*/ 0 w 48"/>
              <a:gd name="T9" fmla="*/ 2147483647 h 137"/>
              <a:gd name="T10" fmla="*/ 2147483647 w 48"/>
              <a:gd name="T11" fmla="*/ 2147483647 h 137"/>
              <a:gd name="T12" fmla="*/ 2147483647 w 48"/>
              <a:gd name="T13" fmla="*/ 2147483647 h 137"/>
              <a:gd name="T14" fmla="*/ 2147483647 w 48"/>
              <a:gd name="T15" fmla="*/ 2147483647 h 1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37"/>
              <a:gd name="T26" fmla="*/ 48 w 48"/>
              <a:gd name="T27" fmla="*/ 137 h 1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37">
                <a:moveTo>
                  <a:pt x="19" y="49"/>
                </a:moveTo>
                <a:lnTo>
                  <a:pt x="19" y="0"/>
                </a:lnTo>
                <a:lnTo>
                  <a:pt x="0" y="0"/>
                </a:lnTo>
                <a:lnTo>
                  <a:pt x="0" y="49"/>
                </a:lnTo>
                <a:lnTo>
                  <a:pt x="0" y="118"/>
                </a:lnTo>
                <a:lnTo>
                  <a:pt x="19" y="137"/>
                </a:lnTo>
                <a:lnTo>
                  <a:pt x="48" y="93"/>
                </a:lnTo>
                <a:lnTo>
                  <a:pt x="19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4" name="Freeform 307">
            <a:extLst>
              <a:ext uri="{FF2B5EF4-FFF2-40B4-BE49-F238E27FC236}">
                <a16:creationId xmlns:a16="http://schemas.microsoft.com/office/drawing/2014/main" id="{38217228-2D83-C14C-8BF7-8E84004786DB}"/>
              </a:ext>
            </a:extLst>
          </p:cNvPr>
          <p:cNvSpPr>
            <a:spLocks/>
          </p:cNvSpPr>
          <p:nvPr/>
        </p:nvSpPr>
        <p:spPr bwMode="auto">
          <a:xfrm>
            <a:off x="5727135" y="2662238"/>
            <a:ext cx="39688" cy="134937"/>
          </a:xfrm>
          <a:custGeom>
            <a:avLst/>
            <a:gdLst>
              <a:gd name="T0" fmla="*/ 2147483647 w 48"/>
              <a:gd name="T1" fmla="*/ 2147483647 h 137"/>
              <a:gd name="T2" fmla="*/ 2147483647 w 48"/>
              <a:gd name="T3" fmla="*/ 0 h 137"/>
              <a:gd name="T4" fmla="*/ 0 w 48"/>
              <a:gd name="T5" fmla="*/ 0 h 137"/>
              <a:gd name="T6" fmla="*/ 0 w 48"/>
              <a:gd name="T7" fmla="*/ 2147483647 h 137"/>
              <a:gd name="T8" fmla="*/ 0 w 48"/>
              <a:gd name="T9" fmla="*/ 2147483647 h 137"/>
              <a:gd name="T10" fmla="*/ 2147483647 w 48"/>
              <a:gd name="T11" fmla="*/ 2147483647 h 137"/>
              <a:gd name="T12" fmla="*/ 2147483647 w 48"/>
              <a:gd name="T13" fmla="*/ 2147483647 h 137"/>
              <a:gd name="T14" fmla="*/ 2147483647 w 48"/>
              <a:gd name="T15" fmla="*/ 2147483647 h 1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37"/>
              <a:gd name="T26" fmla="*/ 48 w 48"/>
              <a:gd name="T27" fmla="*/ 137 h 1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37">
                <a:moveTo>
                  <a:pt x="19" y="49"/>
                </a:moveTo>
                <a:lnTo>
                  <a:pt x="19" y="0"/>
                </a:lnTo>
                <a:lnTo>
                  <a:pt x="0" y="0"/>
                </a:lnTo>
                <a:lnTo>
                  <a:pt x="0" y="49"/>
                </a:lnTo>
                <a:lnTo>
                  <a:pt x="0" y="118"/>
                </a:lnTo>
                <a:lnTo>
                  <a:pt x="19" y="137"/>
                </a:lnTo>
                <a:lnTo>
                  <a:pt x="48" y="93"/>
                </a:lnTo>
                <a:lnTo>
                  <a:pt x="19" y="4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5" name="Freeform 310">
            <a:extLst>
              <a:ext uri="{FF2B5EF4-FFF2-40B4-BE49-F238E27FC236}">
                <a16:creationId xmlns:a16="http://schemas.microsoft.com/office/drawing/2014/main" id="{DEC1F2A2-64E2-064D-9378-25708ECB335A}"/>
              </a:ext>
            </a:extLst>
          </p:cNvPr>
          <p:cNvSpPr>
            <a:spLocks/>
          </p:cNvSpPr>
          <p:nvPr/>
        </p:nvSpPr>
        <p:spPr bwMode="auto">
          <a:xfrm>
            <a:off x="6519298" y="3216275"/>
            <a:ext cx="63500" cy="46038"/>
          </a:xfrm>
          <a:custGeom>
            <a:avLst/>
            <a:gdLst>
              <a:gd name="T0" fmla="*/ 0 w 75"/>
              <a:gd name="T1" fmla="*/ 2147483647 h 48"/>
              <a:gd name="T2" fmla="*/ 2147483647 w 75"/>
              <a:gd name="T3" fmla="*/ 2147483647 h 48"/>
              <a:gd name="T4" fmla="*/ 2147483647 w 75"/>
              <a:gd name="T5" fmla="*/ 2147483647 h 48"/>
              <a:gd name="T6" fmla="*/ 2147483647 w 75"/>
              <a:gd name="T7" fmla="*/ 0 h 48"/>
              <a:gd name="T8" fmla="*/ 0 w 75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48"/>
              <a:gd name="T17" fmla="*/ 75 w 7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48">
                <a:moveTo>
                  <a:pt x="0" y="48"/>
                </a:moveTo>
                <a:lnTo>
                  <a:pt x="25" y="48"/>
                </a:lnTo>
                <a:lnTo>
                  <a:pt x="75" y="48"/>
                </a:lnTo>
                <a:lnTo>
                  <a:pt x="25" y="0"/>
                </a:lnTo>
                <a:lnTo>
                  <a:pt x="0" y="4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6" name="Freeform 311">
            <a:extLst>
              <a:ext uri="{FF2B5EF4-FFF2-40B4-BE49-F238E27FC236}">
                <a16:creationId xmlns:a16="http://schemas.microsoft.com/office/drawing/2014/main" id="{DAA39261-98EB-FE4C-B289-34D62C5B1588}"/>
              </a:ext>
            </a:extLst>
          </p:cNvPr>
          <p:cNvSpPr>
            <a:spLocks/>
          </p:cNvSpPr>
          <p:nvPr/>
        </p:nvSpPr>
        <p:spPr bwMode="auto">
          <a:xfrm>
            <a:off x="6519298" y="3216275"/>
            <a:ext cx="63500" cy="46038"/>
          </a:xfrm>
          <a:custGeom>
            <a:avLst/>
            <a:gdLst>
              <a:gd name="T0" fmla="*/ 0 w 75"/>
              <a:gd name="T1" fmla="*/ 2147483647 h 48"/>
              <a:gd name="T2" fmla="*/ 2147483647 w 75"/>
              <a:gd name="T3" fmla="*/ 2147483647 h 48"/>
              <a:gd name="T4" fmla="*/ 2147483647 w 75"/>
              <a:gd name="T5" fmla="*/ 2147483647 h 48"/>
              <a:gd name="T6" fmla="*/ 2147483647 w 75"/>
              <a:gd name="T7" fmla="*/ 0 h 48"/>
              <a:gd name="T8" fmla="*/ 0 w 75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48"/>
              <a:gd name="T17" fmla="*/ 75 w 7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48">
                <a:moveTo>
                  <a:pt x="0" y="48"/>
                </a:moveTo>
                <a:lnTo>
                  <a:pt x="25" y="48"/>
                </a:lnTo>
                <a:lnTo>
                  <a:pt x="75" y="48"/>
                </a:lnTo>
                <a:lnTo>
                  <a:pt x="25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7" name="Freeform 313">
            <a:extLst>
              <a:ext uri="{FF2B5EF4-FFF2-40B4-BE49-F238E27FC236}">
                <a16:creationId xmlns:a16="http://schemas.microsoft.com/office/drawing/2014/main" id="{5163C7DC-FD6D-C249-8B55-2BC4D0F3305E}"/>
              </a:ext>
            </a:extLst>
          </p:cNvPr>
          <p:cNvSpPr>
            <a:spLocks/>
          </p:cNvSpPr>
          <p:nvPr/>
        </p:nvSpPr>
        <p:spPr bwMode="auto">
          <a:xfrm>
            <a:off x="4720904" y="2978882"/>
            <a:ext cx="369888" cy="325438"/>
          </a:xfrm>
          <a:custGeom>
            <a:avLst/>
            <a:gdLst>
              <a:gd name="T0" fmla="*/ 2147483647 w 425"/>
              <a:gd name="T1" fmla="*/ 2147483647 h 329"/>
              <a:gd name="T2" fmla="*/ 2147483647 w 425"/>
              <a:gd name="T3" fmla="*/ 2147483647 h 329"/>
              <a:gd name="T4" fmla="*/ 2147483647 w 425"/>
              <a:gd name="T5" fmla="*/ 2147483647 h 329"/>
              <a:gd name="T6" fmla="*/ 2147483647 w 425"/>
              <a:gd name="T7" fmla="*/ 2147483647 h 329"/>
              <a:gd name="T8" fmla="*/ 2147483647 w 425"/>
              <a:gd name="T9" fmla="*/ 0 h 329"/>
              <a:gd name="T10" fmla="*/ 2147483647 w 425"/>
              <a:gd name="T11" fmla="*/ 0 h 329"/>
              <a:gd name="T12" fmla="*/ 2147483647 w 425"/>
              <a:gd name="T13" fmla="*/ 2147483647 h 329"/>
              <a:gd name="T14" fmla="*/ 2147483647 w 425"/>
              <a:gd name="T15" fmla="*/ 2147483647 h 329"/>
              <a:gd name="T16" fmla="*/ 2147483647 w 425"/>
              <a:gd name="T17" fmla="*/ 2147483647 h 329"/>
              <a:gd name="T18" fmla="*/ 2147483647 w 425"/>
              <a:gd name="T19" fmla="*/ 2147483647 h 329"/>
              <a:gd name="T20" fmla="*/ 2147483647 w 425"/>
              <a:gd name="T21" fmla="*/ 2147483647 h 329"/>
              <a:gd name="T22" fmla="*/ 2147483647 w 425"/>
              <a:gd name="T23" fmla="*/ 2147483647 h 329"/>
              <a:gd name="T24" fmla="*/ 2147483647 w 425"/>
              <a:gd name="T25" fmla="*/ 2147483647 h 329"/>
              <a:gd name="T26" fmla="*/ 0 w 425"/>
              <a:gd name="T27" fmla="*/ 2147483647 h 329"/>
              <a:gd name="T28" fmla="*/ 2147483647 w 425"/>
              <a:gd name="T29" fmla="*/ 2147483647 h 329"/>
              <a:gd name="T30" fmla="*/ 2147483647 w 425"/>
              <a:gd name="T31" fmla="*/ 2147483647 h 329"/>
              <a:gd name="T32" fmla="*/ 2147483647 w 425"/>
              <a:gd name="T33" fmla="*/ 2147483647 h 329"/>
              <a:gd name="T34" fmla="*/ 2147483647 w 425"/>
              <a:gd name="T35" fmla="*/ 2147483647 h 329"/>
              <a:gd name="T36" fmla="*/ 2147483647 w 425"/>
              <a:gd name="T37" fmla="*/ 2147483647 h 329"/>
              <a:gd name="T38" fmla="*/ 2147483647 w 425"/>
              <a:gd name="T39" fmla="*/ 2147483647 h 329"/>
              <a:gd name="T40" fmla="*/ 2147483647 w 425"/>
              <a:gd name="T41" fmla="*/ 2147483647 h 329"/>
              <a:gd name="T42" fmla="*/ 2147483647 w 425"/>
              <a:gd name="T43" fmla="*/ 2147483647 h 3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5"/>
              <a:gd name="T67" fmla="*/ 0 h 329"/>
              <a:gd name="T68" fmla="*/ 425 w 425"/>
              <a:gd name="T69" fmla="*/ 329 h 3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5" h="329">
                <a:moveTo>
                  <a:pt x="425" y="49"/>
                </a:moveTo>
                <a:lnTo>
                  <a:pt x="398" y="17"/>
                </a:lnTo>
                <a:lnTo>
                  <a:pt x="381" y="17"/>
                </a:lnTo>
                <a:lnTo>
                  <a:pt x="305" y="17"/>
                </a:lnTo>
                <a:lnTo>
                  <a:pt x="286" y="0"/>
                </a:lnTo>
                <a:lnTo>
                  <a:pt x="269" y="0"/>
                </a:lnTo>
                <a:lnTo>
                  <a:pt x="242" y="66"/>
                </a:lnTo>
                <a:lnTo>
                  <a:pt x="181" y="110"/>
                </a:lnTo>
                <a:lnTo>
                  <a:pt x="149" y="129"/>
                </a:lnTo>
                <a:lnTo>
                  <a:pt x="130" y="173"/>
                </a:lnTo>
                <a:lnTo>
                  <a:pt x="130" y="223"/>
                </a:lnTo>
                <a:lnTo>
                  <a:pt x="112" y="267"/>
                </a:lnTo>
                <a:lnTo>
                  <a:pt x="69" y="303"/>
                </a:lnTo>
                <a:lnTo>
                  <a:pt x="0" y="329"/>
                </a:lnTo>
                <a:lnTo>
                  <a:pt x="149" y="329"/>
                </a:lnTo>
                <a:lnTo>
                  <a:pt x="149" y="286"/>
                </a:lnTo>
                <a:lnTo>
                  <a:pt x="181" y="267"/>
                </a:lnTo>
                <a:lnTo>
                  <a:pt x="286" y="242"/>
                </a:lnTo>
                <a:lnTo>
                  <a:pt x="337" y="204"/>
                </a:lnTo>
                <a:lnTo>
                  <a:pt x="337" y="173"/>
                </a:lnTo>
                <a:lnTo>
                  <a:pt x="425" y="154"/>
                </a:lnTo>
                <a:lnTo>
                  <a:pt x="425" y="4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8" name="Freeform 314">
            <a:extLst>
              <a:ext uri="{FF2B5EF4-FFF2-40B4-BE49-F238E27FC236}">
                <a16:creationId xmlns:a16="http://schemas.microsoft.com/office/drawing/2014/main" id="{EF5663FF-551F-014D-B783-AB5B5479F18C}"/>
              </a:ext>
            </a:extLst>
          </p:cNvPr>
          <p:cNvSpPr>
            <a:spLocks/>
          </p:cNvSpPr>
          <p:nvPr/>
        </p:nvSpPr>
        <p:spPr bwMode="auto">
          <a:xfrm>
            <a:off x="6449448" y="3933825"/>
            <a:ext cx="323850" cy="571500"/>
          </a:xfrm>
          <a:custGeom>
            <a:avLst/>
            <a:gdLst>
              <a:gd name="T0" fmla="*/ 2147483647 w 374"/>
              <a:gd name="T1" fmla="*/ 2147483647 h 582"/>
              <a:gd name="T2" fmla="*/ 2147483647 w 374"/>
              <a:gd name="T3" fmla="*/ 2147483647 h 582"/>
              <a:gd name="T4" fmla="*/ 2147483647 w 374"/>
              <a:gd name="T5" fmla="*/ 2147483647 h 582"/>
              <a:gd name="T6" fmla="*/ 2147483647 w 374"/>
              <a:gd name="T7" fmla="*/ 2147483647 h 582"/>
              <a:gd name="T8" fmla="*/ 2147483647 w 374"/>
              <a:gd name="T9" fmla="*/ 2147483647 h 582"/>
              <a:gd name="T10" fmla="*/ 2147483647 w 374"/>
              <a:gd name="T11" fmla="*/ 2147483647 h 582"/>
              <a:gd name="T12" fmla="*/ 2147483647 w 374"/>
              <a:gd name="T13" fmla="*/ 2147483647 h 582"/>
              <a:gd name="T14" fmla="*/ 2147483647 w 374"/>
              <a:gd name="T15" fmla="*/ 2147483647 h 582"/>
              <a:gd name="T16" fmla="*/ 2147483647 w 374"/>
              <a:gd name="T17" fmla="*/ 2147483647 h 582"/>
              <a:gd name="T18" fmla="*/ 2147483647 w 374"/>
              <a:gd name="T19" fmla="*/ 2147483647 h 582"/>
              <a:gd name="T20" fmla="*/ 2147483647 w 374"/>
              <a:gd name="T21" fmla="*/ 2147483647 h 582"/>
              <a:gd name="T22" fmla="*/ 2147483647 w 374"/>
              <a:gd name="T23" fmla="*/ 2147483647 h 582"/>
              <a:gd name="T24" fmla="*/ 2147483647 w 374"/>
              <a:gd name="T25" fmla="*/ 2147483647 h 582"/>
              <a:gd name="T26" fmla="*/ 2147483647 w 374"/>
              <a:gd name="T27" fmla="*/ 2147483647 h 582"/>
              <a:gd name="T28" fmla="*/ 2147483647 w 374"/>
              <a:gd name="T29" fmla="*/ 0 h 582"/>
              <a:gd name="T30" fmla="*/ 2147483647 w 374"/>
              <a:gd name="T31" fmla="*/ 2147483647 h 582"/>
              <a:gd name="T32" fmla="*/ 2147483647 w 374"/>
              <a:gd name="T33" fmla="*/ 2147483647 h 582"/>
              <a:gd name="T34" fmla="*/ 2147483647 w 374"/>
              <a:gd name="T35" fmla="*/ 2147483647 h 582"/>
              <a:gd name="T36" fmla="*/ 2147483647 w 374"/>
              <a:gd name="T37" fmla="*/ 2147483647 h 582"/>
              <a:gd name="T38" fmla="*/ 2147483647 w 374"/>
              <a:gd name="T39" fmla="*/ 2147483647 h 582"/>
              <a:gd name="T40" fmla="*/ 2147483647 w 374"/>
              <a:gd name="T41" fmla="*/ 2147483647 h 582"/>
              <a:gd name="T42" fmla="*/ 2147483647 w 374"/>
              <a:gd name="T43" fmla="*/ 2147483647 h 582"/>
              <a:gd name="T44" fmla="*/ 0 w 374"/>
              <a:gd name="T45" fmla="*/ 2147483647 h 582"/>
              <a:gd name="T46" fmla="*/ 0 w 374"/>
              <a:gd name="T47" fmla="*/ 2147483647 h 582"/>
              <a:gd name="T48" fmla="*/ 2147483647 w 374"/>
              <a:gd name="T49" fmla="*/ 2147483647 h 5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4"/>
              <a:gd name="T76" fmla="*/ 0 h 582"/>
              <a:gd name="T77" fmla="*/ 374 w 374"/>
              <a:gd name="T78" fmla="*/ 582 h 5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4" h="582">
                <a:moveTo>
                  <a:pt x="17" y="330"/>
                </a:moveTo>
                <a:lnTo>
                  <a:pt x="80" y="311"/>
                </a:lnTo>
                <a:lnTo>
                  <a:pt x="155" y="286"/>
                </a:lnTo>
                <a:lnTo>
                  <a:pt x="237" y="181"/>
                </a:lnTo>
                <a:lnTo>
                  <a:pt x="218" y="181"/>
                </a:lnTo>
                <a:lnTo>
                  <a:pt x="105" y="137"/>
                </a:lnTo>
                <a:lnTo>
                  <a:pt x="61" y="68"/>
                </a:lnTo>
                <a:lnTo>
                  <a:pt x="61" y="42"/>
                </a:lnTo>
                <a:lnTo>
                  <a:pt x="61" y="25"/>
                </a:lnTo>
                <a:lnTo>
                  <a:pt x="105" y="68"/>
                </a:lnTo>
                <a:lnTo>
                  <a:pt x="124" y="68"/>
                </a:lnTo>
                <a:lnTo>
                  <a:pt x="218" y="42"/>
                </a:lnTo>
                <a:lnTo>
                  <a:pt x="286" y="42"/>
                </a:lnTo>
                <a:lnTo>
                  <a:pt x="330" y="25"/>
                </a:lnTo>
                <a:lnTo>
                  <a:pt x="347" y="0"/>
                </a:lnTo>
                <a:lnTo>
                  <a:pt x="374" y="25"/>
                </a:lnTo>
                <a:lnTo>
                  <a:pt x="347" y="68"/>
                </a:lnTo>
                <a:lnTo>
                  <a:pt x="286" y="269"/>
                </a:lnTo>
                <a:lnTo>
                  <a:pt x="237" y="330"/>
                </a:lnTo>
                <a:lnTo>
                  <a:pt x="198" y="398"/>
                </a:lnTo>
                <a:lnTo>
                  <a:pt x="80" y="486"/>
                </a:lnTo>
                <a:lnTo>
                  <a:pt x="17" y="582"/>
                </a:lnTo>
                <a:lnTo>
                  <a:pt x="0" y="538"/>
                </a:lnTo>
                <a:lnTo>
                  <a:pt x="0" y="398"/>
                </a:lnTo>
                <a:lnTo>
                  <a:pt x="17" y="3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299" name="Freeform 315">
            <a:extLst>
              <a:ext uri="{FF2B5EF4-FFF2-40B4-BE49-F238E27FC236}">
                <a16:creationId xmlns:a16="http://schemas.microsoft.com/office/drawing/2014/main" id="{C0D87DF1-2E91-4941-9E89-95AA084E36C6}"/>
              </a:ext>
            </a:extLst>
          </p:cNvPr>
          <p:cNvSpPr>
            <a:spLocks/>
          </p:cNvSpPr>
          <p:nvPr/>
        </p:nvSpPr>
        <p:spPr bwMode="auto">
          <a:xfrm>
            <a:off x="6449448" y="3933825"/>
            <a:ext cx="323850" cy="571500"/>
          </a:xfrm>
          <a:custGeom>
            <a:avLst/>
            <a:gdLst>
              <a:gd name="T0" fmla="*/ 2147483647 w 374"/>
              <a:gd name="T1" fmla="*/ 2147483647 h 582"/>
              <a:gd name="T2" fmla="*/ 2147483647 w 374"/>
              <a:gd name="T3" fmla="*/ 2147483647 h 582"/>
              <a:gd name="T4" fmla="*/ 2147483647 w 374"/>
              <a:gd name="T5" fmla="*/ 2147483647 h 582"/>
              <a:gd name="T6" fmla="*/ 2147483647 w 374"/>
              <a:gd name="T7" fmla="*/ 2147483647 h 582"/>
              <a:gd name="T8" fmla="*/ 2147483647 w 374"/>
              <a:gd name="T9" fmla="*/ 2147483647 h 582"/>
              <a:gd name="T10" fmla="*/ 2147483647 w 374"/>
              <a:gd name="T11" fmla="*/ 2147483647 h 582"/>
              <a:gd name="T12" fmla="*/ 2147483647 w 374"/>
              <a:gd name="T13" fmla="*/ 2147483647 h 582"/>
              <a:gd name="T14" fmla="*/ 2147483647 w 374"/>
              <a:gd name="T15" fmla="*/ 2147483647 h 582"/>
              <a:gd name="T16" fmla="*/ 2147483647 w 374"/>
              <a:gd name="T17" fmla="*/ 2147483647 h 582"/>
              <a:gd name="T18" fmla="*/ 2147483647 w 374"/>
              <a:gd name="T19" fmla="*/ 2147483647 h 582"/>
              <a:gd name="T20" fmla="*/ 2147483647 w 374"/>
              <a:gd name="T21" fmla="*/ 2147483647 h 582"/>
              <a:gd name="T22" fmla="*/ 2147483647 w 374"/>
              <a:gd name="T23" fmla="*/ 2147483647 h 582"/>
              <a:gd name="T24" fmla="*/ 2147483647 w 374"/>
              <a:gd name="T25" fmla="*/ 2147483647 h 582"/>
              <a:gd name="T26" fmla="*/ 2147483647 w 374"/>
              <a:gd name="T27" fmla="*/ 2147483647 h 582"/>
              <a:gd name="T28" fmla="*/ 2147483647 w 374"/>
              <a:gd name="T29" fmla="*/ 0 h 582"/>
              <a:gd name="T30" fmla="*/ 2147483647 w 374"/>
              <a:gd name="T31" fmla="*/ 2147483647 h 582"/>
              <a:gd name="T32" fmla="*/ 2147483647 w 374"/>
              <a:gd name="T33" fmla="*/ 2147483647 h 582"/>
              <a:gd name="T34" fmla="*/ 2147483647 w 374"/>
              <a:gd name="T35" fmla="*/ 2147483647 h 582"/>
              <a:gd name="T36" fmla="*/ 2147483647 w 374"/>
              <a:gd name="T37" fmla="*/ 2147483647 h 582"/>
              <a:gd name="T38" fmla="*/ 2147483647 w 374"/>
              <a:gd name="T39" fmla="*/ 2147483647 h 582"/>
              <a:gd name="T40" fmla="*/ 2147483647 w 374"/>
              <a:gd name="T41" fmla="*/ 2147483647 h 582"/>
              <a:gd name="T42" fmla="*/ 2147483647 w 374"/>
              <a:gd name="T43" fmla="*/ 2147483647 h 582"/>
              <a:gd name="T44" fmla="*/ 0 w 374"/>
              <a:gd name="T45" fmla="*/ 2147483647 h 582"/>
              <a:gd name="T46" fmla="*/ 0 w 374"/>
              <a:gd name="T47" fmla="*/ 2147483647 h 582"/>
              <a:gd name="T48" fmla="*/ 2147483647 w 374"/>
              <a:gd name="T49" fmla="*/ 2147483647 h 5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4"/>
              <a:gd name="T76" fmla="*/ 0 h 582"/>
              <a:gd name="T77" fmla="*/ 374 w 374"/>
              <a:gd name="T78" fmla="*/ 582 h 5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4" h="582">
                <a:moveTo>
                  <a:pt x="17" y="330"/>
                </a:moveTo>
                <a:lnTo>
                  <a:pt x="80" y="311"/>
                </a:lnTo>
                <a:lnTo>
                  <a:pt x="155" y="286"/>
                </a:lnTo>
                <a:lnTo>
                  <a:pt x="237" y="181"/>
                </a:lnTo>
                <a:lnTo>
                  <a:pt x="218" y="181"/>
                </a:lnTo>
                <a:lnTo>
                  <a:pt x="105" y="137"/>
                </a:lnTo>
                <a:lnTo>
                  <a:pt x="61" y="68"/>
                </a:lnTo>
                <a:lnTo>
                  <a:pt x="61" y="42"/>
                </a:lnTo>
                <a:lnTo>
                  <a:pt x="61" y="25"/>
                </a:lnTo>
                <a:lnTo>
                  <a:pt x="105" y="68"/>
                </a:lnTo>
                <a:lnTo>
                  <a:pt x="124" y="68"/>
                </a:lnTo>
                <a:lnTo>
                  <a:pt x="218" y="42"/>
                </a:lnTo>
                <a:lnTo>
                  <a:pt x="286" y="42"/>
                </a:lnTo>
                <a:lnTo>
                  <a:pt x="330" y="25"/>
                </a:lnTo>
                <a:lnTo>
                  <a:pt x="347" y="0"/>
                </a:lnTo>
                <a:lnTo>
                  <a:pt x="374" y="25"/>
                </a:lnTo>
                <a:lnTo>
                  <a:pt x="347" y="68"/>
                </a:lnTo>
                <a:lnTo>
                  <a:pt x="286" y="269"/>
                </a:lnTo>
                <a:lnTo>
                  <a:pt x="237" y="330"/>
                </a:lnTo>
                <a:lnTo>
                  <a:pt x="198" y="398"/>
                </a:lnTo>
                <a:lnTo>
                  <a:pt x="80" y="486"/>
                </a:lnTo>
                <a:lnTo>
                  <a:pt x="17" y="582"/>
                </a:lnTo>
                <a:lnTo>
                  <a:pt x="0" y="538"/>
                </a:lnTo>
                <a:lnTo>
                  <a:pt x="0" y="398"/>
                </a:lnTo>
                <a:lnTo>
                  <a:pt x="17" y="33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0" name="Freeform 316">
            <a:extLst>
              <a:ext uri="{FF2B5EF4-FFF2-40B4-BE49-F238E27FC236}">
                <a16:creationId xmlns:a16="http://schemas.microsoft.com/office/drawing/2014/main" id="{488EEA88-7505-B545-BC5F-9F7CDA9DFA8A}"/>
              </a:ext>
            </a:extLst>
          </p:cNvPr>
          <p:cNvSpPr>
            <a:spLocks/>
          </p:cNvSpPr>
          <p:nvPr/>
        </p:nvSpPr>
        <p:spPr bwMode="auto">
          <a:xfrm>
            <a:off x="4576198" y="3848100"/>
            <a:ext cx="98425" cy="47625"/>
          </a:xfrm>
          <a:custGeom>
            <a:avLst/>
            <a:gdLst>
              <a:gd name="T0" fmla="*/ 0 w 112"/>
              <a:gd name="T1" fmla="*/ 2147483647 h 48"/>
              <a:gd name="T2" fmla="*/ 0 w 112"/>
              <a:gd name="T3" fmla="*/ 2147483647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2147483647 w 112"/>
              <a:gd name="T11" fmla="*/ 2147483647 h 48"/>
              <a:gd name="T12" fmla="*/ 0 w 11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48"/>
              <a:gd name="T23" fmla="*/ 112 w 1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48">
                <a:moveTo>
                  <a:pt x="0" y="48"/>
                </a:moveTo>
                <a:lnTo>
                  <a:pt x="0" y="27"/>
                </a:lnTo>
                <a:lnTo>
                  <a:pt x="36" y="0"/>
                </a:lnTo>
                <a:lnTo>
                  <a:pt x="112" y="27"/>
                </a:lnTo>
                <a:lnTo>
                  <a:pt x="85" y="48"/>
                </a:lnTo>
                <a:lnTo>
                  <a:pt x="36" y="27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01" name="Freeform 317">
            <a:extLst>
              <a:ext uri="{FF2B5EF4-FFF2-40B4-BE49-F238E27FC236}">
                <a16:creationId xmlns:a16="http://schemas.microsoft.com/office/drawing/2014/main" id="{1D8ED246-29BC-784D-809C-A9DC6E0DFFFA}"/>
              </a:ext>
            </a:extLst>
          </p:cNvPr>
          <p:cNvSpPr>
            <a:spLocks/>
          </p:cNvSpPr>
          <p:nvPr/>
        </p:nvSpPr>
        <p:spPr bwMode="auto">
          <a:xfrm>
            <a:off x="4576198" y="3848100"/>
            <a:ext cx="98425" cy="47625"/>
          </a:xfrm>
          <a:custGeom>
            <a:avLst/>
            <a:gdLst>
              <a:gd name="T0" fmla="*/ 0 w 112"/>
              <a:gd name="T1" fmla="*/ 2147483647 h 48"/>
              <a:gd name="T2" fmla="*/ 0 w 112"/>
              <a:gd name="T3" fmla="*/ 2147483647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2147483647 w 112"/>
              <a:gd name="T11" fmla="*/ 2147483647 h 48"/>
              <a:gd name="T12" fmla="*/ 0 w 11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48"/>
              <a:gd name="T23" fmla="*/ 112 w 1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48">
                <a:moveTo>
                  <a:pt x="0" y="48"/>
                </a:moveTo>
                <a:lnTo>
                  <a:pt x="0" y="27"/>
                </a:lnTo>
                <a:lnTo>
                  <a:pt x="36" y="0"/>
                </a:lnTo>
                <a:lnTo>
                  <a:pt x="112" y="27"/>
                </a:lnTo>
                <a:lnTo>
                  <a:pt x="85" y="48"/>
                </a:lnTo>
                <a:lnTo>
                  <a:pt x="36" y="27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2" name="Freeform 318">
            <a:extLst>
              <a:ext uri="{FF2B5EF4-FFF2-40B4-BE49-F238E27FC236}">
                <a16:creationId xmlns:a16="http://schemas.microsoft.com/office/drawing/2014/main" id="{14D1D193-0CDF-CC42-AACC-7997C4700DFE}"/>
              </a:ext>
            </a:extLst>
          </p:cNvPr>
          <p:cNvSpPr>
            <a:spLocks/>
          </p:cNvSpPr>
          <p:nvPr/>
        </p:nvSpPr>
        <p:spPr bwMode="auto">
          <a:xfrm>
            <a:off x="4576198" y="3914775"/>
            <a:ext cx="98425" cy="60325"/>
          </a:xfrm>
          <a:custGeom>
            <a:avLst/>
            <a:gdLst>
              <a:gd name="T0" fmla="*/ 2147483647 w 112"/>
              <a:gd name="T1" fmla="*/ 0 h 61"/>
              <a:gd name="T2" fmla="*/ 0 w 112"/>
              <a:gd name="T3" fmla="*/ 0 h 61"/>
              <a:gd name="T4" fmla="*/ 2147483647 w 112"/>
              <a:gd name="T5" fmla="*/ 2147483647 h 61"/>
              <a:gd name="T6" fmla="*/ 2147483647 w 112"/>
              <a:gd name="T7" fmla="*/ 2147483647 h 61"/>
              <a:gd name="T8" fmla="*/ 2147483647 w 112"/>
              <a:gd name="T9" fmla="*/ 2147483647 h 61"/>
              <a:gd name="T10" fmla="*/ 2147483647 w 112"/>
              <a:gd name="T11" fmla="*/ 2147483647 h 61"/>
              <a:gd name="T12" fmla="*/ 2147483647 w 112"/>
              <a:gd name="T13" fmla="*/ 2147483647 h 61"/>
              <a:gd name="T14" fmla="*/ 2147483647 w 112"/>
              <a:gd name="T15" fmla="*/ 2147483647 h 61"/>
              <a:gd name="T16" fmla="*/ 2147483647 w 112"/>
              <a:gd name="T17" fmla="*/ 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"/>
              <a:gd name="T28" fmla="*/ 0 h 61"/>
              <a:gd name="T29" fmla="*/ 112 w 112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" h="61">
                <a:moveTo>
                  <a:pt x="112" y="0"/>
                </a:moveTo>
                <a:lnTo>
                  <a:pt x="0" y="0"/>
                </a:lnTo>
                <a:lnTo>
                  <a:pt x="17" y="17"/>
                </a:lnTo>
                <a:lnTo>
                  <a:pt x="36" y="17"/>
                </a:lnTo>
                <a:lnTo>
                  <a:pt x="36" y="61"/>
                </a:lnTo>
                <a:lnTo>
                  <a:pt x="68" y="61"/>
                </a:lnTo>
                <a:lnTo>
                  <a:pt x="68" y="42"/>
                </a:lnTo>
                <a:lnTo>
                  <a:pt x="112" y="42"/>
                </a:lnTo>
                <a:lnTo>
                  <a:pt x="1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03" name="Freeform 319">
            <a:extLst>
              <a:ext uri="{FF2B5EF4-FFF2-40B4-BE49-F238E27FC236}">
                <a16:creationId xmlns:a16="http://schemas.microsoft.com/office/drawing/2014/main" id="{A70FEFA3-984E-0B47-A9EA-281E8BE18C45}"/>
              </a:ext>
            </a:extLst>
          </p:cNvPr>
          <p:cNvSpPr>
            <a:spLocks/>
          </p:cNvSpPr>
          <p:nvPr/>
        </p:nvSpPr>
        <p:spPr bwMode="auto">
          <a:xfrm>
            <a:off x="4576198" y="3914775"/>
            <a:ext cx="98425" cy="60325"/>
          </a:xfrm>
          <a:custGeom>
            <a:avLst/>
            <a:gdLst>
              <a:gd name="T0" fmla="*/ 2147483647 w 112"/>
              <a:gd name="T1" fmla="*/ 0 h 61"/>
              <a:gd name="T2" fmla="*/ 0 w 112"/>
              <a:gd name="T3" fmla="*/ 0 h 61"/>
              <a:gd name="T4" fmla="*/ 2147483647 w 112"/>
              <a:gd name="T5" fmla="*/ 2147483647 h 61"/>
              <a:gd name="T6" fmla="*/ 2147483647 w 112"/>
              <a:gd name="T7" fmla="*/ 2147483647 h 61"/>
              <a:gd name="T8" fmla="*/ 2147483647 w 112"/>
              <a:gd name="T9" fmla="*/ 2147483647 h 61"/>
              <a:gd name="T10" fmla="*/ 2147483647 w 112"/>
              <a:gd name="T11" fmla="*/ 2147483647 h 61"/>
              <a:gd name="T12" fmla="*/ 2147483647 w 112"/>
              <a:gd name="T13" fmla="*/ 2147483647 h 61"/>
              <a:gd name="T14" fmla="*/ 2147483647 w 112"/>
              <a:gd name="T15" fmla="*/ 2147483647 h 61"/>
              <a:gd name="T16" fmla="*/ 2147483647 w 112"/>
              <a:gd name="T17" fmla="*/ 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"/>
              <a:gd name="T28" fmla="*/ 0 h 61"/>
              <a:gd name="T29" fmla="*/ 112 w 112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" h="61">
                <a:moveTo>
                  <a:pt x="112" y="0"/>
                </a:moveTo>
                <a:lnTo>
                  <a:pt x="0" y="0"/>
                </a:lnTo>
                <a:lnTo>
                  <a:pt x="17" y="17"/>
                </a:lnTo>
                <a:lnTo>
                  <a:pt x="36" y="17"/>
                </a:lnTo>
                <a:lnTo>
                  <a:pt x="36" y="61"/>
                </a:lnTo>
                <a:lnTo>
                  <a:pt x="68" y="61"/>
                </a:lnTo>
                <a:lnTo>
                  <a:pt x="68" y="42"/>
                </a:lnTo>
                <a:lnTo>
                  <a:pt x="112" y="42"/>
                </a:lnTo>
                <a:lnTo>
                  <a:pt x="112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4" name="Freeform 320">
            <a:extLst>
              <a:ext uri="{FF2B5EF4-FFF2-40B4-BE49-F238E27FC236}">
                <a16:creationId xmlns:a16="http://schemas.microsoft.com/office/drawing/2014/main" id="{F886FCA2-4945-E041-B058-7800B88FB4E4}"/>
              </a:ext>
            </a:extLst>
          </p:cNvPr>
          <p:cNvSpPr>
            <a:spLocks/>
          </p:cNvSpPr>
          <p:nvPr/>
        </p:nvSpPr>
        <p:spPr bwMode="auto">
          <a:xfrm>
            <a:off x="4674623" y="4027488"/>
            <a:ext cx="98425" cy="125412"/>
          </a:xfrm>
          <a:custGeom>
            <a:avLst/>
            <a:gdLst>
              <a:gd name="T0" fmla="*/ 0 w 113"/>
              <a:gd name="T1" fmla="*/ 2147483647 h 130"/>
              <a:gd name="T2" fmla="*/ 2147483647 w 113"/>
              <a:gd name="T3" fmla="*/ 0 h 130"/>
              <a:gd name="T4" fmla="*/ 2147483647 w 113"/>
              <a:gd name="T5" fmla="*/ 0 h 130"/>
              <a:gd name="T6" fmla="*/ 2147483647 w 113"/>
              <a:gd name="T7" fmla="*/ 2147483647 h 130"/>
              <a:gd name="T8" fmla="*/ 2147483647 w 113"/>
              <a:gd name="T9" fmla="*/ 2147483647 h 130"/>
              <a:gd name="T10" fmla="*/ 2147483647 w 113"/>
              <a:gd name="T11" fmla="*/ 2147483647 h 130"/>
              <a:gd name="T12" fmla="*/ 2147483647 w 113"/>
              <a:gd name="T13" fmla="*/ 2147483647 h 130"/>
              <a:gd name="T14" fmla="*/ 0 w 113"/>
              <a:gd name="T15" fmla="*/ 2147483647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"/>
              <a:gd name="T25" fmla="*/ 0 h 130"/>
              <a:gd name="T26" fmla="*/ 113 w 113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" h="130">
                <a:moveTo>
                  <a:pt x="0" y="17"/>
                </a:moveTo>
                <a:lnTo>
                  <a:pt x="42" y="0"/>
                </a:lnTo>
                <a:lnTo>
                  <a:pt x="86" y="0"/>
                </a:lnTo>
                <a:lnTo>
                  <a:pt x="113" y="42"/>
                </a:lnTo>
                <a:lnTo>
                  <a:pt x="113" y="61"/>
                </a:lnTo>
                <a:lnTo>
                  <a:pt x="61" y="130"/>
                </a:lnTo>
                <a:lnTo>
                  <a:pt x="17" y="86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05" name="Freeform 321">
            <a:extLst>
              <a:ext uri="{FF2B5EF4-FFF2-40B4-BE49-F238E27FC236}">
                <a16:creationId xmlns:a16="http://schemas.microsoft.com/office/drawing/2014/main" id="{E8778C35-236B-D54C-BFA7-D28536FBB682}"/>
              </a:ext>
            </a:extLst>
          </p:cNvPr>
          <p:cNvSpPr>
            <a:spLocks/>
          </p:cNvSpPr>
          <p:nvPr/>
        </p:nvSpPr>
        <p:spPr bwMode="auto">
          <a:xfrm>
            <a:off x="4674623" y="4027488"/>
            <a:ext cx="98425" cy="125412"/>
          </a:xfrm>
          <a:custGeom>
            <a:avLst/>
            <a:gdLst>
              <a:gd name="T0" fmla="*/ 0 w 113"/>
              <a:gd name="T1" fmla="*/ 2147483647 h 130"/>
              <a:gd name="T2" fmla="*/ 2147483647 w 113"/>
              <a:gd name="T3" fmla="*/ 0 h 130"/>
              <a:gd name="T4" fmla="*/ 2147483647 w 113"/>
              <a:gd name="T5" fmla="*/ 0 h 130"/>
              <a:gd name="T6" fmla="*/ 2147483647 w 113"/>
              <a:gd name="T7" fmla="*/ 2147483647 h 130"/>
              <a:gd name="T8" fmla="*/ 2147483647 w 113"/>
              <a:gd name="T9" fmla="*/ 2147483647 h 130"/>
              <a:gd name="T10" fmla="*/ 2147483647 w 113"/>
              <a:gd name="T11" fmla="*/ 2147483647 h 130"/>
              <a:gd name="T12" fmla="*/ 2147483647 w 113"/>
              <a:gd name="T13" fmla="*/ 2147483647 h 130"/>
              <a:gd name="T14" fmla="*/ 0 w 113"/>
              <a:gd name="T15" fmla="*/ 2147483647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"/>
              <a:gd name="T25" fmla="*/ 0 h 130"/>
              <a:gd name="T26" fmla="*/ 113 w 113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" h="130">
                <a:moveTo>
                  <a:pt x="0" y="17"/>
                </a:moveTo>
                <a:lnTo>
                  <a:pt x="42" y="0"/>
                </a:lnTo>
                <a:lnTo>
                  <a:pt x="86" y="0"/>
                </a:lnTo>
                <a:lnTo>
                  <a:pt x="113" y="42"/>
                </a:lnTo>
                <a:lnTo>
                  <a:pt x="113" y="61"/>
                </a:lnTo>
                <a:lnTo>
                  <a:pt x="61" y="130"/>
                </a:lnTo>
                <a:lnTo>
                  <a:pt x="17" y="86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6" name="Freeform 322">
            <a:extLst>
              <a:ext uri="{FF2B5EF4-FFF2-40B4-BE49-F238E27FC236}">
                <a16:creationId xmlns:a16="http://schemas.microsoft.com/office/drawing/2014/main" id="{51FF4259-36EC-784C-AAC8-C5B2AF580AD2}"/>
              </a:ext>
            </a:extLst>
          </p:cNvPr>
          <p:cNvSpPr>
            <a:spLocks/>
          </p:cNvSpPr>
          <p:nvPr/>
        </p:nvSpPr>
        <p:spPr bwMode="auto">
          <a:xfrm>
            <a:off x="6052573" y="4524375"/>
            <a:ext cx="60325" cy="92075"/>
          </a:xfrm>
          <a:custGeom>
            <a:avLst/>
            <a:gdLst>
              <a:gd name="T0" fmla="*/ 0 w 68"/>
              <a:gd name="T1" fmla="*/ 2147483647 h 93"/>
              <a:gd name="T2" fmla="*/ 2147483647 w 68"/>
              <a:gd name="T3" fmla="*/ 2147483647 h 93"/>
              <a:gd name="T4" fmla="*/ 2147483647 w 68"/>
              <a:gd name="T5" fmla="*/ 2147483647 h 93"/>
              <a:gd name="T6" fmla="*/ 2147483647 w 68"/>
              <a:gd name="T7" fmla="*/ 2147483647 h 93"/>
              <a:gd name="T8" fmla="*/ 2147483647 w 68"/>
              <a:gd name="T9" fmla="*/ 0 h 93"/>
              <a:gd name="T10" fmla="*/ 0 w 68"/>
              <a:gd name="T11" fmla="*/ 2147483647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93"/>
              <a:gd name="T20" fmla="*/ 68 w 68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93">
                <a:moveTo>
                  <a:pt x="0" y="24"/>
                </a:moveTo>
                <a:lnTo>
                  <a:pt x="30" y="42"/>
                </a:lnTo>
                <a:lnTo>
                  <a:pt x="30" y="93"/>
                </a:lnTo>
                <a:lnTo>
                  <a:pt x="68" y="42"/>
                </a:lnTo>
                <a:lnTo>
                  <a:pt x="68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07" name="Freeform 323">
            <a:extLst>
              <a:ext uri="{FF2B5EF4-FFF2-40B4-BE49-F238E27FC236}">
                <a16:creationId xmlns:a16="http://schemas.microsoft.com/office/drawing/2014/main" id="{48EEBFD3-480E-B94C-8A2C-46533F3673EB}"/>
              </a:ext>
            </a:extLst>
          </p:cNvPr>
          <p:cNvSpPr>
            <a:spLocks/>
          </p:cNvSpPr>
          <p:nvPr/>
        </p:nvSpPr>
        <p:spPr bwMode="auto">
          <a:xfrm>
            <a:off x="6052573" y="4524375"/>
            <a:ext cx="60325" cy="92075"/>
          </a:xfrm>
          <a:custGeom>
            <a:avLst/>
            <a:gdLst>
              <a:gd name="T0" fmla="*/ 0 w 68"/>
              <a:gd name="T1" fmla="*/ 2147483647 h 93"/>
              <a:gd name="T2" fmla="*/ 2147483647 w 68"/>
              <a:gd name="T3" fmla="*/ 2147483647 h 93"/>
              <a:gd name="T4" fmla="*/ 2147483647 w 68"/>
              <a:gd name="T5" fmla="*/ 2147483647 h 93"/>
              <a:gd name="T6" fmla="*/ 2147483647 w 68"/>
              <a:gd name="T7" fmla="*/ 2147483647 h 93"/>
              <a:gd name="T8" fmla="*/ 2147483647 w 68"/>
              <a:gd name="T9" fmla="*/ 0 h 93"/>
              <a:gd name="T10" fmla="*/ 0 w 68"/>
              <a:gd name="T11" fmla="*/ 2147483647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93"/>
              <a:gd name="T20" fmla="*/ 68 w 68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93">
                <a:moveTo>
                  <a:pt x="0" y="24"/>
                </a:moveTo>
                <a:lnTo>
                  <a:pt x="30" y="42"/>
                </a:lnTo>
                <a:lnTo>
                  <a:pt x="30" y="93"/>
                </a:lnTo>
                <a:lnTo>
                  <a:pt x="68" y="42"/>
                </a:lnTo>
                <a:lnTo>
                  <a:pt x="68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8" name="Freeform 324">
            <a:extLst>
              <a:ext uri="{FF2B5EF4-FFF2-40B4-BE49-F238E27FC236}">
                <a16:creationId xmlns:a16="http://schemas.microsoft.com/office/drawing/2014/main" id="{E0EFB405-BDA1-1B4D-BE3B-583D7415AE8F}"/>
              </a:ext>
            </a:extLst>
          </p:cNvPr>
          <p:cNvSpPr>
            <a:spLocks/>
          </p:cNvSpPr>
          <p:nvPr/>
        </p:nvSpPr>
        <p:spPr bwMode="auto">
          <a:xfrm>
            <a:off x="5743010" y="5183188"/>
            <a:ext cx="306388" cy="366712"/>
          </a:xfrm>
          <a:custGeom>
            <a:avLst/>
            <a:gdLst>
              <a:gd name="T0" fmla="*/ 2147483647 w 355"/>
              <a:gd name="T1" fmla="*/ 0 h 374"/>
              <a:gd name="T2" fmla="*/ 2147483647 w 355"/>
              <a:gd name="T3" fmla="*/ 0 h 374"/>
              <a:gd name="T4" fmla="*/ 2147483647 w 355"/>
              <a:gd name="T5" fmla="*/ 2147483647 h 374"/>
              <a:gd name="T6" fmla="*/ 2147483647 w 355"/>
              <a:gd name="T7" fmla="*/ 0 h 374"/>
              <a:gd name="T8" fmla="*/ 2147483647 w 355"/>
              <a:gd name="T9" fmla="*/ 2147483647 h 374"/>
              <a:gd name="T10" fmla="*/ 2147483647 w 355"/>
              <a:gd name="T11" fmla="*/ 2147483647 h 374"/>
              <a:gd name="T12" fmla="*/ 0 w 355"/>
              <a:gd name="T13" fmla="*/ 2147483647 h 374"/>
              <a:gd name="T14" fmla="*/ 0 w 355"/>
              <a:gd name="T15" fmla="*/ 2147483647 h 374"/>
              <a:gd name="T16" fmla="*/ 2147483647 w 355"/>
              <a:gd name="T17" fmla="*/ 2147483647 h 374"/>
              <a:gd name="T18" fmla="*/ 2147483647 w 355"/>
              <a:gd name="T19" fmla="*/ 2147483647 h 374"/>
              <a:gd name="T20" fmla="*/ 2147483647 w 355"/>
              <a:gd name="T21" fmla="*/ 2147483647 h 374"/>
              <a:gd name="T22" fmla="*/ 2147483647 w 355"/>
              <a:gd name="T23" fmla="*/ 2147483647 h 374"/>
              <a:gd name="T24" fmla="*/ 2147483647 w 355"/>
              <a:gd name="T25" fmla="*/ 2147483647 h 374"/>
              <a:gd name="T26" fmla="*/ 2147483647 w 355"/>
              <a:gd name="T27" fmla="*/ 2147483647 h 374"/>
              <a:gd name="T28" fmla="*/ 2147483647 w 355"/>
              <a:gd name="T29" fmla="*/ 2147483647 h 374"/>
              <a:gd name="T30" fmla="*/ 2147483647 w 355"/>
              <a:gd name="T31" fmla="*/ 2147483647 h 374"/>
              <a:gd name="T32" fmla="*/ 2147483647 w 355"/>
              <a:gd name="T33" fmla="*/ 2147483647 h 374"/>
              <a:gd name="T34" fmla="*/ 2147483647 w 355"/>
              <a:gd name="T35" fmla="*/ 2147483647 h 374"/>
              <a:gd name="T36" fmla="*/ 2147483647 w 355"/>
              <a:gd name="T37" fmla="*/ 2147483647 h 374"/>
              <a:gd name="T38" fmla="*/ 2147483647 w 355"/>
              <a:gd name="T39" fmla="*/ 2147483647 h 374"/>
              <a:gd name="T40" fmla="*/ 2147483647 w 355"/>
              <a:gd name="T41" fmla="*/ 0 h 3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5"/>
              <a:gd name="T64" fmla="*/ 0 h 374"/>
              <a:gd name="T65" fmla="*/ 355 w 355"/>
              <a:gd name="T66" fmla="*/ 374 h 3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5" h="374">
                <a:moveTo>
                  <a:pt x="199" y="0"/>
                </a:moveTo>
                <a:lnTo>
                  <a:pt x="155" y="0"/>
                </a:lnTo>
                <a:lnTo>
                  <a:pt x="136" y="25"/>
                </a:lnTo>
                <a:lnTo>
                  <a:pt x="136" y="0"/>
                </a:lnTo>
                <a:lnTo>
                  <a:pt x="42" y="25"/>
                </a:lnTo>
                <a:lnTo>
                  <a:pt x="42" y="154"/>
                </a:lnTo>
                <a:lnTo>
                  <a:pt x="0" y="179"/>
                </a:lnTo>
                <a:lnTo>
                  <a:pt x="0" y="292"/>
                </a:lnTo>
                <a:lnTo>
                  <a:pt x="42" y="311"/>
                </a:lnTo>
                <a:lnTo>
                  <a:pt x="25" y="355"/>
                </a:lnTo>
                <a:lnTo>
                  <a:pt x="42" y="374"/>
                </a:lnTo>
                <a:lnTo>
                  <a:pt x="86" y="355"/>
                </a:lnTo>
                <a:lnTo>
                  <a:pt x="136" y="311"/>
                </a:lnTo>
                <a:lnTo>
                  <a:pt x="180" y="311"/>
                </a:lnTo>
                <a:lnTo>
                  <a:pt x="199" y="311"/>
                </a:lnTo>
                <a:lnTo>
                  <a:pt x="292" y="223"/>
                </a:lnTo>
                <a:lnTo>
                  <a:pt x="355" y="179"/>
                </a:lnTo>
                <a:lnTo>
                  <a:pt x="311" y="154"/>
                </a:lnTo>
                <a:lnTo>
                  <a:pt x="292" y="105"/>
                </a:lnTo>
                <a:lnTo>
                  <a:pt x="248" y="67"/>
                </a:lnTo>
                <a:lnTo>
                  <a:pt x="19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09" name="Freeform 325">
            <a:extLst>
              <a:ext uri="{FF2B5EF4-FFF2-40B4-BE49-F238E27FC236}">
                <a16:creationId xmlns:a16="http://schemas.microsoft.com/office/drawing/2014/main" id="{FF20E21F-D7E2-DE4E-B4D0-3EC611672C1C}"/>
              </a:ext>
            </a:extLst>
          </p:cNvPr>
          <p:cNvSpPr>
            <a:spLocks/>
          </p:cNvSpPr>
          <p:nvPr/>
        </p:nvSpPr>
        <p:spPr bwMode="auto">
          <a:xfrm>
            <a:off x="5743010" y="5183188"/>
            <a:ext cx="306388" cy="366712"/>
          </a:xfrm>
          <a:custGeom>
            <a:avLst/>
            <a:gdLst>
              <a:gd name="T0" fmla="*/ 2147483647 w 355"/>
              <a:gd name="T1" fmla="*/ 0 h 374"/>
              <a:gd name="T2" fmla="*/ 2147483647 w 355"/>
              <a:gd name="T3" fmla="*/ 0 h 374"/>
              <a:gd name="T4" fmla="*/ 2147483647 w 355"/>
              <a:gd name="T5" fmla="*/ 2147483647 h 374"/>
              <a:gd name="T6" fmla="*/ 2147483647 w 355"/>
              <a:gd name="T7" fmla="*/ 0 h 374"/>
              <a:gd name="T8" fmla="*/ 2147483647 w 355"/>
              <a:gd name="T9" fmla="*/ 2147483647 h 374"/>
              <a:gd name="T10" fmla="*/ 2147483647 w 355"/>
              <a:gd name="T11" fmla="*/ 2147483647 h 374"/>
              <a:gd name="T12" fmla="*/ 0 w 355"/>
              <a:gd name="T13" fmla="*/ 2147483647 h 374"/>
              <a:gd name="T14" fmla="*/ 0 w 355"/>
              <a:gd name="T15" fmla="*/ 2147483647 h 374"/>
              <a:gd name="T16" fmla="*/ 2147483647 w 355"/>
              <a:gd name="T17" fmla="*/ 2147483647 h 374"/>
              <a:gd name="T18" fmla="*/ 2147483647 w 355"/>
              <a:gd name="T19" fmla="*/ 2147483647 h 374"/>
              <a:gd name="T20" fmla="*/ 2147483647 w 355"/>
              <a:gd name="T21" fmla="*/ 2147483647 h 374"/>
              <a:gd name="T22" fmla="*/ 2147483647 w 355"/>
              <a:gd name="T23" fmla="*/ 2147483647 h 374"/>
              <a:gd name="T24" fmla="*/ 2147483647 w 355"/>
              <a:gd name="T25" fmla="*/ 2147483647 h 374"/>
              <a:gd name="T26" fmla="*/ 2147483647 w 355"/>
              <a:gd name="T27" fmla="*/ 2147483647 h 374"/>
              <a:gd name="T28" fmla="*/ 2147483647 w 355"/>
              <a:gd name="T29" fmla="*/ 2147483647 h 374"/>
              <a:gd name="T30" fmla="*/ 2147483647 w 355"/>
              <a:gd name="T31" fmla="*/ 2147483647 h 374"/>
              <a:gd name="T32" fmla="*/ 2147483647 w 355"/>
              <a:gd name="T33" fmla="*/ 2147483647 h 374"/>
              <a:gd name="T34" fmla="*/ 2147483647 w 355"/>
              <a:gd name="T35" fmla="*/ 2147483647 h 374"/>
              <a:gd name="T36" fmla="*/ 2147483647 w 355"/>
              <a:gd name="T37" fmla="*/ 2147483647 h 374"/>
              <a:gd name="T38" fmla="*/ 2147483647 w 355"/>
              <a:gd name="T39" fmla="*/ 2147483647 h 374"/>
              <a:gd name="T40" fmla="*/ 2147483647 w 355"/>
              <a:gd name="T41" fmla="*/ 0 h 3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5"/>
              <a:gd name="T64" fmla="*/ 0 h 374"/>
              <a:gd name="T65" fmla="*/ 355 w 355"/>
              <a:gd name="T66" fmla="*/ 374 h 3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5" h="374">
                <a:moveTo>
                  <a:pt x="199" y="0"/>
                </a:moveTo>
                <a:lnTo>
                  <a:pt x="155" y="0"/>
                </a:lnTo>
                <a:lnTo>
                  <a:pt x="136" y="25"/>
                </a:lnTo>
                <a:lnTo>
                  <a:pt x="136" y="0"/>
                </a:lnTo>
                <a:lnTo>
                  <a:pt x="42" y="25"/>
                </a:lnTo>
                <a:lnTo>
                  <a:pt x="42" y="154"/>
                </a:lnTo>
                <a:lnTo>
                  <a:pt x="0" y="179"/>
                </a:lnTo>
                <a:lnTo>
                  <a:pt x="0" y="292"/>
                </a:lnTo>
                <a:lnTo>
                  <a:pt x="42" y="311"/>
                </a:lnTo>
                <a:lnTo>
                  <a:pt x="25" y="355"/>
                </a:lnTo>
                <a:lnTo>
                  <a:pt x="42" y="374"/>
                </a:lnTo>
                <a:lnTo>
                  <a:pt x="86" y="355"/>
                </a:lnTo>
                <a:lnTo>
                  <a:pt x="136" y="311"/>
                </a:lnTo>
                <a:lnTo>
                  <a:pt x="180" y="311"/>
                </a:lnTo>
                <a:lnTo>
                  <a:pt x="199" y="311"/>
                </a:lnTo>
                <a:lnTo>
                  <a:pt x="292" y="223"/>
                </a:lnTo>
                <a:lnTo>
                  <a:pt x="355" y="179"/>
                </a:lnTo>
                <a:lnTo>
                  <a:pt x="311" y="154"/>
                </a:lnTo>
                <a:lnTo>
                  <a:pt x="292" y="105"/>
                </a:lnTo>
                <a:lnTo>
                  <a:pt x="248" y="67"/>
                </a:lnTo>
                <a:lnTo>
                  <a:pt x="199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0" name="Freeform 326">
            <a:extLst>
              <a:ext uri="{FF2B5EF4-FFF2-40B4-BE49-F238E27FC236}">
                <a16:creationId xmlns:a16="http://schemas.microsoft.com/office/drawing/2014/main" id="{D95A8F52-CE94-2945-B691-7CFB316771EF}"/>
              </a:ext>
            </a:extLst>
          </p:cNvPr>
          <p:cNvSpPr>
            <a:spLocks/>
          </p:cNvSpPr>
          <p:nvPr/>
        </p:nvSpPr>
        <p:spPr bwMode="auto">
          <a:xfrm>
            <a:off x="3463360" y="6556375"/>
            <a:ext cx="80963" cy="47625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2147483647 h 48"/>
              <a:gd name="T4" fmla="*/ 2147483647 w 93"/>
              <a:gd name="T5" fmla="*/ 0 h 48"/>
              <a:gd name="T6" fmla="*/ 0 w 93"/>
              <a:gd name="T7" fmla="*/ 0 h 48"/>
              <a:gd name="T8" fmla="*/ 2147483647 w 93"/>
              <a:gd name="T9" fmla="*/ 0 h 48"/>
              <a:gd name="T10" fmla="*/ 2147483647 w 93"/>
              <a:gd name="T11" fmla="*/ 0 h 48"/>
              <a:gd name="T12" fmla="*/ 2147483647 w 93"/>
              <a:gd name="T13" fmla="*/ 0 h 48"/>
              <a:gd name="T14" fmla="*/ 2147483647 w 93"/>
              <a:gd name="T15" fmla="*/ 2147483647 h 48"/>
              <a:gd name="T16" fmla="*/ 0 w 93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48"/>
              <a:gd name="T29" fmla="*/ 93 w 9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48">
                <a:moveTo>
                  <a:pt x="0" y="0"/>
                </a:moveTo>
                <a:lnTo>
                  <a:pt x="17" y="48"/>
                </a:lnTo>
                <a:lnTo>
                  <a:pt x="17" y="0"/>
                </a:lnTo>
                <a:lnTo>
                  <a:pt x="0" y="0"/>
                </a:lnTo>
                <a:lnTo>
                  <a:pt x="17" y="0"/>
                </a:lnTo>
                <a:lnTo>
                  <a:pt x="61" y="0"/>
                </a:lnTo>
                <a:lnTo>
                  <a:pt x="93" y="0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11" name="Freeform 327">
            <a:extLst>
              <a:ext uri="{FF2B5EF4-FFF2-40B4-BE49-F238E27FC236}">
                <a16:creationId xmlns:a16="http://schemas.microsoft.com/office/drawing/2014/main" id="{9F15D539-B514-DC41-9A4E-4302BF7768CA}"/>
              </a:ext>
            </a:extLst>
          </p:cNvPr>
          <p:cNvSpPr>
            <a:spLocks/>
          </p:cNvSpPr>
          <p:nvPr/>
        </p:nvSpPr>
        <p:spPr bwMode="auto">
          <a:xfrm>
            <a:off x="3463360" y="6556375"/>
            <a:ext cx="80963" cy="47625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2147483647 h 48"/>
              <a:gd name="T4" fmla="*/ 2147483647 w 93"/>
              <a:gd name="T5" fmla="*/ 0 h 48"/>
              <a:gd name="T6" fmla="*/ 0 w 93"/>
              <a:gd name="T7" fmla="*/ 0 h 48"/>
              <a:gd name="T8" fmla="*/ 2147483647 w 93"/>
              <a:gd name="T9" fmla="*/ 0 h 48"/>
              <a:gd name="T10" fmla="*/ 2147483647 w 93"/>
              <a:gd name="T11" fmla="*/ 0 h 48"/>
              <a:gd name="T12" fmla="*/ 2147483647 w 93"/>
              <a:gd name="T13" fmla="*/ 0 h 48"/>
              <a:gd name="T14" fmla="*/ 2147483647 w 93"/>
              <a:gd name="T15" fmla="*/ 2147483647 h 48"/>
              <a:gd name="T16" fmla="*/ 0 w 93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48"/>
              <a:gd name="T29" fmla="*/ 93 w 9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48">
                <a:moveTo>
                  <a:pt x="0" y="0"/>
                </a:moveTo>
                <a:lnTo>
                  <a:pt x="17" y="48"/>
                </a:lnTo>
                <a:lnTo>
                  <a:pt x="17" y="0"/>
                </a:lnTo>
                <a:lnTo>
                  <a:pt x="0" y="0"/>
                </a:lnTo>
                <a:lnTo>
                  <a:pt x="17" y="0"/>
                </a:lnTo>
                <a:lnTo>
                  <a:pt x="61" y="0"/>
                </a:lnTo>
                <a:lnTo>
                  <a:pt x="93" y="0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2" name="Freeform 330">
            <a:extLst>
              <a:ext uri="{FF2B5EF4-FFF2-40B4-BE49-F238E27FC236}">
                <a16:creationId xmlns:a16="http://schemas.microsoft.com/office/drawing/2014/main" id="{440F38AB-7CA7-2C40-A14F-3D6EB3FA531F}"/>
              </a:ext>
            </a:extLst>
          </p:cNvPr>
          <p:cNvSpPr>
            <a:spLocks/>
          </p:cNvSpPr>
          <p:nvPr/>
        </p:nvSpPr>
        <p:spPr bwMode="auto">
          <a:xfrm>
            <a:off x="3328423" y="2379663"/>
            <a:ext cx="79375" cy="46037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0 h 48"/>
              <a:gd name="T4" fmla="*/ 2147483647 w 93"/>
              <a:gd name="T5" fmla="*/ 2147483647 h 48"/>
              <a:gd name="T6" fmla="*/ 2147483647 w 93"/>
              <a:gd name="T7" fmla="*/ 2147483647 h 48"/>
              <a:gd name="T8" fmla="*/ 0 w 93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8"/>
              <a:gd name="T17" fmla="*/ 93 w 93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8">
                <a:moveTo>
                  <a:pt x="0" y="0"/>
                </a:moveTo>
                <a:lnTo>
                  <a:pt x="42" y="0"/>
                </a:lnTo>
                <a:lnTo>
                  <a:pt x="93" y="48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13" name="Freeform 331">
            <a:extLst>
              <a:ext uri="{FF2B5EF4-FFF2-40B4-BE49-F238E27FC236}">
                <a16:creationId xmlns:a16="http://schemas.microsoft.com/office/drawing/2014/main" id="{0288264E-A16A-3043-B1F4-AEBE54F16B52}"/>
              </a:ext>
            </a:extLst>
          </p:cNvPr>
          <p:cNvSpPr>
            <a:spLocks/>
          </p:cNvSpPr>
          <p:nvPr/>
        </p:nvSpPr>
        <p:spPr bwMode="auto">
          <a:xfrm>
            <a:off x="3328423" y="2379663"/>
            <a:ext cx="79375" cy="46037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0 h 48"/>
              <a:gd name="T4" fmla="*/ 2147483647 w 93"/>
              <a:gd name="T5" fmla="*/ 2147483647 h 48"/>
              <a:gd name="T6" fmla="*/ 2147483647 w 93"/>
              <a:gd name="T7" fmla="*/ 2147483647 h 48"/>
              <a:gd name="T8" fmla="*/ 0 w 93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8"/>
              <a:gd name="T17" fmla="*/ 93 w 93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8">
                <a:moveTo>
                  <a:pt x="0" y="0"/>
                </a:moveTo>
                <a:lnTo>
                  <a:pt x="42" y="0"/>
                </a:lnTo>
                <a:lnTo>
                  <a:pt x="93" y="48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4" name="Freeform 332">
            <a:extLst>
              <a:ext uri="{FF2B5EF4-FFF2-40B4-BE49-F238E27FC236}">
                <a16:creationId xmlns:a16="http://schemas.microsoft.com/office/drawing/2014/main" id="{3F2067D7-CEB4-FD49-AEEF-1972875E6492}"/>
              </a:ext>
            </a:extLst>
          </p:cNvPr>
          <p:cNvSpPr>
            <a:spLocks/>
          </p:cNvSpPr>
          <p:nvPr/>
        </p:nvSpPr>
        <p:spPr bwMode="auto">
          <a:xfrm>
            <a:off x="3447485" y="2317750"/>
            <a:ext cx="188913" cy="193675"/>
          </a:xfrm>
          <a:custGeom>
            <a:avLst/>
            <a:gdLst>
              <a:gd name="T0" fmla="*/ 0 w 217"/>
              <a:gd name="T1" fmla="*/ 2147483647 h 198"/>
              <a:gd name="T2" fmla="*/ 2147483647 w 217"/>
              <a:gd name="T3" fmla="*/ 2147483647 h 198"/>
              <a:gd name="T4" fmla="*/ 2147483647 w 217"/>
              <a:gd name="T5" fmla="*/ 0 h 198"/>
              <a:gd name="T6" fmla="*/ 2147483647 w 217"/>
              <a:gd name="T7" fmla="*/ 0 h 198"/>
              <a:gd name="T8" fmla="*/ 2147483647 w 217"/>
              <a:gd name="T9" fmla="*/ 2147483647 h 198"/>
              <a:gd name="T10" fmla="*/ 2147483647 w 217"/>
              <a:gd name="T11" fmla="*/ 2147483647 h 198"/>
              <a:gd name="T12" fmla="*/ 2147483647 w 217"/>
              <a:gd name="T13" fmla="*/ 2147483647 h 198"/>
              <a:gd name="T14" fmla="*/ 2147483647 w 217"/>
              <a:gd name="T15" fmla="*/ 2147483647 h 198"/>
              <a:gd name="T16" fmla="*/ 2147483647 w 217"/>
              <a:gd name="T17" fmla="*/ 2147483647 h 198"/>
              <a:gd name="T18" fmla="*/ 2147483647 w 217"/>
              <a:gd name="T19" fmla="*/ 2147483647 h 198"/>
              <a:gd name="T20" fmla="*/ 2147483647 w 217"/>
              <a:gd name="T21" fmla="*/ 2147483647 h 198"/>
              <a:gd name="T22" fmla="*/ 2147483647 w 217"/>
              <a:gd name="T23" fmla="*/ 2147483647 h 198"/>
              <a:gd name="T24" fmla="*/ 2147483647 w 217"/>
              <a:gd name="T25" fmla="*/ 2147483647 h 198"/>
              <a:gd name="T26" fmla="*/ 2147483647 w 217"/>
              <a:gd name="T27" fmla="*/ 2147483647 h 198"/>
              <a:gd name="T28" fmla="*/ 2147483647 w 217"/>
              <a:gd name="T29" fmla="*/ 2147483647 h 198"/>
              <a:gd name="T30" fmla="*/ 2147483647 w 217"/>
              <a:gd name="T31" fmla="*/ 2147483647 h 198"/>
              <a:gd name="T32" fmla="*/ 2147483647 w 217"/>
              <a:gd name="T33" fmla="*/ 2147483647 h 198"/>
              <a:gd name="T34" fmla="*/ 2147483647 w 217"/>
              <a:gd name="T35" fmla="*/ 2147483647 h 198"/>
              <a:gd name="T36" fmla="*/ 2147483647 w 217"/>
              <a:gd name="T37" fmla="*/ 2147483647 h 198"/>
              <a:gd name="T38" fmla="*/ 2147483647 w 217"/>
              <a:gd name="T39" fmla="*/ 2147483647 h 198"/>
              <a:gd name="T40" fmla="*/ 2147483647 w 217"/>
              <a:gd name="T41" fmla="*/ 2147483647 h 198"/>
              <a:gd name="T42" fmla="*/ 2147483647 w 217"/>
              <a:gd name="T43" fmla="*/ 2147483647 h 198"/>
              <a:gd name="T44" fmla="*/ 2147483647 w 217"/>
              <a:gd name="T45" fmla="*/ 2147483647 h 198"/>
              <a:gd name="T46" fmla="*/ 2147483647 w 217"/>
              <a:gd name="T47" fmla="*/ 2147483647 h 198"/>
              <a:gd name="T48" fmla="*/ 0 w 217"/>
              <a:gd name="T49" fmla="*/ 2147483647 h 198"/>
              <a:gd name="T50" fmla="*/ 0 w 217"/>
              <a:gd name="T51" fmla="*/ 2147483647 h 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"/>
              <a:gd name="T79" fmla="*/ 0 h 198"/>
              <a:gd name="T80" fmla="*/ 217 w 217"/>
              <a:gd name="T81" fmla="*/ 198 h 1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" h="198">
                <a:moveTo>
                  <a:pt x="0" y="130"/>
                </a:moveTo>
                <a:lnTo>
                  <a:pt x="36" y="111"/>
                </a:lnTo>
                <a:lnTo>
                  <a:pt x="154" y="0"/>
                </a:lnTo>
                <a:lnTo>
                  <a:pt x="173" y="0"/>
                </a:lnTo>
                <a:lnTo>
                  <a:pt x="110" y="61"/>
                </a:lnTo>
                <a:lnTo>
                  <a:pt x="154" y="42"/>
                </a:lnTo>
                <a:lnTo>
                  <a:pt x="154" y="61"/>
                </a:lnTo>
                <a:lnTo>
                  <a:pt x="154" y="80"/>
                </a:lnTo>
                <a:lnTo>
                  <a:pt x="217" y="80"/>
                </a:lnTo>
                <a:lnTo>
                  <a:pt x="198" y="111"/>
                </a:lnTo>
                <a:lnTo>
                  <a:pt x="217" y="111"/>
                </a:lnTo>
                <a:lnTo>
                  <a:pt x="173" y="154"/>
                </a:lnTo>
                <a:lnTo>
                  <a:pt x="217" y="130"/>
                </a:lnTo>
                <a:lnTo>
                  <a:pt x="198" y="154"/>
                </a:lnTo>
                <a:lnTo>
                  <a:pt x="217" y="154"/>
                </a:lnTo>
                <a:lnTo>
                  <a:pt x="198" y="198"/>
                </a:lnTo>
                <a:lnTo>
                  <a:pt x="173" y="198"/>
                </a:lnTo>
                <a:lnTo>
                  <a:pt x="173" y="173"/>
                </a:lnTo>
                <a:lnTo>
                  <a:pt x="154" y="173"/>
                </a:lnTo>
                <a:lnTo>
                  <a:pt x="173" y="154"/>
                </a:lnTo>
                <a:lnTo>
                  <a:pt x="154" y="154"/>
                </a:lnTo>
                <a:lnTo>
                  <a:pt x="129" y="173"/>
                </a:lnTo>
                <a:lnTo>
                  <a:pt x="110" y="173"/>
                </a:lnTo>
                <a:lnTo>
                  <a:pt x="129" y="154"/>
                </a:lnTo>
                <a:lnTo>
                  <a:pt x="0" y="154"/>
                </a:lnTo>
                <a:lnTo>
                  <a:pt x="0" y="130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15" name="Freeform 333">
            <a:extLst>
              <a:ext uri="{FF2B5EF4-FFF2-40B4-BE49-F238E27FC236}">
                <a16:creationId xmlns:a16="http://schemas.microsoft.com/office/drawing/2014/main" id="{F3F289B2-1001-7644-AD53-18EA5CEDE437}"/>
              </a:ext>
            </a:extLst>
          </p:cNvPr>
          <p:cNvSpPr>
            <a:spLocks/>
          </p:cNvSpPr>
          <p:nvPr/>
        </p:nvSpPr>
        <p:spPr bwMode="auto">
          <a:xfrm>
            <a:off x="3447485" y="2317750"/>
            <a:ext cx="188913" cy="193675"/>
          </a:xfrm>
          <a:custGeom>
            <a:avLst/>
            <a:gdLst>
              <a:gd name="T0" fmla="*/ 0 w 217"/>
              <a:gd name="T1" fmla="*/ 2147483647 h 198"/>
              <a:gd name="T2" fmla="*/ 2147483647 w 217"/>
              <a:gd name="T3" fmla="*/ 2147483647 h 198"/>
              <a:gd name="T4" fmla="*/ 2147483647 w 217"/>
              <a:gd name="T5" fmla="*/ 0 h 198"/>
              <a:gd name="T6" fmla="*/ 2147483647 w 217"/>
              <a:gd name="T7" fmla="*/ 0 h 198"/>
              <a:gd name="T8" fmla="*/ 2147483647 w 217"/>
              <a:gd name="T9" fmla="*/ 2147483647 h 198"/>
              <a:gd name="T10" fmla="*/ 2147483647 w 217"/>
              <a:gd name="T11" fmla="*/ 2147483647 h 198"/>
              <a:gd name="T12" fmla="*/ 2147483647 w 217"/>
              <a:gd name="T13" fmla="*/ 2147483647 h 198"/>
              <a:gd name="T14" fmla="*/ 2147483647 w 217"/>
              <a:gd name="T15" fmla="*/ 2147483647 h 198"/>
              <a:gd name="T16" fmla="*/ 2147483647 w 217"/>
              <a:gd name="T17" fmla="*/ 2147483647 h 198"/>
              <a:gd name="T18" fmla="*/ 2147483647 w 217"/>
              <a:gd name="T19" fmla="*/ 2147483647 h 198"/>
              <a:gd name="T20" fmla="*/ 2147483647 w 217"/>
              <a:gd name="T21" fmla="*/ 2147483647 h 198"/>
              <a:gd name="T22" fmla="*/ 2147483647 w 217"/>
              <a:gd name="T23" fmla="*/ 2147483647 h 198"/>
              <a:gd name="T24" fmla="*/ 2147483647 w 217"/>
              <a:gd name="T25" fmla="*/ 2147483647 h 198"/>
              <a:gd name="T26" fmla="*/ 2147483647 w 217"/>
              <a:gd name="T27" fmla="*/ 2147483647 h 198"/>
              <a:gd name="T28" fmla="*/ 2147483647 w 217"/>
              <a:gd name="T29" fmla="*/ 2147483647 h 198"/>
              <a:gd name="T30" fmla="*/ 2147483647 w 217"/>
              <a:gd name="T31" fmla="*/ 2147483647 h 198"/>
              <a:gd name="T32" fmla="*/ 2147483647 w 217"/>
              <a:gd name="T33" fmla="*/ 2147483647 h 198"/>
              <a:gd name="T34" fmla="*/ 2147483647 w 217"/>
              <a:gd name="T35" fmla="*/ 2147483647 h 198"/>
              <a:gd name="T36" fmla="*/ 2147483647 w 217"/>
              <a:gd name="T37" fmla="*/ 2147483647 h 198"/>
              <a:gd name="T38" fmla="*/ 2147483647 w 217"/>
              <a:gd name="T39" fmla="*/ 2147483647 h 198"/>
              <a:gd name="T40" fmla="*/ 2147483647 w 217"/>
              <a:gd name="T41" fmla="*/ 2147483647 h 198"/>
              <a:gd name="T42" fmla="*/ 2147483647 w 217"/>
              <a:gd name="T43" fmla="*/ 2147483647 h 198"/>
              <a:gd name="T44" fmla="*/ 2147483647 w 217"/>
              <a:gd name="T45" fmla="*/ 2147483647 h 198"/>
              <a:gd name="T46" fmla="*/ 2147483647 w 217"/>
              <a:gd name="T47" fmla="*/ 2147483647 h 198"/>
              <a:gd name="T48" fmla="*/ 0 w 217"/>
              <a:gd name="T49" fmla="*/ 2147483647 h 198"/>
              <a:gd name="T50" fmla="*/ 0 w 217"/>
              <a:gd name="T51" fmla="*/ 2147483647 h 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"/>
              <a:gd name="T79" fmla="*/ 0 h 198"/>
              <a:gd name="T80" fmla="*/ 217 w 217"/>
              <a:gd name="T81" fmla="*/ 198 h 1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" h="198">
                <a:moveTo>
                  <a:pt x="0" y="130"/>
                </a:moveTo>
                <a:lnTo>
                  <a:pt x="36" y="111"/>
                </a:lnTo>
                <a:lnTo>
                  <a:pt x="154" y="0"/>
                </a:lnTo>
                <a:lnTo>
                  <a:pt x="173" y="0"/>
                </a:lnTo>
                <a:lnTo>
                  <a:pt x="110" y="61"/>
                </a:lnTo>
                <a:lnTo>
                  <a:pt x="154" y="42"/>
                </a:lnTo>
                <a:lnTo>
                  <a:pt x="154" y="61"/>
                </a:lnTo>
                <a:lnTo>
                  <a:pt x="154" y="80"/>
                </a:lnTo>
                <a:lnTo>
                  <a:pt x="217" y="80"/>
                </a:lnTo>
                <a:lnTo>
                  <a:pt x="198" y="111"/>
                </a:lnTo>
                <a:lnTo>
                  <a:pt x="217" y="111"/>
                </a:lnTo>
                <a:lnTo>
                  <a:pt x="173" y="154"/>
                </a:lnTo>
                <a:lnTo>
                  <a:pt x="217" y="130"/>
                </a:lnTo>
                <a:lnTo>
                  <a:pt x="198" y="154"/>
                </a:lnTo>
                <a:lnTo>
                  <a:pt x="217" y="154"/>
                </a:lnTo>
                <a:lnTo>
                  <a:pt x="198" y="198"/>
                </a:lnTo>
                <a:lnTo>
                  <a:pt x="173" y="198"/>
                </a:lnTo>
                <a:lnTo>
                  <a:pt x="173" y="173"/>
                </a:lnTo>
                <a:lnTo>
                  <a:pt x="154" y="173"/>
                </a:lnTo>
                <a:lnTo>
                  <a:pt x="173" y="154"/>
                </a:lnTo>
                <a:lnTo>
                  <a:pt x="154" y="154"/>
                </a:lnTo>
                <a:lnTo>
                  <a:pt x="129" y="173"/>
                </a:lnTo>
                <a:lnTo>
                  <a:pt x="110" y="173"/>
                </a:lnTo>
                <a:lnTo>
                  <a:pt x="129" y="154"/>
                </a:lnTo>
                <a:lnTo>
                  <a:pt x="0" y="154"/>
                </a:lnTo>
                <a:lnTo>
                  <a:pt x="0" y="13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" name="Freeform 334">
            <a:extLst>
              <a:ext uri="{FF2B5EF4-FFF2-40B4-BE49-F238E27FC236}">
                <a16:creationId xmlns:a16="http://schemas.microsoft.com/office/drawing/2014/main" id="{96A3492E-BD0C-DC4F-B6C0-C3DA768A0F82}"/>
              </a:ext>
            </a:extLst>
          </p:cNvPr>
          <p:cNvSpPr>
            <a:spLocks/>
          </p:cNvSpPr>
          <p:nvPr/>
        </p:nvSpPr>
        <p:spPr bwMode="auto">
          <a:xfrm>
            <a:off x="2996635" y="1746250"/>
            <a:ext cx="195263" cy="109538"/>
          </a:xfrm>
          <a:custGeom>
            <a:avLst/>
            <a:gdLst>
              <a:gd name="T0" fmla="*/ 0 w 225"/>
              <a:gd name="T1" fmla="*/ 2147483647 h 113"/>
              <a:gd name="T2" fmla="*/ 2147483647 w 225"/>
              <a:gd name="T3" fmla="*/ 2147483647 h 113"/>
              <a:gd name="T4" fmla="*/ 2147483647 w 225"/>
              <a:gd name="T5" fmla="*/ 2147483647 h 113"/>
              <a:gd name="T6" fmla="*/ 2147483647 w 225"/>
              <a:gd name="T7" fmla="*/ 0 h 113"/>
              <a:gd name="T8" fmla="*/ 2147483647 w 225"/>
              <a:gd name="T9" fmla="*/ 2147483647 h 113"/>
              <a:gd name="T10" fmla="*/ 2147483647 w 225"/>
              <a:gd name="T11" fmla="*/ 2147483647 h 113"/>
              <a:gd name="T12" fmla="*/ 2147483647 w 225"/>
              <a:gd name="T13" fmla="*/ 2147483647 h 113"/>
              <a:gd name="T14" fmla="*/ 2147483647 w 225"/>
              <a:gd name="T15" fmla="*/ 2147483647 h 113"/>
              <a:gd name="T16" fmla="*/ 2147483647 w 225"/>
              <a:gd name="T17" fmla="*/ 2147483647 h 113"/>
              <a:gd name="T18" fmla="*/ 2147483647 w 225"/>
              <a:gd name="T19" fmla="*/ 2147483647 h 113"/>
              <a:gd name="T20" fmla="*/ 2147483647 w 225"/>
              <a:gd name="T21" fmla="*/ 2147483647 h 113"/>
              <a:gd name="T22" fmla="*/ 0 w 225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"/>
              <a:gd name="T37" fmla="*/ 0 h 113"/>
              <a:gd name="T38" fmla="*/ 225 w 225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" h="113">
                <a:moveTo>
                  <a:pt x="0" y="86"/>
                </a:moveTo>
                <a:lnTo>
                  <a:pt x="42" y="86"/>
                </a:lnTo>
                <a:lnTo>
                  <a:pt x="86" y="42"/>
                </a:lnTo>
                <a:lnTo>
                  <a:pt x="130" y="0"/>
                </a:lnTo>
                <a:lnTo>
                  <a:pt x="130" y="25"/>
                </a:lnTo>
                <a:lnTo>
                  <a:pt x="225" y="86"/>
                </a:lnTo>
                <a:lnTo>
                  <a:pt x="174" y="113"/>
                </a:lnTo>
                <a:lnTo>
                  <a:pt x="130" y="86"/>
                </a:lnTo>
                <a:lnTo>
                  <a:pt x="113" y="86"/>
                </a:lnTo>
                <a:lnTo>
                  <a:pt x="42" y="113"/>
                </a:lnTo>
                <a:lnTo>
                  <a:pt x="42" y="86"/>
                </a:lnTo>
                <a:lnTo>
                  <a:pt x="0" y="86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17" name="Freeform 335">
            <a:extLst>
              <a:ext uri="{FF2B5EF4-FFF2-40B4-BE49-F238E27FC236}">
                <a16:creationId xmlns:a16="http://schemas.microsoft.com/office/drawing/2014/main" id="{38AA1CA4-43ED-9549-B944-E6BD855D90F2}"/>
              </a:ext>
            </a:extLst>
          </p:cNvPr>
          <p:cNvSpPr>
            <a:spLocks/>
          </p:cNvSpPr>
          <p:nvPr/>
        </p:nvSpPr>
        <p:spPr bwMode="auto">
          <a:xfrm>
            <a:off x="2996635" y="1746250"/>
            <a:ext cx="195263" cy="109538"/>
          </a:xfrm>
          <a:custGeom>
            <a:avLst/>
            <a:gdLst>
              <a:gd name="T0" fmla="*/ 0 w 225"/>
              <a:gd name="T1" fmla="*/ 2147483647 h 113"/>
              <a:gd name="T2" fmla="*/ 2147483647 w 225"/>
              <a:gd name="T3" fmla="*/ 2147483647 h 113"/>
              <a:gd name="T4" fmla="*/ 2147483647 w 225"/>
              <a:gd name="T5" fmla="*/ 2147483647 h 113"/>
              <a:gd name="T6" fmla="*/ 2147483647 w 225"/>
              <a:gd name="T7" fmla="*/ 0 h 113"/>
              <a:gd name="T8" fmla="*/ 2147483647 w 225"/>
              <a:gd name="T9" fmla="*/ 2147483647 h 113"/>
              <a:gd name="T10" fmla="*/ 2147483647 w 225"/>
              <a:gd name="T11" fmla="*/ 2147483647 h 113"/>
              <a:gd name="T12" fmla="*/ 2147483647 w 225"/>
              <a:gd name="T13" fmla="*/ 2147483647 h 113"/>
              <a:gd name="T14" fmla="*/ 2147483647 w 225"/>
              <a:gd name="T15" fmla="*/ 2147483647 h 113"/>
              <a:gd name="T16" fmla="*/ 2147483647 w 225"/>
              <a:gd name="T17" fmla="*/ 2147483647 h 113"/>
              <a:gd name="T18" fmla="*/ 2147483647 w 225"/>
              <a:gd name="T19" fmla="*/ 2147483647 h 113"/>
              <a:gd name="T20" fmla="*/ 2147483647 w 225"/>
              <a:gd name="T21" fmla="*/ 2147483647 h 113"/>
              <a:gd name="T22" fmla="*/ 0 w 225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"/>
              <a:gd name="T37" fmla="*/ 0 h 113"/>
              <a:gd name="T38" fmla="*/ 225 w 225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" h="113">
                <a:moveTo>
                  <a:pt x="0" y="86"/>
                </a:moveTo>
                <a:lnTo>
                  <a:pt x="42" y="86"/>
                </a:lnTo>
                <a:lnTo>
                  <a:pt x="86" y="42"/>
                </a:lnTo>
                <a:lnTo>
                  <a:pt x="130" y="0"/>
                </a:lnTo>
                <a:lnTo>
                  <a:pt x="130" y="25"/>
                </a:lnTo>
                <a:lnTo>
                  <a:pt x="225" y="86"/>
                </a:lnTo>
                <a:lnTo>
                  <a:pt x="174" y="113"/>
                </a:lnTo>
                <a:lnTo>
                  <a:pt x="130" y="86"/>
                </a:lnTo>
                <a:lnTo>
                  <a:pt x="113" y="86"/>
                </a:lnTo>
                <a:lnTo>
                  <a:pt x="42" y="113"/>
                </a:lnTo>
                <a:lnTo>
                  <a:pt x="42" y="86"/>
                </a:lnTo>
                <a:lnTo>
                  <a:pt x="0" y="86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8" name="Freeform 336">
            <a:extLst>
              <a:ext uri="{FF2B5EF4-FFF2-40B4-BE49-F238E27FC236}">
                <a16:creationId xmlns:a16="http://schemas.microsoft.com/office/drawing/2014/main" id="{948FDC66-553C-D142-9A75-5B17F5C8D8EC}"/>
              </a:ext>
            </a:extLst>
          </p:cNvPr>
          <p:cNvSpPr>
            <a:spLocks/>
          </p:cNvSpPr>
          <p:nvPr/>
        </p:nvSpPr>
        <p:spPr bwMode="auto">
          <a:xfrm>
            <a:off x="3344298" y="1679575"/>
            <a:ext cx="63500" cy="49213"/>
          </a:xfrm>
          <a:custGeom>
            <a:avLst/>
            <a:gdLst>
              <a:gd name="T0" fmla="*/ 0 w 74"/>
              <a:gd name="T1" fmla="*/ 2147483647 h 49"/>
              <a:gd name="T2" fmla="*/ 2147483647 w 74"/>
              <a:gd name="T3" fmla="*/ 0 h 49"/>
              <a:gd name="T4" fmla="*/ 2147483647 w 74"/>
              <a:gd name="T5" fmla="*/ 0 h 49"/>
              <a:gd name="T6" fmla="*/ 2147483647 w 74"/>
              <a:gd name="T7" fmla="*/ 2147483647 h 49"/>
              <a:gd name="T8" fmla="*/ 0 w 74"/>
              <a:gd name="T9" fmla="*/ 2147483647 h 49"/>
              <a:gd name="T10" fmla="*/ 0 w 74"/>
              <a:gd name="T11" fmla="*/ 2147483647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49"/>
              <a:gd name="T20" fmla="*/ 74 w 74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49">
                <a:moveTo>
                  <a:pt x="0" y="17"/>
                </a:moveTo>
                <a:lnTo>
                  <a:pt x="42" y="0"/>
                </a:lnTo>
                <a:lnTo>
                  <a:pt x="74" y="0"/>
                </a:lnTo>
                <a:lnTo>
                  <a:pt x="24" y="49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19" name="Freeform 337">
            <a:extLst>
              <a:ext uri="{FF2B5EF4-FFF2-40B4-BE49-F238E27FC236}">
                <a16:creationId xmlns:a16="http://schemas.microsoft.com/office/drawing/2014/main" id="{EEB10835-526A-3543-AC2B-A25BB6EF8C7F}"/>
              </a:ext>
            </a:extLst>
          </p:cNvPr>
          <p:cNvSpPr>
            <a:spLocks/>
          </p:cNvSpPr>
          <p:nvPr/>
        </p:nvSpPr>
        <p:spPr bwMode="auto">
          <a:xfrm>
            <a:off x="3344298" y="1679575"/>
            <a:ext cx="63500" cy="49213"/>
          </a:xfrm>
          <a:custGeom>
            <a:avLst/>
            <a:gdLst>
              <a:gd name="T0" fmla="*/ 0 w 74"/>
              <a:gd name="T1" fmla="*/ 2147483647 h 49"/>
              <a:gd name="T2" fmla="*/ 2147483647 w 74"/>
              <a:gd name="T3" fmla="*/ 0 h 49"/>
              <a:gd name="T4" fmla="*/ 2147483647 w 74"/>
              <a:gd name="T5" fmla="*/ 0 h 49"/>
              <a:gd name="T6" fmla="*/ 2147483647 w 74"/>
              <a:gd name="T7" fmla="*/ 2147483647 h 49"/>
              <a:gd name="T8" fmla="*/ 0 w 74"/>
              <a:gd name="T9" fmla="*/ 2147483647 h 49"/>
              <a:gd name="T10" fmla="*/ 0 w 74"/>
              <a:gd name="T11" fmla="*/ 2147483647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49"/>
              <a:gd name="T20" fmla="*/ 74 w 74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49">
                <a:moveTo>
                  <a:pt x="0" y="17"/>
                </a:moveTo>
                <a:lnTo>
                  <a:pt x="42" y="0"/>
                </a:lnTo>
                <a:lnTo>
                  <a:pt x="74" y="0"/>
                </a:lnTo>
                <a:lnTo>
                  <a:pt x="24" y="49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2999D3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0" name="Freeform 338">
            <a:extLst>
              <a:ext uri="{FF2B5EF4-FFF2-40B4-BE49-F238E27FC236}">
                <a16:creationId xmlns:a16="http://schemas.microsoft.com/office/drawing/2014/main" id="{FB1BDA62-6993-2D4C-92AE-D9D890FE84D9}"/>
              </a:ext>
            </a:extLst>
          </p:cNvPr>
          <p:cNvSpPr>
            <a:spLocks/>
          </p:cNvSpPr>
          <p:nvPr/>
        </p:nvSpPr>
        <p:spPr bwMode="auto">
          <a:xfrm>
            <a:off x="3149035" y="1482725"/>
            <a:ext cx="547688" cy="415925"/>
          </a:xfrm>
          <a:custGeom>
            <a:avLst/>
            <a:gdLst>
              <a:gd name="T0" fmla="*/ 0 w 631"/>
              <a:gd name="T1" fmla="*/ 2147483647 h 426"/>
              <a:gd name="T2" fmla="*/ 2147483647 w 631"/>
              <a:gd name="T3" fmla="*/ 2147483647 h 426"/>
              <a:gd name="T4" fmla="*/ 2147483647 w 631"/>
              <a:gd name="T5" fmla="*/ 0 h 426"/>
              <a:gd name="T6" fmla="*/ 2147483647 w 631"/>
              <a:gd name="T7" fmla="*/ 0 h 426"/>
              <a:gd name="T8" fmla="*/ 2147483647 w 631"/>
              <a:gd name="T9" fmla="*/ 0 h 426"/>
              <a:gd name="T10" fmla="*/ 2147483647 w 631"/>
              <a:gd name="T11" fmla="*/ 2147483647 h 426"/>
              <a:gd name="T12" fmla="*/ 2147483647 w 631"/>
              <a:gd name="T13" fmla="*/ 2147483647 h 426"/>
              <a:gd name="T14" fmla="*/ 2147483647 w 631"/>
              <a:gd name="T15" fmla="*/ 2147483647 h 426"/>
              <a:gd name="T16" fmla="*/ 2147483647 w 631"/>
              <a:gd name="T17" fmla="*/ 2147483647 h 426"/>
              <a:gd name="T18" fmla="*/ 2147483647 w 631"/>
              <a:gd name="T19" fmla="*/ 2147483647 h 426"/>
              <a:gd name="T20" fmla="*/ 2147483647 w 631"/>
              <a:gd name="T21" fmla="*/ 2147483647 h 426"/>
              <a:gd name="T22" fmla="*/ 2147483647 w 631"/>
              <a:gd name="T23" fmla="*/ 2147483647 h 426"/>
              <a:gd name="T24" fmla="*/ 2147483647 w 631"/>
              <a:gd name="T25" fmla="*/ 2147483647 h 426"/>
              <a:gd name="T26" fmla="*/ 2147483647 w 631"/>
              <a:gd name="T27" fmla="*/ 2147483647 h 426"/>
              <a:gd name="T28" fmla="*/ 2147483647 w 631"/>
              <a:gd name="T29" fmla="*/ 2147483647 h 426"/>
              <a:gd name="T30" fmla="*/ 2147483647 w 631"/>
              <a:gd name="T31" fmla="*/ 2147483647 h 426"/>
              <a:gd name="T32" fmla="*/ 2147483647 w 631"/>
              <a:gd name="T33" fmla="*/ 2147483647 h 426"/>
              <a:gd name="T34" fmla="*/ 2147483647 w 631"/>
              <a:gd name="T35" fmla="*/ 2147483647 h 426"/>
              <a:gd name="T36" fmla="*/ 2147483647 w 631"/>
              <a:gd name="T37" fmla="*/ 2147483647 h 426"/>
              <a:gd name="T38" fmla="*/ 2147483647 w 631"/>
              <a:gd name="T39" fmla="*/ 2147483647 h 426"/>
              <a:gd name="T40" fmla="*/ 2147483647 w 631"/>
              <a:gd name="T41" fmla="*/ 2147483647 h 426"/>
              <a:gd name="T42" fmla="*/ 2147483647 w 631"/>
              <a:gd name="T43" fmla="*/ 2147483647 h 426"/>
              <a:gd name="T44" fmla="*/ 2147483647 w 631"/>
              <a:gd name="T45" fmla="*/ 2147483647 h 426"/>
              <a:gd name="T46" fmla="*/ 2147483647 w 631"/>
              <a:gd name="T47" fmla="*/ 2147483647 h 426"/>
              <a:gd name="T48" fmla="*/ 2147483647 w 631"/>
              <a:gd name="T49" fmla="*/ 2147483647 h 426"/>
              <a:gd name="T50" fmla="*/ 2147483647 w 631"/>
              <a:gd name="T51" fmla="*/ 2147483647 h 426"/>
              <a:gd name="T52" fmla="*/ 2147483647 w 631"/>
              <a:gd name="T53" fmla="*/ 2147483647 h 426"/>
              <a:gd name="T54" fmla="*/ 2147483647 w 631"/>
              <a:gd name="T55" fmla="*/ 2147483647 h 426"/>
              <a:gd name="T56" fmla="*/ 2147483647 w 631"/>
              <a:gd name="T57" fmla="*/ 2147483647 h 426"/>
              <a:gd name="T58" fmla="*/ 2147483647 w 631"/>
              <a:gd name="T59" fmla="*/ 2147483647 h 426"/>
              <a:gd name="T60" fmla="*/ 2147483647 w 631"/>
              <a:gd name="T61" fmla="*/ 2147483647 h 426"/>
              <a:gd name="T62" fmla="*/ 2147483647 w 631"/>
              <a:gd name="T63" fmla="*/ 2147483647 h 426"/>
              <a:gd name="T64" fmla="*/ 2147483647 w 631"/>
              <a:gd name="T65" fmla="*/ 2147483647 h 426"/>
              <a:gd name="T66" fmla="*/ 2147483647 w 631"/>
              <a:gd name="T67" fmla="*/ 2147483647 h 426"/>
              <a:gd name="T68" fmla="*/ 2147483647 w 631"/>
              <a:gd name="T69" fmla="*/ 2147483647 h 426"/>
              <a:gd name="T70" fmla="*/ 2147483647 w 631"/>
              <a:gd name="T71" fmla="*/ 2147483647 h 426"/>
              <a:gd name="T72" fmla="*/ 2147483647 w 631"/>
              <a:gd name="T73" fmla="*/ 2147483647 h 426"/>
              <a:gd name="T74" fmla="*/ 2147483647 w 631"/>
              <a:gd name="T75" fmla="*/ 2147483647 h 426"/>
              <a:gd name="T76" fmla="*/ 2147483647 w 631"/>
              <a:gd name="T77" fmla="*/ 2147483647 h 426"/>
              <a:gd name="T78" fmla="*/ 2147483647 w 631"/>
              <a:gd name="T79" fmla="*/ 2147483647 h 426"/>
              <a:gd name="T80" fmla="*/ 2147483647 w 631"/>
              <a:gd name="T81" fmla="*/ 2147483647 h 426"/>
              <a:gd name="T82" fmla="*/ 2147483647 w 631"/>
              <a:gd name="T83" fmla="*/ 2147483647 h 426"/>
              <a:gd name="T84" fmla="*/ 2147483647 w 631"/>
              <a:gd name="T85" fmla="*/ 2147483647 h 426"/>
              <a:gd name="T86" fmla="*/ 2147483647 w 631"/>
              <a:gd name="T87" fmla="*/ 2147483647 h 426"/>
              <a:gd name="T88" fmla="*/ 2147483647 w 631"/>
              <a:gd name="T89" fmla="*/ 2147483647 h 426"/>
              <a:gd name="T90" fmla="*/ 2147483647 w 631"/>
              <a:gd name="T91" fmla="*/ 2147483647 h 426"/>
              <a:gd name="T92" fmla="*/ 2147483647 w 631"/>
              <a:gd name="T93" fmla="*/ 2147483647 h 426"/>
              <a:gd name="T94" fmla="*/ 2147483647 w 631"/>
              <a:gd name="T95" fmla="*/ 2147483647 h 426"/>
              <a:gd name="T96" fmla="*/ 2147483647 w 631"/>
              <a:gd name="T97" fmla="*/ 2147483647 h 426"/>
              <a:gd name="T98" fmla="*/ 2147483647 w 631"/>
              <a:gd name="T99" fmla="*/ 2147483647 h 426"/>
              <a:gd name="T100" fmla="*/ 2147483647 w 631"/>
              <a:gd name="T101" fmla="*/ 2147483647 h 426"/>
              <a:gd name="T102" fmla="*/ 2147483647 w 631"/>
              <a:gd name="T103" fmla="*/ 2147483647 h 426"/>
              <a:gd name="T104" fmla="*/ 0 w 631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1"/>
              <a:gd name="T160" fmla="*/ 0 h 426"/>
              <a:gd name="T161" fmla="*/ 631 w 631"/>
              <a:gd name="T162" fmla="*/ 426 h 4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1" h="426">
                <a:moveTo>
                  <a:pt x="0" y="69"/>
                </a:moveTo>
                <a:lnTo>
                  <a:pt x="68" y="25"/>
                </a:lnTo>
                <a:lnTo>
                  <a:pt x="162" y="0"/>
                </a:lnTo>
                <a:lnTo>
                  <a:pt x="223" y="0"/>
                </a:lnTo>
                <a:lnTo>
                  <a:pt x="249" y="0"/>
                </a:lnTo>
                <a:lnTo>
                  <a:pt x="299" y="25"/>
                </a:lnTo>
                <a:lnTo>
                  <a:pt x="249" y="69"/>
                </a:lnTo>
                <a:lnTo>
                  <a:pt x="362" y="42"/>
                </a:lnTo>
                <a:lnTo>
                  <a:pt x="455" y="42"/>
                </a:lnTo>
                <a:lnTo>
                  <a:pt x="423" y="69"/>
                </a:lnTo>
                <a:lnTo>
                  <a:pt x="499" y="94"/>
                </a:lnTo>
                <a:lnTo>
                  <a:pt x="560" y="138"/>
                </a:lnTo>
                <a:lnTo>
                  <a:pt x="560" y="155"/>
                </a:lnTo>
                <a:lnTo>
                  <a:pt x="518" y="181"/>
                </a:lnTo>
                <a:lnTo>
                  <a:pt x="499" y="181"/>
                </a:lnTo>
                <a:lnTo>
                  <a:pt x="518" y="199"/>
                </a:lnTo>
                <a:lnTo>
                  <a:pt x="560" y="199"/>
                </a:lnTo>
                <a:lnTo>
                  <a:pt x="631" y="250"/>
                </a:lnTo>
                <a:lnTo>
                  <a:pt x="543" y="311"/>
                </a:lnTo>
                <a:lnTo>
                  <a:pt x="518" y="311"/>
                </a:lnTo>
                <a:lnTo>
                  <a:pt x="518" y="294"/>
                </a:lnTo>
                <a:lnTo>
                  <a:pt x="474" y="269"/>
                </a:lnTo>
                <a:lnTo>
                  <a:pt x="455" y="294"/>
                </a:lnTo>
                <a:lnTo>
                  <a:pt x="499" y="338"/>
                </a:lnTo>
                <a:lnTo>
                  <a:pt x="474" y="355"/>
                </a:lnTo>
                <a:lnTo>
                  <a:pt x="499" y="382"/>
                </a:lnTo>
                <a:lnTo>
                  <a:pt x="474" y="407"/>
                </a:lnTo>
                <a:lnTo>
                  <a:pt x="423" y="407"/>
                </a:lnTo>
                <a:lnTo>
                  <a:pt x="362" y="355"/>
                </a:lnTo>
                <a:lnTo>
                  <a:pt x="362" y="382"/>
                </a:lnTo>
                <a:lnTo>
                  <a:pt x="406" y="426"/>
                </a:lnTo>
                <a:lnTo>
                  <a:pt x="343" y="426"/>
                </a:lnTo>
                <a:lnTo>
                  <a:pt x="267" y="407"/>
                </a:lnTo>
                <a:lnTo>
                  <a:pt x="267" y="355"/>
                </a:lnTo>
                <a:lnTo>
                  <a:pt x="249" y="355"/>
                </a:lnTo>
                <a:lnTo>
                  <a:pt x="187" y="338"/>
                </a:lnTo>
                <a:lnTo>
                  <a:pt x="110" y="338"/>
                </a:lnTo>
                <a:lnTo>
                  <a:pt x="162" y="294"/>
                </a:lnTo>
                <a:lnTo>
                  <a:pt x="223" y="311"/>
                </a:lnTo>
                <a:lnTo>
                  <a:pt x="267" y="294"/>
                </a:lnTo>
                <a:lnTo>
                  <a:pt x="249" y="269"/>
                </a:lnTo>
                <a:lnTo>
                  <a:pt x="362" y="250"/>
                </a:lnTo>
                <a:lnTo>
                  <a:pt x="362" y="199"/>
                </a:lnTo>
                <a:lnTo>
                  <a:pt x="343" y="181"/>
                </a:lnTo>
                <a:lnTo>
                  <a:pt x="318" y="181"/>
                </a:lnTo>
                <a:lnTo>
                  <a:pt x="267" y="181"/>
                </a:lnTo>
                <a:lnTo>
                  <a:pt x="318" y="155"/>
                </a:lnTo>
                <a:lnTo>
                  <a:pt x="267" y="138"/>
                </a:lnTo>
                <a:lnTo>
                  <a:pt x="206" y="155"/>
                </a:lnTo>
                <a:lnTo>
                  <a:pt x="187" y="138"/>
                </a:lnTo>
                <a:lnTo>
                  <a:pt x="68" y="138"/>
                </a:lnTo>
                <a:lnTo>
                  <a:pt x="30" y="119"/>
                </a:lnTo>
                <a:lnTo>
                  <a:pt x="0" y="69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21" name="Freeform 339">
            <a:extLst>
              <a:ext uri="{FF2B5EF4-FFF2-40B4-BE49-F238E27FC236}">
                <a16:creationId xmlns:a16="http://schemas.microsoft.com/office/drawing/2014/main" id="{4856DCBF-51E9-AA4D-A686-6EF3A93A5BA1}"/>
              </a:ext>
            </a:extLst>
          </p:cNvPr>
          <p:cNvSpPr>
            <a:spLocks/>
          </p:cNvSpPr>
          <p:nvPr/>
        </p:nvSpPr>
        <p:spPr bwMode="auto">
          <a:xfrm>
            <a:off x="3149035" y="1482725"/>
            <a:ext cx="547688" cy="415925"/>
          </a:xfrm>
          <a:custGeom>
            <a:avLst/>
            <a:gdLst>
              <a:gd name="T0" fmla="*/ 0 w 631"/>
              <a:gd name="T1" fmla="*/ 2147483647 h 426"/>
              <a:gd name="T2" fmla="*/ 2147483647 w 631"/>
              <a:gd name="T3" fmla="*/ 2147483647 h 426"/>
              <a:gd name="T4" fmla="*/ 2147483647 w 631"/>
              <a:gd name="T5" fmla="*/ 0 h 426"/>
              <a:gd name="T6" fmla="*/ 2147483647 w 631"/>
              <a:gd name="T7" fmla="*/ 0 h 426"/>
              <a:gd name="T8" fmla="*/ 2147483647 w 631"/>
              <a:gd name="T9" fmla="*/ 0 h 426"/>
              <a:gd name="T10" fmla="*/ 2147483647 w 631"/>
              <a:gd name="T11" fmla="*/ 2147483647 h 426"/>
              <a:gd name="T12" fmla="*/ 2147483647 w 631"/>
              <a:gd name="T13" fmla="*/ 2147483647 h 426"/>
              <a:gd name="T14" fmla="*/ 2147483647 w 631"/>
              <a:gd name="T15" fmla="*/ 2147483647 h 426"/>
              <a:gd name="T16" fmla="*/ 2147483647 w 631"/>
              <a:gd name="T17" fmla="*/ 2147483647 h 426"/>
              <a:gd name="T18" fmla="*/ 2147483647 w 631"/>
              <a:gd name="T19" fmla="*/ 2147483647 h 426"/>
              <a:gd name="T20" fmla="*/ 2147483647 w 631"/>
              <a:gd name="T21" fmla="*/ 2147483647 h 426"/>
              <a:gd name="T22" fmla="*/ 2147483647 w 631"/>
              <a:gd name="T23" fmla="*/ 2147483647 h 426"/>
              <a:gd name="T24" fmla="*/ 2147483647 w 631"/>
              <a:gd name="T25" fmla="*/ 2147483647 h 426"/>
              <a:gd name="T26" fmla="*/ 2147483647 w 631"/>
              <a:gd name="T27" fmla="*/ 2147483647 h 426"/>
              <a:gd name="T28" fmla="*/ 2147483647 w 631"/>
              <a:gd name="T29" fmla="*/ 2147483647 h 426"/>
              <a:gd name="T30" fmla="*/ 2147483647 w 631"/>
              <a:gd name="T31" fmla="*/ 2147483647 h 426"/>
              <a:gd name="T32" fmla="*/ 2147483647 w 631"/>
              <a:gd name="T33" fmla="*/ 2147483647 h 426"/>
              <a:gd name="T34" fmla="*/ 2147483647 w 631"/>
              <a:gd name="T35" fmla="*/ 2147483647 h 426"/>
              <a:gd name="T36" fmla="*/ 2147483647 w 631"/>
              <a:gd name="T37" fmla="*/ 2147483647 h 426"/>
              <a:gd name="T38" fmla="*/ 2147483647 w 631"/>
              <a:gd name="T39" fmla="*/ 2147483647 h 426"/>
              <a:gd name="T40" fmla="*/ 2147483647 w 631"/>
              <a:gd name="T41" fmla="*/ 2147483647 h 426"/>
              <a:gd name="T42" fmla="*/ 2147483647 w 631"/>
              <a:gd name="T43" fmla="*/ 2147483647 h 426"/>
              <a:gd name="T44" fmla="*/ 2147483647 w 631"/>
              <a:gd name="T45" fmla="*/ 2147483647 h 426"/>
              <a:gd name="T46" fmla="*/ 2147483647 w 631"/>
              <a:gd name="T47" fmla="*/ 2147483647 h 426"/>
              <a:gd name="T48" fmla="*/ 2147483647 w 631"/>
              <a:gd name="T49" fmla="*/ 2147483647 h 426"/>
              <a:gd name="T50" fmla="*/ 2147483647 w 631"/>
              <a:gd name="T51" fmla="*/ 2147483647 h 426"/>
              <a:gd name="T52" fmla="*/ 2147483647 w 631"/>
              <a:gd name="T53" fmla="*/ 2147483647 h 426"/>
              <a:gd name="T54" fmla="*/ 2147483647 w 631"/>
              <a:gd name="T55" fmla="*/ 2147483647 h 426"/>
              <a:gd name="T56" fmla="*/ 2147483647 w 631"/>
              <a:gd name="T57" fmla="*/ 2147483647 h 426"/>
              <a:gd name="T58" fmla="*/ 2147483647 w 631"/>
              <a:gd name="T59" fmla="*/ 2147483647 h 426"/>
              <a:gd name="T60" fmla="*/ 2147483647 w 631"/>
              <a:gd name="T61" fmla="*/ 2147483647 h 426"/>
              <a:gd name="T62" fmla="*/ 2147483647 w 631"/>
              <a:gd name="T63" fmla="*/ 2147483647 h 426"/>
              <a:gd name="T64" fmla="*/ 2147483647 w 631"/>
              <a:gd name="T65" fmla="*/ 2147483647 h 426"/>
              <a:gd name="T66" fmla="*/ 2147483647 w 631"/>
              <a:gd name="T67" fmla="*/ 2147483647 h 426"/>
              <a:gd name="T68" fmla="*/ 2147483647 w 631"/>
              <a:gd name="T69" fmla="*/ 2147483647 h 426"/>
              <a:gd name="T70" fmla="*/ 2147483647 w 631"/>
              <a:gd name="T71" fmla="*/ 2147483647 h 426"/>
              <a:gd name="T72" fmla="*/ 2147483647 w 631"/>
              <a:gd name="T73" fmla="*/ 2147483647 h 426"/>
              <a:gd name="T74" fmla="*/ 2147483647 w 631"/>
              <a:gd name="T75" fmla="*/ 2147483647 h 426"/>
              <a:gd name="T76" fmla="*/ 2147483647 w 631"/>
              <a:gd name="T77" fmla="*/ 2147483647 h 426"/>
              <a:gd name="T78" fmla="*/ 2147483647 w 631"/>
              <a:gd name="T79" fmla="*/ 2147483647 h 426"/>
              <a:gd name="T80" fmla="*/ 2147483647 w 631"/>
              <a:gd name="T81" fmla="*/ 2147483647 h 426"/>
              <a:gd name="T82" fmla="*/ 2147483647 w 631"/>
              <a:gd name="T83" fmla="*/ 2147483647 h 426"/>
              <a:gd name="T84" fmla="*/ 2147483647 w 631"/>
              <a:gd name="T85" fmla="*/ 2147483647 h 426"/>
              <a:gd name="T86" fmla="*/ 2147483647 w 631"/>
              <a:gd name="T87" fmla="*/ 2147483647 h 426"/>
              <a:gd name="T88" fmla="*/ 2147483647 w 631"/>
              <a:gd name="T89" fmla="*/ 2147483647 h 426"/>
              <a:gd name="T90" fmla="*/ 2147483647 w 631"/>
              <a:gd name="T91" fmla="*/ 2147483647 h 426"/>
              <a:gd name="T92" fmla="*/ 2147483647 w 631"/>
              <a:gd name="T93" fmla="*/ 2147483647 h 426"/>
              <a:gd name="T94" fmla="*/ 2147483647 w 631"/>
              <a:gd name="T95" fmla="*/ 2147483647 h 426"/>
              <a:gd name="T96" fmla="*/ 2147483647 w 631"/>
              <a:gd name="T97" fmla="*/ 2147483647 h 426"/>
              <a:gd name="T98" fmla="*/ 2147483647 w 631"/>
              <a:gd name="T99" fmla="*/ 2147483647 h 426"/>
              <a:gd name="T100" fmla="*/ 2147483647 w 631"/>
              <a:gd name="T101" fmla="*/ 2147483647 h 426"/>
              <a:gd name="T102" fmla="*/ 2147483647 w 631"/>
              <a:gd name="T103" fmla="*/ 2147483647 h 426"/>
              <a:gd name="T104" fmla="*/ 0 w 631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1"/>
              <a:gd name="T160" fmla="*/ 0 h 426"/>
              <a:gd name="T161" fmla="*/ 631 w 631"/>
              <a:gd name="T162" fmla="*/ 426 h 4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1" h="426">
                <a:moveTo>
                  <a:pt x="0" y="69"/>
                </a:moveTo>
                <a:lnTo>
                  <a:pt x="68" y="25"/>
                </a:lnTo>
                <a:lnTo>
                  <a:pt x="162" y="0"/>
                </a:lnTo>
                <a:lnTo>
                  <a:pt x="223" y="0"/>
                </a:lnTo>
                <a:lnTo>
                  <a:pt x="249" y="0"/>
                </a:lnTo>
                <a:lnTo>
                  <a:pt x="299" y="25"/>
                </a:lnTo>
                <a:lnTo>
                  <a:pt x="249" y="69"/>
                </a:lnTo>
                <a:lnTo>
                  <a:pt x="362" y="42"/>
                </a:lnTo>
                <a:lnTo>
                  <a:pt x="455" y="42"/>
                </a:lnTo>
                <a:lnTo>
                  <a:pt x="423" y="69"/>
                </a:lnTo>
                <a:lnTo>
                  <a:pt x="499" y="94"/>
                </a:lnTo>
                <a:lnTo>
                  <a:pt x="560" y="138"/>
                </a:lnTo>
                <a:lnTo>
                  <a:pt x="560" y="155"/>
                </a:lnTo>
                <a:lnTo>
                  <a:pt x="518" y="181"/>
                </a:lnTo>
                <a:lnTo>
                  <a:pt x="499" y="181"/>
                </a:lnTo>
                <a:lnTo>
                  <a:pt x="518" y="199"/>
                </a:lnTo>
                <a:lnTo>
                  <a:pt x="560" y="199"/>
                </a:lnTo>
                <a:lnTo>
                  <a:pt x="631" y="250"/>
                </a:lnTo>
                <a:lnTo>
                  <a:pt x="543" y="311"/>
                </a:lnTo>
                <a:lnTo>
                  <a:pt x="518" y="311"/>
                </a:lnTo>
                <a:lnTo>
                  <a:pt x="518" y="294"/>
                </a:lnTo>
                <a:lnTo>
                  <a:pt x="474" y="269"/>
                </a:lnTo>
                <a:lnTo>
                  <a:pt x="455" y="294"/>
                </a:lnTo>
                <a:lnTo>
                  <a:pt x="499" y="338"/>
                </a:lnTo>
                <a:lnTo>
                  <a:pt x="474" y="355"/>
                </a:lnTo>
                <a:lnTo>
                  <a:pt x="499" y="382"/>
                </a:lnTo>
                <a:lnTo>
                  <a:pt x="474" y="407"/>
                </a:lnTo>
                <a:lnTo>
                  <a:pt x="423" y="407"/>
                </a:lnTo>
                <a:lnTo>
                  <a:pt x="362" y="355"/>
                </a:lnTo>
                <a:lnTo>
                  <a:pt x="362" y="382"/>
                </a:lnTo>
                <a:lnTo>
                  <a:pt x="406" y="426"/>
                </a:lnTo>
                <a:lnTo>
                  <a:pt x="343" y="426"/>
                </a:lnTo>
                <a:lnTo>
                  <a:pt x="267" y="407"/>
                </a:lnTo>
                <a:lnTo>
                  <a:pt x="267" y="355"/>
                </a:lnTo>
                <a:lnTo>
                  <a:pt x="249" y="355"/>
                </a:lnTo>
                <a:lnTo>
                  <a:pt x="187" y="338"/>
                </a:lnTo>
                <a:lnTo>
                  <a:pt x="110" y="338"/>
                </a:lnTo>
                <a:lnTo>
                  <a:pt x="162" y="294"/>
                </a:lnTo>
                <a:lnTo>
                  <a:pt x="223" y="311"/>
                </a:lnTo>
                <a:lnTo>
                  <a:pt x="267" y="294"/>
                </a:lnTo>
                <a:lnTo>
                  <a:pt x="249" y="269"/>
                </a:lnTo>
                <a:lnTo>
                  <a:pt x="362" y="250"/>
                </a:lnTo>
                <a:lnTo>
                  <a:pt x="362" y="199"/>
                </a:lnTo>
                <a:lnTo>
                  <a:pt x="343" y="181"/>
                </a:lnTo>
                <a:lnTo>
                  <a:pt x="318" y="181"/>
                </a:lnTo>
                <a:lnTo>
                  <a:pt x="267" y="181"/>
                </a:lnTo>
                <a:lnTo>
                  <a:pt x="318" y="155"/>
                </a:lnTo>
                <a:lnTo>
                  <a:pt x="267" y="138"/>
                </a:lnTo>
                <a:lnTo>
                  <a:pt x="206" y="155"/>
                </a:lnTo>
                <a:lnTo>
                  <a:pt x="187" y="138"/>
                </a:lnTo>
                <a:lnTo>
                  <a:pt x="68" y="138"/>
                </a:lnTo>
                <a:lnTo>
                  <a:pt x="30" y="119"/>
                </a:lnTo>
                <a:lnTo>
                  <a:pt x="0" y="69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2" name="Freeform 340">
            <a:extLst>
              <a:ext uri="{FF2B5EF4-FFF2-40B4-BE49-F238E27FC236}">
                <a16:creationId xmlns:a16="http://schemas.microsoft.com/office/drawing/2014/main" id="{A8D98193-4F9E-CA47-B66C-9E1F8E34F150}"/>
              </a:ext>
            </a:extLst>
          </p:cNvPr>
          <p:cNvSpPr>
            <a:spLocks/>
          </p:cNvSpPr>
          <p:nvPr/>
        </p:nvSpPr>
        <p:spPr bwMode="auto">
          <a:xfrm>
            <a:off x="3409385" y="1482725"/>
            <a:ext cx="92075" cy="46038"/>
          </a:xfrm>
          <a:custGeom>
            <a:avLst/>
            <a:gdLst>
              <a:gd name="T0" fmla="*/ 2147483647 w 105"/>
              <a:gd name="T1" fmla="*/ 0 h 48"/>
              <a:gd name="T2" fmla="*/ 2147483647 w 105"/>
              <a:gd name="T3" fmla="*/ 2147483647 h 48"/>
              <a:gd name="T4" fmla="*/ 2147483647 w 105"/>
              <a:gd name="T5" fmla="*/ 2147483647 h 48"/>
              <a:gd name="T6" fmla="*/ 2147483647 w 105"/>
              <a:gd name="T7" fmla="*/ 2147483647 h 48"/>
              <a:gd name="T8" fmla="*/ 0 w 105"/>
              <a:gd name="T9" fmla="*/ 2147483647 h 48"/>
              <a:gd name="T10" fmla="*/ 2147483647 w 105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17" y="0"/>
                </a:moveTo>
                <a:lnTo>
                  <a:pt x="105" y="27"/>
                </a:lnTo>
                <a:lnTo>
                  <a:pt x="80" y="48"/>
                </a:lnTo>
                <a:lnTo>
                  <a:pt x="17" y="48"/>
                </a:lnTo>
                <a:lnTo>
                  <a:pt x="0" y="27"/>
                </a:lnTo>
                <a:lnTo>
                  <a:pt x="17" y="0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23" name="Freeform 341">
            <a:extLst>
              <a:ext uri="{FF2B5EF4-FFF2-40B4-BE49-F238E27FC236}">
                <a16:creationId xmlns:a16="http://schemas.microsoft.com/office/drawing/2014/main" id="{A3EF90EE-3DA9-184F-9E52-817D5C9EF39E}"/>
              </a:ext>
            </a:extLst>
          </p:cNvPr>
          <p:cNvSpPr>
            <a:spLocks/>
          </p:cNvSpPr>
          <p:nvPr/>
        </p:nvSpPr>
        <p:spPr bwMode="auto">
          <a:xfrm>
            <a:off x="3409385" y="1482725"/>
            <a:ext cx="92075" cy="46038"/>
          </a:xfrm>
          <a:custGeom>
            <a:avLst/>
            <a:gdLst>
              <a:gd name="T0" fmla="*/ 2147483647 w 105"/>
              <a:gd name="T1" fmla="*/ 0 h 48"/>
              <a:gd name="T2" fmla="*/ 2147483647 w 105"/>
              <a:gd name="T3" fmla="*/ 2147483647 h 48"/>
              <a:gd name="T4" fmla="*/ 2147483647 w 105"/>
              <a:gd name="T5" fmla="*/ 2147483647 h 48"/>
              <a:gd name="T6" fmla="*/ 2147483647 w 105"/>
              <a:gd name="T7" fmla="*/ 2147483647 h 48"/>
              <a:gd name="T8" fmla="*/ 0 w 105"/>
              <a:gd name="T9" fmla="*/ 2147483647 h 48"/>
              <a:gd name="T10" fmla="*/ 2147483647 w 105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17" y="0"/>
                </a:moveTo>
                <a:lnTo>
                  <a:pt x="105" y="27"/>
                </a:lnTo>
                <a:lnTo>
                  <a:pt x="80" y="48"/>
                </a:lnTo>
                <a:lnTo>
                  <a:pt x="17" y="48"/>
                </a:lnTo>
                <a:lnTo>
                  <a:pt x="0" y="27"/>
                </a:lnTo>
                <a:lnTo>
                  <a:pt x="17" y="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4" name="Freeform 342">
            <a:extLst>
              <a:ext uri="{FF2B5EF4-FFF2-40B4-BE49-F238E27FC236}">
                <a16:creationId xmlns:a16="http://schemas.microsoft.com/office/drawing/2014/main" id="{22CB75A8-1253-044A-B886-BFE923F11FBF}"/>
              </a:ext>
            </a:extLst>
          </p:cNvPr>
          <p:cNvSpPr>
            <a:spLocks/>
          </p:cNvSpPr>
          <p:nvPr/>
        </p:nvSpPr>
        <p:spPr bwMode="auto">
          <a:xfrm>
            <a:off x="3177610" y="1397000"/>
            <a:ext cx="301625" cy="65088"/>
          </a:xfrm>
          <a:custGeom>
            <a:avLst/>
            <a:gdLst>
              <a:gd name="T0" fmla="*/ 2147483647 w 349"/>
              <a:gd name="T1" fmla="*/ 0 h 68"/>
              <a:gd name="T2" fmla="*/ 2147483647 w 349"/>
              <a:gd name="T3" fmla="*/ 0 h 68"/>
              <a:gd name="T4" fmla="*/ 2147483647 w 349"/>
              <a:gd name="T5" fmla="*/ 2147483647 h 68"/>
              <a:gd name="T6" fmla="*/ 2147483647 w 349"/>
              <a:gd name="T7" fmla="*/ 2147483647 h 68"/>
              <a:gd name="T8" fmla="*/ 2147483647 w 349"/>
              <a:gd name="T9" fmla="*/ 2147483647 h 68"/>
              <a:gd name="T10" fmla="*/ 2147483647 w 349"/>
              <a:gd name="T11" fmla="*/ 2147483647 h 68"/>
              <a:gd name="T12" fmla="*/ 2147483647 w 349"/>
              <a:gd name="T13" fmla="*/ 2147483647 h 68"/>
              <a:gd name="T14" fmla="*/ 2147483647 w 349"/>
              <a:gd name="T15" fmla="*/ 2147483647 h 68"/>
              <a:gd name="T16" fmla="*/ 2147483647 w 349"/>
              <a:gd name="T17" fmla="*/ 2147483647 h 68"/>
              <a:gd name="T18" fmla="*/ 2147483647 w 349"/>
              <a:gd name="T19" fmla="*/ 2147483647 h 68"/>
              <a:gd name="T20" fmla="*/ 2147483647 w 349"/>
              <a:gd name="T21" fmla="*/ 2147483647 h 68"/>
              <a:gd name="T22" fmla="*/ 2147483647 w 349"/>
              <a:gd name="T23" fmla="*/ 2147483647 h 68"/>
              <a:gd name="T24" fmla="*/ 2147483647 w 349"/>
              <a:gd name="T25" fmla="*/ 2147483647 h 68"/>
              <a:gd name="T26" fmla="*/ 0 w 349"/>
              <a:gd name="T27" fmla="*/ 0 h 68"/>
              <a:gd name="T28" fmla="*/ 2147483647 w 349"/>
              <a:gd name="T29" fmla="*/ 0 h 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9"/>
              <a:gd name="T46" fmla="*/ 0 h 68"/>
              <a:gd name="T47" fmla="*/ 349 w 349"/>
              <a:gd name="T48" fmla="*/ 68 h 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9" h="68">
                <a:moveTo>
                  <a:pt x="17" y="0"/>
                </a:moveTo>
                <a:lnTo>
                  <a:pt x="130" y="0"/>
                </a:lnTo>
                <a:lnTo>
                  <a:pt x="130" y="24"/>
                </a:lnTo>
                <a:lnTo>
                  <a:pt x="155" y="24"/>
                </a:lnTo>
                <a:lnTo>
                  <a:pt x="349" y="49"/>
                </a:lnTo>
                <a:lnTo>
                  <a:pt x="311" y="68"/>
                </a:lnTo>
                <a:lnTo>
                  <a:pt x="267" y="68"/>
                </a:lnTo>
                <a:lnTo>
                  <a:pt x="236" y="68"/>
                </a:lnTo>
                <a:lnTo>
                  <a:pt x="193" y="68"/>
                </a:lnTo>
                <a:lnTo>
                  <a:pt x="61" y="68"/>
                </a:lnTo>
                <a:lnTo>
                  <a:pt x="36" y="68"/>
                </a:lnTo>
                <a:lnTo>
                  <a:pt x="80" y="24"/>
                </a:lnTo>
                <a:lnTo>
                  <a:pt x="17" y="24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25" name="Freeform 343">
            <a:extLst>
              <a:ext uri="{FF2B5EF4-FFF2-40B4-BE49-F238E27FC236}">
                <a16:creationId xmlns:a16="http://schemas.microsoft.com/office/drawing/2014/main" id="{AC2C24F6-9E4D-7B4D-9271-3D87B1573555}"/>
              </a:ext>
            </a:extLst>
          </p:cNvPr>
          <p:cNvSpPr>
            <a:spLocks/>
          </p:cNvSpPr>
          <p:nvPr/>
        </p:nvSpPr>
        <p:spPr bwMode="auto">
          <a:xfrm>
            <a:off x="3177610" y="1397000"/>
            <a:ext cx="301625" cy="65088"/>
          </a:xfrm>
          <a:custGeom>
            <a:avLst/>
            <a:gdLst>
              <a:gd name="T0" fmla="*/ 2147483647 w 349"/>
              <a:gd name="T1" fmla="*/ 0 h 68"/>
              <a:gd name="T2" fmla="*/ 2147483647 w 349"/>
              <a:gd name="T3" fmla="*/ 0 h 68"/>
              <a:gd name="T4" fmla="*/ 2147483647 w 349"/>
              <a:gd name="T5" fmla="*/ 2147483647 h 68"/>
              <a:gd name="T6" fmla="*/ 2147483647 w 349"/>
              <a:gd name="T7" fmla="*/ 2147483647 h 68"/>
              <a:gd name="T8" fmla="*/ 2147483647 w 349"/>
              <a:gd name="T9" fmla="*/ 2147483647 h 68"/>
              <a:gd name="T10" fmla="*/ 2147483647 w 349"/>
              <a:gd name="T11" fmla="*/ 2147483647 h 68"/>
              <a:gd name="T12" fmla="*/ 2147483647 w 349"/>
              <a:gd name="T13" fmla="*/ 2147483647 h 68"/>
              <a:gd name="T14" fmla="*/ 2147483647 w 349"/>
              <a:gd name="T15" fmla="*/ 2147483647 h 68"/>
              <a:gd name="T16" fmla="*/ 2147483647 w 349"/>
              <a:gd name="T17" fmla="*/ 2147483647 h 68"/>
              <a:gd name="T18" fmla="*/ 2147483647 w 349"/>
              <a:gd name="T19" fmla="*/ 2147483647 h 68"/>
              <a:gd name="T20" fmla="*/ 2147483647 w 349"/>
              <a:gd name="T21" fmla="*/ 2147483647 h 68"/>
              <a:gd name="T22" fmla="*/ 2147483647 w 349"/>
              <a:gd name="T23" fmla="*/ 2147483647 h 68"/>
              <a:gd name="T24" fmla="*/ 2147483647 w 349"/>
              <a:gd name="T25" fmla="*/ 2147483647 h 68"/>
              <a:gd name="T26" fmla="*/ 0 w 349"/>
              <a:gd name="T27" fmla="*/ 0 h 68"/>
              <a:gd name="T28" fmla="*/ 2147483647 w 349"/>
              <a:gd name="T29" fmla="*/ 0 h 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9"/>
              <a:gd name="T46" fmla="*/ 0 h 68"/>
              <a:gd name="T47" fmla="*/ 349 w 349"/>
              <a:gd name="T48" fmla="*/ 68 h 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9" h="68">
                <a:moveTo>
                  <a:pt x="17" y="0"/>
                </a:moveTo>
                <a:lnTo>
                  <a:pt x="130" y="0"/>
                </a:lnTo>
                <a:lnTo>
                  <a:pt x="130" y="24"/>
                </a:lnTo>
                <a:lnTo>
                  <a:pt x="155" y="24"/>
                </a:lnTo>
                <a:lnTo>
                  <a:pt x="349" y="49"/>
                </a:lnTo>
                <a:lnTo>
                  <a:pt x="311" y="68"/>
                </a:lnTo>
                <a:lnTo>
                  <a:pt x="267" y="68"/>
                </a:lnTo>
                <a:lnTo>
                  <a:pt x="236" y="68"/>
                </a:lnTo>
                <a:lnTo>
                  <a:pt x="193" y="68"/>
                </a:lnTo>
                <a:lnTo>
                  <a:pt x="61" y="68"/>
                </a:lnTo>
                <a:lnTo>
                  <a:pt x="36" y="68"/>
                </a:lnTo>
                <a:lnTo>
                  <a:pt x="80" y="24"/>
                </a:lnTo>
                <a:lnTo>
                  <a:pt x="17" y="24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6" name="Freeform 344">
            <a:extLst>
              <a:ext uri="{FF2B5EF4-FFF2-40B4-BE49-F238E27FC236}">
                <a16:creationId xmlns:a16="http://schemas.microsoft.com/office/drawing/2014/main" id="{E417CD6F-0CAB-BE48-9999-40DD43D1780E}"/>
              </a:ext>
            </a:extLst>
          </p:cNvPr>
          <p:cNvSpPr>
            <a:spLocks/>
          </p:cNvSpPr>
          <p:nvPr/>
        </p:nvSpPr>
        <p:spPr bwMode="auto">
          <a:xfrm>
            <a:off x="3312548" y="1262063"/>
            <a:ext cx="166687" cy="90487"/>
          </a:xfrm>
          <a:custGeom>
            <a:avLst/>
            <a:gdLst>
              <a:gd name="T0" fmla="*/ 2147483647 w 193"/>
              <a:gd name="T1" fmla="*/ 2147483647 h 94"/>
              <a:gd name="T2" fmla="*/ 2147483647 w 193"/>
              <a:gd name="T3" fmla="*/ 0 h 94"/>
              <a:gd name="T4" fmla="*/ 2147483647 w 193"/>
              <a:gd name="T5" fmla="*/ 0 h 94"/>
              <a:gd name="T6" fmla="*/ 2147483647 w 193"/>
              <a:gd name="T7" fmla="*/ 2147483647 h 94"/>
              <a:gd name="T8" fmla="*/ 2147483647 w 193"/>
              <a:gd name="T9" fmla="*/ 2147483647 h 94"/>
              <a:gd name="T10" fmla="*/ 2147483647 w 193"/>
              <a:gd name="T11" fmla="*/ 2147483647 h 94"/>
              <a:gd name="T12" fmla="*/ 2147483647 w 193"/>
              <a:gd name="T13" fmla="*/ 2147483647 h 94"/>
              <a:gd name="T14" fmla="*/ 0 w 193"/>
              <a:gd name="T15" fmla="*/ 2147483647 h 94"/>
              <a:gd name="T16" fmla="*/ 0 w 193"/>
              <a:gd name="T17" fmla="*/ 2147483647 h 94"/>
              <a:gd name="T18" fmla="*/ 2147483647 w 193"/>
              <a:gd name="T19" fmla="*/ 2147483647 h 94"/>
              <a:gd name="T20" fmla="*/ 2147483647 w 193"/>
              <a:gd name="T21" fmla="*/ 2147483647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3"/>
              <a:gd name="T34" fmla="*/ 0 h 94"/>
              <a:gd name="T35" fmla="*/ 193 w 193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3" h="94">
                <a:moveTo>
                  <a:pt x="18" y="31"/>
                </a:moveTo>
                <a:lnTo>
                  <a:pt x="80" y="0"/>
                </a:lnTo>
                <a:lnTo>
                  <a:pt x="130" y="0"/>
                </a:lnTo>
                <a:lnTo>
                  <a:pt x="155" y="31"/>
                </a:lnTo>
                <a:lnTo>
                  <a:pt x="193" y="31"/>
                </a:lnTo>
                <a:lnTo>
                  <a:pt x="174" y="50"/>
                </a:lnTo>
                <a:lnTo>
                  <a:pt x="61" y="94"/>
                </a:lnTo>
                <a:lnTo>
                  <a:pt x="0" y="94"/>
                </a:lnTo>
                <a:lnTo>
                  <a:pt x="0" y="75"/>
                </a:lnTo>
                <a:lnTo>
                  <a:pt x="18" y="50"/>
                </a:lnTo>
                <a:lnTo>
                  <a:pt x="18" y="31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7" name="Freeform 345">
            <a:extLst>
              <a:ext uri="{FF2B5EF4-FFF2-40B4-BE49-F238E27FC236}">
                <a16:creationId xmlns:a16="http://schemas.microsoft.com/office/drawing/2014/main" id="{3AE30C9A-BB62-8345-9D67-8739F8DBF053}"/>
              </a:ext>
            </a:extLst>
          </p:cNvPr>
          <p:cNvSpPr>
            <a:spLocks/>
          </p:cNvSpPr>
          <p:nvPr/>
        </p:nvSpPr>
        <p:spPr bwMode="auto">
          <a:xfrm>
            <a:off x="3312548" y="1262063"/>
            <a:ext cx="166687" cy="90487"/>
          </a:xfrm>
          <a:custGeom>
            <a:avLst/>
            <a:gdLst>
              <a:gd name="T0" fmla="*/ 2147483647 w 193"/>
              <a:gd name="T1" fmla="*/ 2147483647 h 94"/>
              <a:gd name="T2" fmla="*/ 2147483647 w 193"/>
              <a:gd name="T3" fmla="*/ 0 h 94"/>
              <a:gd name="T4" fmla="*/ 2147483647 w 193"/>
              <a:gd name="T5" fmla="*/ 0 h 94"/>
              <a:gd name="T6" fmla="*/ 2147483647 w 193"/>
              <a:gd name="T7" fmla="*/ 2147483647 h 94"/>
              <a:gd name="T8" fmla="*/ 2147483647 w 193"/>
              <a:gd name="T9" fmla="*/ 2147483647 h 94"/>
              <a:gd name="T10" fmla="*/ 2147483647 w 193"/>
              <a:gd name="T11" fmla="*/ 2147483647 h 94"/>
              <a:gd name="T12" fmla="*/ 2147483647 w 193"/>
              <a:gd name="T13" fmla="*/ 2147483647 h 94"/>
              <a:gd name="T14" fmla="*/ 0 w 193"/>
              <a:gd name="T15" fmla="*/ 2147483647 h 94"/>
              <a:gd name="T16" fmla="*/ 0 w 193"/>
              <a:gd name="T17" fmla="*/ 2147483647 h 94"/>
              <a:gd name="T18" fmla="*/ 2147483647 w 193"/>
              <a:gd name="T19" fmla="*/ 2147483647 h 94"/>
              <a:gd name="T20" fmla="*/ 2147483647 w 193"/>
              <a:gd name="T21" fmla="*/ 2147483647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3"/>
              <a:gd name="T34" fmla="*/ 0 h 94"/>
              <a:gd name="T35" fmla="*/ 193 w 193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3" h="94">
                <a:moveTo>
                  <a:pt x="18" y="31"/>
                </a:moveTo>
                <a:lnTo>
                  <a:pt x="80" y="0"/>
                </a:lnTo>
                <a:lnTo>
                  <a:pt x="130" y="0"/>
                </a:lnTo>
                <a:lnTo>
                  <a:pt x="155" y="31"/>
                </a:lnTo>
                <a:lnTo>
                  <a:pt x="193" y="31"/>
                </a:lnTo>
                <a:lnTo>
                  <a:pt x="174" y="50"/>
                </a:lnTo>
                <a:lnTo>
                  <a:pt x="61" y="94"/>
                </a:lnTo>
                <a:lnTo>
                  <a:pt x="0" y="94"/>
                </a:lnTo>
                <a:lnTo>
                  <a:pt x="0" y="75"/>
                </a:lnTo>
                <a:lnTo>
                  <a:pt x="18" y="50"/>
                </a:lnTo>
                <a:lnTo>
                  <a:pt x="18" y="31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8" name="Freeform 346">
            <a:extLst>
              <a:ext uri="{FF2B5EF4-FFF2-40B4-BE49-F238E27FC236}">
                <a16:creationId xmlns:a16="http://schemas.microsoft.com/office/drawing/2014/main" id="{8D315327-7183-5044-BD77-B3149E05F204}"/>
              </a:ext>
            </a:extLst>
          </p:cNvPr>
          <p:cNvSpPr>
            <a:spLocks/>
          </p:cNvSpPr>
          <p:nvPr/>
        </p:nvSpPr>
        <p:spPr bwMode="auto">
          <a:xfrm>
            <a:off x="3312548" y="1225550"/>
            <a:ext cx="754062" cy="193675"/>
          </a:xfrm>
          <a:custGeom>
            <a:avLst/>
            <a:gdLst>
              <a:gd name="T0" fmla="*/ 2147483647 w 868"/>
              <a:gd name="T1" fmla="*/ 2147483647 h 198"/>
              <a:gd name="T2" fmla="*/ 2147483647 w 868"/>
              <a:gd name="T3" fmla="*/ 0 h 198"/>
              <a:gd name="T4" fmla="*/ 2147483647 w 868"/>
              <a:gd name="T5" fmla="*/ 0 h 198"/>
              <a:gd name="T6" fmla="*/ 2147483647 w 868"/>
              <a:gd name="T7" fmla="*/ 2147483647 h 198"/>
              <a:gd name="T8" fmla="*/ 2147483647 w 868"/>
              <a:gd name="T9" fmla="*/ 2147483647 h 198"/>
              <a:gd name="T10" fmla="*/ 2147483647 w 868"/>
              <a:gd name="T11" fmla="*/ 2147483647 h 198"/>
              <a:gd name="T12" fmla="*/ 2147483647 w 868"/>
              <a:gd name="T13" fmla="*/ 2147483647 h 198"/>
              <a:gd name="T14" fmla="*/ 2147483647 w 868"/>
              <a:gd name="T15" fmla="*/ 2147483647 h 198"/>
              <a:gd name="T16" fmla="*/ 2147483647 w 868"/>
              <a:gd name="T17" fmla="*/ 2147483647 h 198"/>
              <a:gd name="T18" fmla="*/ 2147483647 w 868"/>
              <a:gd name="T19" fmla="*/ 2147483647 h 198"/>
              <a:gd name="T20" fmla="*/ 2147483647 w 868"/>
              <a:gd name="T21" fmla="*/ 2147483647 h 198"/>
              <a:gd name="T22" fmla="*/ 2147483647 w 868"/>
              <a:gd name="T23" fmla="*/ 2147483647 h 198"/>
              <a:gd name="T24" fmla="*/ 0 w 868"/>
              <a:gd name="T25" fmla="*/ 2147483647 h 198"/>
              <a:gd name="T26" fmla="*/ 2147483647 w 868"/>
              <a:gd name="T27" fmla="*/ 2147483647 h 198"/>
              <a:gd name="T28" fmla="*/ 2147483647 w 868"/>
              <a:gd name="T29" fmla="*/ 2147483647 h 198"/>
              <a:gd name="T30" fmla="*/ 2147483647 w 868"/>
              <a:gd name="T31" fmla="*/ 2147483647 h 198"/>
              <a:gd name="T32" fmla="*/ 2147483647 w 868"/>
              <a:gd name="T33" fmla="*/ 2147483647 h 198"/>
              <a:gd name="T34" fmla="*/ 2147483647 w 868"/>
              <a:gd name="T35" fmla="*/ 2147483647 h 198"/>
              <a:gd name="T36" fmla="*/ 2147483647 w 868"/>
              <a:gd name="T37" fmla="*/ 2147483647 h 198"/>
              <a:gd name="T38" fmla="*/ 2147483647 w 868"/>
              <a:gd name="T39" fmla="*/ 2147483647 h 198"/>
              <a:gd name="T40" fmla="*/ 2147483647 w 868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8"/>
              <a:gd name="T64" fmla="*/ 0 h 198"/>
              <a:gd name="T65" fmla="*/ 868 w 868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8" h="198">
                <a:moveTo>
                  <a:pt x="174" y="36"/>
                </a:moveTo>
                <a:lnTo>
                  <a:pt x="536" y="0"/>
                </a:lnTo>
                <a:lnTo>
                  <a:pt x="692" y="0"/>
                </a:lnTo>
                <a:lnTo>
                  <a:pt x="868" y="17"/>
                </a:lnTo>
                <a:lnTo>
                  <a:pt x="486" y="86"/>
                </a:lnTo>
                <a:lnTo>
                  <a:pt x="399" y="130"/>
                </a:lnTo>
                <a:lnTo>
                  <a:pt x="330" y="130"/>
                </a:lnTo>
                <a:lnTo>
                  <a:pt x="330" y="149"/>
                </a:lnTo>
                <a:lnTo>
                  <a:pt x="286" y="149"/>
                </a:lnTo>
                <a:lnTo>
                  <a:pt x="311" y="174"/>
                </a:lnTo>
                <a:lnTo>
                  <a:pt x="193" y="198"/>
                </a:lnTo>
                <a:lnTo>
                  <a:pt x="193" y="174"/>
                </a:lnTo>
                <a:lnTo>
                  <a:pt x="0" y="174"/>
                </a:lnTo>
                <a:lnTo>
                  <a:pt x="18" y="174"/>
                </a:lnTo>
                <a:lnTo>
                  <a:pt x="80" y="130"/>
                </a:lnTo>
                <a:lnTo>
                  <a:pt x="218" y="111"/>
                </a:lnTo>
                <a:lnTo>
                  <a:pt x="218" y="86"/>
                </a:lnTo>
                <a:lnTo>
                  <a:pt x="193" y="86"/>
                </a:lnTo>
                <a:lnTo>
                  <a:pt x="237" y="67"/>
                </a:lnTo>
                <a:lnTo>
                  <a:pt x="193" y="67"/>
                </a:lnTo>
                <a:lnTo>
                  <a:pt x="174" y="36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9" name="Freeform 347">
            <a:extLst>
              <a:ext uri="{FF2B5EF4-FFF2-40B4-BE49-F238E27FC236}">
                <a16:creationId xmlns:a16="http://schemas.microsoft.com/office/drawing/2014/main" id="{D7BBACAC-A941-1F43-8F60-BE42304C6386}"/>
              </a:ext>
            </a:extLst>
          </p:cNvPr>
          <p:cNvSpPr>
            <a:spLocks/>
          </p:cNvSpPr>
          <p:nvPr/>
        </p:nvSpPr>
        <p:spPr bwMode="auto">
          <a:xfrm>
            <a:off x="3312548" y="1225550"/>
            <a:ext cx="754062" cy="193675"/>
          </a:xfrm>
          <a:custGeom>
            <a:avLst/>
            <a:gdLst>
              <a:gd name="T0" fmla="*/ 2147483647 w 868"/>
              <a:gd name="T1" fmla="*/ 2147483647 h 198"/>
              <a:gd name="T2" fmla="*/ 2147483647 w 868"/>
              <a:gd name="T3" fmla="*/ 0 h 198"/>
              <a:gd name="T4" fmla="*/ 2147483647 w 868"/>
              <a:gd name="T5" fmla="*/ 0 h 198"/>
              <a:gd name="T6" fmla="*/ 2147483647 w 868"/>
              <a:gd name="T7" fmla="*/ 2147483647 h 198"/>
              <a:gd name="T8" fmla="*/ 2147483647 w 868"/>
              <a:gd name="T9" fmla="*/ 2147483647 h 198"/>
              <a:gd name="T10" fmla="*/ 2147483647 w 868"/>
              <a:gd name="T11" fmla="*/ 2147483647 h 198"/>
              <a:gd name="T12" fmla="*/ 2147483647 w 868"/>
              <a:gd name="T13" fmla="*/ 2147483647 h 198"/>
              <a:gd name="T14" fmla="*/ 2147483647 w 868"/>
              <a:gd name="T15" fmla="*/ 2147483647 h 198"/>
              <a:gd name="T16" fmla="*/ 2147483647 w 868"/>
              <a:gd name="T17" fmla="*/ 2147483647 h 198"/>
              <a:gd name="T18" fmla="*/ 2147483647 w 868"/>
              <a:gd name="T19" fmla="*/ 2147483647 h 198"/>
              <a:gd name="T20" fmla="*/ 2147483647 w 868"/>
              <a:gd name="T21" fmla="*/ 2147483647 h 198"/>
              <a:gd name="T22" fmla="*/ 2147483647 w 868"/>
              <a:gd name="T23" fmla="*/ 2147483647 h 198"/>
              <a:gd name="T24" fmla="*/ 0 w 868"/>
              <a:gd name="T25" fmla="*/ 2147483647 h 198"/>
              <a:gd name="T26" fmla="*/ 2147483647 w 868"/>
              <a:gd name="T27" fmla="*/ 2147483647 h 198"/>
              <a:gd name="T28" fmla="*/ 2147483647 w 868"/>
              <a:gd name="T29" fmla="*/ 2147483647 h 198"/>
              <a:gd name="T30" fmla="*/ 2147483647 w 868"/>
              <a:gd name="T31" fmla="*/ 2147483647 h 198"/>
              <a:gd name="T32" fmla="*/ 2147483647 w 868"/>
              <a:gd name="T33" fmla="*/ 2147483647 h 198"/>
              <a:gd name="T34" fmla="*/ 2147483647 w 868"/>
              <a:gd name="T35" fmla="*/ 2147483647 h 198"/>
              <a:gd name="T36" fmla="*/ 2147483647 w 868"/>
              <a:gd name="T37" fmla="*/ 2147483647 h 198"/>
              <a:gd name="T38" fmla="*/ 2147483647 w 868"/>
              <a:gd name="T39" fmla="*/ 2147483647 h 198"/>
              <a:gd name="T40" fmla="*/ 2147483647 w 868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8"/>
              <a:gd name="T64" fmla="*/ 0 h 198"/>
              <a:gd name="T65" fmla="*/ 868 w 868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8" h="198">
                <a:moveTo>
                  <a:pt x="174" y="36"/>
                </a:moveTo>
                <a:lnTo>
                  <a:pt x="536" y="0"/>
                </a:lnTo>
                <a:lnTo>
                  <a:pt x="692" y="0"/>
                </a:lnTo>
                <a:lnTo>
                  <a:pt x="868" y="17"/>
                </a:lnTo>
                <a:lnTo>
                  <a:pt x="486" y="86"/>
                </a:lnTo>
                <a:lnTo>
                  <a:pt x="399" y="130"/>
                </a:lnTo>
                <a:lnTo>
                  <a:pt x="330" y="130"/>
                </a:lnTo>
                <a:lnTo>
                  <a:pt x="330" y="149"/>
                </a:lnTo>
                <a:lnTo>
                  <a:pt x="286" y="149"/>
                </a:lnTo>
                <a:lnTo>
                  <a:pt x="311" y="174"/>
                </a:lnTo>
                <a:lnTo>
                  <a:pt x="193" y="198"/>
                </a:lnTo>
                <a:lnTo>
                  <a:pt x="193" y="174"/>
                </a:lnTo>
                <a:lnTo>
                  <a:pt x="0" y="174"/>
                </a:lnTo>
                <a:lnTo>
                  <a:pt x="18" y="174"/>
                </a:lnTo>
                <a:lnTo>
                  <a:pt x="80" y="130"/>
                </a:lnTo>
                <a:lnTo>
                  <a:pt x="218" y="111"/>
                </a:lnTo>
                <a:lnTo>
                  <a:pt x="218" y="86"/>
                </a:lnTo>
                <a:lnTo>
                  <a:pt x="193" y="86"/>
                </a:lnTo>
                <a:lnTo>
                  <a:pt x="237" y="67"/>
                </a:lnTo>
                <a:lnTo>
                  <a:pt x="193" y="67"/>
                </a:lnTo>
                <a:lnTo>
                  <a:pt x="174" y="36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0" name="Freeform 348">
            <a:extLst>
              <a:ext uri="{FF2B5EF4-FFF2-40B4-BE49-F238E27FC236}">
                <a16:creationId xmlns:a16="http://schemas.microsoft.com/office/drawing/2014/main" id="{0F01879B-51AF-C243-82D0-CC634930E98A}"/>
              </a:ext>
            </a:extLst>
          </p:cNvPr>
          <p:cNvSpPr>
            <a:spLocks/>
          </p:cNvSpPr>
          <p:nvPr/>
        </p:nvSpPr>
        <p:spPr bwMode="auto">
          <a:xfrm>
            <a:off x="3056960" y="1335088"/>
            <a:ext cx="187325" cy="49212"/>
          </a:xfrm>
          <a:custGeom>
            <a:avLst/>
            <a:gdLst>
              <a:gd name="T0" fmla="*/ 0 w 217"/>
              <a:gd name="T1" fmla="*/ 0 h 47"/>
              <a:gd name="T2" fmla="*/ 2147483647 w 217"/>
              <a:gd name="T3" fmla="*/ 0 h 47"/>
              <a:gd name="T4" fmla="*/ 2147483647 w 217"/>
              <a:gd name="T5" fmla="*/ 0 h 47"/>
              <a:gd name="T6" fmla="*/ 2147483647 w 217"/>
              <a:gd name="T7" fmla="*/ 2147483647 h 47"/>
              <a:gd name="T8" fmla="*/ 2147483647 w 217"/>
              <a:gd name="T9" fmla="*/ 2147483647 h 47"/>
              <a:gd name="T10" fmla="*/ 2147483647 w 217"/>
              <a:gd name="T11" fmla="*/ 0 h 47"/>
              <a:gd name="T12" fmla="*/ 2147483647 w 217"/>
              <a:gd name="T13" fmla="*/ 2147483647 h 47"/>
              <a:gd name="T14" fmla="*/ 2147483647 w 217"/>
              <a:gd name="T15" fmla="*/ 2147483647 h 47"/>
              <a:gd name="T16" fmla="*/ 2147483647 w 217"/>
              <a:gd name="T17" fmla="*/ 2147483647 h 47"/>
              <a:gd name="T18" fmla="*/ 2147483647 w 217"/>
              <a:gd name="T19" fmla="*/ 2147483647 h 47"/>
              <a:gd name="T20" fmla="*/ 0 w 217"/>
              <a:gd name="T21" fmla="*/ 0 h 47"/>
              <a:gd name="T22" fmla="*/ 2147483647 w 217"/>
              <a:gd name="T23" fmla="*/ 0 h 47"/>
              <a:gd name="T24" fmla="*/ 0 w 217"/>
              <a:gd name="T25" fmla="*/ 0 h 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47"/>
              <a:gd name="T41" fmla="*/ 217 w 217"/>
              <a:gd name="T42" fmla="*/ 47 h 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47">
                <a:moveTo>
                  <a:pt x="0" y="0"/>
                </a:moveTo>
                <a:lnTo>
                  <a:pt x="105" y="0"/>
                </a:lnTo>
                <a:lnTo>
                  <a:pt x="135" y="0"/>
                </a:lnTo>
                <a:lnTo>
                  <a:pt x="105" y="22"/>
                </a:lnTo>
                <a:lnTo>
                  <a:pt x="135" y="22"/>
                </a:lnTo>
                <a:lnTo>
                  <a:pt x="173" y="0"/>
                </a:lnTo>
                <a:lnTo>
                  <a:pt x="217" y="22"/>
                </a:lnTo>
                <a:lnTo>
                  <a:pt x="86" y="47"/>
                </a:lnTo>
                <a:lnTo>
                  <a:pt x="86" y="22"/>
                </a:lnTo>
                <a:lnTo>
                  <a:pt x="17" y="22"/>
                </a:lnTo>
                <a:lnTo>
                  <a:pt x="0" y="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31" name="Freeform 349">
            <a:extLst>
              <a:ext uri="{FF2B5EF4-FFF2-40B4-BE49-F238E27FC236}">
                <a16:creationId xmlns:a16="http://schemas.microsoft.com/office/drawing/2014/main" id="{4479B2BF-1537-594A-B6CF-3A4ADA26523E}"/>
              </a:ext>
            </a:extLst>
          </p:cNvPr>
          <p:cNvSpPr>
            <a:spLocks/>
          </p:cNvSpPr>
          <p:nvPr/>
        </p:nvSpPr>
        <p:spPr bwMode="auto">
          <a:xfrm>
            <a:off x="3056960" y="1335088"/>
            <a:ext cx="187325" cy="49212"/>
          </a:xfrm>
          <a:custGeom>
            <a:avLst/>
            <a:gdLst>
              <a:gd name="T0" fmla="*/ 0 w 217"/>
              <a:gd name="T1" fmla="*/ 0 h 47"/>
              <a:gd name="T2" fmla="*/ 2147483647 w 217"/>
              <a:gd name="T3" fmla="*/ 0 h 47"/>
              <a:gd name="T4" fmla="*/ 2147483647 w 217"/>
              <a:gd name="T5" fmla="*/ 0 h 47"/>
              <a:gd name="T6" fmla="*/ 2147483647 w 217"/>
              <a:gd name="T7" fmla="*/ 2147483647 h 47"/>
              <a:gd name="T8" fmla="*/ 2147483647 w 217"/>
              <a:gd name="T9" fmla="*/ 2147483647 h 47"/>
              <a:gd name="T10" fmla="*/ 2147483647 w 217"/>
              <a:gd name="T11" fmla="*/ 0 h 47"/>
              <a:gd name="T12" fmla="*/ 2147483647 w 217"/>
              <a:gd name="T13" fmla="*/ 2147483647 h 47"/>
              <a:gd name="T14" fmla="*/ 2147483647 w 217"/>
              <a:gd name="T15" fmla="*/ 2147483647 h 47"/>
              <a:gd name="T16" fmla="*/ 2147483647 w 217"/>
              <a:gd name="T17" fmla="*/ 2147483647 h 47"/>
              <a:gd name="T18" fmla="*/ 2147483647 w 217"/>
              <a:gd name="T19" fmla="*/ 2147483647 h 47"/>
              <a:gd name="T20" fmla="*/ 0 w 217"/>
              <a:gd name="T21" fmla="*/ 0 h 47"/>
              <a:gd name="T22" fmla="*/ 2147483647 w 217"/>
              <a:gd name="T23" fmla="*/ 0 h 47"/>
              <a:gd name="T24" fmla="*/ 0 w 217"/>
              <a:gd name="T25" fmla="*/ 0 h 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47"/>
              <a:gd name="T41" fmla="*/ 217 w 217"/>
              <a:gd name="T42" fmla="*/ 47 h 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47">
                <a:moveTo>
                  <a:pt x="0" y="0"/>
                </a:moveTo>
                <a:lnTo>
                  <a:pt x="105" y="0"/>
                </a:lnTo>
                <a:lnTo>
                  <a:pt x="135" y="0"/>
                </a:lnTo>
                <a:lnTo>
                  <a:pt x="105" y="22"/>
                </a:lnTo>
                <a:lnTo>
                  <a:pt x="135" y="22"/>
                </a:lnTo>
                <a:lnTo>
                  <a:pt x="173" y="0"/>
                </a:lnTo>
                <a:lnTo>
                  <a:pt x="217" y="22"/>
                </a:lnTo>
                <a:lnTo>
                  <a:pt x="86" y="47"/>
                </a:lnTo>
                <a:lnTo>
                  <a:pt x="86" y="22"/>
                </a:lnTo>
                <a:lnTo>
                  <a:pt x="17" y="22"/>
                </a:lnTo>
                <a:lnTo>
                  <a:pt x="0" y="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2" name="Freeform 350">
            <a:extLst>
              <a:ext uri="{FF2B5EF4-FFF2-40B4-BE49-F238E27FC236}">
                <a16:creationId xmlns:a16="http://schemas.microsoft.com/office/drawing/2014/main" id="{7F442C90-BB9B-CD43-989B-4748BE7D8A4F}"/>
              </a:ext>
            </a:extLst>
          </p:cNvPr>
          <p:cNvSpPr>
            <a:spLocks/>
          </p:cNvSpPr>
          <p:nvPr/>
        </p:nvSpPr>
        <p:spPr bwMode="auto">
          <a:xfrm>
            <a:off x="3191898" y="1352550"/>
            <a:ext cx="98425" cy="47625"/>
          </a:xfrm>
          <a:custGeom>
            <a:avLst/>
            <a:gdLst>
              <a:gd name="T0" fmla="*/ 0 w 113"/>
              <a:gd name="T1" fmla="*/ 2147483647 h 47"/>
              <a:gd name="T2" fmla="*/ 2147483647 w 113"/>
              <a:gd name="T3" fmla="*/ 0 h 47"/>
              <a:gd name="T4" fmla="*/ 2147483647 w 113"/>
              <a:gd name="T5" fmla="*/ 2147483647 h 47"/>
              <a:gd name="T6" fmla="*/ 0 w 113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47"/>
              <a:gd name="T14" fmla="*/ 113 w 113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47">
                <a:moveTo>
                  <a:pt x="0" y="47"/>
                </a:moveTo>
                <a:lnTo>
                  <a:pt x="113" y="0"/>
                </a:lnTo>
                <a:lnTo>
                  <a:pt x="86" y="47"/>
                </a:lnTo>
                <a:lnTo>
                  <a:pt x="0" y="47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33" name="Freeform 351">
            <a:extLst>
              <a:ext uri="{FF2B5EF4-FFF2-40B4-BE49-F238E27FC236}">
                <a16:creationId xmlns:a16="http://schemas.microsoft.com/office/drawing/2014/main" id="{38A02F35-4BC8-694E-9F73-364DED456C64}"/>
              </a:ext>
            </a:extLst>
          </p:cNvPr>
          <p:cNvSpPr>
            <a:spLocks/>
          </p:cNvSpPr>
          <p:nvPr/>
        </p:nvSpPr>
        <p:spPr bwMode="auto">
          <a:xfrm>
            <a:off x="3191898" y="1352550"/>
            <a:ext cx="98425" cy="47625"/>
          </a:xfrm>
          <a:custGeom>
            <a:avLst/>
            <a:gdLst>
              <a:gd name="T0" fmla="*/ 0 w 113"/>
              <a:gd name="T1" fmla="*/ 2147483647 h 47"/>
              <a:gd name="T2" fmla="*/ 2147483647 w 113"/>
              <a:gd name="T3" fmla="*/ 0 h 47"/>
              <a:gd name="T4" fmla="*/ 2147483647 w 113"/>
              <a:gd name="T5" fmla="*/ 2147483647 h 47"/>
              <a:gd name="T6" fmla="*/ 0 w 113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47"/>
              <a:gd name="T14" fmla="*/ 113 w 113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47">
                <a:moveTo>
                  <a:pt x="0" y="47"/>
                </a:moveTo>
                <a:lnTo>
                  <a:pt x="113" y="0"/>
                </a:lnTo>
                <a:lnTo>
                  <a:pt x="86" y="47"/>
                </a:lnTo>
                <a:lnTo>
                  <a:pt x="0" y="47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4" name="Freeform 352">
            <a:extLst>
              <a:ext uri="{FF2B5EF4-FFF2-40B4-BE49-F238E27FC236}">
                <a16:creationId xmlns:a16="http://schemas.microsoft.com/office/drawing/2014/main" id="{2829322A-621B-FF4D-B299-4041FBE3DFDE}"/>
              </a:ext>
            </a:extLst>
          </p:cNvPr>
          <p:cNvSpPr>
            <a:spLocks/>
          </p:cNvSpPr>
          <p:nvPr/>
        </p:nvSpPr>
        <p:spPr bwMode="auto">
          <a:xfrm>
            <a:off x="2975998" y="1397000"/>
            <a:ext cx="155575" cy="49213"/>
          </a:xfrm>
          <a:custGeom>
            <a:avLst/>
            <a:gdLst>
              <a:gd name="T0" fmla="*/ 0 w 181"/>
              <a:gd name="T1" fmla="*/ 0 h 49"/>
              <a:gd name="T2" fmla="*/ 2147483647 w 181"/>
              <a:gd name="T3" fmla="*/ 0 h 49"/>
              <a:gd name="T4" fmla="*/ 2147483647 w 181"/>
              <a:gd name="T5" fmla="*/ 2147483647 h 49"/>
              <a:gd name="T6" fmla="*/ 2147483647 w 181"/>
              <a:gd name="T7" fmla="*/ 0 h 49"/>
              <a:gd name="T8" fmla="*/ 2147483647 w 181"/>
              <a:gd name="T9" fmla="*/ 0 h 49"/>
              <a:gd name="T10" fmla="*/ 2147483647 w 181"/>
              <a:gd name="T11" fmla="*/ 2147483647 h 49"/>
              <a:gd name="T12" fmla="*/ 2147483647 w 181"/>
              <a:gd name="T13" fmla="*/ 2147483647 h 49"/>
              <a:gd name="T14" fmla="*/ 0 w 181"/>
              <a:gd name="T15" fmla="*/ 2147483647 h 49"/>
              <a:gd name="T16" fmla="*/ 0 w 181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49"/>
              <a:gd name="T29" fmla="*/ 181 w 18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49">
                <a:moveTo>
                  <a:pt x="0" y="0"/>
                </a:moveTo>
                <a:lnTo>
                  <a:pt x="42" y="0"/>
                </a:lnTo>
                <a:lnTo>
                  <a:pt x="68" y="24"/>
                </a:lnTo>
                <a:lnTo>
                  <a:pt x="110" y="0"/>
                </a:lnTo>
                <a:lnTo>
                  <a:pt x="181" y="0"/>
                </a:lnTo>
                <a:lnTo>
                  <a:pt x="110" y="49"/>
                </a:lnTo>
                <a:lnTo>
                  <a:pt x="42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35" name="Freeform 353">
            <a:extLst>
              <a:ext uri="{FF2B5EF4-FFF2-40B4-BE49-F238E27FC236}">
                <a16:creationId xmlns:a16="http://schemas.microsoft.com/office/drawing/2014/main" id="{560F4025-14AC-BC49-AAB2-F284F5722C81}"/>
              </a:ext>
            </a:extLst>
          </p:cNvPr>
          <p:cNvSpPr>
            <a:spLocks/>
          </p:cNvSpPr>
          <p:nvPr/>
        </p:nvSpPr>
        <p:spPr bwMode="auto">
          <a:xfrm>
            <a:off x="2975998" y="1397000"/>
            <a:ext cx="155575" cy="49213"/>
          </a:xfrm>
          <a:custGeom>
            <a:avLst/>
            <a:gdLst>
              <a:gd name="T0" fmla="*/ 0 w 181"/>
              <a:gd name="T1" fmla="*/ 0 h 49"/>
              <a:gd name="T2" fmla="*/ 2147483647 w 181"/>
              <a:gd name="T3" fmla="*/ 0 h 49"/>
              <a:gd name="T4" fmla="*/ 2147483647 w 181"/>
              <a:gd name="T5" fmla="*/ 2147483647 h 49"/>
              <a:gd name="T6" fmla="*/ 2147483647 w 181"/>
              <a:gd name="T7" fmla="*/ 0 h 49"/>
              <a:gd name="T8" fmla="*/ 2147483647 w 181"/>
              <a:gd name="T9" fmla="*/ 0 h 49"/>
              <a:gd name="T10" fmla="*/ 2147483647 w 181"/>
              <a:gd name="T11" fmla="*/ 2147483647 h 49"/>
              <a:gd name="T12" fmla="*/ 2147483647 w 181"/>
              <a:gd name="T13" fmla="*/ 2147483647 h 49"/>
              <a:gd name="T14" fmla="*/ 0 w 181"/>
              <a:gd name="T15" fmla="*/ 2147483647 h 49"/>
              <a:gd name="T16" fmla="*/ 0 w 181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49"/>
              <a:gd name="T29" fmla="*/ 181 w 18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49">
                <a:moveTo>
                  <a:pt x="0" y="0"/>
                </a:moveTo>
                <a:lnTo>
                  <a:pt x="42" y="0"/>
                </a:lnTo>
                <a:lnTo>
                  <a:pt x="68" y="24"/>
                </a:lnTo>
                <a:lnTo>
                  <a:pt x="110" y="0"/>
                </a:lnTo>
                <a:lnTo>
                  <a:pt x="181" y="0"/>
                </a:lnTo>
                <a:lnTo>
                  <a:pt x="110" y="49"/>
                </a:lnTo>
                <a:lnTo>
                  <a:pt x="42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6" name="Freeform 354">
            <a:extLst>
              <a:ext uri="{FF2B5EF4-FFF2-40B4-BE49-F238E27FC236}">
                <a16:creationId xmlns:a16="http://schemas.microsoft.com/office/drawing/2014/main" id="{5637C2AD-5BE7-064A-9756-540E446DE72C}"/>
              </a:ext>
            </a:extLst>
          </p:cNvPr>
          <p:cNvSpPr>
            <a:spLocks/>
          </p:cNvSpPr>
          <p:nvPr/>
        </p:nvSpPr>
        <p:spPr bwMode="auto">
          <a:xfrm>
            <a:off x="2899798" y="1482725"/>
            <a:ext cx="157162" cy="92075"/>
          </a:xfrm>
          <a:custGeom>
            <a:avLst/>
            <a:gdLst>
              <a:gd name="T0" fmla="*/ 0 w 181"/>
              <a:gd name="T1" fmla="*/ 2147483647 h 94"/>
              <a:gd name="T2" fmla="*/ 2147483647 w 181"/>
              <a:gd name="T3" fmla="*/ 2147483647 h 94"/>
              <a:gd name="T4" fmla="*/ 2147483647 w 181"/>
              <a:gd name="T5" fmla="*/ 0 h 94"/>
              <a:gd name="T6" fmla="*/ 2147483647 w 181"/>
              <a:gd name="T7" fmla="*/ 0 h 94"/>
              <a:gd name="T8" fmla="*/ 2147483647 w 181"/>
              <a:gd name="T9" fmla="*/ 2147483647 h 94"/>
              <a:gd name="T10" fmla="*/ 2147483647 w 181"/>
              <a:gd name="T11" fmla="*/ 2147483647 h 94"/>
              <a:gd name="T12" fmla="*/ 2147483647 w 181"/>
              <a:gd name="T13" fmla="*/ 2147483647 h 94"/>
              <a:gd name="T14" fmla="*/ 2147483647 w 181"/>
              <a:gd name="T15" fmla="*/ 2147483647 h 94"/>
              <a:gd name="T16" fmla="*/ 0 w 181"/>
              <a:gd name="T17" fmla="*/ 2147483647 h 94"/>
              <a:gd name="T18" fmla="*/ 0 w 181"/>
              <a:gd name="T19" fmla="*/ 2147483647 h 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"/>
              <a:gd name="T31" fmla="*/ 0 h 94"/>
              <a:gd name="T32" fmla="*/ 181 w 181"/>
              <a:gd name="T33" fmla="*/ 94 h 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" h="94">
                <a:moveTo>
                  <a:pt x="0" y="42"/>
                </a:moveTo>
                <a:lnTo>
                  <a:pt x="69" y="25"/>
                </a:lnTo>
                <a:lnTo>
                  <a:pt x="69" y="0"/>
                </a:lnTo>
                <a:lnTo>
                  <a:pt x="181" y="0"/>
                </a:lnTo>
                <a:lnTo>
                  <a:pt x="154" y="25"/>
                </a:lnTo>
                <a:lnTo>
                  <a:pt x="130" y="67"/>
                </a:lnTo>
                <a:lnTo>
                  <a:pt x="42" y="94"/>
                </a:lnTo>
                <a:lnTo>
                  <a:pt x="25" y="67"/>
                </a:lnTo>
                <a:lnTo>
                  <a:pt x="0" y="67"/>
                </a:lnTo>
                <a:lnTo>
                  <a:pt x="0" y="42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37" name="Freeform 355">
            <a:extLst>
              <a:ext uri="{FF2B5EF4-FFF2-40B4-BE49-F238E27FC236}">
                <a16:creationId xmlns:a16="http://schemas.microsoft.com/office/drawing/2014/main" id="{4533E918-9984-F64D-8787-512384CBB0E6}"/>
              </a:ext>
            </a:extLst>
          </p:cNvPr>
          <p:cNvSpPr>
            <a:spLocks/>
          </p:cNvSpPr>
          <p:nvPr/>
        </p:nvSpPr>
        <p:spPr bwMode="auto">
          <a:xfrm>
            <a:off x="2899798" y="1482725"/>
            <a:ext cx="157162" cy="92075"/>
          </a:xfrm>
          <a:custGeom>
            <a:avLst/>
            <a:gdLst>
              <a:gd name="T0" fmla="*/ 0 w 181"/>
              <a:gd name="T1" fmla="*/ 2147483647 h 94"/>
              <a:gd name="T2" fmla="*/ 2147483647 w 181"/>
              <a:gd name="T3" fmla="*/ 2147483647 h 94"/>
              <a:gd name="T4" fmla="*/ 2147483647 w 181"/>
              <a:gd name="T5" fmla="*/ 0 h 94"/>
              <a:gd name="T6" fmla="*/ 2147483647 w 181"/>
              <a:gd name="T7" fmla="*/ 0 h 94"/>
              <a:gd name="T8" fmla="*/ 2147483647 w 181"/>
              <a:gd name="T9" fmla="*/ 2147483647 h 94"/>
              <a:gd name="T10" fmla="*/ 2147483647 w 181"/>
              <a:gd name="T11" fmla="*/ 2147483647 h 94"/>
              <a:gd name="T12" fmla="*/ 2147483647 w 181"/>
              <a:gd name="T13" fmla="*/ 2147483647 h 94"/>
              <a:gd name="T14" fmla="*/ 2147483647 w 181"/>
              <a:gd name="T15" fmla="*/ 2147483647 h 94"/>
              <a:gd name="T16" fmla="*/ 0 w 181"/>
              <a:gd name="T17" fmla="*/ 2147483647 h 94"/>
              <a:gd name="T18" fmla="*/ 0 w 181"/>
              <a:gd name="T19" fmla="*/ 2147483647 h 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"/>
              <a:gd name="T31" fmla="*/ 0 h 94"/>
              <a:gd name="T32" fmla="*/ 181 w 181"/>
              <a:gd name="T33" fmla="*/ 94 h 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" h="94">
                <a:moveTo>
                  <a:pt x="0" y="42"/>
                </a:moveTo>
                <a:lnTo>
                  <a:pt x="69" y="25"/>
                </a:lnTo>
                <a:lnTo>
                  <a:pt x="69" y="0"/>
                </a:lnTo>
                <a:lnTo>
                  <a:pt x="181" y="0"/>
                </a:lnTo>
                <a:lnTo>
                  <a:pt x="154" y="25"/>
                </a:lnTo>
                <a:lnTo>
                  <a:pt x="130" y="67"/>
                </a:lnTo>
                <a:lnTo>
                  <a:pt x="42" y="94"/>
                </a:lnTo>
                <a:lnTo>
                  <a:pt x="25" y="67"/>
                </a:lnTo>
                <a:lnTo>
                  <a:pt x="0" y="67"/>
                </a:lnTo>
                <a:lnTo>
                  <a:pt x="0" y="42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" name="Freeform 356">
            <a:extLst>
              <a:ext uri="{FF2B5EF4-FFF2-40B4-BE49-F238E27FC236}">
                <a16:creationId xmlns:a16="http://schemas.microsoft.com/office/drawing/2014/main" id="{C0CD9DB8-2EA2-2D40-8A84-1F949ED97F07}"/>
              </a:ext>
            </a:extLst>
          </p:cNvPr>
          <p:cNvSpPr>
            <a:spLocks/>
          </p:cNvSpPr>
          <p:nvPr/>
        </p:nvSpPr>
        <p:spPr bwMode="auto">
          <a:xfrm>
            <a:off x="2553723" y="1376363"/>
            <a:ext cx="209550" cy="50800"/>
          </a:xfrm>
          <a:custGeom>
            <a:avLst/>
            <a:gdLst>
              <a:gd name="T0" fmla="*/ 0 w 242"/>
              <a:gd name="T1" fmla="*/ 2147483647 h 50"/>
              <a:gd name="T2" fmla="*/ 2147483647 w 242"/>
              <a:gd name="T3" fmla="*/ 0 h 50"/>
              <a:gd name="T4" fmla="*/ 2147483647 w 242"/>
              <a:gd name="T5" fmla="*/ 0 h 50"/>
              <a:gd name="T6" fmla="*/ 2147483647 w 242"/>
              <a:gd name="T7" fmla="*/ 2147483647 h 50"/>
              <a:gd name="T8" fmla="*/ 2147483647 w 242"/>
              <a:gd name="T9" fmla="*/ 2147483647 h 50"/>
              <a:gd name="T10" fmla="*/ 2147483647 w 242"/>
              <a:gd name="T11" fmla="*/ 2147483647 h 50"/>
              <a:gd name="T12" fmla="*/ 0 w 242"/>
              <a:gd name="T13" fmla="*/ 2147483647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50"/>
              <a:gd name="T23" fmla="*/ 242 w 242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50">
                <a:moveTo>
                  <a:pt x="0" y="50"/>
                </a:moveTo>
                <a:lnTo>
                  <a:pt x="154" y="0"/>
                </a:lnTo>
                <a:lnTo>
                  <a:pt x="242" y="0"/>
                </a:lnTo>
                <a:lnTo>
                  <a:pt x="154" y="50"/>
                </a:lnTo>
                <a:lnTo>
                  <a:pt x="135" y="25"/>
                </a:lnTo>
                <a:lnTo>
                  <a:pt x="66" y="50"/>
                </a:lnTo>
                <a:lnTo>
                  <a:pt x="0" y="50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39" name="Freeform 357">
            <a:extLst>
              <a:ext uri="{FF2B5EF4-FFF2-40B4-BE49-F238E27FC236}">
                <a16:creationId xmlns:a16="http://schemas.microsoft.com/office/drawing/2014/main" id="{AAE34AD6-6868-5648-B473-DD8F6E6A7B04}"/>
              </a:ext>
            </a:extLst>
          </p:cNvPr>
          <p:cNvSpPr>
            <a:spLocks/>
          </p:cNvSpPr>
          <p:nvPr/>
        </p:nvSpPr>
        <p:spPr bwMode="auto">
          <a:xfrm>
            <a:off x="2553723" y="1376363"/>
            <a:ext cx="209550" cy="50800"/>
          </a:xfrm>
          <a:custGeom>
            <a:avLst/>
            <a:gdLst>
              <a:gd name="T0" fmla="*/ 0 w 242"/>
              <a:gd name="T1" fmla="*/ 2147483647 h 50"/>
              <a:gd name="T2" fmla="*/ 2147483647 w 242"/>
              <a:gd name="T3" fmla="*/ 0 h 50"/>
              <a:gd name="T4" fmla="*/ 2147483647 w 242"/>
              <a:gd name="T5" fmla="*/ 0 h 50"/>
              <a:gd name="T6" fmla="*/ 2147483647 w 242"/>
              <a:gd name="T7" fmla="*/ 2147483647 h 50"/>
              <a:gd name="T8" fmla="*/ 2147483647 w 242"/>
              <a:gd name="T9" fmla="*/ 2147483647 h 50"/>
              <a:gd name="T10" fmla="*/ 2147483647 w 242"/>
              <a:gd name="T11" fmla="*/ 2147483647 h 50"/>
              <a:gd name="T12" fmla="*/ 0 w 242"/>
              <a:gd name="T13" fmla="*/ 2147483647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50"/>
              <a:gd name="T23" fmla="*/ 242 w 242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50">
                <a:moveTo>
                  <a:pt x="0" y="50"/>
                </a:moveTo>
                <a:lnTo>
                  <a:pt x="154" y="0"/>
                </a:lnTo>
                <a:lnTo>
                  <a:pt x="242" y="0"/>
                </a:lnTo>
                <a:lnTo>
                  <a:pt x="154" y="50"/>
                </a:lnTo>
                <a:lnTo>
                  <a:pt x="135" y="25"/>
                </a:lnTo>
                <a:lnTo>
                  <a:pt x="66" y="50"/>
                </a:lnTo>
                <a:lnTo>
                  <a:pt x="0" y="50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0" name="Freeform 358">
            <a:extLst>
              <a:ext uri="{FF2B5EF4-FFF2-40B4-BE49-F238E27FC236}">
                <a16:creationId xmlns:a16="http://schemas.microsoft.com/office/drawing/2014/main" id="{DD08B05F-4E89-EA4A-973D-90E88051976E}"/>
              </a:ext>
            </a:extLst>
          </p:cNvPr>
          <p:cNvSpPr>
            <a:spLocks/>
          </p:cNvSpPr>
          <p:nvPr/>
        </p:nvSpPr>
        <p:spPr bwMode="auto">
          <a:xfrm>
            <a:off x="2644210" y="1397000"/>
            <a:ext cx="293688" cy="65088"/>
          </a:xfrm>
          <a:custGeom>
            <a:avLst/>
            <a:gdLst>
              <a:gd name="T0" fmla="*/ 0 w 338"/>
              <a:gd name="T1" fmla="*/ 2147483647 h 68"/>
              <a:gd name="T2" fmla="*/ 2147483647 w 338"/>
              <a:gd name="T3" fmla="*/ 0 h 68"/>
              <a:gd name="T4" fmla="*/ 2147483647 w 338"/>
              <a:gd name="T5" fmla="*/ 2147483647 h 68"/>
              <a:gd name="T6" fmla="*/ 2147483647 w 338"/>
              <a:gd name="T7" fmla="*/ 2147483647 h 68"/>
              <a:gd name="T8" fmla="*/ 2147483647 w 338"/>
              <a:gd name="T9" fmla="*/ 2147483647 h 68"/>
              <a:gd name="T10" fmla="*/ 2147483647 w 338"/>
              <a:gd name="T11" fmla="*/ 2147483647 h 68"/>
              <a:gd name="T12" fmla="*/ 2147483647 w 338"/>
              <a:gd name="T13" fmla="*/ 2147483647 h 68"/>
              <a:gd name="T14" fmla="*/ 2147483647 w 338"/>
              <a:gd name="T15" fmla="*/ 2147483647 h 68"/>
              <a:gd name="T16" fmla="*/ 2147483647 w 338"/>
              <a:gd name="T17" fmla="*/ 0 h 68"/>
              <a:gd name="T18" fmla="*/ 2147483647 w 338"/>
              <a:gd name="T19" fmla="*/ 2147483647 h 68"/>
              <a:gd name="T20" fmla="*/ 2147483647 w 338"/>
              <a:gd name="T21" fmla="*/ 2147483647 h 68"/>
              <a:gd name="T22" fmla="*/ 2147483647 w 338"/>
              <a:gd name="T23" fmla="*/ 2147483647 h 68"/>
              <a:gd name="T24" fmla="*/ 2147483647 w 338"/>
              <a:gd name="T25" fmla="*/ 2147483647 h 68"/>
              <a:gd name="T26" fmla="*/ 2147483647 w 338"/>
              <a:gd name="T27" fmla="*/ 2147483647 h 68"/>
              <a:gd name="T28" fmla="*/ 2147483647 w 338"/>
              <a:gd name="T29" fmla="*/ 2147483647 h 68"/>
              <a:gd name="T30" fmla="*/ 0 w 338"/>
              <a:gd name="T31" fmla="*/ 2147483647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8"/>
              <a:gd name="T49" fmla="*/ 0 h 68"/>
              <a:gd name="T50" fmla="*/ 338 w 338"/>
              <a:gd name="T51" fmla="*/ 68 h 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8" h="68">
                <a:moveTo>
                  <a:pt x="0" y="49"/>
                </a:moveTo>
                <a:lnTo>
                  <a:pt x="113" y="0"/>
                </a:lnTo>
                <a:lnTo>
                  <a:pt x="187" y="24"/>
                </a:lnTo>
                <a:lnTo>
                  <a:pt x="187" y="49"/>
                </a:lnTo>
                <a:lnTo>
                  <a:pt x="225" y="49"/>
                </a:lnTo>
                <a:lnTo>
                  <a:pt x="225" y="24"/>
                </a:lnTo>
                <a:lnTo>
                  <a:pt x="250" y="24"/>
                </a:lnTo>
                <a:lnTo>
                  <a:pt x="225" y="24"/>
                </a:lnTo>
                <a:lnTo>
                  <a:pt x="294" y="0"/>
                </a:lnTo>
                <a:lnTo>
                  <a:pt x="294" y="24"/>
                </a:lnTo>
                <a:lnTo>
                  <a:pt x="338" y="24"/>
                </a:lnTo>
                <a:lnTo>
                  <a:pt x="294" y="49"/>
                </a:lnTo>
                <a:lnTo>
                  <a:pt x="113" y="68"/>
                </a:lnTo>
                <a:lnTo>
                  <a:pt x="94" y="49"/>
                </a:lnTo>
                <a:lnTo>
                  <a:pt x="69" y="49"/>
                </a:lnTo>
                <a:lnTo>
                  <a:pt x="0" y="49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41" name="Freeform 359">
            <a:extLst>
              <a:ext uri="{FF2B5EF4-FFF2-40B4-BE49-F238E27FC236}">
                <a16:creationId xmlns:a16="http://schemas.microsoft.com/office/drawing/2014/main" id="{C464A867-BD96-DB4B-A107-93069CC8D772}"/>
              </a:ext>
            </a:extLst>
          </p:cNvPr>
          <p:cNvSpPr>
            <a:spLocks/>
          </p:cNvSpPr>
          <p:nvPr/>
        </p:nvSpPr>
        <p:spPr bwMode="auto">
          <a:xfrm>
            <a:off x="2644210" y="1397000"/>
            <a:ext cx="293688" cy="65088"/>
          </a:xfrm>
          <a:custGeom>
            <a:avLst/>
            <a:gdLst>
              <a:gd name="T0" fmla="*/ 0 w 338"/>
              <a:gd name="T1" fmla="*/ 2147483647 h 68"/>
              <a:gd name="T2" fmla="*/ 2147483647 w 338"/>
              <a:gd name="T3" fmla="*/ 0 h 68"/>
              <a:gd name="T4" fmla="*/ 2147483647 w 338"/>
              <a:gd name="T5" fmla="*/ 2147483647 h 68"/>
              <a:gd name="T6" fmla="*/ 2147483647 w 338"/>
              <a:gd name="T7" fmla="*/ 2147483647 h 68"/>
              <a:gd name="T8" fmla="*/ 2147483647 w 338"/>
              <a:gd name="T9" fmla="*/ 2147483647 h 68"/>
              <a:gd name="T10" fmla="*/ 2147483647 w 338"/>
              <a:gd name="T11" fmla="*/ 2147483647 h 68"/>
              <a:gd name="T12" fmla="*/ 2147483647 w 338"/>
              <a:gd name="T13" fmla="*/ 2147483647 h 68"/>
              <a:gd name="T14" fmla="*/ 2147483647 w 338"/>
              <a:gd name="T15" fmla="*/ 2147483647 h 68"/>
              <a:gd name="T16" fmla="*/ 2147483647 w 338"/>
              <a:gd name="T17" fmla="*/ 0 h 68"/>
              <a:gd name="T18" fmla="*/ 2147483647 w 338"/>
              <a:gd name="T19" fmla="*/ 2147483647 h 68"/>
              <a:gd name="T20" fmla="*/ 2147483647 w 338"/>
              <a:gd name="T21" fmla="*/ 2147483647 h 68"/>
              <a:gd name="T22" fmla="*/ 2147483647 w 338"/>
              <a:gd name="T23" fmla="*/ 2147483647 h 68"/>
              <a:gd name="T24" fmla="*/ 2147483647 w 338"/>
              <a:gd name="T25" fmla="*/ 2147483647 h 68"/>
              <a:gd name="T26" fmla="*/ 2147483647 w 338"/>
              <a:gd name="T27" fmla="*/ 2147483647 h 68"/>
              <a:gd name="T28" fmla="*/ 2147483647 w 338"/>
              <a:gd name="T29" fmla="*/ 2147483647 h 68"/>
              <a:gd name="T30" fmla="*/ 0 w 338"/>
              <a:gd name="T31" fmla="*/ 2147483647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8"/>
              <a:gd name="T49" fmla="*/ 0 h 68"/>
              <a:gd name="T50" fmla="*/ 338 w 338"/>
              <a:gd name="T51" fmla="*/ 68 h 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8" h="68">
                <a:moveTo>
                  <a:pt x="0" y="49"/>
                </a:moveTo>
                <a:lnTo>
                  <a:pt x="113" y="0"/>
                </a:lnTo>
                <a:lnTo>
                  <a:pt x="187" y="24"/>
                </a:lnTo>
                <a:lnTo>
                  <a:pt x="187" y="49"/>
                </a:lnTo>
                <a:lnTo>
                  <a:pt x="225" y="49"/>
                </a:lnTo>
                <a:lnTo>
                  <a:pt x="225" y="24"/>
                </a:lnTo>
                <a:lnTo>
                  <a:pt x="250" y="24"/>
                </a:lnTo>
                <a:lnTo>
                  <a:pt x="225" y="24"/>
                </a:lnTo>
                <a:lnTo>
                  <a:pt x="294" y="0"/>
                </a:lnTo>
                <a:lnTo>
                  <a:pt x="294" y="24"/>
                </a:lnTo>
                <a:lnTo>
                  <a:pt x="338" y="24"/>
                </a:lnTo>
                <a:lnTo>
                  <a:pt x="294" y="49"/>
                </a:lnTo>
                <a:lnTo>
                  <a:pt x="113" y="68"/>
                </a:lnTo>
                <a:lnTo>
                  <a:pt x="94" y="49"/>
                </a:lnTo>
                <a:lnTo>
                  <a:pt x="69" y="49"/>
                </a:lnTo>
                <a:lnTo>
                  <a:pt x="0" y="49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2" name="Freeform 360">
            <a:extLst>
              <a:ext uri="{FF2B5EF4-FFF2-40B4-BE49-F238E27FC236}">
                <a16:creationId xmlns:a16="http://schemas.microsoft.com/office/drawing/2014/main" id="{805C9EC7-6A08-7448-959F-3FDA4BB31432}"/>
              </a:ext>
            </a:extLst>
          </p:cNvPr>
          <p:cNvSpPr>
            <a:spLocks/>
          </p:cNvSpPr>
          <p:nvPr/>
        </p:nvSpPr>
        <p:spPr bwMode="auto">
          <a:xfrm>
            <a:off x="2471173" y="1482725"/>
            <a:ext cx="404812" cy="177800"/>
          </a:xfrm>
          <a:custGeom>
            <a:avLst/>
            <a:gdLst>
              <a:gd name="T0" fmla="*/ 2147483647 w 467"/>
              <a:gd name="T1" fmla="*/ 2147483647 h 181"/>
              <a:gd name="T2" fmla="*/ 2147483647 w 467"/>
              <a:gd name="T3" fmla="*/ 2147483647 h 181"/>
              <a:gd name="T4" fmla="*/ 2147483647 w 467"/>
              <a:gd name="T5" fmla="*/ 2147483647 h 181"/>
              <a:gd name="T6" fmla="*/ 2147483647 w 467"/>
              <a:gd name="T7" fmla="*/ 2147483647 h 181"/>
              <a:gd name="T8" fmla="*/ 2147483647 w 467"/>
              <a:gd name="T9" fmla="*/ 2147483647 h 181"/>
              <a:gd name="T10" fmla="*/ 2147483647 w 467"/>
              <a:gd name="T11" fmla="*/ 2147483647 h 181"/>
              <a:gd name="T12" fmla="*/ 2147483647 w 467"/>
              <a:gd name="T13" fmla="*/ 2147483647 h 181"/>
              <a:gd name="T14" fmla="*/ 2147483647 w 467"/>
              <a:gd name="T15" fmla="*/ 0 h 181"/>
              <a:gd name="T16" fmla="*/ 2147483647 w 467"/>
              <a:gd name="T17" fmla="*/ 2147483647 h 181"/>
              <a:gd name="T18" fmla="*/ 2147483647 w 467"/>
              <a:gd name="T19" fmla="*/ 2147483647 h 181"/>
              <a:gd name="T20" fmla="*/ 2147483647 w 467"/>
              <a:gd name="T21" fmla="*/ 2147483647 h 181"/>
              <a:gd name="T22" fmla="*/ 2147483647 w 467"/>
              <a:gd name="T23" fmla="*/ 2147483647 h 181"/>
              <a:gd name="T24" fmla="*/ 2147483647 w 467"/>
              <a:gd name="T25" fmla="*/ 2147483647 h 181"/>
              <a:gd name="T26" fmla="*/ 2147483647 w 467"/>
              <a:gd name="T27" fmla="*/ 2147483647 h 181"/>
              <a:gd name="T28" fmla="*/ 2147483647 w 467"/>
              <a:gd name="T29" fmla="*/ 2147483647 h 181"/>
              <a:gd name="T30" fmla="*/ 2147483647 w 467"/>
              <a:gd name="T31" fmla="*/ 2147483647 h 181"/>
              <a:gd name="T32" fmla="*/ 2147483647 w 467"/>
              <a:gd name="T33" fmla="*/ 2147483647 h 181"/>
              <a:gd name="T34" fmla="*/ 2147483647 w 467"/>
              <a:gd name="T35" fmla="*/ 2147483647 h 181"/>
              <a:gd name="T36" fmla="*/ 2147483647 w 467"/>
              <a:gd name="T37" fmla="*/ 2147483647 h 181"/>
              <a:gd name="T38" fmla="*/ 0 w 467"/>
              <a:gd name="T39" fmla="*/ 2147483647 h 181"/>
              <a:gd name="T40" fmla="*/ 2147483647 w 467"/>
              <a:gd name="T41" fmla="*/ 2147483647 h 181"/>
              <a:gd name="T42" fmla="*/ 2147483647 w 467"/>
              <a:gd name="T43" fmla="*/ 2147483647 h 181"/>
              <a:gd name="T44" fmla="*/ 2147483647 w 467"/>
              <a:gd name="T45" fmla="*/ 2147483647 h 181"/>
              <a:gd name="T46" fmla="*/ 2147483647 w 467"/>
              <a:gd name="T47" fmla="*/ 2147483647 h 1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67"/>
              <a:gd name="T73" fmla="*/ 0 h 181"/>
              <a:gd name="T74" fmla="*/ 467 w 467"/>
              <a:gd name="T75" fmla="*/ 181 h 1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67" h="181">
                <a:moveTo>
                  <a:pt x="25" y="94"/>
                </a:moveTo>
                <a:lnTo>
                  <a:pt x="86" y="42"/>
                </a:lnTo>
                <a:lnTo>
                  <a:pt x="199" y="25"/>
                </a:lnTo>
                <a:lnTo>
                  <a:pt x="223" y="25"/>
                </a:lnTo>
                <a:lnTo>
                  <a:pt x="223" y="42"/>
                </a:lnTo>
                <a:lnTo>
                  <a:pt x="267" y="25"/>
                </a:lnTo>
                <a:lnTo>
                  <a:pt x="355" y="42"/>
                </a:lnTo>
                <a:lnTo>
                  <a:pt x="423" y="0"/>
                </a:lnTo>
                <a:lnTo>
                  <a:pt x="467" y="25"/>
                </a:lnTo>
                <a:lnTo>
                  <a:pt x="404" y="42"/>
                </a:lnTo>
                <a:lnTo>
                  <a:pt x="404" y="94"/>
                </a:lnTo>
                <a:lnTo>
                  <a:pt x="385" y="94"/>
                </a:lnTo>
                <a:lnTo>
                  <a:pt x="385" y="119"/>
                </a:lnTo>
                <a:lnTo>
                  <a:pt x="448" y="138"/>
                </a:lnTo>
                <a:lnTo>
                  <a:pt x="355" y="181"/>
                </a:lnTo>
                <a:lnTo>
                  <a:pt x="311" y="181"/>
                </a:lnTo>
                <a:lnTo>
                  <a:pt x="267" y="155"/>
                </a:lnTo>
                <a:lnTo>
                  <a:pt x="42" y="181"/>
                </a:lnTo>
                <a:lnTo>
                  <a:pt x="61" y="155"/>
                </a:lnTo>
                <a:lnTo>
                  <a:pt x="0" y="155"/>
                </a:lnTo>
                <a:lnTo>
                  <a:pt x="25" y="138"/>
                </a:lnTo>
                <a:lnTo>
                  <a:pt x="136" y="119"/>
                </a:lnTo>
                <a:lnTo>
                  <a:pt x="25" y="119"/>
                </a:lnTo>
                <a:lnTo>
                  <a:pt x="25" y="94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43" name="Freeform 361">
            <a:extLst>
              <a:ext uri="{FF2B5EF4-FFF2-40B4-BE49-F238E27FC236}">
                <a16:creationId xmlns:a16="http://schemas.microsoft.com/office/drawing/2014/main" id="{D0870614-593D-9949-A723-182DEA9055E6}"/>
              </a:ext>
            </a:extLst>
          </p:cNvPr>
          <p:cNvSpPr>
            <a:spLocks/>
          </p:cNvSpPr>
          <p:nvPr/>
        </p:nvSpPr>
        <p:spPr bwMode="auto">
          <a:xfrm>
            <a:off x="2471173" y="1482725"/>
            <a:ext cx="404812" cy="177800"/>
          </a:xfrm>
          <a:custGeom>
            <a:avLst/>
            <a:gdLst>
              <a:gd name="T0" fmla="*/ 2147483647 w 467"/>
              <a:gd name="T1" fmla="*/ 2147483647 h 181"/>
              <a:gd name="T2" fmla="*/ 2147483647 w 467"/>
              <a:gd name="T3" fmla="*/ 2147483647 h 181"/>
              <a:gd name="T4" fmla="*/ 2147483647 w 467"/>
              <a:gd name="T5" fmla="*/ 2147483647 h 181"/>
              <a:gd name="T6" fmla="*/ 2147483647 w 467"/>
              <a:gd name="T7" fmla="*/ 2147483647 h 181"/>
              <a:gd name="T8" fmla="*/ 2147483647 w 467"/>
              <a:gd name="T9" fmla="*/ 2147483647 h 181"/>
              <a:gd name="T10" fmla="*/ 2147483647 w 467"/>
              <a:gd name="T11" fmla="*/ 2147483647 h 181"/>
              <a:gd name="T12" fmla="*/ 2147483647 w 467"/>
              <a:gd name="T13" fmla="*/ 2147483647 h 181"/>
              <a:gd name="T14" fmla="*/ 2147483647 w 467"/>
              <a:gd name="T15" fmla="*/ 0 h 181"/>
              <a:gd name="T16" fmla="*/ 2147483647 w 467"/>
              <a:gd name="T17" fmla="*/ 2147483647 h 181"/>
              <a:gd name="T18" fmla="*/ 2147483647 w 467"/>
              <a:gd name="T19" fmla="*/ 2147483647 h 181"/>
              <a:gd name="T20" fmla="*/ 2147483647 w 467"/>
              <a:gd name="T21" fmla="*/ 2147483647 h 181"/>
              <a:gd name="T22" fmla="*/ 2147483647 w 467"/>
              <a:gd name="T23" fmla="*/ 2147483647 h 181"/>
              <a:gd name="T24" fmla="*/ 2147483647 w 467"/>
              <a:gd name="T25" fmla="*/ 2147483647 h 181"/>
              <a:gd name="T26" fmla="*/ 2147483647 w 467"/>
              <a:gd name="T27" fmla="*/ 2147483647 h 181"/>
              <a:gd name="T28" fmla="*/ 2147483647 w 467"/>
              <a:gd name="T29" fmla="*/ 2147483647 h 181"/>
              <a:gd name="T30" fmla="*/ 2147483647 w 467"/>
              <a:gd name="T31" fmla="*/ 2147483647 h 181"/>
              <a:gd name="T32" fmla="*/ 2147483647 w 467"/>
              <a:gd name="T33" fmla="*/ 2147483647 h 181"/>
              <a:gd name="T34" fmla="*/ 2147483647 w 467"/>
              <a:gd name="T35" fmla="*/ 2147483647 h 181"/>
              <a:gd name="T36" fmla="*/ 2147483647 w 467"/>
              <a:gd name="T37" fmla="*/ 2147483647 h 181"/>
              <a:gd name="T38" fmla="*/ 0 w 467"/>
              <a:gd name="T39" fmla="*/ 2147483647 h 181"/>
              <a:gd name="T40" fmla="*/ 2147483647 w 467"/>
              <a:gd name="T41" fmla="*/ 2147483647 h 181"/>
              <a:gd name="T42" fmla="*/ 2147483647 w 467"/>
              <a:gd name="T43" fmla="*/ 2147483647 h 181"/>
              <a:gd name="T44" fmla="*/ 2147483647 w 467"/>
              <a:gd name="T45" fmla="*/ 2147483647 h 181"/>
              <a:gd name="T46" fmla="*/ 2147483647 w 467"/>
              <a:gd name="T47" fmla="*/ 2147483647 h 1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67"/>
              <a:gd name="T73" fmla="*/ 0 h 181"/>
              <a:gd name="T74" fmla="*/ 467 w 467"/>
              <a:gd name="T75" fmla="*/ 181 h 1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67" h="181">
                <a:moveTo>
                  <a:pt x="25" y="94"/>
                </a:moveTo>
                <a:lnTo>
                  <a:pt x="86" y="42"/>
                </a:lnTo>
                <a:lnTo>
                  <a:pt x="199" y="25"/>
                </a:lnTo>
                <a:lnTo>
                  <a:pt x="223" y="25"/>
                </a:lnTo>
                <a:lnTo>
                  <a:pt x="223" y="42"/>
                </a:lnTo>
                <a:lnTo>
                  <a:pt x="267" y="25"/>
                </a:lnTo>
                <a:lnTo>
                  <a:pt x="355" y="42"/>
                </a:lnTo>
                <a:lnTo>
                  <a:pt x="423" y="0"/>
                </a:lnTo>
                <a:lnTo>
                  <a:pt x="467" y="25"/>
                </a:lnTo>
                <a:lnTo>
                  <a:pt x="404" y="42"/>
                </a:lnTo>
                <a:lnTo>
                  <a:pt x="404" y="94"/>
                </a:lnTo>
                <a:lnTo>
                  <a:pt x="385" y="94"/>
                </a:lnTo>
                <a:lnTo>
                  <a:pt x="385" y="119"/>
                </a:lnTo>
                <a:lnTo>
                  <a:pt x="448" y="138"/>
                </a:lnTo>
                <a:lnTo>
                  <a:pt x="355" y="181"/>
                </a:lnTo>
                <a:lnTo>
                  <a:pt x="311" y="181"/>
                </a:lnTo>
                <a:lnTo>
                  <a:pt x="267" y="155"/>
                </a:lnTo>
                <a:lnTo>
                  <a:pt x="42" y="181"/>
                </a:lnTo>
                <a:lnTo>
                  <a:pt x="61" y="155"/>
                </a:lnTo>
                <a:lnTo>
                  <a:pt x="0" y="155"/>
                </a:lnTo>
                <a:lnTo>
                  <a:pt x="25" y="138"/>
                </a:lnTo>
                <a:lnTo>
                  <a:pt x="136" y="119"/>
                </a:lnTo>
                <a:lnTo>
                  <a:pt x="25" y="119"/>
                </a:lnTo>
                <a:lnTo>
                  <a:pt x="25" y="94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4" name="Freeform 362">
            <a:extLst>
              <a:ext uri="{FF2B5EF4-FFF2-40B4-BE49-F238E27FC236}">
                <a16:creationId xmlns:a16="http://schemas.microsoft.com/office/drawing/2014/main" id="{5A487FFF-9D29-EB4F-B553-327CD076555A}"/>
              </a:ext>
            </a:extLst>
          </p:cNvPr>
          <p:cNvSpPr>
            <a:spLocks/>
          </p:cNvSpPr>
          <p:nvPr/>
        </p:nvSpPr>
        <p:spPr bwMode="auto">
          <a:xfrm>
            <a:off x="2355285" y="1466850"/>
            <a:ext cx="287338" cy="109538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2147483647 h 113"/>
              <a:gd name="T4" fmla="*/ 2147483647 w 330"/>
              <a:gd name="T5" fmla="*/ 2147483647 h 113"/>
              <a:gd name="T6" fmla="*/ 2147483647 w 330"/>
              <a:gd name="T7" fmla="*/ 0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0 w 330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0"/>
              <a:gd name="T34" fmla="*/ 0 h 113"/>
              <a:gd name="T35" fmla="*/ 330 w 330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0" h="113">
                <a:moveTo>
                  <a:pt x="0" y="86"/>
                </a:moveTo>
                <a:lnTo>
                  <a:pt x="110" y="42"/>
                </a:lnTo>
                <a:lnTo>
                  <a:pt x="110" y="17"/>
                </a:lnTo>
                <a:lnTo>
                  <a:pt x="217" y="0"/>
                </a:lnTo>
                <a:lnTo>
                  <a:pt x="310" y="17"/>
                </a:lnTo>
                <a:lnTo>
                  <a:pt x="330" y="42"/>
                </a:lnTo>
                <a:lnTo>
                  <a:pt x="173" y="61"/>
                </a:lnTo>
                <a:lnTo>
                  <a:pt x="80" y="113"/>
                </a:lnTo>
                <a:lnTo>
                  <a:pt x="17" y="113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2999D3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45" name="Freeform 363">
            <a:extLst>
              <a:ext uri="{FF2B5EF4-FFF2-40B4-BE49-F238E27FC236}">
                <a16:creationId xmlns:a16="http://schemas.microsoft.com/office/drawing/2014/main" id="{03065AF5-3B71-8649-94A3-CEB0DB07067B}"/>
              </a:ext>
            </a:extLst>
          </p:cNvPr>
          <p:cNvSpPr>
            <a:spLocks/>
          </p:cNvSpPr>
          <p:nvPr/>
        </p:nvSpPr>
        <p:spPr bwMode="auto">
          <a:xfrm>
            <a:off x="2355285" y="1466850"/>
            <a:ext cx="287338" cy="109538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2147483647 h 113"/>
              <a:gd name="T4" fmla="*/ 2147483647 w 330"/>
              <a:gd name="T5" fmla="*/ 2147483647 h 113"/>
              <a:gd name="T6" fmla="*/ 2147483647 w 330"/>
              <a:gd name="T7" fmla="*/ 0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0 w 330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0"/>
              <a:gd name="T34" fmla="*/ 0 h 113"/>
              <a:gd name="T35" fmla="*/ 330 w 330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0" h="113">
                <a:moveTo>
                  <a:pt x="0" y="86"/>
                </a:moveTo>
                <a:lnTo>
                  <a:pt x="110" y="42"/>
                </a:lnTo>
                <a:lnTo>
                  <a:pt x="110" y="17"/>
                </a:lnTo>
                <a:lnTo>
                  <a:pt x="217" y="0"/>
                </a:lnTo>
                <a:lnTo>
                  <a:pt x="310" y="17"/>
                </a:lnTo>
                <a:lnTo>
                  <a:pt x="330" y="42"/>
                </a:lnTo>
                <a:lnTo>
                  <a:pt x="173" y="61"/>
                </a:lnTo>
                <a:lnTo>
                  <a:pt x="80" y="113"/>
                </a:lnTo>
                <a:lnTo>
                  <a:pt x="17" y="113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6" name="Freeform 364">
            <a:extLst>
              <a:ext uri="{FF2B5EF4-FFF2-40B4-BE49-F238E27FC236}">
                <a16:creationId xmlns:a16="http://schemas.microsoft.com/office/drawing/2014/main" id="{39A55296-B2DC-A449-BB7B-94DA42115B8A}"/>
              </a:ext>
            </a:extLst>
          </p:cNvPr>
          <p:cNvSpPr>
            <a:spLocks/>
          </p:cNvSpPr>
          <p:nvPr/>
        </p:nvSpPr>
        <p:spPr bwMode="auto">
          <a:xfrm>
            <a:off x="9910198" y="1833563"/>
            <a:ext cx="98425" cy="46037"/>
          </a:xfrm>
          <a:custGeom>
            <a:avLst/>
            <a:gdLst>
              <a:gd name="T0" fmla="*/ 0 w 112"/>
              <a:gd name="T1" fmla="*/ 0 h 48"/>
              <a:gd name="T2" fmla="*/ 2147483647 w 112"/>
              <a:gd name="T3" fmla="*/ 2147483647 h 48"/>
              <a:gd name="T4" fmla="*/ 2147483647 w 112"/>
              <a:gd name="T5" fmla="*/ 2147483647 h 48"/>
              <a:gd name="T6" fmla="*/ 2147483647 w 112"/>
              <a:gd name="T7" fmla="*/ 2147483647 h 48"/>
              <a:gd name="T8" fmla="*/ 0 w 11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48"/>
              <a:gd name="T17" fmla="*/ 112 w 11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48">
                <a:moveTo>
                  <a:pt x="0" y="0"/>
                </a:moveTo>
                <a:lnTo>
                  <a:pt x="112" y="48"/>
                </a:lnTo>
                <a:lnTo>
                  <a:pt x="93" y="48"/>
                </a:lnTo>
                <a:lnTo>
                  <a:pt x="17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7" name="Freeform 365">
            <a:extLst>
              <a:ext uri="{FF2B5EF4-FFF2-40B4-BE49-F238E27FC236}">
                <a16:creationId xmlns:a16="http://schemas.microsoft.com/office/drawing/2014/main" id="{90AC643E-A0F4-1A4C-B0A0-3F83959566FB}"/>
              </a:ext>
            </a:extLst>
          </p:cNvPr>
          <p:cNvSpPr>
            <a:spLocks/>
          </p:cNvSpPr>
          <p:nvPr/>
        </p:nvSpPr>
        <p:spPr bwMode="auto">
          <a:xfrm>
            <a:off x="9910198" y="1833563"/>
            <a:ext cx="98425" cy="46037"/>
          </a:xfrm>
          <a:custGeom>
            <a:avLst/>
            <a:gdLst>
              <a:gd name="T0" fmla="*/ 0 w 112"/>
              <a:gd name="T1" fmla="*/ 0 h 48"/>
              <a:gd name="T2" fmla="*/ 2147483647 w 112"/>
              <a:gd name="T3" fmla="*/ 2147483647 h 48"/>
              <a:gd name="T4" fmla="*/ 2147483647 w 112"/>
              <a:gd name="T5" fmla="*/ 2147483647 h 48"/>
              <a:gd name="T6" fmla="*/ 2147483647 w 112"/>
              <a:gd name="T7" fmla="*/ 2147483647 h 48"/>
              <a:gd name="T8" fmla="*/ 0 w 11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48"/>
              <a:gd name="T17" fmla="*/ 112 w 11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48">
                <a:moveTo>
                  <a:pt x="0" y="0"/>
                </a:moveTo>
                <a:lnTo>
                  <a:pt x="112" y="48"/>
                </a:lnTo>
                <a:lnTo>
                  <a:pt x="93" y="48"/>
                </a:lnTo>
                <a:lnTo>
                  <a:pt x="17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8" name="Freeform 370">
            <a:extLst>
              <a:ext uri="{FF2B5EF4-FFF2-40B4-BE49-F238E27FC236}">
                <a16:creationId xmlns:a16="http://schemas.microsoft.com/office/drawing/2014/main" id="{5D658E25-3E9E-324A-8C44-BA6E4623968D}"/>
              </a:ext>
            </a:extLst>
          </p:cNvPr>
          <p:cNvSpPr>
            <a:spLocks/>
          </p:cNvSpPr>
          <p:nvPr/>
        </p:nvSpPr>
        <p:spPr bwMode="auto">
          <a:xfrm>
            <a:off x="1499623" y="2208213"/>
            <a:ext cx="52387" cy="90487"/>
          </a:xfrm>
          <a:custGeom>
            <a:avLst/>
            <a:gdLst>
              <a:gd name="T0" fmla="*/ 2147483647 w 61"/>
              <a:gd name="T1" fmla="*/ 0 h 94"/>
              <a:gd name="T2" fmla="*/ 2147483647 w 61"/>
              <a:gd name="T3" fmla="*/ 0 h 94"/>
              <a:gd name="T4" fmla="*/ 2147483647 w 61"/>
              <a:gd name="T5" fmla="*/ 2147483647 h 94"/>
              <a:gd name="T6" fmla="*/ 2147483647 w 61"/>
              <a:gd name="T7" fmla="*/ 2147483647 h 94"/>
              <a:gd name="T8" fmla="*/ 0 w 61"/>
              <a:gd name="T9" fmla="*/ 2147483647 h 94"/>
              <a:gd name="T10" fmla="*/ 0 w 61"/>
              <a:gd name="T11" fmla="*/ 2147483647 h 94"/>
              <a:gd name="T12" fmla="*/ 2147483647 w 61"/>
              <a:gd name="T13" fmla="*/ 0 h 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94"/>
              <a:gd name="T23" fmla="*/ 61 w 61"/>
              <a:gd name="T24" fmla="*/ 94 h 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94">
                <a:moveTo>
                  <a:pt x="18" y="0"/>
                </a:moveTo>
                <a:lnTo>
                  <a:pt x="61" y="0"/>
                </a:lnTo>
                <a:lnTo>
                  <a:pt x="18" y="61"/>
                </a:lnTo>
                <a:lnTo>
                  <a:pt x="18" y="94"/>
                </a:lnTo>
                <a:lnTo>
                  <a:pt x="0" y="61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9" name="Freeform 371">
            <a:extLst>
              <a:ext uri="{FF2B5EF4-FFF2-40B4-BE49-F238E27FC236}">
                <a16:creationId xmlns:a16="http://schemas.microsoft.com/office/drawing/2014/main" id="{1AE81E46-F114-0549-82C0-725BB32FC0EE}"/>
              </a:ext>
            </a:extLst>
          </p:cNvPr>
          <p:cNvSpPr>
            <a:spLocks/>
          </p:cNvSpPr>
          <p:nvPr/>
        </p:nvSpPr>
        <p:spPr bwMode="auto">
          <a:xfrm>
            <a:off x="1471048" y="2205038"/>
            <a:ext cx="52387" cy="90487"/>
          </a:xfrm>
          <a:custGeom>
            <a:avLst/>
            <a:gdLst>
              <a:gd name="T0" fmla="*/ 2147483647 w 61"/>
              <a:gd name="T1" fmla="*/ 0 h 94"/>
              <a:gd name="T2" fmla="*/ 2147483647 w 61"/>
              <a:gd name="T3" fmla="*/ 0 h 94"/>
              <a:gd name="T4" fmla="*/ 2147483647 w 61"/>
              <a:gd name="T5" fmla="*/ 2147483647 h 94"/>
              <a:gd name="T6" fmla="*/ 2147483647 w 61"/>
              <a:gd name="T7" fmla="*/ 2147483647 h 94"/>
              <a:gd name="T8" fmla="*/ 0 w 61"/>
              <a:gd name="T9" fmla="*/ 2147483647 h 94"/>
              <a:gd name="T10" fmla="*/ 0 w 61"/>
              <a:gd name="T11" fmla="*/ 2147483647 h 94"/>
              <a:gd name="T12" fmla="*/ 2147483647 w 61"/>
              <a:gd name="T13" fmla="*/ 0 h 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94"/>
              <a:gd name="T23" fmla="*/ 61 w 61"/>
              <a:gd name="T24" fmla="*/ 94 h 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94">
                <a:moveTo>
                  <a:pt x="18" y="0"/>
                </a:moveTo>
                <a:lnTo>
                  <a:pt x="61" y="0"/>
                </a:lnTo>
                <a:lnTo>
                  <a:pt x="18" y="61"/>
                </a:lnTo>
                <a:lnTo>
                  <a:pt x="18" y="94"/>
                </a:lnTo>
                <a:lnTo>
                  <a:pt x="0" y="61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B3CA68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0" name="Freeform 372">
            <a:extLst>
              <a:ext uri="{FF2B5EF4-FFF2-40B4-BE49-F238E27FC236}">
                <a16:creationId xmlns:a16="http://schemas.microsoft.com/office/drawing/2014/main" id="{6106178C-1A6A-1643-A728-28A024B13747}"/>
              </a:ext>
            </a:extLst>
          </p:cNvPr>
          <p:cNvSpPr>
            <a:spLocks/>
          </p:cNvSpPr>
          <p:nvPr/>
        </p:nvSpPr>
        <p:spPr bwMode="auto">
          <a:xfrm>
            <a:off x="1553598" y="2335213"/>
            <a:ext cx="82550" cy="112712"/>
          </a:xfrm>
          <a:custGeom>
            <a:avLst/>
            <a:gdLst>
              <a:gd name="T0" fmla="*/ 0 w 94"/>
              <a:gd name="T1" fmla="*/ 0 h 113"/>
              <a:gd name="T2" fmla="*/ 2147483647 w 94"/>
              <a:gd name="T3" fmla="*/ 2147483647 h 113"/>
              <a:gd name="T4" fmla="*/ 2147483647 w 94"/>
              <a:gd name="T5" fmla="*/ 2147483647 h 113"/>
              <a:gd name="T6" fmla="*/ 2147483647 w 94"/>
              <a:gd name="T7" fmla="*/ 2147483647 h 113"/>
              <a:gd name="T8" fmla="*/ 2147483647 w 94"/>
              <a:gd name="T9" fmla="*/ 2147483647 h 113"/>
              <a:gd name="T10" fmla="*/ 2147483647 w 94"/>
              <a:gd name="T11" fmla="*/ 2147483647 h 113"/>
              <a:gd name="T12" fmla="*/ 2147483647 w 94"/>
              <a:gd name="T13" fmla="*/ 2147483647 h 113"/>
              <a:gd name="T14" fmla="*/ 2147483647 w 94"/>
              <a:gd name="T15" fmla="*/ 2147483647 h 113"/>
              <a:gd name="T16" fmla="*/ 0 w 94"/>
              <a:gd name="T17" fmla="*/ 2147483647 h 113"/>
              <a:gd name="T18" fmla="*/ 0 w 94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13"/>
              <a:gd name="T32" fmla="*/ 94 w 94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13">
                <a:moveTo>
                  <a:pt x="0" y="0"/>
                </a:moveTo>
                <a:lnTo>
                  <a:pt x="67" y="25"/>
                </a:lnTo>
                <a:lnTo>
                  <a:pt x="94" y="93"/>
                </a:lnTo>
                <a:lnTo>
                  <a:pt x="67" y="113"/>
                </a:lnTo>
                <a:lnTo>
                  <a:pt x="50" y="93"/>
                </a:lnTo>
                <a:lnTo>
                  <a:pt x="50" y="61"/>
                </a:lnTo>
                <a:lnTo>
                  <a:pt x="25" y="61"/>
                </a:lnTo>
                <a:lnTo>
                  <a:pt x="25" y="42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1" name="Freeform 373">
            <a:extLst>
              <a:ext uri="{FF2B5EF4-FFF2-40B4-BE49-F238E27FC236}">
                <a16:creationId xmlns:a16="http://schemas.microsoft.com/office/drawing/2014/main" id="{2868A231-34C1-6C4A-AE80-5289B50E51F7}"/>
              </a:ext>
            </a:extLst>
          </p:cNvPr>
          <p:cNvSpPr>
            <a:spLocks/>
          </p:cNvSpPr>
          <p:nvPr/>
        </p:nvSpPr>
        <p:spPr bwMode="auto">
          <a:xfrm>
            <a:off x="1553598" y="2335213"/>
            <a:ext cx="82550" cy="112712"/>
          </a:xfrm>
          <a:custGeom>
            <a:avLst/>
            <a:gdLst>
              <a:gd name="T0" fmla="*/ 0 w 94"/>
              <a:gd name="T1" fmla="*/ 0 h 113"/>
              <a:gd name="T2" fmla="*/ 2147483647 w 94"/>
              <a:gd name="T3" fmla="*/ 2147483647 h 113"/>
              <a:gd name="T4" fmla="*/ 2147483647 w 94"/>
              <a:gd name="T5" fmla="*/ 2147483647 h 113"/>
              <a:gd name="T6" fmla="*/ 2147483647 w 94"/>
              <a:gd name="T7" fmla="*/ 2147483647 h 113"/>
              <a:gd name="T8" fmla="*/ 2147483647 w 94"/>
              <a:gd name="T9" fmla="*/ 2147483647 h 113"/>
              <a:gd name="T10" fmla="*/ 2147483647 w 94"/>
              <a:gd name="T11" fmla="*/ 2147483647 h 113"/>
              <a:gd name="T12" fmla="*/ 2147483647 w 94"/>
              <a:gd name="T13" fmla="*/ 2147483647 h 113"/>
              <a:gd name="T14" fmla="*/ 2147483647 w 94"/>
              <a:gd name="T15" fmla="*/ 2147483647 h 113"/>
              <a:gd name="T16" fmla="*/ 0 w 94"/>
              <a:gd name="T17" fmla="*/ 2147483647 h 113"/>
              <a:gd name="T18" fmla="*/ 0 w 94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13"/>
              <a:gd name="T32" fmla="*/ 94 w 94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13">
                <a:moveTo>
                  <a:pt x="0" y="0"/>
                </a:moveTo>
                <a:lnTo>
                  <a:pt x="67" y="25"/>
                </a:lnTo>
                <a:lnTo>
                  <a:pt x="94" y="93"/>
                </a:lnTo>
                <a:lnTo>
                  <a:pt x="67" y="113"/>
                </a:lnTo>
                <a:lnTo>
                  <a:pt x="50" y="93"/>
                </a:lnTo>
                <a:lnTo>
                  <a:pt x="50" y="61"/>
                </a:lnTo>
                <a:lnTo>
                  <a:pt x="25" y="61"/>
                </a:lnTo>
                <a:lnTo>
                  <a:pt x="25" y="42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2" name="Freeform 374">
            <a:extLst>
              <a:ext uri="{FF2B5EF4-FFF2-40B4-BE49-F238E27FC236}">
                <a16:creationId xmlns:a16="http://schemas.microsoft.com/office/drawing/2014/main" id="{0D2EBB2E-458E-384F-9F4B-89FDB547D8C3}"/>
              </a:ext>
            </a:extLst>
          </p:cNvPr>
          <p:cNvSpPr>
            <a:spLocks/>
          </p:cNvSpPr>
          <p:nvPr/>
        </p:nvSpPr>
        <p:spPr bwMode="auto">
          <a:xfrm>
            <a:off x="3720535" y="1201738"/>
            <a:ext cx="1301750" cy="784225"/>
          </a:xfrm>
          <a:custGeom>
            <a:avLst/>
            <a:gdLst>
              <a:gd name="T0" fmla="*/ 2147483647 w 1500"/>
              <a:gd name="T1" fmla="*/ 2147483647 h 799"/>
              <a:gd name="T2" fmla="*/ 2147483647 w 1500"/>
              <a:gd name="T3" fmla="*/ 2147483647 h 799"/>
              <a:gd name="T4" fmla="*/ 2147483647 w 1500"/>
              <a:gd name="T5" fmla="*/ 2147483647 h 799"/>
              <a:gd name="T6" fmla="*/ 2147483647 w 1500"/>
              <a:gd name="T7" fmla="*/ 2147483647 h 799"/>
              <a:gd name="T8" fmla="*/ 2147483647 w 1500"/>
              <a:gd name="T9" fmla="*/ 2147483647 h 799"/>
              <a:gd name="T10" fmla="*/ 2147483647 w 1500"/>
              <a:gd name="T11" fmla="*/ 0 h 799"/>
              <a:gd name="T12" fmla="*/ 2147483647 w 1500"/>
              <a:gd name="T13" fmla="*/ 2147483647 h 799"/>
              <a:gd name="T14" fmla="*/ 2147483647 w 1500"/>
              <a:gd name="T15" fmla="*/ 2147483647 h 799"/>
              <a:gd name="T16" fmla="*/ 2147483647 w 1500"/>
              <a:gd name="T17" fmla="*/ 2147483647 h 799"/>
              <a:gd name="T18" fmla="*/ 2147483647 w 1500"/>
              <a:gd name="T19" fmla="*/ 2147483647 h 799"/>
              <a:gd name="T20" fmla="*/ 2147483647 w 1500"/>
              <a:gd name="T21" fmla="*/ 2147483647 h 799"/>
              <a:gd name="T22" fmla="*/ 2147483647 w 1500"/>
              <a:gd name="T23" fmla="*/ 2147483647 h 799"/>
              <a:gd name="T24" fmla="*/ 2147483647 w 1500"/>
              <a:gd name="T25" fmla="*/ 2147483647 h 799"/>
              <a:gd name="T26" fmla="*/ 2147483647 w 1500"/>
              <a:gd name="T27" fmla="*/ 2147483647 h 799"/>
              <a:gd name="T28" fmla="*/ 2147483647 w 1500"/>
              <a:gd name="T29" fmla="*/ 2147483647 h 799"/>
              <a:gd name="T30" fmla="*/ 2147483647 w 1500"/>
              <a:gd name="T31" fmla="*/ 2147483647 h 799"/>
              <a:gd name="T32" fmla="*/ 2147483647 w 1500"/>
              <a:gd name="T33" fmla="*/ 2147483647 h 799"/>
              <a:gd name="T34" fmla="*/ 2147483647 w 1500"/>
              <a:gd name="T35" fmla="*/ 2147483647 h 799"/>
              <a:gd name="T36" fmla="*/ 2147483647 w 1500"/>
              <a:gd name="T37" fmla="*/ 2147483647 h 799"/>
              <a:gd name="T38" fmla="*/ 2147483647 w 1500"/>
              <a:gd name="T39" fmla="*/ 2147483647 h 799"/>
              <a:gd name="T40" fmla="*/ 2147483647 w 1500"/>
              <a:gd name="T41" fmla="*/ 2147483647 h 799"/>
              <a:gd name="T42" fmla="*/ 2147483647 w 1500"/>
              <a:gd name="T43" fmla="*/ 2147483647 h 799"/>
              <a:gd name="T44" fmla="*/ 2147483647 w 1500"/>
              <a:gd name="T45" fmla="*/ 2147483647 h 799"/>
              <a:gd name="T46" fmla="*/ 2147483647 w 1500"/>
              <a:gd name="T47" fmla="*/ 2147483647 h 799"/>
              <a:gd name="T48" fmla="*/ 2147483647 w 1500"/>
              <a:gd name="T49" fmla="*/ 2147483647 h 799"/>
              <a:gd name="T50" fmla="*/ 2147483647 w 1500"/>
              <a:gd name="T51" fmla="*/ 2147483647 h 799"/>
              <a:gd name="T52" fmla="*/ 2147483647 w 1500"/>
              <a:gd name="T53" fmla="*/ 2147483647 h 799"/>
              <a:gd name="T54" fmla="*/ 2147483647 w 1500"/>
              <a:gd name="T55" fmla="*/ 2147483647 h 799"/>
              <a:gd name="T56" fmla="*/ 2147483647 w 1500"/>
              <a:gd name="T57" fmla="*/ 2147483647 h 799"/>
              <a:gd name="T58" fmla="*/ 2147483647 w 1500"/>
              <a:gd name="T59" fmla="*/ 2147483647 h 799"/>
              <a:gd name="T60" fmla="*/ 2147483647 w 1500"/>
              <a:gd name="T61" fmla="*/ 2147483647 h 799"/>
              <a:gd name="T62" fmla="*/ 2147483647 w 1500"/>
              <a:gd name="T63" fmla="*/ 2147483647 h 799"/>
              <a:gd name="T64" fmla="*/ 2147483647 w 1500"/>
              <a:gd name="T65" fmla="*/ 2147483647 h 799"/>
              <a:gd name="T66" fmla="*/ 2147483647 w 1500"/>
              <a:gd name="T67" fmla="*/ 2147483647 h 799"/>
              <a:gd name="T68" fmla="*/ 2147483647 w 1500"/>
              <a:gd name="T69" fmla="*/ 2147483647 h 799"/>
              <a:gd name="T70" fmla="*/ 2147483647 w 1500"/>
              <a:gd name="T71" fmla="*/ 2147483647 h 799"/>
              <a:gd name="T72" fmla="*/ 2147483647 w 1500"/>
              <a:gd name="T73" fmla="*/ 2147483647 h 799"/>
              <a:gd name="T74" fmla="*/ 2147483647 w 1500"/>
              <a:gd name="T75" fmla="*/ 2147483647 h 799"/>
              <a:gd name="T76" fmla="*/ 2147483647 w 1500"/>
              <a:gd name="T77" fmla="*/ 2147483647 h 799"/>
              <a:gd name="T78" fmla="*/ 0 w 1500"/>
              <a:gd name="T79" fmla="*/ 2147483647 h 799"/>
              <a:gd name="T80" fmla="*/ 2147483647 w 1500"/>
              <a:gd name="T81" fmla="*/ 2147483647 h 7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00"/>
              <a:gd name="T124" fmla="*/ 0 h 799"/>
              <a:gd name="T125" fmla="*/ 1500 w 1500"/>
              <a:gd name="T126" fmla="*/ 799 h 7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00" h="799">
                <a:moveTo>
                  <a:pt x="0" y="155"/>
                </a:moveTo>
                <a:lnTo>
                  <a:pt x="17" y="138"/>
                </a:lnTo>
                <a:lnTo>
                  <a:pt x="206" y="138"/>
                </a:lnTo>
                <a:lnTo>
                  <a:pt x="242" y="111"/>
                </a:lnTo>
                <a:lnTo>
                  <a:pt x="242" y="94"/>
                </a:lnTo>
                <a:lnTo>
                  <a:pt x="174" y="94"/>
                </a:lnTo>
                <a:lnTo>
                  <a:pt x="311" y="61"/>
                </a:lnTo>
                <a:lnTo>
                  <a:pt x="382" y="61"/>
                </a:lnTo>
                <a:lnTo>
                  <a:pt x="362" y="42"/>
                </a:lnTo>
                <a:lnTo>
                  <a:pt x="599" y="42"/>
                </a:lnTo>
                <a:lnTo>
                  <a:pt x="807" y="25"/>
                </a:lnTo>
                <a:lnTo>
                  <a:pt x="1161" y="0"/>
                </a:lnTo>
                <a:lnTo>
                  <a:pt x="1325" y="25"/>
                </a:lnTo>
                <a:lnTo>
                  <a:pt x="1274" y="42"/>
                </a:lnTo>
                <a:lnTo>
                  <a:pt x="1386" y="42"/>
                </a:lnTo>
                <a:lnTo>
                  <a:pt x="1500" y="61"/>
                </a:lnTo>
                <a:lnTo>
                  <a:pt x="1386" y="94"/>
                </a:lnTo>
                <a:lnTo>
                  <a:pt x="1293" y="138"/>
                </a:lnTo>
                <a:lnTo>
                  <a:pt x="1293" y="155"/>
                </a:lnTo>
                <a:lnTo>
                  <a:pt x="1274" y="155"/>
                </a:lnTo>
                <a:lnTo>
                  <a:pt x="1293" y="174"/>
                </a:lnTo>
                <a:lnTo>
                  <a:pt x="1293" y="199"/>
                </a:lnTo>
                <a:lnTo>
                  <a:pt x="1213" y="199"/>
                </a:lnTo>
                <a:lnTo>
                  <a:pt x="1213" y="223"/>
                </a:lnTo>
                <a:lnTo>
                  <a:pt x="1256" y="223"/>
                </a:lnTo>
                <a:lnTo>
                  <a:pt x="1230" y="267"/>
                </a:lnTo>
                <a:lnTo>
                  <a:pt x="1256" y="267"/>
                </a:lnTo>
                <a:lnTo>
                  <a:pt x="1230" y="286"/>
                </a:lnTo>
                <a:lnTo>
                  <a:pt x="1213" y="311"/>
                </a:lnTo>
                <a:lnTo>
                  <a:pt x="1144" y="311"/>
                </a:lnTo>
                <a:lnTo>
                  <a:pt x="1161" y="330"/>
                </a:lnTo>
                <a:lnTo>
                  <a:pt x="1144" y="355"/>
                </a:lnTo>
                <a:lnTo>
                  <a:pt x="1144" y="380"/>
                </a:lnTo>
                <a:lnTo>
                  <a:pt x="1144" y="405"/>
                </a:lnTo>
                <a:lnTo>
                  <a:pt x="1075" y="380"/>
                </a:lnTo>
                <a:lnTo>
                  <a:pt x="1056" y="380"/>
                </a:lnTo>
                <a:lnTo>
                  <a:pt x="1056" y="405"/>
                </a:lnTo>
                <a:lnTo>
                  <a:pt x="1117" y="424"/>
                </a:lnTo>
                <a:lnTo>
                  <a:pt x="1100" y="424"/>
                </a:lnTo>
                <a:lnTo>
                  <a:pt x="988" y="467"/>
                </a:lnTo>
                <a:lnTo>
                  <a:pt x="831" y="487"/>
                </a:lnTo>
                <a:lnTo>
                  <a:pt x="692" y="580"/>
                </a:lnTo>
                <a:lnTo>
                  <a:pt x="580" y="580"/>
                </a:lnTo>
                <a:lnTo>
                  <a:pt x="555" y="599"/>
                </a:lnTo>
                <a:lnTo>
                  <a:pt x="538" y="599"/>
                </a:lnTo>
                <a:lnTo>
                  <a:pt x="538" y="624"/>
                </a:lnTo>
                <a:lnTo>
                  <a:pt x="519" y="668"/>
                </a:lnTo>
                <a:lnTo>
                  <a:pt x="443" y="693"/>
                </a:lnTo>
                <a:lnTo>
                  <a:pt x="443" y="712"/>
                </a:lnTo>
                <a:lnTo>
                  <a:pt x="382" y="799"/>
                </a:lnTo>
                <a:lnTo>
                  <a:pt x="362" y="799"/>
                </a:lnTo>
                <a:lnTo>
                  <a:pt x="269" y="755"/>
                </a:lnTo>
                <a:lnTo>
                  <a:pt x="242" y="736"/>
                </a:lnTo>
                <a:lnTo>
                  <a:pt x="225" y="668"/>
                </a:lnTo>
                <a:lnTo>
                  <a:pt x="225" y="643"/>
                </a:lnTo>
                <a:lnTo>
                  <a:pt x="206" y="624"/>
                </a:lnTo>
                <a:lnTo>
                  <a:pt x="225" y="580"/>
                </a:lnTo>
                <a:lnTo>
                  <a:pt x="206" y="580"/>
                </a:lnTo>
                <a:lnTo>
                  <a:pt x="242" y="487"/>
                </a:lnTo>
                <a:lnTo>
                  <a:pt x="269" y="467"/>
                </a:lnTo>
                <a:lnTo>
                  <a:pt x="311" y="467"/>
                </a:lnTo>
                <a:lnTo>
                  <a:pt x="330" y="443"/>
                </a:lnTo>
                <a:lnTo>
                  <a:pt x="330" y="424"/>
                </a:lnTo>
                <a:lnTo>
                  <a:pt x="269" y="443"/>
                </a:lnTo>
                <a:lnTo>
                  <a:pt x="225" y="443"/>
                </a:lnTo>
                <a:lnTo>
                  <a:pt x="269" y="405"/>
                </a:lnTo>
                <a:lnTo>
                  <a:pt x="362" y="405"/>
                </a:lnTo>
                <a:lnTo>
                  <a:pt x="311" y="380"/>
                </a:lnTo>
                <a:lnTo>
                  <a:pt x="311" y="355"/>
                </a:lnTo>
                <a:lnTo>
                  <a:pt x="286" y="380"/>
                </a:lnTo>
                <a:lnTo>
                  <a:pt x="242" y="355"/>
                </a:lnTo>
                <a:lnTo>
                  <a:pt x="269" y="355"/>
                </a:lnTo>
                <a:lnTo>
                  <a:pt x="269" y="330"/>
                </a:lnTo>
                <a:lnTo>
                  <a:pt x="286" y="311"/>
                </a:lnTo>
                <a:lnTo>
                  <a:pt x="286" y="267"/>
                </a:lnTo>
                <a:lnTo>
                  <a:pt x="269" y="248"/>
                </a:lnTo>
                <a:lnTo>
                  <a:pt x="286" y="223"/>
                </a:lnTo>
                <a:lnTo>
                  <a:pt x="206" y="223"/>
                </a:lnTo>
                <a:lnTo>
                  <a:pt x="42" y="223"/>
                </a:lnTo>
                <a:lnTo>
                  <a:pt x="0" y="199"/>
                </a:lnTo>
                <a:lnTo>
                  <a:pt x="42" y="174"/>
                </a:lnTo>
                <a:lnTo>
                  <a:pt x="42" y="155"/>
                </a:lnTo>
                <a:lnTo>
                  <a:pt x="0" y="155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3" name="Freeform 375">
            <a:extLst>
              <a:ext uri="{FF2B5EF4-FFF2-40B4-BE49-F238E27FC236}">
                <a16:creationId xmlns:a16="http://schemas.microsoft.com/office/drawing/2014/main" id="{A795FB0F-ADF8-9D42-B1C2-20960ECBE6C9}"/>
              </a:ext>
            </a:extLst>
          </p:cNvPr>
          <p:cNvSpPr>
            <a:spLocks/>
          </p:cNvSpPr>
          <p:nvPr/>
        </p:nvSpPr>
        <p:spPr bwMode="auto">
          <a:xfrm>
            <a:off x="3720535" y="1196975"/>
            <a:ext cx="1301750" cy="782638"/>
          </a:xfrm>
          <a:custGeom>
            <a:avLst/>
            <a:gdLst>
              <a:gd name="T0" fmla="*/ 2147483647 w 1500"/>
              <a:gd name="T1" fmla="*/ 2147483647 h 799"/>
              <a:gd name="T2" fmla="*/ 2147483647 w 1500"/>
              <a:gd name="T3" fmla="*/ 2147483647 h 799"/>
              <a:gd name="T4" fmla="*/ 2147483647 w 1500"/>
              <a:gd name="T5" fmla="*/ 2147483647 h 799"/>
              <a:gd name="T6" fmla="*/ 2147483647 w 1500"/>
              <a:gd name="T7" fmla="*/ 2147483647 h 799"/>
              <a:gd name="T8" fmla="*/ 2147483647 w 1500"/>
              <a:gd name="T9" fmla="*/ 2147483647 h 799"/>
              <a:gd name="T10" fmla="*/ 2147483647 w 1500"/>
              <a:gd name="T11" fmla="*/ 0 h 799"/>
              <a:gd name="T12" fmla="*/ 2147483647 w 1500"/>
              <a:gd name="T13" fmla="*/ 2147483647 h 799"/>
              <a:gd name="T14" fmla="*/ 2147483647 w 1500"/>
              <a:gd name="T15" fmla="*/ 2147483647 h 799"/>
              <a:gd name="T16" fmla="*/ 2147483647 w 1500"/>
              <a:gd name="T17" fmla="*/ 2147483647 h 799"/>
              <a:gd name="T18" fmla="*/ 2147483647 w 1500"/>
              <a:gd name="T19" fmla="*/ 2147483647 h 799"/>
              <a:gd name="T20" fmla="*/ 2147483647 w 1500"/>
              <a:gd name="T21" fmla="*/ 2147483647 h 799"/>
              <a:gd name="T22" fmla="*/ 2147483647 w 1500"/>
              <a:gd name="T23" fmla="*/ 2147483647 h 799"/>
              <a:gd name="T24" fmla="*/ 2147483647 w 1500"/>
              <a:gd name="T25" fmla="*/ 2147483647 h 799"/>
              <a:gd name="T26" fmla="*/ 2147483647 w 1500"/>
              <a:gd name="T27" fmla="*/ 2147483647 h 799"/>
              <a:gd name="T28" fmla="*/ 2147483647 w 1500"/>
              <a:gd name="T29" fmla="*/ 2147483647 h 799"/>
              <a:gd name="T30" fmla="*/ 2147483647 w 1500"/>
              <a:gd name="T31" fmla="*/ 2147483647 h 799"/>
              <a:gd name="T32" fmla="*/ 2147483647 w 1500"/>
              <a:gd name="T33" fmla="*/ 2147483647 h 799"/>
              <a:gd name="T34" fmla="*/ 2147483647 w 1500"/>
              <a:gd name="T35" fmla="*/ 2147483647 h 799"/>
              <a:gd name="T36" fmla="*/ 2147483647 w 1500"/>
              <a:gd name="T37" fmla="*/ 2147483647 h 799"/>
              <a:gd name="T38" fmla="*/ 2147483647 w 1500"/>
              <a:gd name="T39" fmla="*/ 2147483647 h 799"/>
              <a:gd name="T40" fmla="*/ 2147483647 w 1500"/>
              <a:gd name="T41" fmla="*/ 2147483647 h 799"/>
              <a:gd name="T42" fmla="*/ 2147483647 w 1500"/>
              <a:gd name="T43" fmla="*/ 2147483647 h 799"/>
              <a:gd name="T44" fmla="*/ 2147483647 w 1500"/>
              <a:gd name="T45" fmla="*/ 2147483647 h 799"/>
              <a:gd name="T46" fmla="*/ 2147483647 w 1500"/>
              <a:gd name="T47" fmla="*/ 2147483647 h 799"/>
              <a:gd name="T48" fmla="*/ 2147483647 w 1500"/>
              <a:gd name="T49" fmla="*/ 2147483647 h 799"/>
              <a:gd name="T50" fmla="*/ 2147483647 w 1500"/>
              <a:gd name="T51" fmla="*/ 2147483647 h 799"/>
              <a:gd name="T52" fmla="*/ 2147483647 w 1500"/>
              <a:gd name="T53" fmla="*/ 2147483647 h 799"/>
              <a:gd name="T54" fmla="*/ 2147483647 w 1500"/>
              <a:gd name="T55" fmla="*/ 2147483647 h 799"/>
              <a:gd name="T56" fmla="*/ 2147483647 w 1500"/>
              <a:gd name="T57" fmla="*/ 2147483647 h 799"/>
              <a:gd name="T58" fmla="*/ 2147483647 w 1500"/>
              <a:gd name="T59" fmla="*/ 2147483647 h 799"/>
              <a:gd name="T60" fmla="*/ 2147483647 w 1500"/>
              <a:gd name="T61" fmla="*/ 2147483647 h 799"/>
              <a:gd name="T62" fmla="*/ 2147483647 w 1500"/>
              <a:gd name="T63" fmla="*/ 2147483647 h 799"/>
              <a:gd name="T64" fmla="*/ 2147483647 w 1500"/>
              <a:gd name="T65" fmla="*/ 2147483647 h 799"/>
              <a:gd name="T66" fmla="*/ 2147483647 w 1500"/>
              <a:gd name="T67" fmla="*/ 2147483647 h 799"/>
              <a:gd name="T68" fmla="*/ 2147483647 w 1500"/>
              <a:gd name="T69" fmla="*/ 2147483647 h 799"/>
              <a:gd name="T70" fmla="*/ 2147483647 w 1500"/>
              <a:gd name="T71" fmla="*/ 2147483647 h 799"/>
              <a:gd name="T72" fmla="*/ 2147483647 w 1500"/>
              <a:gd name="T73" fmla="*/ 2147483647 h 799"/>
              <a:gd name="T74" fmla="*/ 2147483647 w 1500"/>
              <a:gd name="T75" fmla="*/ 2147483647 h 799"/>
              <a:gd name="T76" fmla="*/ 2147483647 w 1500"/>
              <a:gd name="T77" fmla="*/ 2147483647 h 799"/>
              <a:gd name="T78" fmla="*/ 0 w 1500"/>
              <a:gd name="T79" fmla="*/ 2147483647 h 799"/>
              <a:gd name="T80" fmla="*/ 2147483647 w 1500"/>
              <a:gd name="T81" fmla="*/ 2147483647 h 7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00"/>
              <a:gd name="T124" fmla="*/ 0 h 799"/>
              <a:gd name="T125" fmla="*/ 1500 w 1500"/>
              <a:gd name="T126" fmla="*/ 799 h 7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00" h="799">
                <a:moveTo>
                  <a:pt x="0" y="155"/>
                </a:moveTo>
                <a:lnTo>
                  <a:pt x="17" y="138"/>
                </a:lnTo>
                <a:lnTo>
                  <a:pt x="206" y="138"/>
                </a:lnTo>
                <a:lnTo>
                  <a:pt x="242" y="111"/>
                </a:lnTo>
                <a:lnTo>
                  <a:pt x="242" y="94"/>
                </a:lnTo>
                <a:lnTo>
                  <a:pt x="174" y="94"/>
                </a:lnTo>
                <a:lnTo>
                  <a:pt x="311" y="61"/>
                </a:lnTo>
                <a:lnTo>
                  <a:pt x="382" y="61"/>
                </a:lnTo>
                <a:lnTo>
                  <a:pt x="362" y="42"/>
                </a:lnTo>
                <a:lnTo>
                  <a:pt x="599" y="42"/>
                </a:lnTo>
                <a:lnTo>
                  <a:pt x="807" y="25"/>
                </a:lnTo>
                <a:lnTo>
                  <a:pt x="1161" y="0"/>
                </a:lnTo>
                <a:lnTo>
                  <a:pt x="1325" y="25"/>
                </a:lnTo>
                <a:lnTo>
                  <a:pt x="1274" y="42"/>
                </a:lnTo>
                <a:lnTo>
                  <a:pt x="1386" y="42"/>
                </a:lnTo>
                <a:lnTo>
                  <a:pt x="1500" y="61"/>
                </a:lnTo>
                <a:lnTo>
                  <a:pt x="1386" y="94"/>
                </a:lnTo>
                <a:lnTo>
                  <a:pt x="1293" y="138"/>
                </a:lnTo>
                <a:lnTo>
                  <a:pt x="1293" y="155"/>
                </a:lnTo>
                <a:lnTo>
                  <a:pt x="1274" y="155"/>
                </a:lnTo>
                <a:lnTo>
                  <a:pt x="1293" y="174"/>
                </a:lnTo>
                <a:lnTo>
                  <a:pt x="1293" y="199"/>
                </a:lnTo>
                <a:lnTo>
                  <a:pt x="1213" y="199"/>
                </a:lnTo>
                <a:lnTo>
                  <a:pt x="1213" y="223"/>
                </a:lnTo>
                <a:lnTo>
                  <a:pt x="1256" y="223"/>
                </a:lnTo>
                <a:lnTo>
                  <a:pt x="1230" y="267"/>
                </a:lnTo>
                <a:lnTo>
                  <a:pt x="1256" y="267"/>
                </a:lnTo>
                <a:lnTo>
                  <a:pt x="1230" y="286"/>
                </a:lnTo>
                <a:lnTo>
                  <a:pt x="1213" y="311"/>
                </a:lnTo>
                <a:lnTo>
                  <a:pt x="1144" y="311"/>
                </a:lnTo>
                <a:lnTo>
                  <a:pt x="1161" y="330"/>
                </a:lnTo>
                <a:lnTo>
                  <a:pt x="1144" y="355"/>
                </a:lnTo>
                <a:lnTo>
                  <a:pt x="1144" y="380"/>
                </a:lnTo>
                <a:lnTo>
                  <a:pt x="1144" y="405"/>
                </a:lnTo>
                <a:lnTo>
                  <a:pt x="1075" y="380"/>
                </a:lnTo>
                <a:lnTo>
                  <a:pt x="1056" y="380"/>
                </a:lnTo>
                <a:lnTo>
                  <a:pt x="1056" y="405"/>
                </a:lnTo>
                <a:lnTo>
                  <a:pt x="1117" y="424"/>
                </a:lnTo>
                <a:lnTo>
                  <a:pt x="1100" y="424"/>
                </a:lnTo>
                <a:lnTo>
                  <a:pt x="988" y="467"/>
                </a:lnTo>
                <a:lnTo>
                  <a:pt x="831" y="487"/>
                </a:lnTo>
                <a:lnTo>
                  <a:pt x="692" y="580"/>
                </a:lnTo>
                <a:lnTo>
                  <a:pt x="580" y="580"/>
                </a:lnTo>
                <a:lnTo>
                  <a:pt x="555" y="599"/>
                </a:lnTo>
                <a:lnTo>
                  <a:pt x="538" y="599"/>
                </a:lnTo>
                <a:lnTo>
                  <a:pt x="538" y="624"/>
                </a:lnTo>
                <a:lnTo>
                  <a:pt x="519" y="668"/>
                </a:lnTo>
                <a:lnTo>
                  <a:pt x="443" y="693"/>
                </a:lnTo>
                <a:lnTo>
                  <a:pt x="443" y="712"/>
                </a:lnTo>
                <a:lnTo>
                  <a:pt x="382" y="799"/>
                </a:lnTo>
                <a:lnTo>
                  <a:pt x="362" y="799"/>
                </a:lnTo>
                <a:lnTo>
                  <a:pt x="269" y="755"/>
                </a:lnTo>
                <a:lnTo>
                  <a:pt x="242" y="736"/>
                </a:lnTo>
                <a:lnTo>
                  <a:pt x="225" y="668"/>
                </a:lnTo>
                <a:lnTo>
                  <a:pt x="225" y="643"/>
                </a:lnTo>
                <a:lnTo>
                  <a:pt x="206" y="624"/>
                </a:lnTo>
                <a:lnTo>
                  <a:pt x="225" y="580"/>
                </a:lnTo>
                <a:lnTo>
                  <a:pt x="206" y="580"/>
                </a:lnTo>
                <a:lnTo>
                  <a:pt x="242" y="487"/>
                </a:lnTo>
                <a:lnTo>
                  <a:pt x="269" y="467"/>
                </a:lnTo>
                <a:lnTo>
                  <a:pt x="311" y="467"/>
                </a:lnTo>
                <a:lnTo>
                  <a:pt x="330" y="443"/>
                </a:lnTo>
                <a:lnTo>
                  <a:pt x="330" y="424"/>
                </a:lnTo>
                <a:lnTo>
                  <a:pt x="269" y="443"/>
                </a:lnTo>
                <a:lnTo>
                  <a:pt x="225" y="443"/>
                </a:lnTo>
                <a:lnTo>
                  <a:pt x="269" y="405"/>
                </a:lnTo>
                <a:lnTo>
                  <a:pt x="362" y="405"/>
                </a:lnTo>
                <a:lnTo>
                  <a:pt x="311" y="380"/>
                </a:lnTo>
                <a:lnTo>
                  <a:pt x="311" y="355"/>
                </a:lnTo>
                <a:lnTo>
                  <a:pt x="286" y="380"/>
                </a:lnTo>
                <a:lnTo>
                  <a:pt x="242" y="355"/>
                </a:lnTo>
                <a:lnTo>
                  <a:pt x="269" y="355"/>
                </a:lnTo>
                <a:lnTo>
                  <a:pt x="269" y="330"/>
                </a:lnTo>
                <a:lnTo>
                  <a:pt x="286" y="311"/>
                </a:lnTo>
                <a:lnTo>
                  <a:pt x="286" y="267"/>
                </a:lnTo>
                <a:lnTo>
                  <a:pt x="269" y="248"/>
                </a:lnTo>
                <a:lnTo>
                  <a:pt x="286" y="223"/>
                </a:lnTo>
                <a:lnTo>
                  <a:pt x="206" y="223"/>
                </a:lnTo>
                <a:lnTo>
                  <a:pt x="42" y="223"/>
                </a:lnTo>
                <a:lnTo>
                  <a:pt x="0" y="199"/>
                </a:lnTo>
                <a:lnTo>
                  <a:pt x="42" y="174"/>
                </a:lnTo>
                <a:lnTo>
                  <a:pt x="42" y="155"/>
                </a:lnTo>
                <a:lnTo>
                  <a:pt x="0" y="155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4" name="Freeform 376">
            <a:extLst>
              <a:ext uri="{FF2B5EF4-FFF2-40B4-BE49-F238E27FC236}">
                <a16:creationId xmlns:a16="http://schemas.microsoft.com/office/drawing/2014/main" id="{3E24F68A-B624-0942-8EDD-33F1132BB541}"/>
              </a:ext>
            </a:extLst>
          </p:cNvPr>
          <p:cNvSpPr>
            <a:spLocks/>
          </p:cNvSpPr>
          <p:nvPr/>
        </p:nvSpPr>
        <p:spPr bwMode="auto">
          <a:xfrm>
            <a:off x="4593660" y="1746250"/>
            <a:ext cx="276225" cy="109538"/>
          </a:xfrm>
          <a:custGeom>
            <a:avLst/>
            <a:gdLst>
              <a:gd name="T0" fmla="*/ 0 w 318"/>
              <a:gd name="T1" fmla="*/ 2147483647 h 113"/>
              <a:gd name="T2" fmla="*/ 2147483647 w 318"/>
              <a:gd name="T3" fmla="*/ 0 h 113"/>
              <a:gd name="T4" fmla="*/ 2147483647 w 318"/>
              <a:gd name="T5" fmla="*/ 2147483647 h 113"/>
              <a:gd name="T6" fmla="*/ 2147483647 w 318"/>
              <a:gd name="T7" fmla="*/ 2147483647 h 113"/>
              <a:gd name="T8" fmla="*/ 2147483647 w 318"/>
              <a:gd name="T9" fmla="*/ 0 h 113"/>
              <a:gd name="T10" fmla="*/ 2147483647 w 318"/>
              <a:gd name="T11" fmla="*/ 2147483647 h 113"/>
              <a:gd name="T12" fmla="*/ 2147483647 w 318"/>
              <a:gd name="T13" fmla="*/ 2147483647 h 113"/>
              <a:gd name="T14" fmla="*/ 2147483647 w 318"/>
              <a:gd name="T15" fmla="*/ 0 h 113"/>
              <a:gd name="T16" fmla="*/ 2147483647 w 318"/>
              <a:gd name="T17" fmla="*/ 0 h 113"/>
              <a:gd name="T18" fmla="*/ 2147483647 w 318"/>
              <a:gd name="T19" fmla="*/ 2147483647 h 113"/>
              <a:gd name="T20" fmla="*/ 2147483647 w 318"/>
              <a:gd name="T21" fmla="*/ 2147483647 h 113"/>
              <a:gd name="T22" fmla="*/ 2147483647 w 318"/>
              <a:gd name="T23" fmla="*/ 2147483647 h 113"/>
              <a:gd name="T24" fmla="*/ 2147483647 w 318"/>
              <a:gd name="T25" fmla="*/ 2147483647 h 113"/>
              <a:gd name="T26" fmla="*/ 2147483647 w 318"/>
              <a:gd name="T27" fmla="*/ 2147483647 h 113"/>
              <a:gd name="T28" fmla="*/ 2147483647 w 318"/>
              <a:gd name="T29" fmla="*/ 2147483647 h 113"/>
              <a:gd name="T30" fmla="*/ 2147483647 w 318"/>
              <a:gd name="T31" fmla="*/ 2147483647 h 113"/>
              <a:gd name="T32" fmla="*/ 0 w 318"/>
              <a:gd name="T33" fmla="*/ 2147483647 h 113"/>
              <a:gd name="T34" fmla="*/ 2147483647 w 318"/>
              <a:gd name="T35" fmla="*/ 2147483647 h 113"/>
              <a:gd name="T36" fmla="*/ 0 w 318"/>
              <a:gd name="T37" fmla="*/ 2147483647 h 1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8"/>
              <a:gd name="T58" fmla="*/ 0 h 113"/>
              <a:gd name="T59" fmla="*/ 318 w 318"/>
              <a:gd name="T60" fmla="*/ 113 h 1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8" h="113">
                <a:moveTo>
                  <a:pt x="0" y="25"/>
                </a:moveTo>
                <a:lnTo>
                  <a:pt x="49" y="0"/>
                </a:lnTo>
                <a:lnTo>
                  <a:pt x="93" y="25"/>
                </a:lnTo>
                <a:lnTo>
                  <a:pt x="93" y="42"/>
                </a:lnTo>
                <a:lnTo>
                  <a:pt x="137" y="0"/>
                </a:lnTo>
                <a:lnTo>
                  <a:pt x="137" y="25"/>
                </a:lnTo>
                <a:lnTo>
                  <a:pt x="206" y="25"/>
                </a:lnTo>
                <a:lnTo>
                  <a:pt x="247" y="0"/>
                </a:lnTo>
                <a:lnTo>
                  <a:pt x="286" y="0"/>
                </a:lnTo>
                <a:lnTo>
                  <a:pt x="286" y="25"/>
                </a:lnTo>
                <a:lnTo>
                  <a:pt x="318" y="25"/>
                </a:lnTo>
                <a:lnTo>
                  <a:pt x="286" y="42"/>
                </a:lnTo>
                <a:lnTo>
                  <a:pt x="267" y="69"/>
                </a:lnTo>
                <a:lnTo>
                  <a:pt x="137" y="113"/>
                </a:lnTo>
                <a:lnTo>
                  <a:pt x="17" y="86"/>
                </a:lnTo>
                <a:lnTo>
                  <a:pt x="68" y="69"/>
                </a:lnTo>
                <a:lnTo>
                  <a:pt x="0" y="69"/>
                </a:lnTo>
                <a:lnTo>
                  <a:pt x="68" y="42"/>
                </a:lnTo>
                <a:lnTo>
                  <a:pt x="0" y="25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5" name="Freeform 377">
            <a:extLst>
              <a:ext uri="{FF2B5EF4-FFF2-40B4-BE49-F238E27FC236}">
                <a16:creationId xmlns:a16="http://schemas.microsoft.com/office/drawing/2014/main" id="{D50504E5-8440-8E4E-9703-C19749BF2219}"/>
              </a:ext>
            </a:extLst>
          </p:cNvPr>
          <p:cNvSpPr>
            <a:spLocks/>
          </p:cNvSpPr>
          <p:nvPr/>
        </p:nvSpPr>
        <p:spPr bwMode="auto">
          <a:xfrm>
            <a:off x="4593660" y="1746250"/>
            <a:ext cx="276225" cy="109538"/>
          </a:xfrm>
          <a:custGeom>
            <a:avLst/>
            <a:gdLst>
              <a:gd name="T0" fmla="*/ 0 w 318"/>
              <a:gd name="T1" fmla="*/ 2147483647 h 113"/>
              <a:gd name="T2" fmla="*/ 2147483647 w 318"/>
              <a:gd name="T3" fmla="*/ 0 h 113"/>
              <a:gd name="T4" fmla="*/ 2147483647 w 318"/>
              <a:gd name="T5" fmla="*/ 2147483647 h 113"/>
              <a:gd name="T6" fmla="*/ 2147483647 w 318"/>
              <a:gd name="T7" fmla="*/ 2147483647 h 113"/>
              <a:gd name="T8" fmla="*/ 2147483647 w 318"/>
              <a:gd name="T9" fmla="*/ 0 h 113"/>
              <a:gd name="T10" fmla="*/ 2147483647 w 318"/>
              <a:gd name="T11" fmla="*/ 2147483647 h 113"/>
              <a:gd name="T12" fmla="*/ 2147483647 w 318"/>
              <a:gd name="T13" fmla="*/ 2147483647 h 113"/>
              <a:gd name="T14" fmla="*/ 2147483647 w 318"/>
              <a:gd name="T15" fmla="*/ 0 h 113"/>
              <a:gd name="T16" fmla="*/ 2147483647 w 318"/>
              <a:gd name="T17" fmla="*/ 0 h 113"/>
              <a:gd name="T18" fmla="*/ 2147483647 w 318"/>
              <a:gd name="T19" fmla="*/ 2147483647 h 113"/>
              <a:gd name="T20" fmla="*/ 2147483647 w 318"/>
              <a:gd name="T21" fmla="*/ 2147483647 h 113"/>
              <a:gd name="T22" fmla="*/ 2147483647 w 318"/>
              <a:gd name="T23" fmla="*/ 2147483647 h 113"/>
              <a:gd name="T24" fmla="*/ 2147483647 w 318"/>
              <a:gd name="T25" fmla="*/ 2147483647 h 113"/>
              <a:gd name="T26" fmla="*/ 2147483647 w 318"/>
              <a:gd name="T27" fmla="*/ 2147483647 h 113"/>
              <a:gd name="T28" fmla="*/ 2147483647 w 318"/>
              <a:gd name="T29" fmla="*/ 2147483647 h 113"/>
              <a:gd name="T30" fmla="*/ 2147483647 w 318"/>
              <a:gd name="T31" fmla="*/ 2147483647 h 113"/>
              <a:gd name="T32" fmla="*/ 0 w 318"/>
              <a:gd name="T33" fmla="*/ 2147483647 h 113"/>
              <a:gd name="T34" fmla="*/ 2147483647 w 318"/>
              <a:gd name="T35" fmla="*/ 2147483647 h 113"/>
              <a:gd name="T36" fmla="*/ 0 w 318"/>
              <a:gd name="T37" fmla="*/ 2147483647 h 1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8"/>
              <a:gd name="T58" fmla="*/ 0 h 113"/>
              <a:gd name="T59" fmla="*/ 318 w 318"/>
              <a:gd name="T60" fmla="*/ 113 h 1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8" h="113">
                <a:moveTo>
                  <a:pt x="0" y="25"/>
                </a:moveTo>
                <a:lnTo>
                  <a:pt x="49" y="0"/>
                </a:lnTo>
                <a:lnTo>
                  <a:pt x="93" y="25"/>
                </a:lnTo>
                <a:lnTo>
                  <a:pt x="93" y="42"/>
                </a:lnTo>
                <a:lnTo>
                  <a:pt x="137" y="0"/>
                </a:lnTo>
                <a:lnTo>
                  <a:pt x="137" y="25"/>
                </a:lnTo>
                <a:lnTo>
                  <a:pt x="206" y="25"/>
                </a:lnTo>
                <a:lnTo>
                  <a:pt x="247" y="0"/>
                </a:lnTo>
                <a:lnTo>
                  <a:pt x="286" y="0"/>
                </a:lnTo>
                <a:lnTo>
                  <a:pt x="286" y="25"/>
                </a:lnTo>
                <a:lnTo>
                  <a:pt x="318" y="25"/>
                </a:lnTo>
                <a:lnTo>
                  <a:pt x="286" y="42"/>
                </a:lnTo>
                <a:lnTo>
                  <a:pt x="267" y="69"/>
                </a:lnTo>
                <a:lnTo>
                  <a:pt x="137" y="113"/>
                </a:lnTo>
                <a:lnTo>
                  <a:pt x="17" y="86"/>
                </a:lnTo>
                <a:lnTo>
                  <a:pt x="68" y="69"/>
                </a:lnTo>
                <a:lnTo>
                  <a:pt x="0" y="69"/>
                </a:lnTo>
                <a:lnTo>
                  <a:pt x="68" y="42"/>
                </a:lnTo>
                <a:lnTo>
                  <a:pt x="0" y="25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6" name="Freeform 378">
            <a:extLst>
              <a:ext uri="{FF2B5EF4-FFF2-40B4-BE49-F238E27FC236}">
                <a16:creationId xmlns:a16="http://schemas.microsoft.com/office/drawing/2014/main" id="{09224311-3718-EF48-A6F4-2A9A08BA1138}"/>
              </a:ext>
            </a:extLst>
          </p:cNvPr>
          <p:cNvSpPr>
            <a:spLocks/>
          </p:cNvSpPr>
          <p:nvPr/>
        </p:nvSpPr>
        <p:spPr bwMode="auto">
          <a:xfrm>
            <a:off x="6503423" y="4941888"/>
            <a:ext cx="231775" cy="544512"/>
          </a:xfrm>
          <a:custGeom>
            <a:avLst/>
            <a:gdLst>
              <a:gd name="T0" fmla="*/ 0 w 269"/>
              <a:gd name="T1" fmla="*/ 2147483647 h 555"/>
              <a:gd name="T2" fmla="*/ 2147483647 w 269"/>
              <a:gd name="T3" fmla="*/ 2147483647 h 555"/>
              <a:gd name="T4" fmla="*/ 2147483647 w 269"/>
              <a:gd name="T5" fmla="*/ 2147483647 h 555"/>
              <a:gd name="T6" fmla="*/ 2147483647 w 269"/>
              <a:gd name="T7" fmla="*/ 2147483647 h 555"/>
              <a:gd name="T8" fmla="*/ 2147483647 w 269"/>
              <a:gd name="T9" fmla="*/ 2147483647 h 555"/>
              <a:gd name="T10" fmla="*/ 2147483647 w 269"/>
              <a:gd name="T11" fmla="*/ 2147483647 h 555"/>
              <a:gd name="T12" fmla="*/ 2147483647 w 269"/>
              <a:gd name="T13" fmla="*/ 2147483647 h 555"/>
              <a:gd name="T14" fmla="*/ 2147483647 w 269"/>
              <a:gd name="T15" fmla="*/ 0 h 555"/>
              <a:gd name="T16" fmla="*/ 2147483647 w 269"/>
              <a:gd name="T17" fmla="*/ 2147483647 h 555"/>
              <a:gd name="T18" fmla="*/ 2147483647 w 269"/>
              <a:gd name="T19" fmla="*/ 2147483647 h 555"/>
              <a:gd name="T20" fmla="*/ 2147483647 w 269"/>
              <a:gd name="T21" fmla="*/ 2147483647 h 555"/>
              <a:gd name="T22" fmla="*/ 2147483647 w 269"/>
              <a:gd name="T23" fmla="*/ 2147483647 h 555"/>
              <a:gd name="T24" fmla="*/ 2147483647 w 269"/>
              <a:gd name="T25" fmla="*/ 2147483647 h 555"/>
              <a:gd name="T26" fmla="*/ 2147483647 w 269"/>
              <a:gd name="T27" fmla="*/ 2147483647 h 555"/>
              <a:gd name="T28" fmla="*/ 2147483647 w 269"/>
              <a:gd name="T29" fmla="*/ 2147483647 h 555"/>
              <a:gd name="T30" fmla="*/ 2147483647 w 269"/>
              <a:gd name="T31" fmla="*/ 2147483647 h 555"/>
              <a:gd name="T32" fmla="*/ 2147483647 w 269"/>
              <a:gd name="T33" fmla="*/ 2147483647 h 555"/>
              <a:gd name="T34" fmla="*/ 0 w 269"/>
              <a:gd name="T35" fmla="*/ 2147483647 h 555"/>
              <a:gd name="T36" fmla="*/ 0 w 269"/>
              <a:gd name="T37" fmla="*/ 2147483647 h 5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9"/>
              <a:gd name="T58" fmla="*/ 0 h 555"/>
              <a:gd name="T59" fmla="*/ 269 w 269"/>
              <a:gd name="T60" fmla="*/ 555 h 5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9" h="555">
                <a:moveTo>
                  <a:pt x="0" y="398"/>
                </a:moveTo>
                <a:lnTo>
                  <a:pt x="42" y="330"/>
                </a:lnTo>
                <a:lnTo>
                  <a:pt x="17" y="223"/>
                </a:lnTo>
                <a:lnTo>
                  <a:pt x="42" y="154"/>
                </a:lnTo>
                <a:lnTo>
                  <a:pt x="174" y="111"/>
                </a:lnTo>
                <a:lnTo>
                  <a:pt x="174" y="67"/>
                </a:lnTo>
                <a:lnTo>
                  <a:pt x="198" y="42"/>
                </a:lnTo>
                <a:lnTo>
                  <a:pt x="225" y="0"/>
                </a:lnTo>
                <a:lnTo>
                  <a:pt x="250" y="17"/>
                </a:lnTo>
                <a:lnTo>
                  <a:pt x="269" y="135"/>
                </a:lnTo>
                <a:lnTo>
                  <a:pt x="250" y="154"/>
                </a:lnTo>
                <a:lnTo>
                  <a:pt x="250" y="135"/>
                </a:lnTo>
                <a:lnTo>
                  <a:pt x="225" y="267"/>
                </a:lnTo>
                <a:lnTo>
                  <a:pt x="137" y="536"/>
                </a:lnTo>
                <a:lnTo>
                  <a:pt x="113" y="536"/>
                </a:lnTo>
                <a:lnTo>
                  <a:pt x="42" y="555"/>
                </a:lnTo>
                <a:lnTo>
                  <a:pt x="17" y="555"/>
                </a:lnTo>
                <a:lnTo>
                  <a:pt x="0" y="511"/>
                </a:lnTo>
                <a:lnTo>
                  <a:pt x="0" y="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357" name="Freeform 379">
            <a:extLst>
              <a:ext uri="{FF2B5EF4-FFF2-40B4-BE49-F238E27FC236}">
                <a16:creationId xmlns:a16="http://schemas.microsoft.com/office/drawing/2014/main" id="{40C99234-DBDB-774A-A57A-58517CB98B36}"/>
              </a:ext>
            </a:extLst>
          </p:cNvPr>
          <p:cNvSpPr>
            <a:spLocks/>
          </p:cNvSpPr>
          <p:nvPr/>
        </p:nvSpPr>
        <p:spPr bwMode="auto">
          <a:xfrm>
            <a:off x="6503423" y="4941888"/>
            <a:ext cx="231775" cy="544512"/>
          </a:xfrm>
          <a:custGeom>
            <a:avLst/>
            <a:gdLst>
              <a:gd name="T0" fmla="*/ 0 w 269"/>
              <a:gd name="T1" fmla="*/ 2147483647 h 555"/>
              <a:gd name="T2" fmla="*/ 2147483647 w 269"/>
              <a:gd name="T3" fmla="*/ 2147483647 h 555"/>
              <a:gd name="T4" fmla="*/ 2147483647 w 269"/>
              <a:gd name="T5" fmla="*/ 2147483647 h 555"/>
              <a:gd name="T6" fmla="*/ 2147483647 w 269"/>
              <a:gd name="T7" fmla="*/ 2147483647 h 555"/>
              <a:gd name="T8" fmla="*/ 2147483647 w 269"/>
              <a:gd name="T9" fmla="*/ 2147483647 h 555"/>
              <a:gd name="T10" fmla="*/ 2147483647 w 269"/>
              <a:gd name="T11" fmla="*/ 2147483647 h 555"/>
              <a:gd name="T12" fmla="*/ 2147483647 w 269"/>
              <a:gd name="T13" fmla="*/ 2147483647 h 555"/>
              <a:gd name="T14" fmla="*/ 2147483647 w 269"/>
              <a:gd name="T15" fmla="*/ 0 h 555"/>
              <a:gd name="T16" fmla="*/ 2147483647 w 269"/>
              <a:gd name="T17" fmla="*/ 2147483647 h 555"/>
              <a:gd name="T18" fmla="*/ 2147483647 w 269"/>
              <a:gd name="T19" fmla="*/ 2147483647 h 555"/>
              <a:gd name="T20" fmla="*/ 2147483647 w 269"/>
              <a:gd name="T21" fmla="*/ 2147483647 h 555"/>
              <a:gd name="T22" fmla="*/ 2147483647 w 269"/>
              <a:gd name="T23" fmla="*/ 2147483647 h 555"/>
              <a:gd name="T24" fmla="*/ 2147483647 w 269"/>
              <a:gd name="T25" fmla="*/ 2147483647 h 555"/>
              <a:gd name="T26" fmla="*/ 2147483647 w 269"/>
              <a:gd name="T27" fmla="*/ 2147483647 h 555"/>
              <a:gd name="T28" fmla="*/ 2147483647 w 269"/>
              <a:gd name="T29" fmla="*/ 2147483647 h 555"/>
              <a:gd name="T30" fmla="*/ 2147483647 w 269"/>
              <a:gd name="T31" fmla="*/ 2147483647 h 555"/>
              <a:gd name="T32" fmla="*/ 2147483647 w 269"/>
              <a:gd name="T33" fmla="*/ 2147483647 h 555"/>
              <a:gd name="T34" fmla="*/ 0 w 269"/>
              <a:gd name="T35" fmla="*/ 2147483647 h 555"/>
              <a:gd name="T36" fmla="*/ 0 w 269"/>
              <a:gd name="T37" fmla="*/ 2147483647 h 5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9"/>
              <a:gd name="T58" fmla="*/ 0 h 555"/>
              <a:gd name="T59" fmla="*/ 269 w 269"/>
              <a:gd name="T60" fmla="*/ 555 h 5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9" h="555">
                <a:moveTo>
                  <a:pt x="0" y="398"/>
                </a:moveTo>
                <a:lnTo>
                  <a:pt x="42" y="330"/>
                </a:lnTo>
                <a:lnTo>
                  <a:pt x="17" y="223"/>
                </a:lnTo>
                <a:lnTo>
                  <a:pt x="42" y="154"/>
                </a:lnTo>
                <a:lnTo>
                  <a:pt x="174" y="111"/>
                </a:lnTo>
                <a:lnTo>
                  <a:pt x="174" y="67"/>
                </a:lnTo>
                <a:lnTo>
                  <a:pt x="198" y="42"/>
                </a:lnTo>
                <a:lnTo>
                  <a:pt x="225" y="0"/>
                </a:lnTo>
                <a:lnTo>
                  <a:pt x="250" y="17"/>
                </a:lnTo>
                <a:lnTo>
                  <a:pt x="269" y="135"/>
                </a:lnTo>
                <a:lnTo>
                  <a:pt x="250" y="154"/>
                </a:lnTo>
                <a:lnTo>
                  <a:pt x="250" y="135"/>
                </a:lnTo>
                <a:lnTo>
                  <a:pt x="225" y="267"/>
                </a:lnTo>
                <a:lnTo>
                  <a:pt x="137" y="536"/>
                </a:lnTo>
                <a:lnTo>
                  <a:pt x="113" y="536"/>
                </a:lnTo>
                <a:lnTo>
                  <a:pt x="42" y="555"/>
                </a:lnTo>
                <a:lnTo>
                  <a:pt x="17" y="555"/>
                </a:lnTo>
                <a:lnTo>
                  <a:pt x="0" y="511"/>
                </a:lnTo>
                <a:lnTo>
                  <a:pt x="0" y="39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8" name="Freeform 380">
            <a:extLst>
              <a:ext uri="{FF2B5EF4-FFF2-40B4-BE49-F238E27FC236}">
                <a16:creationId xmlns:a16="http://schemas.microsoft.com/office/drawing/2014/main" id="{0D69DC78-C3E8-2447-92D7-0993984D9CF7}"/>
              </a:ext>
            </a:extLst>
          </p:cNvPr>
          <p:cNvSpPr>
            <a:spLocks/>
          </p:cNvSpPr>
          <p:nvPr/>
        </p:nvSpPr>
        <p:spPr bwMode="auto">
          <a:xfrm>
            <a:off x="7692460" y="4027488"/>
            <a:ext cx="74613" cy="150812"/>
          </a:xfrm>
          <a:custGeom>
            <a:avLst/>
            <a:gdLst>
              <a:gd name="T0" fmla="*/ 0 w 85"/>
              <a:gd name="T1" fmla="*/ 2147483647 h 155"/>
              <a:gd name="T2" fmla="*/ 2147483647 w 85"/>
              <a:gd name="T3" fmla="*/ 2147483647 h 155"/>
              <a:gd name="T4" fmla="*/ 2147483647 w 85"/>
              <a:gd name="T5" fmla="*/ 0 h 155"/>
              <a:gd name="T6" fmla="*/ 2147483647 w 85"/>
              <a:gd name="T7" fmla="*/ 2147483647 h 155"/>
              <a:gd name="T8" fmla="*/ 2147483647 w 85"/>
              <a:gd name="T9" fmla="*/ 2147483647 h 155"/>
              <a:gd name="T10" fmla="*/ 2147483647 w 85"/>
              <a:gd name="T11" fmla="*/ 2147483647 h 155"/>
              <a:gd name="T12" fmla="*/ 2147483647 w 85"/>
              <a:gd name="T13" fmla="*/ 2147483647 h 155"/>
              <a:gd name="T14" fmla="*/ 2147483647 w 85"/>
              <a:gd name="T15" fmla="*/ 2147483647 h 155"/>
              <a:gd name="T16" fmla="*/ 0 w 85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155"/>
              <a:gd name="T29" fmla="*/ 85 w 85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155">
                <a:moveTo>
                  <a:pt x="0" y="86"/>
                </a:moveTo>
                <a:lnTo>
                  <a:pt x="17" y="17"/>
                </a:lnTo>
                <a:lnTo>
                  <a:pt x="17" y="0"/>
                </a:lnTo>
                <a:lnTo>
                  <a:pt x="42" y="17"/>
                </a:lnTo>
                <a:lnTo>
                  <a:pt x="85" y="86"/>
                </a:lnTo>
                <a:lnTo>
                  <a:pt x="85" y="155"/>
                </a:lnTo>
                <a:lnTo>
                  <a:pt x="61" y="155"/>
                </a:lnTo>
                <a:lnTo>
                  <a:pt x="17" y="155"/>
                </a:lnTo>
                <a:lnTo>
                  <a:pt x="0" y="8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9" name="Freeform 381">
            <a:extLst>
              <a:ext uri="{FF2B5EF4-FFF2-40B4-BE49-F238E27FC236}">
                <a16:creationId xmlns:a16="http://schemas.microsoft.com/office/drawing/2014/main" id="{BD6567EA-3269-6643-B6C2-285B780B598E}"/>
              </a:ext>
            </a:extLst>
          </p:cNvPr>
          <p:cNvSpPr>
            <a:spLocks/>
          </p:cNvSpPr>
          <p:nvPr/>
        </p:nvSpPr>
        <p:spPr bwMode="auto">
          <a:xfrm>
            <a:off x="7692460" y="4027488"/>
            <a:ext cx="74613" cy="150812"/>
          </a:xfrm>
          <a:custGeom>
            <a:avLst/>
            <a:gdLst>
              <a:gd name="T0" fmla="*/ 0 w 85"/>
              <a:gd name="T1" fmla="*/ 2147483647 h 155"/>
              <a:gd name="T2" fmla="*/ 2147483647 w 85"/>
              <a:gd name="T3" fmla="*/ 2147483647 h 155"/>
              <a:gd name="T4" fmla="*/ 2147483647 w 85"/>
              <a:gd name="T5" fmla="*/ 0 h 155"/>
              <a:gd name="T6" fmla="*/ 2147483647 w 85"/>
              <a:gd name="T7" fmla="*/ 2147483647 h 155"/>
              <a:gd name="T8" fmla="*/ 2147483647 w 85"/>
              <a:gd name="T9" fmla="*/ 2147483647 h 155"/>
              <a:gd name="T10" fmla="*/ 2147483647 w 85"/>
              <a:gd name="T11" fmla="*/ 2147483647 h 155"/>
              <a:gd name="T12" fmla="*/ 2147483647 w 85"/>
              <a:gd name="T13" fmla="*/ 2147483647 h 155"/>
              <a:gd name="T14" fmla="*/ 2147483647 w 85"/>
              <a:gd name="T15" fmla="*/ 2147483647 h 155"/>
              <a:gd name="T16" fmla="*/ 0 w 85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155"/>
              <a:gd name="T29" fmla="*/ 85 w 85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155">
                <a:moveTo>
                  <a:pt x="0" y="86"/>
                </a:moveTo>
                <a:lnTo>
                  <a:pt x="17" y="17"/>
                </a:lnTo>
                <a:lnTo>
                  <a:pt x="17" y="0"/>
                </a:lnTo>
                <a:lnTo>
                  <a:pt x="42" y="17"/>
                </a:lnTo>
                <a:lnTo>
                  <a:pt x="85" y="86"/>
                </a:lnTo>
                <a:lnTo>
                  <a:pt x="85" y="155"/>
                </a:lnTo>
                <a:lnTo>
                  <a:pt x="61" y="155"/>
                </a:lnTo>
                <a:lnTo>
                  <a:pt x="17" y="155"/>
                </a:lnTo>
                <a:lnTo>
                  <a:pt x="0" y="8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0" name="Freeform 382">
            <a:extLst>
              <a:ext uri="{FF2B5EF4-FFF2-40B4-BE49-F238E27FC236}">
                <a16:creationId xmlns:a16="http://schemas.microsoft.com/office/drawing/2014/main" id="{1C670593-7CD4-6540-9DA7-6E0790F9B233}"/>
              </a:ext>
            </a:extLst>
          </p:cNvPr>
          <p:cNvSpPr>
            <a:spLocks/>
          </p:cNvSpPr>
          <p:nvPr/>
        </p:nvSpPr>
        <p:spPr bwMode="auto">
          <a:xfrm>
            <a:off x="8586223" y="3609975"/>
            <a:ext cx="74612" cy="57150"/>
          </a:xfrm>
          <a:custGeom>
            <a:avLst/>
            <a:gdLst>
              <a:gd name="T0" fmla="*/ 0 w 86"/>
              <a:gd name="T1" fmla="*/ 2147483647 h 61"/>
              <a:gd name="T2" fmla="*/ 2147483647 w 86"/>
              <a:gd name="T3" fmla="*/ 0 h 61"/>
              <a:gd name="T4" fmla="*/ 2147483647 w 86"/>
              <a:gd name="T5" fmla="*/ 0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0 w 86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61"/>
              <a:gd name="T23" fmla="*/ 86 w 86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61">
                <a:moveTo>
                  <a:pt x="0" y="17"/>
                </a:moveTo>
                <a:lnTo>
                  <a:pt x="47" y="0"/>
                </a:lnTo>
                <a:lnTo>
                  <a:pt x="86" y="0"/>
                </a:lnTo>
                <a:lnTo>
                  <a:pt x="86" y="42"/>
                </a:lnTo>
                <a:lnTo>
                  <a:pt x="47" y="61"/>
                </a:lnTo>
                <a:lnTo>
                  <a:pt x="17" y="61"/>
                </a:lnTo>
                <a:lnTo>
                  <a:pt x="0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1" name="Freeform 383">
            <a:extLst>
              <a:ext uri="{FF2B5EF4-FFF2-40B4-BE49-F238E27FC236}">
                <a16:creationId xmlns:a16="http://schemas.microsoft.com/office/drawing/2014/main" id="{B6175361-3139-5D4A-AA5C-C5BB8D93CAE4}"/>
              </a:ext>
            </a:extLst>
          </p:cNvPr>
          <p:cNvSpPr>
            <a:spLocks/>
          </p:cNvSpPr>
          <p:nvPr/>
        </p:nvSpPr>
        <p:spPr bwMode="auto">
          <a:xfrm>
            <a:off x="8586223" y="3609975"/>
            <a:ext cx="74612" cy="57150"/>
          </a:xfrm>
          <a:custGeom>
            <a:avLst/>
            <a:gdLst>
              <a:gd name="T0" fmla="*/ 0 w 86"/>
              <a:gd name="T1" fmla="*/ 2147483647 h 61"/>
              <a:gd name="T2" fmla="*/ 2147483647 w 86"/>
              <a:gd name="T3" fmla="*/ 0 h 61"/>
              <a:gd name="T4" fmla="*/ 2147483647 w 86"/>
              <a:gd name="T5" fmla="*/ 0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0 w 86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61"/>
              <a:gd name="T23" fmla="*/ 86 w 86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61">
                <a:moveTo>
                  <a:pt x="0" y="17"/>
                </a:moveTo>
                <a:lnTo>
                  <a:pt x="47" y="0"/>
                </a:lnTo>
                <a:lnTo>
                  <a:pt x="86" y="0"/>
                </a:lnTo>
                <a:lnTo>
                  <a:pt x="86" y="42"/>
                </a:lnTo>
                <a:lnTo>
                  <a:pt x="47" y="61"/>
                </a:lnTo>
                <a:lnTo>
                  <a:pt x="17" y="61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2" name="Freeform 384">
            <a:extLst>
              <a:ext uri="{FF2B5EF4-FFF2-40B4-BE49-F238E27FC236}">
                <a16:creationId xmlns:a16="http://schemas.microsoft.com/office/drawing/2014/main" id="{42A12285-D7E2-7640-B083-F36965947B72}"/>
              </a:ext>
            </a:extLst>
          </p:cNvPr>
          <p:cNvSpPr>
            <a:spLocks/>
          </p:cNvSpPr>
          <p:nvPr/>
        </p:nvSpPr>
        <p:spPr bwMode="auto">
          <a:xfrm>
            <a:off x="8935473" y="3386138"/>
            <a:ext cx="39687" cy="128587"/>
          </a:xfrm>
          <a:custGeom>
            <a:avLst/>
            <a:gdLst>
              <a:gd name="T0" fmla="*/ 0 w 48"/>
              <a:gd name="T1" fmla="*/ 2147483647 h 130"/>
              <a:gd name="T2" fmla="*/ 2147483647 w 48"/>
              <a:gd name="T3" fmla="*/ 2147483647 h 130"/>
              <a:gd name="T4" fmla="*/ 2147483647 w 48"/>
              <a:gd name="T5" fmla="*/ 0 h 130"/>
              <a:gd name="T6" fmla="*/ 2147483647 w 48"/>
              <a:gd name="T7" fmla="*/ 2147483647 h 130"/>
              <a:gd name="T8" fmla="*/ 2147483647 w 48"/>
              <a:gd name="T9" fmla="*/ 2147483647 h 130"/>
              <a:gd name="T10" fmla="*/ 0 w 48"/>
              <a:gd name="T11" fmla="*/ 2147483647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130"/>
              <a:gd name="T20" fmla="*/ 48 w 48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130">
                <a:moveTo>
                  <a:pt x="0" y="67"/>
                </a:moveTo>
                <a:lnTo>
                  <a:pt x="27" y="17"/>
                </a:lnTo>
                <a:lnTo>
                  <a:pt x="48" y="0"/>
                </a:lnTo>
                <a:lnTo>
                  <a:pt x="48" y="130"/>
                </a:lnTo>
                <a:lnTo>
                  <a:pt x="27" y="111"/>
                </a:lnTo>
                <a:lnTo>
                  <a:pt x="0" y="6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3" name="Freeform 385">
            <a:extLst>
              <a:ext uri="{FF2B5EF4-FFF2-40B4-BE49-F238E27FC236}">
                <a16:creationId xmlns:a16="http://schemas.microsoft.com/office/drawing/2014/main" id="{EBB6BEE1-037B-994E-B9EA-D4C71E4017EE}"/>
              </a:ext>
            </a:extLst>
          </p:cNvPr>
          <p:cNvSpPr>
            <a:spLocks/>
          </p:cNvSpPr>
          <p:nvPr/>
        </p:nvSpPr>
        <p:spPr bwMode="auto">
          <a:xfrm>
            <a:off x="8935473" y="3386138"/>
            <a:ext cx="39687" cy="128587"/>
          </a:xfrm>
          <a:custGeom>
            <a:avLst/>
            <a:gdLst>
              <a:gd name="T0" fmla="*/ 0 w 48"/>
              <a:gd name="T1" fmla="*/ 2147483647 h 130"/>
              <a:gd name="T2" fmla="*/ 2147483647 w 48"/>
              <a:gd name="T3" fmla="*/ 2147483647 h 130"/>
              <a:gd name="T4" fmla="*/ 2147483647 w 48"/>
              <a:gd name="T5" fmla="*/ 0 h 130"/>
              <a:gd name="T6" fmla="*/ 2147483647 w 48"/>
              <a:gd name="T7" fmla="*/ 2147483647 h 130"/>
              <a:gd name="T8" fmla="*/ 2147483647 w 48"/>
              <a:gd name="T9" fmla="*/ 2147483647 h 130"/>
              <a:gd name="T10" fmla="*/ 0 w 48"/>
              <a:gd name="T11" fmla="*/ 2147483647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130"/>
              <a:gd name="T20" fmla="*/ 48 w 48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130">
                <a:moveTo>
                  <a:pt x="0" y="67"/>
                </a:moveTo>
                <a:lnTo>
                  <a:pt x="27" y="17"/>
                </a:lnTo>
                <a:lnTo>
                  <a:pt x="48" y="0"/>
                </a:lnTo>
                <a:lnTo>
                  <a:pt x="48" y="130"/>
                </a:lnTo>
                <a:lnTo>
                  <a:pt x="27" y="111"/>
                </a:lnTo>
                <a:lnTo>
                  <a:pt x="0" y="67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4" name="Freeform 386">
            <a:extLst>
              <a:ext uri="{FF2B5EF4-FFF2-40B4-BE49-F238E27FC236}">
                <a16:creationId xmlns:a16="http://schemas.microsoft.com/office/drawing/2014/main" id="{6F03D388-E992-7B4E-B592-6F688F68C42C}"/>
              </a:ext>
            </a:extLst>
          </p:cNvPr>
          <p:cNvSpPr>
            <a:spLocks/>
          </p:cNvSpPr>
          <p:nvPr/>
        </p:nvSpPr>
        <p:spPr bwMode="auto">
          <a:xfrm>
            <a:off x="9135498" y="3036888"/>
            <a:ext cx="68262" cy="115887"/>
          </a:xfrm>
          <a:custGeom>
            <a:avLst/>
            <a:gdLst>
              <a:gd name="T0" fmla="*/ 0 w 80"/>
              <a:gd name="T1" fmla="*/ 2147483647 h 119"/>
              <a:gd name="T2" fmla="*/ 2147483647 w 80"/>
              <a:gd name="T3" fmla="*/ 0 h 119"/>
              <a:gd name="T4" fmla="*/ 2147483647 w 80"/>
              <a:gd name="T5" fmla="*/ 0 h 119"/>
              <a:gd name="T6" fmla="*/ 2147483647 w 80"/>
              <a:gd name="T7" fmla="*/ 2147483647 h 119"/>
              <a:gd name="T8" fmla="*/ 2147483647 w 80"/>
              <a:gd name="T9" fmla="*/ 2147483647 h 119"/>
              <a:gd name="T10" fmla="*/ 2147483647 w 80"/>
              <a:gd name="T11" fmla="*/ 2147483647 h 119"/>
              <a:gd name="T12" fmla="*/ 2147483647 w 80"/>
              <a:gd name="T13" fmla="*/ 2147483647 h 119"/>
              <a:gd name="T14" fmla="*/ 2147483647 w 80"/>
              <a:gd name="T15" fmla="*/ 2147483647 h 119"/>
              <a:gd name="T16" fmla="*/ 2147483647 w 80"/>
              <a:gd name="T17" fmla="*/ 2147483647 h 119"/>
              <a:gd name="T18" fmla="*/ 2147483647 w 80"/>
              <a:gd name="T19" fmla="*/ 2147483647 h 119"/>
              <a:gd name="T20" fmla="*/ 0 w 80"/>
              <a:gd name="T21" fmla="*/ 2147483647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119"/>
              <a:gd name="T35" fmla="*/ 80 w 80"/>
              <a:gd name="T36" fmla="*/ 119 h 1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119">
                <a:moveTo>
                  <a:pt x="0" y="25"/>
                </a:moveTo>
                <a:lnTo>
                  <a:pt x="17" y="0"/>
                </a:lnTo>
                <a:lnTo>
                  <a:pt x="61" y="0"/>
                </a:lnTo>
                <a:lnTo>
                  <a:pt x="80" y="42"/>
                </a:lnTo>
                <a:lnTo>
                  <a:pt x="80" y="86"/>
                </a:lnTo>
                <a:lnTo>
                  <a:pt x="61" y="119"/>
                </a:lnTo>
                <a:lnTo>
                  <a:pt x="42" y="119"/>
                </a:lnTo>
                <a:lnTo>
                  <a:pt x="42" y="42"/>
                </a:lnTo>
                <a:lnTo>
                  <a:pt x="17" y="25"/>
                </a:lnTo>
                <a:lnTo>
                  <a:pt x="17" y="42"/>
                </a:lnTo>
                <a:lnTo>
                  <a:pt x="0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5" name="Freeform 387">
            <a:extLst>
              <a:ext uri="{FF2B5EF4-FFF2-40B4-BE49-F238E27FC236}">
                <a16:creationId xmlns:a16="http://schemas.microsoft.com/office/drawing/2014/main" id="{B232311E-DA1D-2B49-AB61-21E764C79D88}"/>
              </a:ext>
            </a:extLst>
          </p:cNvPr>
          <p:cNvSpPr>
            <a:spLocks/>
          </p:cNvSpPr>
          <p:nvPr/>
        </p:nvSpPr>
        <p:spPr bwMode="auto">
          <a:xfrm>
            <a:off x="9135498" y="3036888"/>
            <a:ext cx="68262" cy="115887"/>
          </a:xfrm>
          <a:custGeom>
            <a:avLst/>
            <a:gdLst>
              <a:gd name="T0" fmla="*/ 0 w 80"/>
              <a:gd name="T1" fmla="*/ 2147483647 h 119"/>
              <a:gd name="T2" fmla="*/ 2147483647 w 80"/>
              <a:gd name="T3" fmla="*/ 0 h 119"/>
              <a:gd name="T4" fmla="*/ 2147483647 w 80"/>
              <a:gd name="T5" fmla="*/ 0 h 119"/>
              <a:gd name="T6" fmla="*/ 2147483647 w 80"/>
              <a:gd name="T7" fmla="*/ 2147483647 h 119"/>
              <a:gd name="T8" fmla="*/ 2147483647 w 80"/>
              <a:gd name="T9" fmla="*/ 2147483647 h 119"/>
              <a:gd name="T10" fmla="*/ 2147483647 w 80"/>
              <a:gd name="T11" fmla="*/ 2147483647 h 119"/>
              <a:gd name="T12" fmla="*/ 2147483647 w 80"/>
              <a:gd name="T13" fmla="*/ 2147483647 h 119"/>
              <a:gd name="T14" fmla="*/ 2147483647 w 80"/>
              <a:gd name="T15" fmla="*/ 2147483647 h 119"/>
              <a:gd name="T16" fmla="*/ 2147483647 w 80"/>
              <a:gd name="T17" fmla="*/ 2147483647 h 119"/>
              <a:gd name="T18" fmla="*/ 2147483647 w 80"/>
              <a:gd name="T19" fmla="*/ 2147483647 h 119"/>
              <a:gd name="T20" fmla="*/ 0 w 80"/>
              <a:gd name="T21" fmla="*/ 2147483647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119"/>
              <a:gd name="T35" fmla="*/ 80 w 80"/>
              <a:gd name="T36" fmla="*/ 119 h 1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119">
                <a:moveTo>
                  <a:pt x="0" y="25"/>
                </a:moveTo>
                <a:lnTo>
                  <a:pt x="17" y="0"/>
                </a:lnTo>
                <a:lnTo>
                  <a:pt x="61" y="0"/>
                </a:lnTo>
                <a:lnTo>
                  <a:pt x="80" y="42"/>
                </a:lnTo>
                <a:lnTo>
                  <a:pt x="80" y="86"/>
                </a:lnTo>
                <a:lnTo>
                  <a:pt x="61" y="119"/>
                </a:lnTo>
                <a:lnTo>
                  <a:pt x="42" y="119"/>
                </a:lnTo>
                <a:lnTo>
                  <a:pt x="42" y="42"/>
                </a:lnTo>
                <a:lnTo>
                  <a:pt x="17" y="25"/>
                </a:lnTo>
                <a:lnTo>
                  <a:pt x="17" y="42"/>
                </a:lnTo>
                <a:lnTo>
                  <a:pt x="0" y="25"/>
                </a:lnTo>
                <a:close/>
              </a:path>
            </a:pathLst>
          </a:custGeom>
          <a:solidFill>
            <a:srgbClr val="92D05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6" name="Freeform 388">
            <a:extLst>
              <a:ext uri="{FF2B5EF4-FFF2-40B4-BE49-F238E27FC236}">
                <a16:creationId xmlns:a16="http://schemas.microsoft.com/office/drawing/2014/main" id="{7E457E2E-299C-234C-A568-6FAE685A9030}"/>
              </a:ext>
            </a:extLst>
          </p:cNvPr>
          <p:cNvSpPr>
            <a:spLocks/>
          </p:cNvSpPr>
          <p:nvPr/>
        </p:nvSpPr>
        <p:spPr bwMode="auto">
          <a:xfrm>
            <a:off x="9206935" y="3019425"/>
            <a:ext cx="80963" cy="58738"/>
          </a:xfrm>
          <a:custGeom>
            <a:avLst/>
            <a:gdLst>
              <a:gd name="T0" fmla="*/ 0 w 93"/>
              <a:gd name="T1" fmla="*/ 2147483647 h 61"/>
              <a:gd name="T2" fmla="*/ 2147483647 w 93"/>
              <a:gd name="T3" fmla="*/ 0 h 61"/>
              <a:gd name="T4" fmla="*/ 2147483647 w 93"/>
              <a:gd name="T5" fmla="*/ 2147483647 h 61"/>
              <a:gd name="T6" fmla="*/ 2147483647 w 93"/>
              <a:gd name="T7" fmla="*/ 0 h 61"/>
              <a:gd name="T8" fmla="*/ 2147483647 w 93"/>
              <a:gd name="T9" fmla="*/ 0 h 61"/>
              <a:gd name="T10" fmla="*/ 2147483647 w 93"/>
              <a:gd name="T11" fmla="*/ 2147483647 h 61"/>
              <a:gd name="T12" fmla="*/ 2147483647 w 93"/>
              <a:gd name="T13" fmla="*/ 2147483647 h 61"/>
              <a:gd name="T14" fmla="*/ 2147483647 w 93"/>
              <a:gd name="T15" fmla="*/ 2147483647 h 61"/>
              <a:gd name="T16" fmla="*/ 2147483647 w 93"/>
              <a:gd name="T17" fmla="*/ 2147483647 h 61"/>
              <a:gd name="T18" fmla="*/ 2147483647 w 93"/>
              <a:gd name="T19" fmla="*/ 2147483647 h 61"/>
              <a:gd name="T20" fmla="*/ 0 w 93"/>
              <a:gd name="T21" fmla="*/ 2147483647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61"/>
              <a:gd name="T35" fmla="*/ 93 w 93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61">
                <a:moveTo>
                  <a:pt x="0" y="42"/>
                </a:moveTo>
                <a:lnTo>
                  <a:pt x="24" y="0"/>
                </a:lnTo>
                <a:lnTo>
                  <a:pt x="49" y="17"/>
                </a:lnTo>
                <a:lnTo>
                  <a:pt x="49" y="0"/>
                </a:lnTo>
                <a:lnTo>
                  <a:pt x="74" y="0"/>
                </a:lnTo>
                <a:lnTo>
                  <a:pt x="93" y="17"/>
                </a:lnTo>
                <a:lnTo>
                  <a:pt x="74" y="42"/>
                </a:lnTo>
                <a:lnTo>
                  <a:pt x="49" y="17"/>
                </a:lnTo>
                <a:lnTo>
                  <a:pt x="49" y="42"/>
                </a:lnTo>
                <a:lnTo>
                  <a:pt x="49" y="61"/>
                </a:lnTo>
                <a:lnTo>
                  <a:pt x="0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7" name="Freeform 389">
            <a:extLst>
              <a:ext uri="{FF2B5EF4-FFF2-40B4-BE49-F238E27FC236}">
                <a16:creationId xmlns:a16="http://schemas.microsoft.com/office/drawing/2014/main" id="{B50C57D0-F646-6B4F-965E-D235C33DBA46}"/>
              </a:ext>
            </a:extLst>
          </p:cNvPr>
          <p:cNvSpPr>
            <a:spLocks/>
          </p:cNvSpPr>
          <p:nvPr/>
        </p:nvSpPr>
        <p:spPr bwMode="auto">
          <a:xfrm>
            <a:off x="9206935" y="3019425"/>
            <a:ext cx="80963" cy="58738"/>
          </a:xfrm>
          <a:custGeom>
            <a:avLst/>
            <a:gdLst>
              <a:gd name="T0" fmla="*/ 0 w 93"/>
              <a:gd name="T1" fmla="*/ 2147483647 h 61"/>
              <a:gd name="T2" fmla="*/ 2147483647 w 93"/>
              <a:gd name="T3" fmla="*/ 0 h 61"/>
              <a:gd name="T4" fmla="*/ 2147483647 w 93"/>
              <a:gd name="T5" fmla="*/ 2147483647 h 61"/>
              <a:gd name="T6" fmla="*/ 2147483647 w 93"/>
              <a:gd name="T7" fmla="*/ 0 h 61"/>
              <a:gd name="T8" fmla="*/ 2147483647 w 93"/>
              <a:gd name="T9" fmla="*/ 0 h 61"/>
              <a:gd name="T10" fmla="*/ 2147483647 w 93"/>
              <a:gd name="T11" fmla="*/ 2147483647 h 61"/>
              <a:gd name="T12" fmla="*/ 2147483647 w 93"/>
              <a:gd name="T13" fmla="*/ 2147483647 h 61"/>
              <a:gd name="T14" fmla="*/ 2147483647 w 93"/>
              <a:gd name="T15" fmla="*/ 2147483647 h 61"/>
              <a:gd name="T16" fmla="*/ 2147483647 w 93"/>
              <a:gd name="T17" fmla="*/ 2147483647 h 61"/>
              <a:gd name="T18" fmla="*/ 2147483647 w 93"/>
              <a:gd name="T19" fmla="*/ 2147483647 h 61"/>
              <a:gd name="T20" fmla="*/ 0 w 93"/>
              <a:gd name="T21" fmla="*/ 2147483647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61"/>
              <a:gd name="T35" fmla="*/ 93 w 93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61">
                <a:moveTo>
                  <a:pt x="0" y="42"/>
                </a:moveTo>
                <a:lnTo>
                  <a:pt x="24" y="0"/>
                </a:lnTo>
                <a:lnTo>
                  <a:pt x="49" y="17"/>
                </a:lnTo>
                <a:lnTo>
                  <a:pt x="49" y="0"/>
                </a:lnTo>
                <a:lnTo>
                  <a:pt x="74" y="0"/>
                </a:lnTo>
                <a:lnTo>
                  <a:pt x="93" y="17"/>
                </a:lnTo>
                <a:lnTo>
                  <a:pt x="74" y="42"/>
                </a:lnTo>
                <a:lnTo>
                  <a:pt x="49" y="17"/>
                </a:lnTo>
                <a:lnTo>
                  <a:pt x="49" y="42"/>
                </a:lnTo>
                <a:lnTo>
                  <a:pt x="49" y="61"/>
                </a:lnTo>
                <a:lnTo>
                  <a:pt x="0" y="42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8" name="Freeform 391">
            <a:extLst>
              <a:ext uri="{FF2B5EF4-FFF2-40B4-BE49-F238E27FC236}">
                <a16:creationId xmlns:a16="http://schemas.microsoft.com/office/drawing/2014/main" id="{17AFA8E2-CACA-8F4D-91AC-C9D2682C27AF}"/>
              </a:ext>
            </a:extLst>
          </p:cNvPr>
          <p:cNvSpPr>
            <a:spLocks/>
          </p:cNvSpPr>
          <p:nvPr/>
        </p:nvSpPr>
        <p:spPr bwMode="auto">
          <a:xfrm>
            <a:off x="9151373" y="2711450"/>
            <a:ext cx="292100" cy="323850"/>
          </a:xfrm>
          <a:custGeom>
            <a:avLst/>
            <a:gdLst>
              <a:gd name="T0" fmla="*/ 0 w 337"/>
              <a:gd name="T1" fmla="*/ 2147483647 h 355"/>
              <a:gd name="T2" fmla="*/ 2147483647 w 337"/>
              <a:gd name="T3" fmla="*/ 2147483647 h 355"/>
              <a:gd name="T4" fmla="*/ 2147483647 w 337"/>
              <a:gd name="T5" fmla="*/ 2147483647 h 355"/>
              <a:gd name="T6" fmla="*/ 2147483647 w 337"/>
              <a:gd name="T7" fmla="*/ 2147483647 h 355"/>
              <a:gd name="T8" fmla="*/ 2147483647 w 337"/>
              <a:gd name="T9" fmla="*/ 2147483647 h 355"/>
              <a:gd name="T10" fmla="*/ 2147483647 w 337"/>
              <a:gd name="T11" fmla="*/ 2147483647 h 355"/>
              <a:gd name="T12" fmla="*/ 2147483647 w 337"/>
              <a:gd name="T13" fmla="*/ 2147483647 h 355"/>
              <a:gd name="T14" fmla="*/ 2147483647 w 337"/>
              <a:gd name="T15" fmla="*/ 2147483647 h 355"/>
              <a:gd name="T16" fmla="*/ 2147483647 w 337"/>
              <a:gd name="T17" fmla="*/ 2147483647 h 355"/>
              <a:gd name="T18" fmla="*/ 2147483647 w 337"/>
              <a:gd name="T19" fmla="*/ 2147483647 h 355"/>
              <a:gd name="T20" fmla="*/ 2147483647 w 337"/>
              <a:gd name="T21" fmla="*/ 2147483647 h 355"/>
              <a:gd name="T22" fmla="*/ 2147483647 w 337"/>
              <a:gd name="T23" fmla="*/ 2147483647 h 355"/>
              <a:gd name="T24" fmla="*/ 2147483647 w 337"/>
              <a:gd name="T25" fmla="*/ 0 h 355"/>
              <a:gd name="T26" fmla="*/ 2147483647 w 337"/>
              <a:gd name="T27" fmla="*/ 2147483647 h 355"/>
              <a:gd name="T28" fmla="*/ 2147483647 w 337"/>
              <a:gd name="T29" fmla="*/ 2147483647 h 355"/>
              <a:gd name="T30" fmla="*/ 2147483647 w 337"/>
              <a:gd name="T31" fmla="*/ 2147483647 h 355"/>
              <a:gd name="T32" fmla="*/ 2147483647 w 337"/>
              <a:gd name="T33" fmla="*/ 2147483647 h 355"/>
              <a:gd name="T34" fmla="*/ 2147483647 w 337"/>
              <a:gd name="T35" fmla="*/ 2147483647 h 355"/>
              <a:gd name="T36" fmla="*/ 2147483647 w 337"/>
              <a:gd name="T37" fmla="*/ 2147483647 h 355"/>
              <a:gd name="T38" fmla="*/ 2147483647 w 337"/>
              <a:gd name="T39" fmla="*/ 2147483647 h 355"/>
              <a:gd name="T40" fmla="*/ 2147483647 w 337"/>
              <a:gd name="T41" fmla="*/ 2147483647 h 355"/>
              <a:gd name="T42" fmla="*/ 2147483647 w 337"/>
              <a:gd name="T43" fmla="*/ 2147483647 h 355"/>
              <a:gd name="T44" fmla="*/ 2147483647 w 337"/>
              <a:gd name="T45" fmla="*/ 2147483647 h 355"/>
              <a:gd name="T46" fmla="*/ 2147483647 w 337"/>
              <a:gd name="T47" fmla="*/ 2147483647 h 355"/>
              <a:gd name="T48" fmla="*/ 2147483647 w 337"/>
              <a:gd name="T49" fmla="*/ 2147483647 h 355"/>
              <a:gd name="T50" fmla="*/ 2147483647 w 337"/>
              <a:gd name="T51" fmla="*/ 2147483647 h 355"/>
              <a:gd name="T52" fmla="*/ 2147483647 w 337"/>
              <a:gd name="T53" fmla="*/ 2147483647 h 355"/>
              <a:gd name="T54" fmla="*/ 2147483647 w 337"/>
              <a:gd name="T55" fmla="*/ 2147483647 h 355"/>
              <a:gd name="T56" fmla="*/ 2147483647 w 337"/>
              <a:gd name="T57" fmla="*/ 2147483647 h 355"/>
              <a:gd name="T58" fmla="*/ 2147483647 w 337"/>
              <a:gd name="T59" fmla="*/ 2147483647 h 355"/>
              <a:gd name="T60" fmla="*/ 2147483647 w 337"/>
              <a:gd name="T61" fmla="*/ 2147483647 h 355"/>
              <a:gd name="T62" fmla="*/ 2147483647 w 337"/>
              <a:gd name="T63" fmla="*/ 2147483647 h 355"/>
              <a:gd name="T64" fmla="*/ 2147483647 w 337"/>
              <a:gd name="T65" fmla="*/ 2147483647 h 355"/>
              <a:gd name="T66" fmla="*/ 2147483647 w 337"/>
              <a:gd name="T67" fmla="*/ 2147483647 h 355"/>
              <a:gd name="T68" fmla="*/ 2147483647 w 337"/>
              <a:gd name="T69" fmla="*/ 2147483647 h 355"/>
              <a:gd name="T70" fmla="*/ 0 w 337"/>
              <a:gd name="T71" fmla="*/ 2147483647 h 3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7"/>
              <a:gd name="T109" fmla="*/ 0 h 355"/>
              <a:gd name="T110" fmla="*/ 337 w 337"/>
              <a:gd name="T111" fmla="*/ 355 h 35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7" h="355">
                <a:moveTo>
                  <a:pt x="0" y="311"/>
                </a:moveTo>
                <a:lnTo>
                  <a:pt x="42" y="262"/>
                </a:lnTo>
                <a:lnTo>
                  <a:pt x="137" y="243"/>
                </a:lnTo>
                <a:lnTo>
                  <a:pt x="154" y="262"/>
                </a:lnTo>
                <a:lnTo>
                  <a:pt x="154" y="243"/>
                </a:lnTo>
                <a:lnTo>
                  <a:pt x="154" y="180"/>
                </a:lnTo>
                <a:lnTo>
                  <a:pt x="181" y="180"/>
                </a:lnTo>
                <a:lnTo>
                  <a:pt x="181" y="199"/>
                </a:lnTo>
                <a:lnTo>
                  <a:pt x="217" y="180"/>
                </a:lnTo>
                <a:lnTo>
                  <a:pt x="217" y="105"/>
                </a:lnTo>
                <a:lnTo>
                  <a:pt x="198" y="25"/>
                </a:lnTo>
                <a:lnTo>
                  <a:pt x="217" y="25"/>
                </a:lnTo>
                <a:lnTo>
                  <a:pt x="198" y="0"/>
                </a:lnTo>
                <a:lnTo>
                  <a:pt x="217" y="25"/>
                </a:lnTo>
                <a:lnTo>
                  <a:pt x="293" y="105"/>
                </a:lnTo>
                <a:lnTo>
                  <a:pt x="310" y="130"/>
                </a:lnTo>
                <a:lnTo>
                  <a:pt x="293" y="130"/>
                </a:lnTo>
                <a:lnTo>
                  <a:pt x="293" y="155"/>
                </a:lnTo>
                <a:lnTo>
                  <a:pt x="337" y="243"/>
                </a:lnTo>
                <a:lnTo>
                  <a:pt x="337" y="262"/>
                </a:lnTo>
                <a:lnTo>
                  <a:pt x="310" y="292"/>
                </a:lnTo>
                <a:lnTo>
                  <a:pt x="293" y="262"/>
                </a:lnTo>
                <a:lnTo>
                  <a:pt x="293" y="292"/>
                </a:lnTo>
                <a:lnTo>
                  <a:pt x="267" y="262"/>
                </a:lnTo>
                <a:lnTo>
                  <a:pt x="249" y="292"/>
                </a:lnTo>
                <a:lnTo>
                  <a:pt x="217" y="292"/>
                </a:lnTo>
                <a:lnTo>
                  <a:pt x="198" y="292"/>
                </a:lnTo>
                <a:lnTo>
                  <a:pt x="217" y="311"/>
                </a:lnTo>
                <a:lnTo>
                  <a:pt x="198" y="355"/>
                </a:lnTo>
                <a:lnTo>
                  <a:pt x="154" y="328"/>
                </a:lnTo>
                <a:lnTo>
                  <a:pt x="154" y="292"/>
                </a:lnTo>
                <a:lnTo>
                  <a:pt x="137" y="292"/>
                </a:lnTo>
                <a:lnTo>
                  <a:pt x="61" y="311"/>
                </a:lnTo>
                <a:lnTo>
                  <a:pt x="42" y="328"/>
                </a:lnTo>
                <a:lnTo>
                  <a:pt x="25" y="328"/>
                </a:lnTo>
                <a:lnTo>
                  <a:pt x="0" y="311"/>
                </a:lnTo>
                <a:close/>
              </a:path>
            </a:pathLst>
          </a:custGeom>
          <a:solidFill>
            <a:srgbClr val="92D05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9" name="Freeform 392">
            <a:extLst>
              <a:ext uri="{FF2B5EF4-FFF2-40B4-BE49-F238E27FC236}">
                <a16:creationId xmlns:a16="http://schemas.microsoft.com/office/drawing/2014/main" id="{4C9AE0E7-5DC2-8E49-B277-EBAFBAB3032D}"/>
              </a:ext>
            </a:extLst>
          </p:cNvPr>
          <p:cNvSpPr>
            <a:spLocks/>
          </p:cNvSpPr>
          <p:nvPr/>
        </p:nvSpPr>
        <p:spPr bwMode="auto">
          <a:xfrm>
            <a:off x="9270435" y="2551113"/>
            <a:ext cx="171450" cy="18573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0 w 198"/>
              <a:gd name="T9" fmla="*/ 0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87"/>
              <a:gd name="T62" fmla="*/ 198 w 198"/>
              <a:gd name="T63" fmla="*/ 187 h 1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87">
                <a:moveTo>
                  <a:pt x="17" y="111"/>
                </a:moveTo>
                <a:lnTo>
                  <a:pt x="17" y="94"/>
                </a:lnTo>
                <a:lnTo>
                  <a:pt x="42" y="94"/>
                </a:lnTo>
                <a:lnTo>
                  <a:pt x="17" y="31"/>
                </a:lnTo>
                <a:lnTo>
                  <a:pt x="0" y="0"/>
                </a:lnTo>
                <a:lnTo>
                  <a:pt x="111" y="50"/>
                </a:lnTo>
                <a:lnTo>
                  <a:pt x="130" y="75"/>
                </a:lnTo>
                <a:lnTo>
                  <a:pt x="154" y="50"/>
                </a:lnTo>
                <a:lnTo>
                  <a:pt x="154" y="75"/>
                </a:lnTo>
                <a:lnTo>
                  <a:pt x="173" y="94"/>
                </a:lnTo>
                <a:lnTo>
                  <a:pt x="198" y="94"/>
                </a:lnTo>
                <a:lnTo>
                  <a:pt x="173" y="111"/>
                </a:lnTo>
                <a:lnTo>
                  <a:pt x="154" y="111"/>
                </a:lnTo>
                <a:lnTo>
                  <a:pt x="130" y="136"/>
                </a:lnTo>
                <a:lnTo>
                  <a:pt x="80" y="111"/>
                </a:lnTo>
                <a:lnTo>
                  <a:pt x="61" y="136"/>
                </a:lnTo>
                <a:lnTo>
                  <a:pt x="42" y="111"/>
                </a:lnTo>
                <a:lnTo>
                  <a:pt x="61" y="161"/>
                </a:lnTo>
                <a:lnTo>
                  <a:pt x="42" y="187"/>
                </a:lnTo>
                <a:lnTo>
                  <a:pt x="17" y="111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0" name="Freeform 393">
            <a:extLst>
              <a:ext uri="{FF2B5EF4-FFF2-40B4-BE49-F238E27FC236}">
                <a16:creationId xmlns:a16="http://schemas.microsoft.com/office/drawing/2014/main" id="{33C3A4A3-798C-904A-9C3E-BD0D0CA40881}"/>
              </a:ext>
            </a:extLst>
          </p:cNvPr>
          <p:cNvSpPr>
            <a:spLocks/>
          </p:cNvSpPr>
          <p:nvPr/>
        </p:nvSpPr>
        <p:spPr bwMode="auto">
          <a:xfrm>
            <a:off x="9270435" y="2551113"/>
            <a:ext cx="171450" cy="18573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0 w 198"/>
              <a:gd name="T9" fmla="*/ 0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87"/>
              <a:gd name="T62" fmla="*/ 198 w 198"/>
              <a:gd name="T63" fmla="*/ 187 h 1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87">
                <a:moveTo>
                  <a:pt x="17" y="111"/>
                </a:moveTo>
                <a:lnTo>
                  <a:pt x="17" y="94"/>
                </a:lnTo>
                <a:lnTo>
                  <a:pt x="42" y="94"/>
                </a:lnTo>
                <a:lnTo>
                  <a:pt x="17" y="31"/>
                </a:lnTo>
                <a:lnTo>
                  <a:pt x="0" y="0"/>
                </a:lnTo>
                <a:lnTo>
                  <a:pt x="111" y="50"/>
                </a:lnTo>
                <a:lnTo>
                  <a:pt x="130" y="75"/>
                </a:lnTo>
                <a:lnTo>
                  <a:pt x="154" y="50"/>
                </a:lnTo>
                <a:lnTo>
                  <a:pt x="154" y="75"/>
                </a:lnTo>
                <a:lnTo>
                  <a:pt x="173" y="94"/>
                </a:lnTo>
                <a:lnTo>
                  <a:pt x="198" y="94"/>
                </a:lnTo>
                <a:lnTo>
                  <a:pt x="173" y="111"/>
                </a:lnTo>
                <a:lnTo>
                  <a:pt x="154" y="111"/>
                </a:lnTo>
                <a:lnTo>
                  <a:pt x="130" y="136"/>
                </a:lnTo>
                <a:lnTo>
                  <a:pt x="80" y="111"/>
                </a:lnTo>
                <a:lnTo>
                  <a:pt x="61" y="136"/>
                </a:lnTo>
                <a:lnTo>
                  <a:pt x="42" y="111"/>
                </a:lnTo>
                <a:lnTo>
                  <a:pt x="61" y="161"/>
                </a:lnTo>
                <a:lnTo>
                  <a:pt x="42" y="187"/>
                </a:lnTo>
                <a:lnTo>
                  <a:pt x="17" y="111"/>
                </a:lnTo>
                <a:close/>
              </a:path>
            </a:pathLst>
          </a:custGeom>
          <a:solidFill>
            <a:srgbClr val="92D05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1" name="Freeform 394">
            <a:extLst>
              <a:ext uri="{FF2B5EF4-FFF2-40B4-BE49-F238E27FC236}">
                <a16:creationId xmlns:a16="http://schemas.microsoft.com/office/drawing/2014/main" id="{EABA5BCE-B1CD-6741-84E5-5EC0D32988BF}"/>
              </a:ext>
            </a:extLst>
          </p:cNvPr>
          <p:cNvSpPr>
            <a:spLocks/>
          </p:cNvSpPr>
          <p:nvPr/>
        </p:nvSpPr>
        <p:spPr bwMode="auto">
          <a:xfrm>
            <a:off x="7322573" y="1311275"/>
            <a:ext cx="98425" cy="47625"/>
          </a:xfrm>
          <a:custGeom>
            <a:avLst/>
            <a:gdLst>
              <a:gd name="T0" fmla="*/ 0 w 112"/>
              <a:gd name="T1" fmla="*/ 2147483647 h 47"/>
              <a:gd name="T2" fmla="*/ 0 w 112"/>
              <a:gd name="T3" fmla="*/ 0 h 47"/>
              <a:gd name="T4" fmla="*/ 2147483647 w 112"/>
              <a:gd name="T5" fmla="*/ 0 h 47"/>
              <a:gd name="T6" fmla="*/ 2147483647 w 112"/>
              <a:gd name="T7" fmla="*/ 2147483647 h 47"/>
              <a:gd name="T8" fmla="*/ 2147483647 w 112"/>
              <a:gd name="T9" fmla="*/ 2147483647 h 47"/>
              <a:gd name="T10" fmla="*/ 0 w 112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7"/>
              <a:gd name="T20" fmla="*/ 112 w 112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7">
                <a:moveTo>
                  <a:pt x="0" y="47"/>
                </a:moveTo>
                <a:lnTo>
                  <a:pt x="0" y="0"/>
                </a:lnTo>
                <a:lnTo>
                  <a:pt x="17" y="0"/>
                </a:lnTo>
                <a:lnTo>
                  <a:pt x="85" y="26"/>
                </a:lnTo>
                <a:lnTo>
                  <a:pt x="112" y="47"/>
                </a:ln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2" name="Freeform 395">
            <a:extLst>
              <a:ext uri="{FF2B5EF4-FFF2-40B4-BE49-F238E27FC236}">
                <a16:creationId xmlns:a16="http://schemas.microsoft.com/office/drawing/2014/main" id="{083798D6-9F0F-2B4C-B58C-7687E3DA96D4}"/>
              </a:ext>
            </a:extLst>
          </p:cNvPr>
          <p:cNvSpPr>
            <a:spLocks/>
          </p:cNvSpPr>
          <p:nvPr/>
        </p:nvSpPr>
        <p:spPr bwMode="auto">
          <a:xfrm>
            <a:off x="7322573" y="1311275"/>
            <a:ext cx="98425" cy="47625"/>
          </a:xfrm>
          <a:custGeom>
            <a:avLst/>
            <a:gdLst>
              <a:gd name="T0" fmla="*/ 0 w 112"/>
              <a:gd name="T1" fmla="*/ 2147483647 h 47"/>
              <a:gd name="T2" fmla="*/ 0 w 112"/>
              <a:gd name="T3" fmla="*/ 0 h 47"/>
              <a:gd name="T4" fmla="*/ 2147483647 w 112"/>
              <a:gd name="T5" fmla="*/ 0 h 47"/>
              <a:gd name="T6" fmla="*/ 2147483647 w 112"/>
              <a:gd name="T7" fmla="*/ 2147483647 h 47"/>
              <a:gd name="T8" fmla="*/ 2147483647 w 112"/>
              <a:gd name="T9" fmla="*/ 2147483647 h 47"/>
              <a:gd name="T10" fmla="*/ 0 w 112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7"/>
              <a:gd name="T20" fmla="*/ 112 w 112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7">
                <a:moveTo>
                  <a:pt x="0" y="47"/>
                </a:moveTo>
                <a:lnTo>
                  <a:pt x="0" y="0"/>
                </a:lnTo>
                <a:lnTo>
                  <a:pt x="17" y="0"/>
                </a:lnTo>
                <a:lnTo>
                  <a:pt x="85" y="26"/>
                </a:lnTo>
                <a:lnTo>
                  <a:pt x="112" y="47"/>
                </a:ln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3" name="Freeform 396">
            <a:extLst>
              <a:ext uri="{FF2B5EF4-FFF2-40B4-BE49-F238E27FC236}">
                <a16:creationId xmlns:a16="http://schemas.microsoft.com/office/drawing/2014/main" id="{B1768D74-4CAA-4B46-AD84-7F1372BE1D43}"/>
              </a:ext>
            </a:extLst>
          </p:cNvPr>
          <p:cNvSpPr>
            <a:spLocks/>
          </p:cNvSpPr>
          <p:nvPr/>
        </p:nvSpPr>
        <p:spPr bwMode="auto">
          <a:xfrm>
            <a:off x="7089210" y="1262063"/>
            <a:ext cx="211138" cy="71437"/>
          </a:xfrm>
          <a:custGeom>
            <a:avLst/>
            <a:gdLst>
              <a:gd name="T0" fmla="*/ 0 w 242"/>
              <a:gd name="T1" fmla="*/ 2147483647 h 75"/>
              <a:gd name="T2" fmla="*/ 2147483647 w 242"/>
              <a:gd name="T3" fmla="*/ 2147483647 h 75"/>
              <a:gd name="T4" fmla="*/ 2147483647 w 242"/>
              <a:gd name="T5" fmla="*/ 0 h 75"/>
              <a:gd name="T6" fmla="*/ 2147483647 w 242"/>
              <a:gd name="T7" fmla="*/ 0 h 75"/>
              <a:gd name="T8" fmla="*/ 2147483647 w 242"/>
              <a:gd name="T9" fmla="*/ 2147483647 h 75"/>
              <a:gd name="T10" fmla="*/ 2147483647 w 242"/>
              <a:gd name="T11" fmla="*/ 2147483647 h 75"/>
              <a:gd name="T12" fmla="*/ 2147483647 w 242"/>
              <a:gd name="T13" fmla="*/ 2147483647 h 75"/>
              <a:gd name="T14" fmla="*/ 0 w 242"/>
              <a:gd name="T15" fmla="*/ 2147483647 h 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"/>
              <a:gd name="T25" fmla="*/ 0 h 75"/>
              <a:gd name="T26" fmla="*/ 242 w 242"/>
              <a:gd name="T27" fmla="*/ 75 h 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" h="75">
                <a:moveTo>
                  <a:pt x="0" y="31"/>
                </a:moveTo>
                <a:lnTo>
                  <a:pt x="17" y="31"/>
                </a:lnTo>
                <a:lnTo>
                  <a:pt x="17" y="0"/>
                </a:lnTo>
                <a:lnTo>
                  <a:pt x="61" y="0"/>
                </a:lnTo>
                <a:lnTo>
                  <a:pt x="215" y="50"/>
                </a:lnTo>
                <a:lnTo>
                  <a:pt x="242" y="75"/>
                </a:lnTo>
                <a:lnTo>
                  <a:pt x="110" y="75"/>
                </a:lnTo>
                <a:lnTo>
                  <a:pt x="0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4" name="Freeform 397">
            <a:extLst>
              <a:ext uri="{FF2B5EF4-FFF2-40B4-BE49-F238E27FC236}">
                <a16:creationId xmlns:a16="http://schemas.microsoft.com/office/drawing/2014/main" id="{529E28A9-EB87-3348-802E-FEB1F767F165}"/>
              </a:ext>
            </a:extLst>
          </p:cNvPr>
          <p:cNvSpPr>
            <a:spLocks/>
          </p:cNvSpPr>
          <p:nvPr/>
        </p:nvSpPr>
        <p:spPr bwMode="auto">
          <a:xfrm>
            <a:off x="7089210" y="1262063"/>
            <a:ext cx="211138" cy="71437"/>
          </a:xfrm>
          <a:custGeom>
            <a:avLst/>
            <a:gdLst>
              <a:gd name="T0" fmla="*/ 0 w 242"/>
              <a:gd name="T1" fmla="*/ 2147483647 h 75"/>
              <a:gd name="T2" fmla="*/ 2147483647 w 242"/>
              <a:gd name="T3" fmla="*/ 2147483647 h 75"/>
              <a:gd name="T4" fmla="*/ 2147483647 w 242"/>
              <a:gd name="T5" fmla="*/ 0 h 75"/>
              <a:gd name="T6" fmla="*/ 2147483647 w 242"/>
              <a:gd name="T7" fmla="*/ 0 h 75"/>
              <a:gd name="T8" fmla="*/ 2147483647 w 242"/>
              <a:gd name="T9" fmla="*/ 2147483647 h 75"/>
              <a:gd name="T10" fmla="*/ 2147483647 w 242"/>
              <a:gd name="T11" fmla="*/ 2147483647 h 75"/>
              <a:gd name="T12" fmla="*/ 2147483647 w 242"/>
              <a:gd name="T13" fmla="*/ 2147483647 h 75"/>
              <a:gd name="T14" fmla="*/ 0 w 242"/>
              <a:gd name="T15" fmla="*/ 2147483647 h 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"/>
              <a:gd name="T25" fmla="*/ 0 h 75"/>
              <a:gd name="T26" fmla="*/ 242 w 242"/>
              <a:gd name="T27" fmla="*/ 75 h 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" h="75">
                <a:moveTo>
                  <a:pt x="0" y="31"/>
                </a:moveTo>
                <a:lnTo>
                  <a:pt x="17" y="31"/>
                </a:lnTo>
                <a:lnTo>
                  <a:pt x="17" y="0"/>
                </a:lnTo>
                <a:lnTo>
                  <a:pt x="61" y="0"/>
                </a:lnTo>
                <a:lnTo>
                  <a:pt x="215" y="50"/>
                </a:lnTo>
                <a:lnTo>
                  <a:pt x="242" y="75"/>
                </a:lnTo>
                <a:lnTo>
                  <a:pt x="110" y="75"/>
                </a:lnTo>
                <a:lnTo>
                  <a:pt x="0" y="31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5" name="Freeform 398">
            <a:extLst>
              <a:ext uri="{FF2B5EF4-FFF2-40B4-BE49-F238E27FC236}">
                <a16:creationId xmlns:a16="http://schemas.microsoft.com/office/drawing/2014/main" id="{FC28A0DD-F9B1-C543-A88E-D4A3D363C10B}"/>
              </a:ext>
            </a:extLst>
          </p:cNvPr>
          <p:cNvSpPr>
            <a:spLocks/>
          </p:cNvSpPr>
          <p:nvPr/>
        </p:nvSpPr>
        <p:spPr bwMode="auto">
          <a:xfrm>
            <a:off x="6382773" y="1397000"/>
            <a:ext cx="334962" cy="201613"/>
          </a:xfrm>
          <a:custGeom>
            <a:avLst/>
            <a:gdLst>
              <a:gd name="T0" fmla="*/ 2147483647 w 387"/>
              <a:gd name="T1" fmla="*/ 2147483647 h 206"/>
              <a:gd name="T2" fmla="*/ 0 w 387"/>
              <a:gd name="T3" fmla="*/ 2147483647 h 206"/>
              <a:gd name="T4" fmla="*/ 2147483647 w 387"/>
              <a:gd name="T5" fmla="*/ 2147483647 h 206"/>
              <a:gd name="T6" fmla="*/ 2147483647 w 387"/>
              <a:gd name="T7" fmla="*/ 2147483647 h 206"/>
              <a:gd name="T8" fmla="*/ 2147483647 w 387"/>
              <a:gd name="T9" fmla="*/ 2147483647 h 206"/>
              <a:gd name="T10" fmla="*/ 2147483647 w 387"/>
              <a:gd name="T11" fmla="*/ 2147483647 h 206"/>
              <a:gd name="T12" fmla="*/ 2147483647 w 387"/>
              <a:gd name="T13" fmla="*/ 2147483647 h 206"/>
              <a:gd name="T14" fmla="*/ 2147483647 w 387"/>
              <a:gd name="T15" fmla="*/ 2147483647 h 206"/>
              <a:gd name="T16" fmla="*/ 2147483647 w 387"/>
              <a:gd name="T17" fmla="*/ 2147483647 h 206"/>
              <a:gd name="T18" fmla="*/ 2147483647 w 387"/>
              <a:gd name="T19" fmla="*/ 0 h 206"/>
              <a:gd name="T20" fmla="*/ 2147483647 w 387"/>
              <a:gd name="T21" fmla="*/ 0 h 206"/>
              <a:gd name="T22" fmla="*/ 2147483647 w 387"/>
              <a:gd name="T23" fmla="*/ 0 h 206"/>
              <a:gd name="T24" fmla="*/ 2147483647 w 387"/>
              <a:gd name="T25" fmla="*/ 2147483647 h 206"/>
              <a:gd name="T26" fmla="*/ 2147483647 w 387"/>
              <a:gd name="T27" fmla="*/ 2147483647 h 206"/>
              <a:gd name="T28" fmla="*/ 2147483647 w 387"/>
              <a:gd name="T29" fmla="*/ 2147483647 h 206"/>
              <a:gd name="T30" fmla="*/ 2147483647 w 387"/>
              <a:gd name="T31" fmla="*/ 2147483647 h 206"/>
              <a:gd name="T32" fmla="*/ 2147483647 w 387"/>
              <a:gd name="T33" fmla="*/ 2147483647 h 206"/>
              <a:gd name="T34" fmla="*/ 2147483647 w 387"/>
              <a:gd name="T35" fmla="*/ 2147483647 h 206"/>
              <a:gd name="T36" fmla="*/ 2147483647 w 387"/>
              <a:gd name="T37" fmla="*/ 2147483647 h 2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7"/>
              <a:gd name="T58" fmla="*/ 0 h 206"/>
              <a:gd name="T59" fmla="*/ 387 w 387"/>
              <a:gd name="T60" fmla="*/ 206 h 2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7" h="206">
                <a:moveTo>
                  <a:pt x="25" y="179"/>
                </a:moveTo>
                <a:lnTo>
                  <a:pt x="0" y="154"/>
                </a:lnTo>
                <a:lnTo>
                  <a:pt x="42" y="129"/>
                </a:lnTo>
                <a:lnTo>
                  <a:pt x="25" y="129"/>
                </a:lnTo>
                <a:lnTo>
                  <a:pt x="74" y="110"/>
                </a:lnTo>
                <a:lnTo>
                  <a:pt x="42" y="85"/>
                </a:lnTo>
                <a:lnTo>
                  <a:pt x="74" y="85"/>
                </a:lnTo>
                <a:lnTo>
                  <a:pt x="74" y="49"/>
                </a:lnTo>
                <a:lnTo>
                  <a:pt x="179" y="24"/>
                </a:lnTo>
                <a:lnTo>
                  <a:pt x="292" y="0"/>
                </a:lnTo>
                <a:lnTo>
                  <a:pt x="335" y="0"/>
                </a:lnTo>
                <a:lnTo>
                  <a:pt x="360" y="0"/>
                </a:lnTo>
                <a:lnTo>
                  <a:pt x="387" y="24"/>
                </a:lnTo>
                <a:lnTo>
                  <a:pt x="198" y="49"/>
                </a:lnTo>
                <a:lnTo>
                  <a:pt x="118" y="129"/>
                </a:lnTo>
                <a:lnTo>
                  <a:pt x="137" y="179"/>
                </a:lnTo>
                <a:lnTo>
                  <a:pt x="179" y="206"/>
                </a:lnTo>
                <a:lnTo>
                  <a:pt x="93" y="206"/>
                </a:lnTo>
                <a:lnTo>
                  <a:pt x="25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6" name="Freeform 399">
            <a:extLst>
              <a:ext uri="{FF2B5EF4-FFF2-40B4-BE49-F238E27FC236}">
                <a16:creationId xmlns:a16="http://schemas.microsoft.com/office/drawing/2014/main" id="{EFFFD122-DFCD-CE4C-B362-CED2BE13BF74}"/>
              </a:ext>
            </a:extLst>
          </p:cNvPr>
          <p:cNvSpPr>
            <a:spLocks/>
          </p:cNvSpPr>
          <p:nvPr/>
        </p:nvSpPr>
        <p:spPr bwMode="auto">
          <a:xfrm>
            <a:off x="6382773" y="1397000"/>
            <a:ext cx="334962" cy="201613"/>
          </a:xfrm>
          <a:custGeom>
            <a:avLst/>
            <a:gdLst>
              <a:gd name="T0" fmla="*/ 2147483647 w 387"/>
              <a:gd name="T1" fmla="*/ 2147483647 h 206"/>
              <a:gd name="T2" fmla="*/ 0 w 387"/>
              <a:gd name="T3" fmla="*/ 2147483647 h 206"/>
              <a:gd name="T4" fmla="*/ 2147483647 w 387"/>
              <a:gd name="T5" fmla="*/ 2147483647 h 206"/>
              <a:gd name="T6" fmla="*/ 2147483647 w 387"/>
              <a:gd name="T7" fmla="*/ 2147483647 h 206"/>
              <a:gd name="T8" fmla="*/ 2147483647 w 387"/>
              <a:gd name="T9" fmla="*/ 2147483647 h 206"/>
              <a:gd name="T10" fmla="*/ 2147483647 w 387"/>
              <a:gd name="T11" fmla="*/ 2147483647 h 206"/>
              <a:gd name="T12" fmla="*/ 2147483647 w 387"/>
              <a:gd name="T13" fmla="*/ 2147483647 h 206"/>
              <a:gd name="T14" fmla="*/ 2147483647 w 387"/>
              <a:gd name="T15" fmla="*/ 2147483647 h 206"/>
              <a:gd name="T16" fmla="*/ 2147483647 w 387"/>
              <a:gd name="T17" fmla="*/ 2147483647 h 206"/>
              <a:gd name="T18" fmla="*/ 2147483647 w 387"/>
              <a:gd name="T19" fmla="*/ 0 h 206"/>
              <a:gd name="T20" fmla="*/ 2147483647 w 387"/>
              <a:gd name="T21" fmla="*/ 0 h 206"/>
              <a:gd name="T22" fmla="*/ 2147483647 w 387"/>
              <a:gd name="T23" fmla="*/ 0 h 206"/>
              <a:gd name="T24" fmla="*/ 2147483647 w 387"/>
              <a:gd name="T25" fmla="*/ 2147483647 h 206"/>
              <a:gd name="T26" fmla="*/ 2147483647 w 387"/>
              <a:gd name="T27" fmla="*/ 2147483647 h 206"/>
              <a:gd name="T28" fmla="*/ 2147483647 w 387"/>
              <a:gd name="T29" fmla="*/ 2147483647 h 206"/>
              <a:gd name="T30" fmla="*/ 2147483647 w 387"/>
              <a:gd name="T31" fmla="*/ 2147483647 h 206"/>
              <a:gd name="T32" fmla="*/ 2147483647 w 387"/>
              <a:gd name="T33" fmla="*/ 2147483647 h 206"/>
              <a:gd name="T34" fmla="*/ 2147483647 w 387"/>
              <a:gd name="T35" fmla="*/ 2147483647 h 206"/>
              <a:gd name="T36" fmla="*/ 2147483647 w 387"/>
              <a:gd name="T37" fmla="*/ 2147483647 h 2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7"/>
              <a:gd name="T58" fmla="*/ 0 h 206"/>
              <a:gd name="T59" fmla="*/ 387 w 387"/>
              <a:gd name="T60" fmla="*/ 206 h 2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7" h="206">
                <a:moveTo>
                  <a:pt x="25" y="179"/>
                </a:moveTo>
                <a:lnTo>
                  <a:pt x="0" y="154"/>
                </a:lnTo>
                <a:lnTo>
                  <a:pt x="42" y="129"/>
                </a:lnTo>
                <a:lnTo>
                  <a:pt x="25" y="129"/>
                </a:lnTo>
                <a:lnTo>
                  <a:pt x="74" y="110"/>
                </a:lnTo>
                <a:lnTo>
                  <a:pt x="42" y="85"/>
                </a:lnTo>
                <a:lnTo>
                  <a:pt x="74" y="85"/>
                </a:lnTo>
                <a:lnTo>
                  <a:pt x="74" y="49"/>
                </a:lnTo>
                <a:lnTo>
                  <a:pt x="179" y="24"/>
                </a:lnTo>
                <a:lnTo>
                  <a:pt x="292" y="0"/>
                </a:lnTo>
                <a:lnTo>
                  <a:pt x="335" y="0"/>
                </a:lnTo>
                <a:lnTo>
                  <a:pt x="360" y="0"/>
                </a:lnTo>
                <a:lnTo>
                  <a:pt x="387" y="24"/>
                </a:lnTo>
                <a:lnTo>
                  <a:pt x="198" y="49"/>
                </a:lnTo>
                <a:lnTo>
                  <a:pt x="118" y="129"/>
                </a:lnTo>
                <a:lnTo>
                  <a:pt x="137" y="179"/>
                </a:lnTo>
                <a:lnTo>
                  <a:pt x="179" y="206"/>
                </a:lnTo>
                <a:lnTo>
                  <a:pt x="93" y="206"/>
                </a:lnTo>
                <a:lnTo>
                  <a:pt x="25" y="17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7" name="Freeform 400">
            <a:extLst>
              <a:ext uri="{FF2B5EF4-FFF2-40B4-BE49-F238E27FC236}">
                <a16:creationId xmlns:a16="http://schemas.microsoft.com/office/drawing/2014/main" id="{536CB84E-2DF4-834C-90EA-FCBA104A2D4C}"/>
              </a:ext>
            </a:extLst>
          </p:cNvPr>
          <p:cNvSpPr>
            <a:spLocks/>
          </p:cNvSpPr>
          <p:nvPr/>
        </p:nvSpPr>
        <p:spPr bwMode="auto">
          <a:xfrm>
            <a:off x="6382773" y="1262063"/>
            <a:ext cx="158750" cy="46037"/>
          </a:xfrm>
          <a:custGeom>
            <a:avLst/>
            <a:gdLst>
              <a:gd name="T0" fmla="*/ 0 w 181"/>
              <a:gd name="T1" fmla="*/ 2147483647 h 48"/>
              <a:gd name="T2" fmla="*/ 2147483647 w 181"/>
              <a:gd name="T3" fmla="*/ 0 h 48"/>
              <a:gd name="T4" fmla="*/ 2147483647 w 181"/>
              <a:gd name="T5" fmla="*/ 0 h 48"/>
              <a:gd name="T6" fmla="*/ 2147483647 w 181"/>
              <a:gd name="T7" fmla="*/ 0 h 48"/>
              <a:gd name="T8" fmla="*/ 2147483647 w 181"/>
              <a:gd name="T9" fmla="*/ 2147483647 h 48"/>
              <a:gd name="T10" fmla="*/ 2147483647 w 181"/>
              <a:gd name="T11" fmla="*/ 2147483647 h 48"/>
              <a:gd name="T12" fmla="*/ 0 w 181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1"/>
              <a:gd name="T22" fmla="*/ 0 h 48"/>
              <a:gd name="T23" fmla="*/ 181 w 181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1" h="48">
                <a:moveTo>
                  <a:pt x="0" y="48"/>
                </a:moveTo>
                <a:lnTo>
                  <a:pt x="154" y="0"/>
                </a:lnTo>
                <a:lnTo>
                  <a:pt x="181" y="0"/>
                </a:lnTo>
                <a:lnTo>
                  <a:pt x="118" y="0"/>
                </a:lnTo>
                <a:lnTo>
                  <a:pt x="137" y="48"/>
                </a:lnTo>
                <a:lnTo>
                  <a:pt x="118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8" name="Freeform 401">
            <a:extLst>
              <a:ext uri="{FF2B5EF4-FFF2-40B4-BE49-F238E27FC236}">
                <a16:creationId xmlns:a16="http://schemas.microsoft.com/office/drawing/2014/main" id="{ECC912B7-8491-4C42-81E9-39C1B49E04E4}"/>
              </a:ext>
            </a:extLst>
          </p:cNvPr>
          <p:cNvSpPr>
            <a:spLocks/>
          </p:cNvSpPr>
          <p:nvPr/>
        </p:nvSpPr>
        <p:spPr bwMode="auto">
          <a:xfrm>
            <a:off x="6382773" y="1262063"/>
            <a:ext cx="158750" cy="46037"/>
          </a:xfrm>
          <a:custGeom>
            <a:avLst/>
            <a:gdLst>
              <a:gd name="T0" fmla="*/ 0 w 181"/>
              <a:gd name="T1" fmla="*/ 2147483647 h 48"/>
              <a:gd name="T2" fmla="*/ 2147483647 w 181"/>
              <a:gd name="T3" fmla="*/ 0 h 48"/>
              <a:gd name="T4" fmla="*/ 2147483647 w 181"/>
              <a:gd name="T5" fmla="*/ 0 h 48"/>
              <a:gd name="T6" fmla="*/ 2147483647 w 181"/>
              <a:gd name="T7" fmla="*/ 0 h 48"/>
              <a:gd name="T8" fmla="*/ 2147483647 w 181"/>
              <a:gd name="T9" fmla="*/ 2147483647 h 48"/>
              <a:gd name="T10" fmla="*/ 2147483647 w 181"/>
              <a:gd name="T11" fmla="*/ 2147483647 h 48"/>
              <a:gd name="T12" fmla="*/ 0 w 181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1"/>
              <a:gd name="T22" fmla="*/ 0 h 48"/>
              <a:gd name="T23" fmla="*/ 181 w 181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1" h="48">
                <a:moveTo>
                  <a:pt x="0" y="48"/>
                </a:moveTo>
                <a:lnTo>
                  <a:pt x="154" y="0"/>
                </a:lnTo>
                <a:lnTo>
                  <a:pt x="181" y="0"/>
                </a:lnTo>
                <a:lnTo>
                  <a:pt x="118" y="0"/>
                </a:lnTo>
                <a:lnTo>
                  <a:pt x="137" y="48"/>
                </a:lnTo>
                <a:lnTo>
                  <a:pt x="118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" name="Freeform 402">
            <a:extLst>
              <a:ext uri="{FF2B5EF4-FFF2-40B4-BE49-F238E27FC236}">
                <a16:creationId xmlns:a16="http://schemas.microsoft.com/office/drawing/2014/main" id="{925B69DA-5F49-3048-90F3-5C5D07F76AC0}"/>
              </a:ext>
            </a:extLst>
          </p:cNvPr>
          <p:cNvSpPr>
            <a:spLocks/>
          </p:cNvSpPr>
          <p:nvPr/>
        </p:nvSpPr>
        <p:spPr bwMode="auto">
          <a:xfrm>
            <a:off x="6330385" y="1243013"/>
            <a:ext cx="88900" cy="46037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0 w 10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0" y="48"/>
                </a:moveTo>
                <a:lnTo>
                  <a:pt x="42" y="48"/>
                </a:lnTo>
                <a:lnTo>
                  <a:pt x="86" y="0"/>
                </a:lnTo>
                <a:lnTo>
                  <a:pt x="86" y="48"/>
                </a:lnTo>
                <a:lnTo>
                  <a:pt x="105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0" name="Freeform 403">
            <a:extLst>
              <a:ext uri="{FF2B5EF4-FFF2-40B4-BE49-F238E27FC236}">
                <a16:creationId xmlns:a16="http://schemas.microsoft.com/office/drawing/2014/main" id="{4254B7B7-E8C1-EB46-A47D-FE3B4E6802C7}"/>
              </a:ext>
            </a:extLst>
          </p:cNvPr>
          <p:cNvSpPr>
            <a:spLocks/>
          </p:cNvSpPr>
          <p:nvPr/>
        </p:nvSpPr>
        <p:spPr bwMode="auto">
          <a:xfrm>
            <a:off x="6330385" y="1243013"/>
            <a:ext cx="88900" cy="46037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0 w 10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0" y="48"/>
                </a:moveTo>
                <a:lnTo>
                  <a:pt x="42" y="48"/>
                </a:lnTo>
                <a:lnTo>
                  <a:pt x="86" y="0"/>
                </a:lnTo>
                <a:lnTo>
                  <a:pt x="86" y="48"/>
                </a:lnTo>
                <a:lnTo>
                  <a:pt x="105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1" name="Freeform 404">
            <a:extLst>
              <a:ext uri="{FF2B5EF4-FFF2-40B4-BE49-F238E27FC236}">
                <a16:creationId xmlns:a16="http://schemas.microsoft.com/office/drawing/2014/main" id="{6A32DFA2-792E-5444-9640-BFD2C14D22BF}"/>
              </a:ext>
            </a:extLst>
          </p:cNvPr>
          <p:cNvSpPr>
            <a:spLocks/>
          </p:cNvSpPr>
          <p:nvPr/>
        </p:nvSpPr>
        <p:spPr bwMode="auto">
          <a:xfrm>
            <a:off x="6133535" y="1262063"/>
            <a:ext cx="133350" cy="46037"/>
          </a:xfrm>
          <a:custGeom>
            <a:avLst/>
            <a:gdLst>
              <a:gd name="T0" fmla="*/ 0 w 155"/>
              <a:gd name="T1" fmla="*/ 2147483647 h 48"/>
              <a:gd name="T2" fmla="*/ 2147483647 w 155"/>
              <a:gd name="T3" fmla="*/ 0 h 48"/>
              <a:gd name="T4" fmla="*/ 2147483647 w 155"/>
              <a:gd name="T5" fmla="*/ 2147483647 h 48"/>
              <a:gd name="T6" fmla="*/ 2147483647 w 155"/>
              <a:gd name="T7" fmla="*/ 2147483647 h 48"/>
              <a:gd name="T8" fmla="*/ 2147483647 w 155"/>
              <a:gd name="T9" fmla="*/ 2147483647 h 48"/>
              <a:gd name="T10" fmla="*/ 0 w 15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48"/>
              <a:gd name="T20" fmla="*/ 155 w 15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48">
                <a:moveTo>
                  <a:pt x="0" y="48"/>
                </a:moveTo>
                <a:lnTo>
                  <a:pt x="61" y="0"/>
                </a:lnTo>
                <a:lnTo>
                  <a:pt x="155" y="48"/>
                </a:lnTo>
                <a:lnTo>
                  <a:pt x="130" y="48"/>
                </a:lnTo>
                <a:lnTo>
                  <a:pt x="111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2" name="Freeform 405">
            <a:extLst>
              <a:ext uri="{FF2B5EF4-FFF2-40B4-BE49-F238E27FC236}">
                <a16:creationId xmlns:a16="http://schemas.microsoft.com/office/drawing/2014/main" id="{01661942-8023-B941-8D38-7D969C494C59}"/>
              </a:ext>
            </a:extLst>
          </p:cNvPr>
          <p:cNvSpPr>
            <a:spLocks/>
          </p:cNvSpPr>
          <p:nvPr/>
        </p:nvSpPr>
        <p:spPr bwMode="auto">
          <a:xfrm>
            <a:off x="6133535" y="1262063"/>
            <a:ext cx="133350" cy="46037"/>
          </a:xfrm>
          <a:custGeom>
            <a:avLst/>
            <a:gdLst>
              <a:gd name="T0" fmla="*/ 0 w 155"/>
              <a:gd name="T1" fmla="*/ 2147483647 h 48"/>
              <a:gd name="T2" fmla="*/ 2147483647 w 155"/>
              <a:gd name="T3" fmla="*/ 0 h 48"/>
              <a:gd name="T4" fmla="*/ 2147483647 w 155"/>
              <a:gd name="T5" fmla="*/ 2147483647 h 48"/>
              <a:gd name="T6" fmla="*/ 2147483647 w 155"/>
              <a:gd name="T7" fmla="*/ 2147483647 h 48"/>
              <a:gd name="T8" fmla="*/ 2147483647 w 155"/>
              <a:gd name="T9" fmla="*/ 2147483647 h 48"/>
              <a:gd name="T10" fmla="*/ 0 w 15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48"/>
              <a:gd name="T20" fmla="*/ 155 w 15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48">
                <a:moveTo>
                  <a:pt x="0" y="48"/>
                </a:moveTo>
                <a:lnTo>
                  <a:pt x="61" y="0"/>
                </a:lnTo>
                <a:lnTo>
                  <a:pt x="155" y="48"/>
                </a:lnTo>
                <a:lnTo>
                  <a:pt x="130" y="48"/>
                </a:lnTo>
                <a:lnTo>
                  <a:pt x="111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3" name="Freeform 406">
            <a:extLst>
              <a:ext uri="{FF2B5EF4-FFF2-40B4-BE49-F238E27FC236}">
                <a16:creationId xmlns:a16="http://schemas.microsoft.com/office/drawing/2014/main" id="{EFE6A059-9F73-6748-BF8D-B89ECB669939}"/>
              </a:ext>
            </a:extLst>
          </p:cNvPr>
          <p:cNvSpPr>
            <a:spLocks/>
          </p:cNvSpPr>
          <p:nvPr/>
        </p:nvSpPr>
        <p:spPr bwMode="auto">
          <a:xfrm>
            <a:off x="5471548" y="1292225"/>
            <a:ext cx="331787" cy="104775"/>
          </a:xfrm>
          <a:custGeom>
            <a:avLst/>
            <a:gdLst>
              <a:gd name="T0" fmla="*/ 0 w 381"/>
              <a:gd name="T1" fmla="*/ 2147483647 h 105"/>
              <a:gd name="T2" fmla="*/ 2147483647 w 381"/>
              <a:gd name="T3" fmla="*/ 2147483647 h 105"/>
              <a:gd name="T4" fmla="*/ 2147483647 w 381"/>
              <a:gd name="T5" fmla="*/ 0 h 105"/>
              <a:gd name="T6" fmla="*/ 2147483647 w 381"/>
              <a:gd name="T7" fmla="*/ 0 h 105"/>
              <a:gd name="T8" fmla="*/ 2147483647 w 381"/>
              <a:gd name="T9" fmla="*/ 2147483647 h 105"/>
              <a:gd name="T10" fmla="*/ 2147483647 w 381"/>
              <a:gd name="T11" fmla="*/ 2147483647 h 105"/>
              <a:gd name="T12" fmla="*/ 2147483647 w 381"/>
              <a:gd name="T13" fmla="*/ 2147483647 h 105"/>
              <a:gd name="T14" fmla="*/ 2147483647 w 381"/>
              <a:gd name="T15" fmla="*/ 2147483647 h 105"/>
              <a:gd name="T16" fmla="*/ 2147483647 w 381"/>
              <a:gd name="T17" fmla="*/ 2147483647 h 105"/>
              <a:gd name="T18" fmla="*/ 2147483647 w 381"/>
              <a:gd name="T19" fmla="*/ 2147483647 h 105"/>
              <a:gd name="T20" fmla="*/ 2147483647 w 381"/>
              <a:gd name="T21" fmla="*/ 2147483647 h 105"/>
              <a:gd name="T22" fmla="*/ 2147483647 w 381"/>
              <a:gd name="T23" fmla="*/ 2147483647 h 105"/>
              <a:gd name="T24" fmla="*/ 2147483647 w 381"/>
              <a:gd name="T25" fmla="*/ 2147483647 h 105"/>
              <a:gd name="T26" fmla="*/ 2147483647 w 381"/>
              <a:gd name="T27" fmla="*/ 2147483647 h 105"/>
              <a:gd name="T28" fmla="*/ 2147483647 w 381"/>
              <a:gd name="T29" fmla="*/ 2147483647 h 105"/>
              <a:gd name="T30" fmla="*/ 2147483647 w 381"/>
              <a:gd name="T31" fmla="*/ 2147483647 h 105"/>
              <a:gd name="T32" fmla="*/ 2147483647 w 381"/>
              <a:gd name="T33" fmla="*/ 2147483647 h 105"/>
              <a:gd name="T34" fmla="*/ 0 w 381"/>
              <a:gd name="T35" fmla="*/ 2147483647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1"/>
              <a:gd name="T55" fmla="*/ 0 h 105"/>
              <a:gd name="T56" fmla="*/ 381 w 381"/>
              <a:gd name="T57" fmla="*/ 105 h 10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1" h="105">
                <a:moveTo>
                  <a:pt x="0" y="17"/>
                </a:moveTo>
                <a:lnTo>
                  <a:pt x="105" y="17"/>
                </a:lnTo>
                <a:lnTo>
                  <a:pt x="198" y="0"/>
                </a:lnTo>
                <a:lnTo>
                  <a:pt x="354" y="0"/>
                </a:lnTo>
                <a:lnTo>
                  <a:pt x="381" y="17"/>
                </a:lnTo>
                <a:lnTo>
                  <a:pt x="293" y="42"/>
                </a:lnTo>
                <a:lnTo>
                  <a:pt x="181" y="17"/>
                </a:lnTo>
                <a:lnTo>
                  <a:pt x="181" y="42"/>
                </a:lnTo>
                <a:lnTo>
                  <a:pt x="337" y="80"/>
                </a:lnTo>
                <a:lnTo>
                  <a:pt x="217" y="80"/>
                </a:lnTo>
                <a:lnTo>
                  <a:pt x="217" y="61"/>
                </a:lnTo>
                <a:lnTo>
                  <a:pt x="181" y="61"/>
                </a:lnTo>
                <a:lnTo>
                  <a:pt x="129" y="105"/>
                </a:lnTo>
                <a:lnTo>
                  <a:pt x="61" y="80"/>
                </a:lnTo>
                <a:lnTo>
                  <a:pt x="61" y="61"/>
                </a:lnTo>
                <a:lnTo>
                  <a:pt x="42" y="61"/>
                </a:lnTo>
                <a:lnTo>
                  <a:pt x="25" y="42"/>
                </a:lnTo>
                <a:lnTo>
                  <a:pt x="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4" name="Freeform 407">
            <a:extLst>
              <a:ext uri="{FF2B5EF4-FFF2-40B4-BE49-F238E27FC236}">
                <a16:creationId xmlns:a16="http://schemas.microsoft.com/office/drawing/2014/main" id="{F325C19F-FFF1-F646-8F8C-AEB11DCEAFC9}"/>
              </a:ext>
            </a:extLst>
          </p:cNvPr>
          <p:cNvSpPr>
            <a:spLocks/>
          </p:cNvSpPr>
          <p:nvPr/>
        </p:nvSpPr>
        <p:spPr bwMode="auto">
          <a:xfrm>
            <a:off x="5471548" y="1292225"/>
            <a:ext cx="331787" cy="104775"/>
          </a:xfrm>
          <a:custGeom>
            <a:avLst/>
            <a:gdLst>
              <a:gd name="T0" fmla="*/ 0 w 381"/>
              <a:gd name="T1" fmla="*/ 2147483647 h 105"/>
              <a:gd name="T2" fmla="*/ 2147483647 w 381"/>
              <a:gd name="T3" fmla="*/ 2147483647 h 105"/>
              <a:gd name="T4" fmla="*/ 2147483647 w 381"/>
              <a:gd name="T5" fmla="*/ 0 h 105"/>
              <a:gd name="T6" fmla="*/ 2147483647 w 381"/>
              <a:gd name="T7" fmla="*/ 0 h 105"/>
              <a:gd name="T8" fmla="*/ 2147483647 w 381"/>
              <a:gd name="T9" fmla="*/ 2147483647 h 105"/>
              <a:gd name="T10" fmla="*/ 2147483647 w 381"/>
              <a:gd name="T11" fmla="*/ 2147483647 h 105"/>
              <a:gd name="T12" fmla="*/ 2147483647 w 381"/>
              <a:gd name="T13" fmla="*/ 2147483647 h 105"/>
              <a:gd name="T14" fmla="*/ 2147483647 w 381"/>
              <a:gd name="T15" fmla="*/ 2147483647 h 105"/>
              <a:gd name="T16" fmla="*/ 2147483647 w 381"/>
              <a:gd name="T17" fmla="*/ 2147483647 h 105"/>
              <a:gd name="T18" fmla="*/ 2147483647 w 381"/>
              <a:gd name="T19" fmla="*/ 2147483647 h 105"/>
              <a:gd name="T20" fmla="*/ 2147483647 w 381"/>
              <a:gd name="T21" fmla="*/ 2147483647 h 105"/>
              <a:gd name="T22" fmla="*/ 2147483647 w 381"/>
              <a:gd name="T23" fmla="*/ 2147483647 h 105"/>
              <a:gd name="T24" fmla="*/ 2147483647 w 381"/>
              <a:gd name="T25" fmla="*/ 2147483647 h 105"/>
              <a:gd name="T26" fmla="*/ 2147483647 w 381"/>
              <a:gd name="T27" fmla="*/ 2147483647 h 105"/>
              <a:gd name="T28" fmla="*/ 2147483647 w 381"/>
              <a:gd name="T29" fmla="*/ 2147483647 h 105"/>
              <a:gd name="T30" fmla="*/ 2147483647 w 381"/>
              <a:gd name="T31" fmla="*/ 2147483647 h 105"/>
              <a:gd name="T32" fmla="*/ 2147483647 w 381"/>
              <a:gd name="T33" fmla="*/ 2147483647 h 105"/>
              <a:gd name="T34" fmla="*/ 0 w 381"/>
              <a:gd name="T35" fmla="*/ 2147483647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1"/>
              <a:gd name="T55" fmla="*/ 0 h 105"/>
              <a:gd name="T56" fmla="*/ 381 w 381"/>
              <a:gd name="T57" fmla="*/ 105 h 10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1" h="105">
                <a:moveTo>
                  <a:pt x="0" y="17"/>
                </a:moveTo>
                <a:lnTo>
                  <a:pt x="105" y="17"/>
                </a:lnTo>
                <a:lnTo>
                  <a:pt x="198" y="0"/>
                </a:lnTo>
                <a:lnTo>
                  <a:pt x="354" y="0"/>
                </a:lnTo>
                <a:lnTo>
                  <a:pt x="381" y="17"/>
                </a:lnTo>
                <a:lnTo>
                  <a:pt x="293" y="42"/>
                </a:lnTo>
                <a:lnTo>
                  <a:pt x="181" y="17"/>
                </a:lnTo>
                <a:lnTo>
                  <a:pt x="181" y="42"/>
                </a:lnTo>
                <a:lnTo>
                  <a:pt x="337" y="80"/>
                </a:lnTo>
                <a:lnTo>
                  <a:pt x="217" y="80"/>
                </a:lnTo>
                <a:lnTo>
                  <a:pt x="217" y="61"/>
                </a:lnTo>
                <a:lnTo>
                  <a:pt x="181" y="61"/>
                </a:lnTo>
                <a:lnTo>
                  <a:pt x="129" y="105"/>
                </a:lnTo>
                <a:lnTo>
                  <a:pt x="61" y="80"/>
                </a:lnTo>
                <a:lnTo>
                  <a:pt x="61" y="61"/>
                </a:lnTo>
                <a:lnTo>
                  <a:pt x="42" y="61"/>
                </a:lnTo>
                <a:lnTo>
                  <a:pt x="25" y="42"/>
                </a:lnTo>
                <a:lnTo>
                  <a:pt x="0" y="1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5" name="Freeform 410">
            <a:extLst>
              <a:ext uri="{FF2B5EF4-FFF2-40B4-BE49-F238E27FC236}">
                <a16:creationId xmlns:a16="http://schemas.microsoft.com/office/drawing/2014/main" id="{C15EB133-2F6C-5F4F-8547-72CC2AC10CF2}"/>
              </a:ext>
            </a:extLst>
          </p:cNvPr>
          <p:cNvSpPr>
            <a:spLocks/>
          </p:cNvSpPr>
          <p:nvPr/>
        </p:nvSpPr>
        <p:spPr bwMode="auto">
          <a:xfrm>
            <a:off x="5390585" y="2662238"/>
            <a:ext cx="41275" cy="74612"/>
          </a:xfrm>
          <a:custGeom>
            <a:avLst/>
            <a:gdLst>
              <a:gd name="T0" fmla="*/ 0 w 48"/>
              <a:gd name="T1" fmla="*/ 0 h 74"/>
              <a:gd name="T2" fmla="*/ 2147483647 w 48"/>
              <a:gd name="T3" fmla="*/ 0 h 74"/>
              <a:gd name="T4" fmla="*/ 2147483647 w 48"/>
              <a:gd name="T5" fmla="*/ 2147483647 h 74"/>
              <a:gd name="T6" fmla="*/ 0 w 48"/>
              <a:gd name="T7" fmla="*/ 2147483647 h 74"/>
              <a:gd name="T8" fmla="*/ 0 w 4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74"/>
              <a:gd name="T17" fmla="*/ 48 w 4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74">
                <a:moveTo>
                  <a:pt x="0" y="0"/>
                </a:moveTo>
                <a:lnTo>
                  <a:pt x="48" y="0"/>
                </a:lnTo>
                <a:lnTo>
                  <a:pt x="48" y="74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6" name="Freeform 411">
            <a:extLst>
              <a:ext uri="{FF2B5EF4-FFF2-40B4-BE49-F238E27FC236}">
                <a16:creationId xmlns:a16="http://schemas.microsoft.com/office/drawing/2014/main" id="{9FE62DD2-627A-7246-8464-28E720590425}"/>
              </a:ext>
            </a:extLst>
          </p:cNvPr>
          <p:cNvSpPr>
            <a:spLocks/>
          </p:cNvSpPr>
          <p:nvPr/>
        </p:nvSpPr>
        <p:spPr bwMode="auto">
          <a:xfrm>
            <a:off x="5390585" y="2662238"/>
            <a:ext cx="41275" cy="74612"/>
          </a:xfrm>
          <a:custGeom>
            <a:avLst/>
            <a:gdLst>
              <a:gd name="T0" fmla="*/ 0 w 48"/>
              <a:gd name="T1" fmla="*/ 0 h 74"/>
              <a:gd name="T2" fmla="*/ 2147483647 w 48"/>
              <a:gd name="T3" fmla="*/ 0 h 74"/>
              <a:gd name="T4" fmla="*/ 2147483647 w 48"/>
              <a:gd name="T5" fmla="*/ 2147483647 h 74"/>
              <a:gd name="T6" fmla="*/ 0 w 48"/>
              <a:gd name="T7" fmla="*/ 2147483647 h 74"/>
              <a:gd name="T8" fmla="*/ 0 w 4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74"/>
              <a:gd name="T17" fmla="*/ 48 w 4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74">
                <a:moveTo>
                  <a:pt x="0" y="0"/>
                </a:moveTo>
                <a:lnTo>
                  <a:pt x="48" y="0"/>
                </a:lnTo>
                <a:lnTo>
                  <a:pt x="48" y="74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7" name="Freeform 412">
            <a:extLst>
              <a:ext uri="{FF2B5EF4-FFF2-40B4-BE49-F238E27FC236}">
                <a16:creationId xmlns:a16="http://schemas.microsoft.com/office/drawing/2014/main" id="{F0E3F9DB-AC73-4249-B800-4865C41AA8A9}"/>
              </a:ext>
            </a:extLst>
          </p:cNvPr>
          <p:cNvSpPr>
            <a:spLocks/>
          </p:cNvSpPr>
          <p:nvPr/>
        </p:nvSpPr>
        <p:spPr bwMode="auto">
          <a:xfrm>
            <a:off x="5374710" y="2736850"/>
            <a:ext cx="52388" cy="77788"/>
          </a:xfrm>
          <a:custGeom>
            <a:avLst/>
            <a:gdLst>
              <a:gd name="T0" fmla="*/ 0 w 61"/>
              <a:gd name="T1" fmla="*/ 0 h 80"/>
              <a:gd name="T2" fmla="*/ 2147483647 w 61"/>
              <a:gd name="T3" fmla="*/ 0 h 80"/>
              <a:gd name="T4" fmla="*/ 2147483647 w 61"/>
              <a:gd name="T5" fmla="*/ 2147483647 h 80"/>
              <a:gd name="T6" fmla="*/ 2147483647 w 61"/>
              <a:gd name="T7" fmla="*/ 2147483647 h 80"/>
              <a:gd name="T8" fmla="*/ 2147483647 w 61"/>
              <a:gd name="T9" fmla="*/ 2147483647 h 80"/>
              <a:gd name="T10" fmla="*/ 0 w 61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80"/>
              <a:gd name="T20" fmla="*/ 61 w 61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80">
                <a:moveTo>
                  <a:pt x="0" y="0"/>
                </a:moveTo>
                <a:lnTo>
                  <a:pt x="42" y="0"/>
                </a:lnTo>
                <a:lnTo>
                  <a:pt x="61" y="17"/>
                </a:lnTo>
                <a:lnTo>
                  <a:pt x="61" y="80"/>
                </a:lnTo>
                <a:lnTo>
                  <a:pt x="17" y="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8" name="Freeform 413">
            <a:extLst>
              <a:ext uri="{FF2B5EF4-FFF2-40B4-BE49-F238E27FC236}">
                <a16:creationId xmlns:a16="http://schemas.microsoft.com/office/drawing/2014/main" id="{65BE86CE-A61C-5948-ACF5-70CCE97BE5C8}"/>
              </a:ext>
            </a:extLst>
          </p:cNvPr>
          <p:cNvSpPr>
            <a:spLocks/>
          </p:cNvSpPr>
          <p:nvPr/>
        </p:nvSpPr>
        <p:spPr bwMode="auto">
          <a:xfrm>
            <a:off x="5374710" y="2736850"/>
            <a:ext cx="52388" cy="77788"/>
          </a:xfrm>
          <a:custGeom>
            <a:avLst/>
            <a:gdLst>
              <a:gd name="T0" fmla="*/ 0 w 61"/>
              <a:gd name="T1" fmla="*/ 0 h 80"/>
              <a:gd name="T2" fmla="*/ 2147483647 w 61"/>
              <a:gd name="T3" fmla="*/ 0 h 80"/>
              <a:gd name="T4" fmla="*/ 2147483647 w 61"/>
              <a:gd name="T5" fmla="*/ 2147483647 h 80"/>
              <a:gd name="T6" fmla="*/ 2147483647 w 61"/>
              <a:gd name="T7" fmla="*/ 2147483647 h 80"/>
              <a:gd name="T8" fmla="*/ 2147483647 w 61"/>
              <a:gd name="T9" fmla="*/ 2147483647 h 80"/>
              <a:gd name="T10" fmla="*/ 0 w 61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80"/>
              <a:gd name="T20" fmla="*/ 61 w 61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80">
                <a:moveTo>
                  <a:pt x="0" y="0"/>
                </a:moveTo>
                <a:lnTo>
                  <a:pt x="42" y="0"/>
                </a:lnTo>
                <a:lnTo>
                  <a:pt x="61" y="17"/>
                </a:lnTo>
                <a:lnTo>
                  <a:pt x="61" y="80"/>
                </a:lnTo>
                <a:lnTo>
                  <a:pt x="17" y="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9" name="Freeform 414">
            <a:extLst>
              <a:ext uri="{FF2B5EF4-FFF2-40B4-BE49-F238E27FC236}">
                <a16:creationId xmlns:a16="http://schemas.microsoft.com/office/drawing/2014/main" id="{378ABDC0-473E-5641-BB87-2B30ECFB2E7F}"/>
              </a:ext>
            </a:extLst>
          </p:cNvPr>
          <p:cNvSpPr>
            <a:spLocks/>
          </p:cNvSpPr>
          <p:nvPr/>
        </p:nvSpPr>
        <p:spPr bwMode="auto">
          <a:xfrm>
            <a:off x="5509648" y="2840038"/>
            <a:ext cx="98425" cy="66675"/>
          </a:xfrm>
          <a:custGeom>
            <a:avLst/>
            <a:gdLst>
              <a:gd name="T0" fmla="*/ 0 w 112"/>
              <a:gd name="T1" fmla="*/ 2147483647 h 69"/>
              <a:gd name="T2" fmla="*/ 2147483647 w 112"/>
              <a:gd name="T3" fmla="*/ 2147483647 h 69"/>
              <a:gd name="T4" fmla="*/ 2147483647 w 112"/>
              <a:gd name="T5" fmla="*/ 2147483647 h 69"/>
              <a:gd name="T6" fmla="*/ 2147483647 w 112"/>
              <a:gd name="T7" fmla="*/ 0 h 69"/>
              <a:gd name="T8" fmla="*/ 2147483647 w 112"/>
              <a:gd name="T9" fmla="*/ 2147483647 h 69"/>
              <a:gd name="T10" fmla="*/ 0 w 112"/>
              <a:gd name="T11" fmla="*/ 2147483647 h 69"/>
              <a:gd name="T12" fmla="*/ 0 w 112"/>
              <a:gd name="T13" fmla="*/ 2147483647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9"/>
              <a:gd name="T23" fmla="*/ 112 w 112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9">
                <a:moveTo>
                  <a:pt x="0" y="25"/>
                </a:moveTo>
                <a:lnTo>
                  <a:pt x="17" y="25"/>
                </a:lnTo>
                <a:lnTo>
                  <a:pt x="61" y="25"/>
                </a:lnTo>
                <a:lnTo>
                  <a:pt x="112" y="0"/>
                </a:lnTo>
                <a:lnTo>
                  <a:pt x="85" y="69"/>
                </a:lnTo>
                <a:lnTo>
                  <a:pt x="0" y="50"/>
                </a:lnTo>
                <a:lnTo>
                  <a:pt x="0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0" name="Freeform 415">
            <a:extLst>
              <a:ext uri="{FF2B5EF4-FFF2-40B4-BE49-F238E27FC236}">
                <a16:creationId xmlns:a16="http://schemas.microsoft.com/office/drawing/2014/main" id="{2DF2798E-180A-944C-B9D5-1C8853364515}"/>
              </a:ext>
            </a:extLst>
          </p:cNvPr>
          <p:cNvSpPr>
            <a:spLocks/>
          </p:cNvSpPr>
          <p:nvPr/>
        </p:nvSpPr>
        <p:spPr bwMode="auto">
          <a:xfrm>
            <a:off x="5503298" y="2852738"/>
            <a:ext cx="98425" cy="66675"/>
          </a:xfrm>
          <a:custGeom>
            <a:avLst/>
            <a:gdLst>
              <a:gd name="T0" fmla="*/ 0 w 112"/>
              <a:gd name="T1" fmla="*/ 2147483647 h 69"/>
              <a:gd name="T2" fmla="*/ 2147483647 w 112"/>
              <a:gd name="T3" fmla="*/ 2147483647 h 69"/>
              <a:gd name="T4" fmla="*/ 2147483647 w 112"/>
              <a:gd name="T5" fmla="*/ 2147483647 h 69"/>
              <a:gd name="T6" fmla="*/ 2147483647 w 112"/>
              <a:gd name="T7" fmla="*/ 0 h 69"/>
              <a:gd name="T8" fmla="*/ 2147483647 w 112"/>
              <a:gd name="T9" fmla="*/ 2147483647 h 69"/>
              <a:gd name="T10" fmla="*/ 0 w 112"/>
              <a:gd name="T11" fmla="*/ 2147483647 h 69"/>
              <a:gd name="T12" fmla="*/ 0 w 112"/>
              <a:gd name="T13" fmla="*/ 2147483647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9"/>
              <a:gd name="T23" fmla="*/ 112 w 112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9">
                <a:moveTo>
                  <a:pt x="0" y="25"/>
                </a:moveTo>
                <a:lnTo>
                  <a:pt x="17" y="25"/>
                </a:lnTo>
                <a:lnTo>
                  <a:pt x="61" y="25"/>
                </a:lnTo>
                <a:lnTo>
                  <a:pt x="112" y="0"/>
                </a:lnTo>
                <a:lnTo>
                  <a:pt x="85" y="69"/>
                </a:lnTo>
                <a:lnTo>
                  <a:pt x="0" y="50"/>
                </a:lnTo>
                <a:lnTo>
                  <a:pt x="0" y="2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1" name="Freeform 416">
            <a:extLst>
              <a:ext uri="{FF2B5EF4-FFF2-40B4-BE49-F238E27FC236}">
                <a16:creationId xmlns:a16="http://schemas.microsoft.com/office/drawing/2014/main" id="{B7D9B7FE-087D-1C4A-B601-5BE1071384E4}"/>
              </a:ext>
            </a:extLst>
          </p:cNvPr>
          <p:cNvSpPr>
            <a:spLocks/>
          </p:cNvSpPr>
          <p:nvPr/>
        </p:nvSpPr>
        <p:spPr bwMode="auto">
          <a:xfrm>
            <a:off x="5781110" y="2840038"/>
            <a:ext cx="58738" cy="85725"/>
          </a:xfrm>
          <a:custGeom>
            <a:avLst/>
            <a:gdLst>
              <a:gd name="T0" fmla="*/ 0 w 69"/>
              <a:gd name="T1" fmla="*/ 2147483647 h 86"/>
              <a:gd name="T2" fmla="*/ 2147483647 w 69"/>
              <a:gd name="T3" fmla="*/ 0 h 86"/>
              <a:gd name="T4" fmla="*/ 2147483647 w 69"/>
              <a:gd name="T5" fmla="*/ 2147483647 h 86"/>
              <a:gd name="T6" fmla="*/ 2147483647 w 69"/>
              <a:gd name="T7" fmla="*/ 2147483647 h 86"/>
              <a:gd name="T8" fmla="*/ 2147483647 w 69"/>
              <a:gd name="T9" fmla="*/ 2147483647 h 86"/>
              <a:gd name="T10" fmla="*/ 2147483647 w 69"/>
              <a:gd name="T11" fmla="*/ 2147483647 h 86"/>
              <a:gd name="T12" fmla="*/ 2147483647 w 69"/>
              <a:gd name="T13" fmla="*/ 2147483647 h 86"/>
              <a:gd name="T14" fmla="*/ 2147483647 w 69"/>
              <a:gd name="T15" fmla="*/ 2147483647 h 86"/>
              <a:gd name="T16" fmla="*/ 2147483647 w 69"/>
              <a:gd name="T17" fmla="*/ 2147483647 h 86"/>
              <a:gd name="T18" fmla="*/ 0 w 69"/>
              <a:gd name="T19" fmla="*/ 2147483647 h 86"/>
              <a:gd name="T20" fmla="*/ 0 w 69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86"/>
              <a:gd name="T35" fmla="*/ 69 w 6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86">
                <a:moveTo>
                  <a:pt x="0" y="23"/>
                </a:moveTo>
                <a:lnTo>
                  <a:pt x="25" y="0"/>
                </a:lnTo>
                <a:lnTo>
                  <a:pt x="42" y="23"/>
                </a:lnTo>
                <a:lnTo>
                  <a:pt x="69" y="48"/>
                </a:lnTo>
                <a:lnTo>
                  <a:pt x="42" y="48"/>
                </a:lnTo>
                <a:lnTo>
                  <a:pt x="69" y="86"/>
                </a:lnTo>
                <a:lnTo>
                  <a:pt x="42" y="67"/>
                </a:lnTo>
                <a:lnTo>
                  <a:pt x="42" y="86"/>
                </a:lnTo>
                <a:lnTo>
                  <a:pt x="25" y="67"/>
                </a:lnTo>
                <a:lnTo>
                  <a:pt x="0" y="48"/>
                </a:ln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2" name="Freeform 417">
            <a:extLst>
              <a:ext uri="{FF2B5EF4-FFF2-40B4-BE49-F238E27FC236}">
                <a16:creationId xmlns:a16="http://schemas.microsoft.com/office/drawing/2014/main" id="{2870BC09-D661-434F-AF04-F1448032A587}"/>
              </a:ext>
            </a:extLst>
          </p:cNvPr>
          <p:cNvSpPr>
            <a:spLocks/>
          </p:cNvSpPr>
          <p:nvPr/>
        </p:nvSpPr>
        <p:spPr bwMode="auto">
          <a:xfrm>
            <a:off x="5781110" y="2840038"/>
            <a:ext cx="58738" cy="85725"/>
          </a:xfrm>
          <a:custGeom>
            <a:avLst/>
            <a:gdLst>
              <a:gd name="T0" fmla="*/ 0 w 69"/>
              <a:gd name="T1" fmla="*/ 2147483647 h 86"/>
              <a:gd name="T2" fmla="*/ 2147483647 w 69"/>
              <a:gd name="T3" fmla="*/ 0 h 86"/>
              <a:gd name="T4" fmla="*/ 2147483647 w 69"/>
              <a:gd name="T5" fmla="*/ 2147483647 h 86"/>
              <a:gd name="T6" fmla="*/ 2147483647 w 69"/>
              <a:gd name="T7" fmla="*/ 2147483647 h 86"/>
              <a:gd name="T8" fmla="*/ 2147483647 w 69"/>
              <a:gd name="T9" fmla="*/ 2147483647 h 86"/>
              <a:gd name="T10" fmla="*/ 2147483647 w 69"/>
              <a:gd name="T11" fmla="*/ 2147483647 h 86"/>
              <a:gd name="T12" fmla="*/ 2147483647 w 69"/>
              <a:gd name="T13" fmla="*/ 2147483647 h 86"/>
              <a:gd name="T14" fmla="*/ 2147483647 w 69"/>
              <a:gd name="T15" fmla="*/ 2147483647 h 86"/>
              <a:gd name="T16" fmla="*/ 2147483647 w 69"/>
              <a:gd name="T17" fmla="*/ 2147483647 h 86"/>
              <a:gd name="T18" fmla="*/ 0 w 69"/>
              <a:gd name="T19" fmla="*/ 2147483647 h 86"/>
              <a:gd name="T20" fmla="*/ 0 w 69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86"/>
              <a:gd name="T35" fmla="*/ 69 w 6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86">
                <a:moveTo>
                  <a:pt x="0" y="23"/>
                </a:moveTo>
                <a:lnTo>
                  <a:pt x="25" y="0"/>
                </a:lnTo>
                <a:lnTo>
                  <a:pt x="42" y="23"/>
                </a:lnTo>
                <a:lnTo>
                  <a:pt x="69" y="48"/>
                </a:lnTo>
                <a:lnTo>
                  <a:pt x="42" y="48"/>
                </a:lnTo>
                <a:lnTo>
                  <a:pt x="69" y="86"/>
                </a:lnTo>
                <a:lnTo>
                  <a:pt x="42" y="67"/>
                </a:lnTo>
                <a:lnTo>
                  <a:pt x="42" y="86"/>
                </a:lnTo>
                <a:lnTo>
                  <a:pt x="25" y="67"/>
                </a:lnTo>
                <a:lnTo>
                  <a:pt x="0" y="48"/>
                </a:lnTo>
                <a:lnTo>
                  <a:pt x="0" y="2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3" name="Freeform 418">
            <a:extLst>
              <a:ext uri="{FF2B5EF4-FFF2-40B4-BE49-F238E27FC236}">
                <a16:creationId xmlns:a16="http://schemas.microsoft.com/office/drawing/2014/main" id="{A802ED1F-9893-E342-BA5E-A96B6C1DF381}"/>
              </a:ext>
            </a:extLst>
          </p:cNvPr>
          <p:cNvSpPr>
            <a:spLocks/>
          </p:cNvSpPr>
          <p:nvPr/>
        </p:nvSpPr>
        <p:spPr bwMode="auto">
          <a:xfrm>
            <a:off x="5862073" y="2949575"/>
            <a:ext cx="74612" cy="50800"/>
          </a:xfrm>
          <a:custGeom>
            <a:avLst/>
            <a:gdLst>
              <a:gd name="T0" fmla="*/ 0 w 85"/>
              <a:gd name="T1" fmla="*/ 2147483647 h 49"/>
              <a:gd name="T2" fmla="*/ 0 w 85"/>
              <a:gd name="T3" fmla="*/ 0 h 49"/>
              <a:gd name="T4" fmla="*/ 2147483647 w 85"/>
              <a:gd name="T5" fmla="*/ 2147483647 h 49"/>
              <a:gd name="T6" fmla="*/ 2147483647 w 85"/>
              <a:gd name="T7" fmla="*/ 2147483647 h 49"/>
              <a:gd name="T8" fmla="*/ 2147483647 w 85"/>
              <a:gd name="T9" fmla="*/ 2147483647 h 49"/>
              <a:gd name="T10" fmla="*/ 2147483647 w 85"/>
              <a:gd name="T11" fmla="*/ 2147483647 h 49"/>
              <a:gd name="T12" fmla="*/ 0 w 85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"/>
              <a:gd name="T22" fmla="*/ 0 h 49"/>
              <a:gd name="T23" fmla="*/ 85 w 85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" h="49">
                <a:moveTo>
                  <a:pt x="0" y="17"/>
                </a:moveTo>
                <a:lnTo>
                  <a:pt x="0" y="0"/>
                </a:lnTo>
                <a:lnTo>
                  <a:pt x="61" y="17"/>
                </a:lnTo>
                <a:lnTo>
                  <a:pt x="85" y="17"/>
                </a:lnTo>
                <a:lnTo>
                  <a:pt x="85" y="49"/>
                </a:lnTo>
                <a:lnTo>
                  <a:pt x="42" y="49"/>
                </a:lnTo>
                <a:lnTo>
                  <a:pt x="0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4" name="Freeform 419">
            <a:extLst>
              <a:ext uri="{FF2B5EF4-FFF2-40B4-BE49-F238E27FC236}">
                <a16:creationId xmlns:a16="http://schemas.microsoft.com/office/drawing/2014/main" id="{361F7CF3-7977-C848-9B7B-8348B248124D}"/>
              </a:ext>
            </a:extLst>
          </p:cNvPr>
          <p:cNvSpPr>
            <a:spLocks/>
          </p:cNvSpPr>
          <p:nvPr/>
        </p:nvSpPr>
        <p:spPr bwMode="auto">
          <a:xfrm>
            <a:off x="5862073" y="2949575"/>
            <a:ext cx="74612" cy="50800"/>
          </a:xfrm>
          <a:custGeom>
            <a:avLst/>
            <a:gdLst>
              <a:gd name="T0" fmla="*/ 0 w 85"/>
              <a:gd name="T1" fmla="*/ 2147483647 h 49"/>
              <a:gd name="T2" fmla="*/ 0 w 85"/>
              <a:gd name="T3" fmla="*/ 0 h 49"/>
              <a:gd name="T4" fmla="*/ 2147483647 w 85"/>
              <a:gd name="T5" fmla="*/ 2147483647 h 49"/>
              <a:gd name="T6" fmla="*/ 2147483647 w 85"/>
              <a:gd name="T7" fmla="*/ 2147483647 h 49"/>
              <a:gd name="T8" fmla="*/ 2147483647 w 85"/>
              <a:gd name="T9" fmla="*/ 2147483647 h 49"/>
              <a:gd name="T10" fmla="*/ 2147483647 w 85"/>
              <a:gd name="T11" fmla="*/ 2147483647 h 49"/>
              <a:gd name="T12" fmla="*/ 0 w 85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"/>
              <a:gd name="T22" fmla="*/ 0 h 49"/>
              <a:gd name="T23" fmla="*/ 85 w 85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" h="49">
                <a:moveTo>
                  <a:pt x="0" y="17"/>
                </a:moveTo>
                <a:lnTo>
                  <a:pt x="0" y="0"/>
                </a:lnTo>
                <a:lnTo>
                  <a:pt x="61" y="17"/>
                </a:lnTo>
                <a:lnTo>
                  <a:pt x="85" y="17"/>
                </a:lnTo>
                <a:lnTo>
                  <a:pt x="85" y="49"/>
                </a:lnTo>
                <a:lnTo>
                  <a:pt x="42" y="49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5" name="Freeform 420">
            <a:extLst>
              <a:ext uri="{FF2B5EF4-FFF2-40B4-BE49-F238E27FC236}">
                <a16:creationId xmlns:a16="http://schemas.microsoft.com/office/drawing/2014/main" id="{3A5ABA23-4F18-0740-8884-691470676071}"/>
              </a:ext>
            </a:extLst>
          </p:cNvPr>
          <p:cNvSpPr>
            <a:spLocks/>
          </p:cNvSpPr>
          <p:nvPr/>
        </p:nvSpPr>
        <p:spPr bwMode="auto">
          <a:xfrm>
            <a:off x="6112898" y="2949575"/>
            <a:ext cx="74612" cy="50800"/>
          </a:xfrm>
          <a:custGeom>
            <a:avLst/>
            <a:gdLst>
              <a:gd name="T0" fmla="*/ 0 w 86"/>
              <a:gd name="T1" fmla="*/ 2147483647 h 49"/>
              <a:gd name="T2" fmla="*/ 2147483647 w 86"/>
              <a:gd name="T3" fmla="*/ 0 h 49"/>
              <a:gd name="T4" fmla="*/ 2147483647 w 86"/>
              <a:gd name="T5" fmla="*/ 2147483647 h 49"/>
              <a:gd name="T6" fmla="*/ 2147483647 w 86"/>
              <a:gd name="T7" fmla="*/ 2147483647 h 49"/>
              <a:gd name="T8" fmla="*/ 2147483647 w 86"/>
              <a:gd name="T9" fmla="*/ 2147483647 h 49"/>
              <a:gd name="T10" fmla="*/ 2147483647 w 86"/>
              <a:gd name="T11" fmla="*/ 2147483647 h 49"/>
              <a:gd name="T12" fmla="*/ 0 w 86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49"/>
              <a:gd name="T23" fmla="*/ 86 w 86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49">
                <a:moveTo>
                  <a:pt x="0" y="49"/>
                </a:moveTo>
                <a:lnTo>
                  <a:pt x="86" y="0"/>
                </a:lnTo>
                <a:lnTo>
                  <a:pt x="67" y="17"/>
                </a:lnTo>
                <a:lnTo>
                  <a:pt x="67" y="49"/>
                </a:lnTo>
                <a:lnTo>
                  <a:pt x="42" y="49"/>
                </a:lnTo>
                <a:lnTo>
                  <a:pt x="23" y="49"/>
                </a:lnTo>
                <a:lnTo>
                  <a:pt x="0" y="4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6" name="Freeform 421">
            <a:extLst>
              <a:ext uri="{FF2B5EF4-FFF2-40B4-BE49-F238E27FC236}">
                <a16:creationId xmlns:a16="http://schemas.microsoft.com/office/drawing/2014/main" id="{51B58F67-3463-3A40-A49D-B720B77ADDA9}"/>
              </a:ext>
            </a:extLst>
          </p:cNvPr>
          <p:cNvSpPr>
            <a:spLocks/>
          </p:cNvSpPr>
          <p:nvPr/>
        </p:nvSpPr>
        <p:spPr bwMode="auto">
          <a:xfrm>
            <a:off x="6112898" y="2949575"/>
            <a:ext cx="74612" cy="50800"/>
          </a:xfrm>
          <a:custGeom>
            <a:avLst/>
            <a:gdLst>
              <a:gd name="T0" fmla="*/ 0 w 86"/>
              <a:gd name="T1" fmla="*/ 2147483647 h 49"/>
              <a:gd name="T2" fmla="*/ 2147483647 w 86"/>
              <a:gd name="T3" fmla="*/ 0 h 49"/>
              <a:gd name="T4" fmla="*/ 2147483647 w 86"/>
              <a:gd name="T5" fmla="*/ 2147483647 h 49"/>
              <a:gd name="T6" fmla="*/ 2147483647 w 86"/>
              <a:gd name="T7" fmla="*/ 2147483647 h 49"/>
              <a:gd name="T8" fmla="*/ 2147483647 w 86"/>
              <a:gd name="T9" fmla="*/ 2147483647 h 49"/>
              <a:gd name="T10" fmla="*/ 2147483647 w 86"/>
              <a:gd name="T11" fmla="*/ 2147483647 h 49"/>
              <a:gd name="T12" fmla="*/ 0 w 86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49"/>
              <a:gd name="T23" fmla="*/ 86 w 86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49">
                <a:moveTo>
                  <a:pt x="0" y="49"/>
                </a:moveTo>
                <a:lnTo>
                  <a:pt x="86" y="0"/>
                </a:lnTo>
                <a:lnTo>
                  <a:pt x="67" y="17"/>
                </a:lnTo>
                <a:lnTo>
                  <a:pt x="67" y="49"/>
                </a:lnTo>
                <a:lnTo>
                  <a:pt x="42" y="49"/>
                </a:lnTo>
                <a:lnTo>
                  <a:pt x="23" y="49"/>
                </a:lnTo>
                <a:lnTo>
                  <a:pt x="0" y="49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7" name="Freeform 422">
            <a:extLst>
              <a:ext uri="{FF2B5EF4-FFF2-40B4-BE49-F238E27FC236}">
                <a16:creationId xmlns:a16="http://schemas.microsoft.com/office/drawing/2014/main" id="{C4DF4EA7-7920-A548-B691-E4A3F18E1B01}"/>
              </a:ext>
            </a:extLst>
          </p:cNvPr>
          <p:cNvSpPr>
            <a:spLocks/>
          </p:cNvSpPr>
          <p:nvPr/>
        </p:nvSpPr>
        <p:spPr bwMode="auto">
          <a:xfrm>
            <a:off x="8684648" y="4879975"/>
            <a:ext cx="1265237" cy="1177925"/>
          </a:xfrm>
          <a:custGeom>
            <a:avLst/>
            <a:gdLst>
              <a:gd name="T0" fmla="*/ 0 w 1456"/>
              <a:gd name="T1" fmla="*/ 2147483647 h 1200"/>
              <a:gd name="T2" fmla="*/ 2147483647 w 1456"/>
              <a:gd name="T3" fmla="*/ 2147483647 h 1200"/>
              <a:gd name="T4" fmla="*/ 2147483647 w 1456"/>
              <a:gd name="T5" fmla="*/ 2147483647 h 1200"/>
              <a:gd name="T6" fmla="*/ 2147483647 w 1456"/>
              <a:gd name="T7" fmla="*/ 2147483647 h 1200"/>
              <a:gd name="T8" fmla="*/ 2147483647 w 1456"/>
              <a:gd name="T9" fmla="*/ 2147483647 h 1200"/>
              <a:gd name="T10" fmla="*/ 2147483647 w 1456"/>
              <a:gd name="T11" fmla="*/ 2147483647 h 1200"/>
              <a:gd name="T12" fmla="*/ 2147483647 w 1456"/>
              <a:gd name="T13" fmla="*/ 2147483647 h 1200"/>
              <a:gd name="T14" fmla="*/ 2147483647 w 1456"/>
              <a:gd name="T15" fmla="*/ 2147483647 h 1200"/>
              <a:gd name="T16" fmla="*/ 2147483647 w 1456"/>
              <a:gd name="T17" fmla="*/ 2147483647 h 1200"/>
              <a:gd name="T18" fmla="*/ 2147483647 w 1456"/>
              <a:gd name="T19" fmla="*/ 2147483647 h 1200"/>
              <a:gd name="T20" fmla="*/ 2147483647 w 1456"/>
              <a:gd name="T21" fmla="*/ 2147483647 h 1200"/>
              <a:gd name="T22" fmla="*/ 2147483647 w 1456"/>
              <a:gd name="T23" fmla="*/ 2147483647 h 1200"/>
              <a:gd name="T24" fmla="*/ 2147483647 w 1456"/>
              <a:gd name="T25" fmla="*/ 2147483647 h 1200"/>
              <a:gd name="T26" fmla="*/ 2147483647 w 1456"/>
              <a:gd name="T27" fmla="*/ 2147483647 h 1200"/>
              <a:gd name="T28" fmla="*/ 2147483647 w 1456"/>
              <a:gd name="T29" fmla="*/ 2147483647 h 1200"/>
              <a:gd name="T30" fmla="*/ 2147483647 w 1456"/>
              <a:gd name="T31" fmla="*/ 2147483647 h 1200"/>
              <a:gd name="T32" fmla="*/ 2147483647 w 1456"/>
              <a:gd name="T33" fmla="*/ 2147483647 h 1200"/>
              <a:gd name="T34" fmla="*/ 2147483647 w 1456"/>
              <a:gd name="T35" fmla="*/ 2147483647 h 1200"/>
              <a:gd name="T36" fmla="*/ 2147483647 w 1456"/>
              <a:gd name="T37" fmla="*/ 2147483647 h 1200"/>
              <a:gd name="T38" fmla="*/ 2147483647 w 1456"/>
              <a:gd name="T39" fmla="*/ 2147483647 h 1200"/>
              <a:gd name="T40" fmla="*/ 2147483647 w 1456"/>
              <a:gd name="T41" fmla="*/ 2147483647 h 1200"/>
              <a:gd name="T42" fmla="*/ 2147483647 w 1456"/>
              <a:gd name="T43" fmla="*/ 2147483647 h 1200"/>
              <a:gd name="T44" fmla="*/ 2147483647 w 1456"/>
              <a:gd name="T45" fmla="*/ 2147483647 h 1200"/>
              <a:gd name="T46" fmla="*/ 2147483647 w 1456"/>
              <a:gd name="T47" fmla="*/ 2147483647 h 1200"/>
              <a:gd name="T48" fmla="*/ 2147483647 w 1456"/>
              <a:gd name="T49" fmla="*/ 2147483647 h 1200"/>
              <a:gd name="T50" fmla="*/ 2147483647 w 1456"/>
              <a:gd name="T51" fmla="*/ 2147483647 h 1200"/>
              <a:gd name="T52" fmla="*/ 2147483647 w 1456"/>
              <a:gd name="T53" fmla="*/ 2147483647 h 1200"/>
              <a:gd name="T54" fmla="*/ 2147483647 w 1456"/>
              <a:gd name="T55" fmla="*/ 2147483647 h 1200"/>
              <a:gd name="T56" fmla="*/ 2147483647 w 1456"/>
              <a:gd name="T57" fmla="*/ 0 h 1200"/>
              <a:gd name="T58" fmla="*/ 2147483647 w 1456"/>
              <a:gd name="T59" fmla="*/ 2147483647 h 1200"/>
              <a:gd name="T60" fmla="*/ 2147483647 w 1456"/>
              <a:gd name="T61" fmla="*/ 2147483647 h 1200"/>
              <a:gd name="T62" fmla="*/ 2147483647 w 1456"/>
              <a:gd name="T63" fmla="*/ 2147483647 h 1200"/>
              <a:gd name="T64" fmla="*/ 2147483647 w 1456"/>
              <a:gd name="T65" fmla="*/ 2147483647 h 1200"/>
              <a:gd name="T66" fmla="*/ 2147483647 w 1456"/>
              <a:gd name="T67" fmla="*/ 2147483647 h 1200"/>
              <a:gd name="T68" fmla="*/ 2147483647 w 1456"/>
              <a:gd name="T69" fmla="*/ 2147483647 h 1200"/>
              <a:gd name="T70" fmla="*/ 2147483647 w 1456"/>
              <a:gd name="T71" fmla="*/ 2147483647 h 1200"/>
              <a:gd name="T72" fmla="*/ 2147483647 w 1456"/>
              <a:gd name="T73" fmla="*/ 2147483647 h 1200"/>
              <a:gd name="T74" fmla="*/ 2147483647 w 1456"/>
              <a:gd name="T75" fmla="*/ 2147483647 h 1200"/>
              <a:gd name="T76" fmla="*/ 2147483647 w 1456"/>
              <a:gd name="T77" fmla="*/ 2147483647 h 1200"/>
              <a:gd name="T78" fmla="*/ 2147483647 w 1456"/>
              <a:gd name="T79" fmla="*/ 2147483647 h 1200"/>
              <a:gd name="T80" fmla="*/ 2147483647 w 1456"/>
              <a:gd name="T81" fmla="*/ 2147483647 h 1200"/>
              <a:gd name="T82" fmla="*/ 2147483647 w 1456"/>
              <a:gd name="T83" fmla="*/ 2147483647 h 1200"/>
              <a:gd name="T84" fmla="*/ 2147483647 w 1456"/>
              <a:gd name="T85" fmla="*/ 2147483647 h 1200"/>
              <a:gd name="T86" fmla="*/ 2147483647 w 1456"/>
              <a:gd name="T87" fmla="*/ 2147483647 h 1200"/>
              <a:gd name="T88" fmla="*/ 2147483647 w 1456"/>
              <a:gd name="T89" fmla="*/ 2147483647 h 1200"/>
              <a:gd name="T90" fmla="*/ 2147483647 w 1456"/>
              <a:gd name="T91" fmla="*/ 2147483647 h 1200"/>
              <a:gd name="T92" fmla="*/ 2147483647 w 1456"/>
              <a:gd name="T93" fmla="*/ 2147483647 h 1200"/>
              <a:gd name="T94" fmla="*/ 2147483647 w 1456"/>
              <a:gd name="T95" fmla="*/ 2147483647 h 1200"/>
              <a:gd name="T96" fmla="*/ 2147483647 w 1456"/>
              <a:gd name="T97" fmla="*/ 2147483647 h 1200"/>
              <a:gd name="T98" fmla="*/ 2147483647 w 1456"/>
              <a:gd name="T99" fmla="*/ 2147483647 h 1200"/>
              <a:gd name="T100" fmla="*/ 2147483647 w 1456"/>
              <a:gd name="T101" fmla="*/ 2147483647 h 12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6"/>
              <a:gd name="T154" fmla="*/ 0 h 1200"/>
              <a:gd name="T155" fmla="*/ 1456 w 1456"/>
              <a:gd name="T156" fmla="*/ 1200 h 12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6" h="1200">
                <a:moveTo>
                  <a:pt x="0" y="992"/>
                </a:moveTo>
                <a:lnTo>
                  <a:pt x="0" y="948"/>
                </a:lnTo>
                <a:lnTo>
                  <a:pt x="17" y="948"/>
                </a:lnTo>
                <a:lnTo>
                  <a:pt x="42" y="887"/>
                </a:lnTo>
                <a:lnTo>
                  <a:pt x="42" y="774"/>
                </a:lnTo>
                <a:lnTo>
                  <a:pt x="17" y="662"/>
                </a:lnTo>
                <a:lnTo>
                  <a:pt x="17" y="618"/>
                </a:lnTo>
                <a:lnTo>
                  <a:pt x="42" y="662"/>
                </a:lnTo>
                <a:lnTo>
                  <a:pt x="42" y="549"/>
                </a:lnTo>
                <a:lnTo>
                  <a:pt x="61" y="530"/>
                </a:lnTo>
                <a:lnTo>
                  <a:pt x="61" y="505"/>
                </a:lnTo>
                <a:lnTo>
                  <a:pt x="94" y="461"/>
                </a:lnTo>
                <a:lnTo>
                  <a:pt x="94" y="486"/>
                </a:lnTo>
                <a:lnTo>
                  <a:pt x="155" y="412"/>
                </a:lnTo>
                <a:lnTo>
                  <a:pt x="330" y="374"/>
                </a:lnTo>
                <a:lnTo>
                  <a:pt x="406" y="305"/>
                </a:lnTo>
                <a:lnTo>
                  <a:pt x="406" y="286"/>
                </a:lnTo>
                <a:lnTo>
                  <a:pt x="442" y="236"/>
                </a:lnTo>
                <a:lnTo>
                  <a:pt x="442" y="286"/>
                </a:lnTo>
                <a:lnTo>
                  <a:pt x="467" y="261"/>
                </a:lnTo>
                <a:lnTo>
                  <a:pt x="467" y="217"/>
                </a:lnTo>
                <a:lnTo>
                  <a:pt x="486" y="236"/>
                </a:lnTo>
                <a:lnTo>
                  <a:pt x="536" y="174"/>
                </a:lnTo>
                <a:lnTo>
                  <a:pt x="563" y="174"/>
                </a:lnTo>
                <a:lnTo>
                  <a:pt x="599" y="130"/>
                </a:lnTo>
                <a:lnTo>
                  <a:pt x="624" y="130"/>
                </a:lnTo>
                <a:lnTo>
                  <a:pt x="624" y="154"/>
                </a:lnTo>
                <a:lnTo>
                  <a:pt x="650" y="198"/>
                </a:lnTo>
                <a:lnTo>
                  <a:pt x="675" y="174"/>
                </a:lnTo>
                <a:lnTo>
                  <a:pt x="692" y="198"/>
                </a:lnTo>
                <a:lnTo>
                  <a:pt x="719" y="174"/>
                </a:lnTo>
                <a:lnTo>
                  <a:pt x="692" y="154"/>
                </a:lnTo>
                <a:lnTo>
                  <a:pt x="719" y="130"/>
                </a:lnTo>
                <a:lnTo>
                  <a:pt x="736" y="130"/>
                </a:lnTo>
                <a:lnTo>
                  <a:pt x="736" y="80"/>
                </a:lnTo>
                <a:lnTo>
                  <a:pt x="755" y="61"/>
                </a:lnTo>
                <a:lnTo>
                  <a:pt x="805" y="61"/>
                </a:lnTo>
                <a:lnTo>
                  <a:pt x="831" y="36"/>
                </a:lnTo>
                <a:lnTo>
                  <a:pt x="831" y="17"/>
                </a:lnTo>
                <a:lnTo>
                  <a:pt x="919" y="61"/>
                </a:lnTo>
                <a:lnTo>
                  <a:pt x="944" y="61"/>
                </a:lnTo>
                <a:lnTo>
                  <a:pt x="944" y="80"/>
                </a:lnTo>
                <a:lnTo>
                  <a:pt x="961" y="61"/>
                </a:lnTo>
                <a:lnTo>
                  <a:pt x="988" y="61"/>
                </a:lnTo>
                <a:lnTo>
                  <a:pt x="961" y="105"/>
                </a:lnTo>
                <a:lnTo>
                  <a:pt x="944" y="105"/>
                </a:lnTo>
                <a:lnTo>
                  <a:pt x="944" y="154"/>
                </a:lnTo>
                <a:lnTo>
                  <a:pt x="919" y="174"/>
                </a:lnTo>
                <a:lnTo>
                  <a:pt x="944" y="198"/>
                </a:lnTo>
                <a:lnTo>
                  <a:pt x="944" y="217"/>
                </a:lnTo>
                <a:lnTo>
                  <a:pt x="988" y="217"/>
                </a:lnTo>
                <a:lnTo>
                  <a:pt x="1031" y="261"/>
                </a:lnTo>
                <a:lnTo>
                  <a:pt x="1056" y="305"/>
                </a:lnTo>
                <a:lnTo>
                  <a:pt x="1073" y="286"/>
                </a:lnTo>
                <a:lnTo>
                  <a:pt x="1100" y="286"/>
                </a:lnTo>
                <a:lnTo>
                  <a:pt x="1144" y="217"/>
                </a:lnTo>
                <a:lnTo>
                  <a:pt x="1188" y="17"/>
                </a:lnTo>
                <a:lnTo>
                  <a:pt x="1188" y="0"/>
                </a:lnTo>
                <a:lnTo>
                  <a:pt x="1213" y="17"/>
                </a:lnTo>
                <a:lnTo>
                  <a:pt x="1230" y="154"/>
                </a:lnTo>
                <a:lnTo>
                  <a:pt x="1256" y="154"/>
                </a:lnTo>
                <a:lnTo>
                  <a:pt x="1274" y="174"/>
                </a:lnTo>
                <a:lnTo>
                  <a:pt x="1274" y="236"/>
                </a:lnTo>
                <a:lnTo>
                  <a:pt x="1300" y="286"/>
                </a:lnTo>
                <a:lnTo>
                  <a:pt x="1300" y="349"/>
                </a:lnTo>
                <a:lnTo>
                  <a:pt x="1317" y="374"/>
                </a:lnTo>
                <a:lnTo>
                  <a:pt x="1369" y="393"/>
                </a:lnTo>
                <a:lnTo>
                  <a:pt x="1386" y="486"/>
                </a:lnTo>
                <a:lnTo>
                  <a:pt x="1413" y="505"/>
                </a:lnTo>
                <a:lnTo>
                  <a:pt x="1413" y="530"/>
                </a:lnTo>
                <a:lnTo>
                  <a:pt x="1430" y="549"/>
                </a:lnTo>
                <a:lnTo>
                  <a:pt x="1456" y="643"/>
                </a:lnTo>
                <a:lnTo>
                  <a:pt x="1456" y="755"/>
                </a:lnTo>
                <a:lnTo>
                  <a:pt x="1386" y="868"/>
                </a:lnTo>
                <a:lnTo>
                  <a:pt x="1213" y="1060"/>
                </a:lnTo>
                <a:lnTo>
                  <a:pt x="1144" y="1123"/>
                </a:lnTo>
                <a:lnTo>
                  <a:pt x="988" y="1200"/>
                </a:lnTo>
                <a:lnTo>
                  <a:pt x="988" y="1173"/>
                </a:lnTo>
                <a:lnTo>
                  <a:pt x="988" y="1156"/>
                </a:lnTo>
                <a:lnTo>
                  <a:pt x="961" y="1173"/>
                </a:lnTo>
                <a:lnTo>
                  <a:pt x="961" y="1123"/>
                </a:lnTo>
                <a:lnTo>
                  <a:pt x="892" y="1173"/>
                </a:lnTo>
                <a:lnTo>
                  <a:pt x="831" y="1173"/>
                </a:lnTo>
                <a:lnTo>
                  <a:pt x="805" y="1104"/>
                </a:lnTo>
                <a:lnTo>
                  <a:pt x="831" y="1087"/>
                </a:lnTo>
                <a:lnTo>
                  <a:pt x="805" y="1060"/>
                </a:lnTo>
                <a:lnTo>
                  <a:pt x="805" y="1043"/>
                </a:lnTo>
                <a:lnTo>
                  <a:pt x="787" y="1043"/>
                </a:lnTo>
                <a:lnTo>
                  <a:pt x="805" y="1016"/>
                </a:lnTo>
                <a:lnTo>
                  <a:pt x="805" y="992"/>
                </a:lnTo>
                <a:lnTo>
                  <a:pt x="736" y="1043"/>
                </a:lnTo>
                <a:lnTo>
                  <a:pt x="805" y="948"/>
                </a:lnTo>
                <a:lnTo>
                  <a:pt x="805" y="931"/>
                </a:lnTo>
                <a:lnTo>
                  <a:pt x="692" y="1016"/>
                </a:lnTo>
                <a:lnTo>
                  <a:pt x="692" y="931"/>
                </a:lnTo>
                <a:lnTo>
                  <a:pt x="599" y="887"/>
                </a:lnTo>
                <a:lnTo>
                  <a:pt x="406" y="912"/>
                </a:lnTo>
                <a:lnTo>
                  <a:pt x="311" y="931"/>
                </a:lnTo>
                <a:lnTo>
                  <a:pt x="286" y="975"/>
                </a:lnTo>
                <a:lnTo>
                  <a:pt x="174" y="975"/>
                </a:lnTo>
                <a:lnTo>
                  <a:pt x="94" y="1016"/>
                </a:lnTo>
                <a:lnTo>
                  <a:pt x="17" y="1016"/>
                </a:lnTo>
                <a:lnTo>
                  <a:pt x="0" y="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8" name="Freeform 423">
            <a:extLst>
              <a:ext uri="{FF2B5EF4-FFF2-40B4-BE49-F238E27FC236}">
                <a16:creationId xmlns:a16="http://schemas.microsoft.com/office/drawing/2014/main" id="{39015789-2546-1140-AC88-E22486332334}"/>
              </a:ext>
            </a:extLst>
          </p:cNvPr>
          <p:cNvSpPr>
            <a:spLocks/>
          </p:cNvSpPr>
          <p:nvPr/>
        </p:nvSpPr>
        <p:spPr bwMode="auto">
          <a:xfrm>
            <a:off x="8671948" y="4868863"/>
            <a:ext cx="1265237" cy="1177925"/>
          </a:xfrm>
          <a:custGeom>
            <a:avLst/>
            <a:gdLst>
              <a:gd name="T0" fmla="*/ 0 w 1456"/>
              <a:gd name="T1" fmla="*/ 2147483647 h 1200"/>
              <a:gd name="T2" fmla="*/ 2147483647 w 1456"/>
              <a:gd name="T3" fmla="*/ 2147483647 h 1200"/>
              <a:gd name="T4" fmla="*/ 2147483647 w 1456"/>
              <a:gd name="T5" fmla="*/ 2147483647 h 1200"/>
              <a:gd name="T6" fmla="*/ 2147483647 w 1456"/>
              <a:gd name="T7" fmla="*/ 2147483647 h 1200"/>
              <a:gd name="T8" fmla="*/ 2147483647 w 1456"/>
              <a:gd name="T9" fmla="*/ 2147483647 h 1200"/>
              <a:gd name="T10" fmla="*/ 2147483647 w 1456"/>
              <a:gd name="T11" fmla="*/ 2147483647 h 1200"/>
              <a:gd name="T12" fmla="*/ 2147483647 w 1456"/>
              <a:gd name="T13" fmla="*/ 2147483647 h 1200"/>
              <a:gd name="T14" fmla="*/ 2147483647 w 1456"/>
              <a:gd name="T15" fmla="*/ 2147483647 h 1200"/>
              <a:gd name="T16" fmla="*/ 2147483647 w 1456"/>
              <a:gd name="T17" fmla="*/ 2147483647 h 1200"/>
              <a:gd name="T18" fmla="*/ 2147483647 w 1456"/>
              <a:gd name="T19" fmla="*/ 2147483647 h 1200"/>
              <a:gd name="T20" fmla="*/ 2147483647 w 1456"/>
              <a:gd name="T21" fmla="*/ 2147483647 h 1200"/>
              <a:gd name="T22" fmla="*/ 2147483647 w 1456"/>
              <a:gd name="T23" fmla="*/ 2147483647 h 1200"/>
              <a:gd name="T24" fmla="*/ 2147483647 w 1456"/>
              <a:gd name="T25" fmla="*/ 2147483647 h 1200"/>
              <a:gd name="T26" fmla="*/ 2147483647 w 1456"/>
              <a:gd name="T27" fmla="*/ 2147483647 h 1200"/>
              <a:gd name="T28" fmla="*/ 2147483647 w 1456"/>
              <a:gd name="T29" fmla="*/ 2147483647 h 1200"/>
              <a:gd name="T30" fmla="*/ 2147483647 w 1456"/>
              <a:gd name="T31" fmla="*/ 2147483647 h 1200"/>
              <a:gd name="T32" fmla="*/ 2147483647 w 1456"/>
              <a:gd name="T33" fmla="*/ 2147483647 h 1200"/>
              <a:gd name="T34" fmla="*/ 2147483647 w 1456"/>
              <a:gd name="T35" fmla="*/ 2147483647 h 1200"/>
              <a:gd name="T36" fmla="*/ 2147483647 w 1456"/>
              <a:gd name="T37" fmla="*/ 2147483647 h 1200"/>
              <a:gd name="T38" fmla="*/ 2147483647 w 1456"/>
              <a:gd name="T39" fmla="*/ 2147483647 h 1200"/>
              <a:gd name="T40" fmla="*/ 2147483647 w 1456"/>
              <a:gd name="T41" fmla="*/ 2147483647 h 1200"/>
              <a:gd name="T42" fmla="*/ 2147483647 w 1456"/>
              <a:gd name="T43" fmla="*/ 2147483647 h 1200"/>
              <a:gd name="T44" fmla="*/ 2147483647 w 1456"/>
              <a:gd name="T45" fmla="*/ 2147483647 h 1200"/>
              <a:gd name="T46" fmla="*/ 2147483647 w 1456"/>
              <a:gd name="T47" fmla="*/ 2147483647 h 1200"/>
              <a:gd name="T48" fmla="*/ 2147483647 w 1456"/>
              <a:gd name="T49" fmla="*/ 2147483647 h 1200"/>
              <a:gd name="T50" fmla="*/ 2147483647 w 1456"/>
              <a:gd name="T51" fmla="*/ 2147483647 h 1200"/>
              <a:gd name="T52" fmla="*/ 2147483647 w 1456"/>
              <a:gd name="T53" fmla="*/ 2147483647 h 1200"/>
              <a:gd name="T54" fmla="*/ 2147483647 w 1456"/>
              <a:gd name="T55" fmla="*/ 2147483647 h 1200"/>
              <a:gd name="T56" fmla="*/ 2147483647 w 1456"/>
              <a:gd name="T57" fmla="*/ 0 h 1200"/>
              <a:gd name="T58" fmla="*/ 2147483647 w 1456"/>
              <a:gd name="T59" fmla="*/ 2147483647 h 1200"/>
              <a:gd name="T60" fmla="*/ 2147483647 w 1456"/>
              <a:gd name="T61" fmla="*/ 2147483647 h 1200"/>
              <a:gd name="T62" fmla="*/ 2147483647 w 1456"/>
              <a:gd name="T63" fmla="*/ 2147483647 h 1200"/>
              <a:gd name="T64" fmla="*/ 2147483647 w 1456"/>
              <a:gd name="T65" fmla="*/ 2147483647 h 1200"/>
              <a:gd name="T66" fmla="*/ 2147483647 w 1456"/>
              <a:gd name="T67" fmla="*/ 2147483647 h 1200"/>
              <a:gd name="T68" fmla="*/ 2147483647 w 1456"/>
              <a:gd name="T69" fmla="*/ 2147483647 h 1200"/>
              <a:gd name="T70" fmla="*/ 2147483647 w 1456"/>
              <a:gd name="T71" fmla="*/ 2147483647 h 1200"/>
              <a:gd name="T72" fmla="*/ 2147483647 w 1456"/>
              <a:gd name="T73" fmla="*/ 2147483647 h 1200"/>
              <a:gd name="T74" fmla="*/ 2147483647 w 1456"/>
              <a:gd name="T75" fmla="*/ 2147483647 h 1200"/>
              <a:gd name="T76" fmla="*/ 2147483647 w 1456"/>
              <a:gd name="T77" fmla="*/ 2147483647 h 1200"/>
              <a:gd name="T78" fmla="*/ 2147483647 w 1456"/>
              <a:gd name="T79" fmla="*/ 2147483647 h 1200"/>
              <a:gd name="T80" fmla="*/ 2147483647 w 1456"/>
              <a:gd name="T81" fmla="*/ 2147483647 h 1200"/>
              <a:gd name="T82" fmla="*/ 2147483647 w 1456"/>
              <a:gd name="T83" fmla="*/ 2147483647 h 1200"/>
              <a:gd name="T84" fmla="*/ 2147483647 w 1456"/>
              <a:gd name="T85" fmla="*/ 2147483647 h 1200"/>
              <a:gd name="T86" fmla="*/ 2147483647 w 1456"/>
              <a:gd name="T87" fmla="*/ 2147483647 h 1200"/>
              <a:gd name="T88" fmla="*/ 2147483647 w 1456"/>
              <a:gd name="T89" fmla="*/ 2147483647 h 1200"/>
              <a:gd name="T90" fmla="*/ 2147483647 w 1456"/>
              <a:gd name="T91" fmla="*/ 2147483647 h 1200"/>
              <a:gd name="T92" fmla="*/ 2147483647 w 1456"/>
              <a:gd name="T93" fmla="*/ 2147483647 h 1200"/>
              <a:gd name="T94" fmla="*/ 2147483647 w 1456"/>
              <a:gd name="T95" fmla="*/ 2147483647 h 1200"/>
              <a:gd name="T96" fmla="*/ 2147483647 w 1456"/>
              <a:gd name="T97" fmla="*/ 2147483647 h 1200"/>
              <a:gd name="T98" fmla="*/ 2147483647 w 1456"/>
              <a:gd name="T99" fmla="*/ 2147483647 h 1200"/>
              <a:gd name="T100" fmla="*/ 2147483647 w 1456"/>
              <a:gd name="T101" fmla="*/ 2147483647 h 12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6"/>
              <a:gd name="T154" fmla="*/ 0 h 1200"/>
              <a:gd name="T155" fmla="*/ 1456 w 1456"/>
              <a:gd name="T156" fmla="*/ 1200 h 12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6" h="1200">
                <a:moveTo>
                  <a:pt x="0" y="992"/>
                </a:moveTo>
                <a:lnTo>
                  <a:pt x="0" y="948"/>
                </a:lnTo>
                <a:lnTo>
                  <a:pt x="17" y="948"/>
                </a:lnTo>
                <a:lnTo>
                  <a:pt x="42" y="887"/>
                </a:lnTo>
                <a:lnTo>
                  <a:pt x="42" y="774"/>
                </a:lnTo>
                <a:lnTo>
                  <a:pt x="17" y="662"/>
                </a:lnTo>
                <a:lnTo>
                  <a:pt x="17" y="618"/>
                </a:lnTo>
                <a:lnTo>
                  <a:pt x="42" y="662"/>
                </a:lnTo>
                <a:lnTo>
                  <a:pt x="42" y="549"/>
                </a:lnTo>
                <a:lnTo>
                  <a:pt x="61" y="530"/>
                </a:lnTo>
                <a:lnTo>
                  <a:pt x="61" y="505"/>
                </a:lnTo>
                <a:lnTo>
                  <a:pt x="94" y="461"/>
                </a:lnTo>
                <a:lnTo>
                  <a:pt x="94" y="486"/>
                </a:lnTo>
                <a:lnTo>
                  <a:pt x="155" y="412"/>
                </a:lnTo>
                <a:lnTo>
                  <a:pt x="330" y="374"/>
                </a:lnTo>
                <a:lnTo>
                  <a:pt x="406" y="305"/>
                </a:lnTo>
                <a:lnTo>
                  <a:pt x="406" y="286"/>
                </a:lnTo>
                <a:lnTo>
                  <a:pt x="442" y="236"/>
                </a:lnTo>
                <a:lnTo>
                  <a:pt x="442" y="286"/>
                </a:lnTo>
                <a:lnTo>
                  <a:pt x="467" y="261"/>
                </a:lnTo>
                <a:lnTo>
                  <a:pt x="467" y="217"/>
                </a:lnTo>
                <a:lnTo>
                  <a:pt x="486" y="236"/>
                </a:lnTo>
                <a:lnTo>
                  <a:pt x="536" y="174"/>
                </a:lnTo>
                <a:lnTo>
                  <a:pt x="563" y="174"/>
                </a:lnTo>
                <a:lnTo>
                  <a:pt x="599" y="130"/>
                </a:lnTo>
                <a:lnTo>
                  <a:pt x="624" y="130"/>
                </a:lnTo>
                <a:lnTo>
                  <a:pt x="624" y="154"/>
                </a:lnTo>
                <a:lnTo>
                  <a:pt x="650" y="198"/>
                </a:lnTo>
                <a:lnTo>
                  <a:pt x="675" y="174"/>
                </a:lnTo>
                <a:lnTo>
                  <a:pt x="692" y="198"/>
                </a:lnTo>
                <a:lnTo>
                  <a:pt x="719" y="174"/>
                </a:lnTo>
                <a:lnTo>
                  <a:pt x="692" y="154"/>
                </a:lnTo>
                <a:lnTo>
                  <a:pt x="719" y="130"/>
                </a:lnTo>
                <a:lnTo>
                  <a:pt x="736" y="130"/>
                </a:lnTo>
                <a:lnTo>
                  <a:pt x="736" y="80"/>
                </a:lnTo>
                <a:lnTo>
                  <a:pt x="755" y="61"/>
                </a:lnTo>
                <a:lnTo>
                  <a:pt x="805" y="61"/>
                </a:lnTo>
                <a:lnTo>
                  <a:pt x="831" y="36"/>
                </a:lnTo>
                <a:lnTo>
                  <a:pt x="831" y="17"/>
                </a:lnTo>
                <a:lnTo>
                  <a:pt x="919" y="61"/>
                </a:lnTo>
                <a:lnTo>
                  <a:pt x="944" y="61"/>
                </a:lnTo>
                <a:lnTo>
                  <a:pt x="944" y="80"/>
                </a:lnTo>
                <a:lnTo>
                  <a:pt x="961" y="61"/>
                </a:lnTo>
                <a:lnTo>
                  <a:pt x="988" y="61"/>
                </a:lnTo>
                <a:lnTo>
                  <a:pt x="961" y="105"/>
                </a:lnTo>
                <a:lnTo>
                  <a:pt x="944" y="105"/>
                </a:lnTo>
                <a:lnTo>
                  <a:pt x="944" y="154"/>
                </a:lnTo>
                <a:lnTo>
                  <a:pt x="919" y="174"/>
                </a:lnTo>
                <a:lnTo>
                  <a:pt x="944" y="198"/>
                </a:lnTo>
                <a:lnTo>
                  <a:pt x="944" y="217"/>
                </a:lnTo>
                <a:lnTo>
                  <a:pt x="988" y="217"/>
                </a:lnTo>
                <a:lnTo>
                  <a:pt x="1031" y="261"/>
                </a:lnTo>
                <a:lnTo>
                  <a:pt x="1056" y="305"/>
                </a:lnTo>
                <a:lnTo>
                  <a:pt x="1073" y="286"/>
                </a:lnTo>
                <a:lnTo>
                  <a:pt x="1100" y="286"/>
                </a:lnTo>
                <a:lnTo>
                  <a:pt x="1144" y="217"/>
                </a:lnTo>
                <a:lnTo>
                  <a:pt x="1188" y="17"/>
                </a:lnTo>
                <a:lnTo>
                  <a:pt x="1188" y="0"/>
                </a:lnTo>
                <a:lnTo>
                  <a:pt x="1213" y="17"/>
                </a:lnTo>
                <a:lnTo>
                  <a:pt x="1230" y="154"/>
                </a:lnTo>
                <a:lnTo>
                  <a:pt x="1256" y="154"/>
                </a:lnTo>
                <a:lnTo>
                  <a:pt x="1274" y="174"/>
                </a:lnTo>
                <a:lnTo>
                  <a:pt x="1274" y="236"/>
                </a:lnTo>
                <a:lnTo>
                  <a:pt x="1300" y="286"/>
                </a:lnTo>
                <a:lnTo>
                  <a:pt x="1300" y="349"/>
                </a:lnTo>
                <a:lnTo>
                  <a:pt x="1317" y="374"/>
                </a:lnTo>
                <a:lnTo>
                  <a:pt x="1369" y="393"/>
                </a:lnTo>
                <a:lnTo>
                  <a:pt x="1386" y="486"/>
                </a:lnTo>
                <a:lnTo>
                  <a:pt x="1413" y="505"/>
                </a:lnTo>
                <a:lnTo>
                  <a:pt x="1413" y="530"/>
                </a:lnTo>
                <a:lnTo>
                  <a:pt x="1430" y="549"/>
                </a:lnTo>
                <a:lnTo>
                  <a:pt x="1456" y="643"/>
                </a:lnTo>
                <a:lnTo>
                  <a:pt x="1456" y="755"/>
                </a:lnTo>
                <a:lnTo>
                  <a:pt x="1386" y="868"/>
                </a:lnTo>
                <a:lnTo>
                  <a:pt x="1213" y="1060"/>
                </a:lnTo>
                <a:lnTo>
                  <a:pt x="1144" y="1123"/>
                </a:lnTo>
                <a:lnTo>
                  <a:pt x="988" y="1200"/>
                </a:lnTo>
                <a:lnTo>
                  <a:pt x="988" y="1173"/>
                </a:lnTo>
                <a:lnTo>
                  <a:pt x="988" y="1156"/>
                </a:lnTo>
                <a:lnTo>
                  <a:pt x="961" y="1173"/>
                </a:lnTo>
                <a:lnTo>
                  <a:pt x="961" y="1123"/>
                </a:lnTo>
                <a:lnTo>
                  <a:pt x="892" y="1173"/>
                </a:lnTo>
                <a:lnTo>
                  <a:pt x="831" y="1173"/>
                </a:lnTo>
                <a:lnTo>
                  <a:pt x="805" y="1104"/>
                </a:lnTo>
                <a:lnTo>
                  <a:pt x="831" y="1087"/>
                </a:lnTo>
                <a:lnTo>
                  <a:pt x="805" y="1060"/>
                </a:lnTo>
                <a:lnTo>
                  <a:pt x="805" y="1043"/>
                </a:lnTo>
                <a:lnTo>
                  <a:pt x="787" y="1043"/>
                </a:lnTo>
                <a:lnTo>
                  <a:pt x="805" y="1016"/>
                </a:lnTo>
                <a:lnTo>
                  <a:pt x="805" y="992"/>
                </a:lnTo>
                <a:lnTo>
                  <a:pt x="736" y="1043"/>
                </a:lnTo>
                <a:lnTo>
                  <a:pt x="805" y="948"/>
                </a:lnTo>
                <a:lnTo>
                  <a:pt x="805" y="931"/>
                </a:lnTo>
                <a:lnTo>
                  <a:pt x="692" y="1016"/>
                </a:lnTo>
                <a:lnTo>
                  <a:pt x="692" y="931"/>
                </a:lnTo>
                <a:lnTo>
                  <a:pt x="599" y="887"/>
                </a:lnTo>
                <a:lnTo>
                  <a:pt x="406" y="912"/>
                </a:lnTo>
                <a:lnTo>
                  <a:pt x="311" y="931"/>
                </a:lnTo>
                <a:lnTo>
                  <a:pt x="286" y="975"/>
                </a:lnTo>
                <a:lnTo>
                  <a:pt x="174" y="975"/>
                </a:lnTo>
                <a:lnTo>
                  <a:pt x="94" y="1016"/>
                </a:lnTo>
                <a:lnTo>
                  <a:pt x="17" y="1016"/>
                </a:lnTo>
                <a:lnTo>
                  <a:pt x="0" y="992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9" name="Freeform 430">
            <a:extLst>
              <a:ext uri="{FF2B5EF4-FFF2-40B4-BE49-F238E27FC236}">
                <a16:creationId xmlns:a16="http://schemas.microsoft.com/office/drawing/2014/main" id="{2C28790A-037A-3A41-B09D-1ECB44D18688}"/>
              </a:ext>
            </a:extLst>
          </p:cNvPr>
          <p:cNvSpPr>
            <a:spLocks/>
          </p:cNvSpPr>
          <p:nvPr/>
        </p:nvSpPr>
        <p:spPr bwMode="auto">
          <a:xfrm>
            <a:off x="8217923" y="4198938"/>
            <a:ext cx="346075" cy="479425"/>
          </a:xfrm>
          <a:custGeom>
            <a:avLst/>
            <a:gdLst>
              <a:gd name="T0" fmla="*/ 0 w 398"/>
              <a:gd name="T1" fmla="*/ 0 h 486"/>
              <a:gd name="T2" fmla="*/ 2147483647 w 398"/>
              <a:gd name="T3" fmla="*/ 2147483647 h 486"/>
              <a:gd name="T4" fmla="*/ 2147483647 w 398"/>
              <a:gd name="T5" fmla="*/ 2147483647 h 486"/>
              <a:gd name="T6" fmla="*/ 2147483647 w 398"/>
              <a:gd name="T7" fmla="*/ 2147483647 h 486"/>
              <a:gd name="T8" fmla="*/ 2147483647 w 398"/>
              <a:gd name="T9" fmla="*/ 2147483647 h 486"/>
              <a:gd name="T10" fmla="*/ 2147483647 w 398"/>
              <a:gd name="T11" fmla="*/ 2147483647 h 486"/>
              <a:gd name="T12" fmla="*/ 2147483647 w 398"/>
              <a:gd name="T13" fmla="*/ 2147483647 h 486"/>
              <a:gd name="T14" fmla="*/ 2147483647 w 398"/>
              <a:gd name="T15" fmla="*/ 2147483647 h 486"/>
              <a:gd name="T16" fmla="*/ 2147483647 w 398"/>
              <a:gd name="T17" fmla="*/ 2147483647 h 486"/>
              <a:gd name="T18" fmla="*/ 2147483647 w 398"/>
              <a:gd name="T19" fmla="*/ 2147483647 h 486"/>
              <a:gd name="T20" fmla="*/ 2147483647 w 398"/>
              <a:gd name="T21" fmla="*/ 2147483647 h 486"/>
              <a:gd name="T22" fmla="*/ 2147483647 w 398"/>
              <a:gd name="T23" fmla="*/ 2147483647 h 486"/>
              <a:gd name="T24" fmla="*/ 2147483647 w 398"/>
              <a:gd name="T25" fmla="*/ 2147483647 h 486"/>
              <a:gd name="T26" fmla="*/ 2147483647 w 398"/>
              <a:gd name="T27" fmla="*/ 2147483647 h 486"/>
              <a:gd name="T28" fmla="*/ 2147483647 w 398"/>
              <a:gd name="T29" fmla="*/ 2147483647 h 486"/>
              <a:gd name="T30" fmla="*/ 2147483647 w 398"/>
              <a:gd name="T31" fmla="*/ 2147483647 h 486"/>
              <a:gd name="T32" fmla="*/ 2147483647 w 398"/>
              <a:gd name="T33" fmla="*/ 2147483647 h 486"/>
              <a:gd name="T34" fmla="*/ 2147483647 w 398"/>
              <a:gd name="T35" fmla="*/ 2147483647 h 486"/>
              <a:gd name="T36" fmla="*/ 2147483647 w 398"/>
              <a:gd name="T37" fmla="*/ 2147483647 h 486"/>
              <a:gd name="T38" fmla="*/ 2147483647 w 398"/>
              <a:gd name="T39" fmla="*/ 2147483647 h 486"/>
              <a:gd name="T40" fmla="*/ 2147483647 w 398"/>
              <a:gd name="T41" fmla="*/ 2147483647 h 486"/>
              <a:gd name="T42" fmla="*/ 2147483647 w 398"/>
              <a:gd name="T43" fmla="*/ 2147483647 h 486"/>
              <a:gd name="T44" fmla="*/ 2147483647 w 398"/>
              <a:gd name="T45" fmla="*/ 2147483647 h 486"/>
              <a:gd name="T46" fmla="*/ 2147483647 w 398"/>
              <a:gd name="T47" fmla="*/ 2147483647 h 486"/>
              <a:gd name="T48" fmla="*/ 0 w 398"/>
              <a:gd name="T49" fmla="*/ 2147483647 h 486"/>
              <a:gd name="T50" fmla="*/ 0 w 398"/>
              <a:gd name="T51" fmla="*/ 0 h 4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98"/>
              <a:gd name="T79" fmla="*/ 0 h 486"/>
              <a:gd name="T80" fmla="*/ 398 w 398"/>
              <a:gd name="T81" fmla="*/ 486 h 4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98" h="486">
                <a:moveTo>
                  <a:pt x="0" y="0"/>
                </a:moveTo>
                <a:lnTo>
                  <a:pt x="67" y="17"/>
                </a:lnTo>
                <a:lnTo>
                  <a:pt x="204" y="154"/>
                </a:lnTo>
                <a:lnTo>
                  <a:pt x="223" y="154"/>
                </a:lnTo>
                <a:lnTo>
                  <a:pt x="286" y="198"/>
                </a:lnTo>
                <a:lnTo>
                  <a:pt x="286" y="217"/>
                </a:lnTo>
                <a:lnTo>
                  <a:pt x="310" y="248"/>
                </a:lnTo>
                <a:lnTo>
                  <a:pt x="286" y="267"/>
                </a:lnTo>
                <a:lnTo>
                  <a:pt x="310" y="286"/>
                </a:lnTo>
                <a:lnTo>
                  <a:pt x="335" y="286"/>
                </a:lnTo>
                <a:lnTo>
                  <a:pt x="360" y="330"/>
                </a:lnTo>
                <a:lnTo>
                  <a:pt x="379" y="330"/>
                </a:lnTo>
                <a:lnTo>
                  <a:pt x="398" y="374"/>
                </a:lnTo>
                <a:lnTo>
                  <a:pt x="379" y="486"/>
                </a:lnTo>
                <a:lnTo>
                  <a:pt x="360" y="467"/>
                </a:lnTo>
                <a:lnTo>
                  <a:pt x="335" y="486"/>
                </a:lnTo>
                <a:lnTo>
                  <a:pt x="335" y="467"/>
                </a:lnTo>
                <a:lnTo>
                  <a:pt x="223" y="374"/>
                </a:lnTo>
                <a:lnTo>
                  <a:pt x="204" y="330"/>
                </a:lnTo>
                <a:lnTo>
                  <a:pt x="173" y="267"/>
                </a:lnTo>
                <a:lnTo>
                  <a:pt x="129" y="217"/>
                </a:lnTo>
                <a:lnTo>
                  <a:pt x="129" y="154"/>
                </a:lnTo>
                <a:lnTo>
                  <a:pt x="86" y="129"/>
                </a:lnTo>
                <a:lnTo>
                  <a:pt x="42" y="93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00" name="Freeform 431">
            <a:extLst>
              <a:ext uri="{FF2B5EF4-FFF2-40B4-BE49-F238E27FC236}">
                <a16:creationId xmlns:a16="http://schemas.microsoft.com/office/drawing/2014/main" id="{455B8E10-A8B2-7B45-9393-8DD05004080A}"/>
              </a:ext>
            </a:extLst>
          </p:cNvPr>
          <p:cNvSpPr>
            <a:spLocks/>
          </p:cNvSpPr>
          <p:nvPr/>
        </p:nvSpPr>
        <p:spPr bwMode="auto">
          <a:xfrm>
            <a:off x="8217923" y="4198938"/>
            <a:ext cx="346075" cy="479425"/>
          </a:xfrm>
          <a:custGeom>
            <a:avLst/>
            <a:gdLst>
              <a:gd name="T0" fmla="*/ 0 w 398"/>
              <a:gd name="T1" fmla="*/ 0 h 486"/>
              <a:gd name="T2" fmla="*/ 2147483647 w 398"/>
              <a:gd name="T3" fmla="*/ 2147483647 h 486"/>
              <a:gd name="T4" fmla="*/ 2147483647 w 398"/>
              <a:gd name="T5" fmla="*/ 2147483647 h 486"/>
              <a:gd name="T6" fmla="*/ 2147483647 w 398"/>
              <a:gd name="T7" fmla="*/ 2147483647 h 486"/>
              <a:gd name="T8" fmla="*/ 2147483647 w 398"/>
              <a:gd name="T9" fmla="*/ 2147483647 h 486"/>
              <a:gd name="T10" fmla="*/ 2147483647 w 398"/>
              <a:gd name="T11" fmla="*/ 2147483647 h 486"/>
              <a:gd name="T12" fmla="*/ 2147483647 w 398"/>
              <a:gd name="T13" fmla="*/ 2147483647 h 486"/>
              <a:gd name="T14" fmla="*/ 2147483647 w 398"/>
              <a:gd name="T15" fmla="*/ 2147483647 h 486"/>
              <a:gd name="T16" fmla="*/ 2147483647 w 398"/>
              <a:gd name="T17" fmla="*/ 2147483647 h 486"/>
              <a:gd name="T18" fmla="*/ 2147483647 w 398"/>
              <a:gd name="T19" fmla="*/ 2147483647 h 486"/>
              <a:gd name="T20" fmla="*/ 2147483647 w 398"/>
              <a:gd name="T21" fmla="*/ 2147483647 h 486"/>
              <a:gd name="T22" fmla="*/ 2147483647 w 398"/>
              <a:gd name="T23" fmla="*/ 2147483647 h 486"/>
              <a:gd name="T24" fmla="*/ 2147483647 w 398"/>
              <a:gd name="T25" fmla="*/ 2147483647 h 486"/>
              <a:gd name="T26" fmla="*/ 2147483647 w 398"/>
              <a:gd name="T27" fmla="*/ 2147483647 h 486"/>
              <a:gd name="T28" fmla="*/ 2147483647 w 398"/>
              <a:gd name="T29" fmla="*/ 2147483647 h 486"/>
              <a:gd name="T30" fmla="*/ 2147483647 w 398"/>
              <a:gd name="T31" fmla="*/ 2147483647 h 486"/>
              <a:gd name="T32" fmla="*/ 2147483647 w 398"/>
              <a:gd name="T33" fmla="*/ 2147483647 h 486"/>
              <a:gd name="T34" fmla="*/ 2147483647 w 398"/>
              <a:gd name="T35" fmla="*/ 2147483647 h 486"/>
              <a:gd name="T36" fmla="*/ 2147483647 w 398"/>
              <a:gd name="T37" fmla="*/ 2147483647 h 486"/>
              <a:gd name="T38" fmla="*/ 2147483647 w 398"/>
              <a:gd name="T39" fmla="*/ 2147483647 h 486"/>
              <a:gd name="T40" fmla="*/ 2147483647 w 398"/>
              <a:gd name="T41" fmla="*/ 2147483647 h 486"/>
              <a:gd name="T42" fmla="*/ 2147483647 w 398"/>
              <a:gd name="T43" fmla="*/ 2147483647 h 486"/>
              <a:gd name="T44" fmla="*/ 2147483647 w 398"/>
              <a:gd name="T45" fmla="*/ 2147483647 h 486"/>
              <a:gd name="T46" fmla="*/ 2147483647 w 398"/>
              <a:gd name="T47" fmla="*/ 2147483647 h 486"/>
              <a:gd name="T48" fmla="*/ 0 w 398"/>
              <a:gd name="T49" fmla="*/ 2147483647 h 486"/>
              <a:gd name="T50" fmla="*/ 0 w 398"/>
              <a:gd name="T51" fmla="*/ 0 h 4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98"/>
              <a:gd name="T79" fmla="*/ 0 h 486"/>
              <a:gd name="T80" fmla="*/ 398 w 398"/>
              <a:gd name="T81" fmla="*/ 486 h 4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98" h="486">
                <a:moveTo>
                  <a:pt x="0" y="0"/>
                </a:moveTo>
                <a:lnTo>
                  <a:pt x="67" y="17"/>
                </a:lnTo>
                <a:lnTo>
                  <a:pt x="204" y="154"/>
                </a:lnTo>
                <a:lnTo>
                  <a:pt x="223" y="154"/>
                </a:lnTo>
                <a:lnTo>
                  <a:pt x="286" y="198"/>
                </a:lnTo>
                <a:lnTo>
                  <a:pt x="286" y="217"/>
                </a:lnTo>
                <a:lnTo>
                  <a:pt x="310" y="248"/>
                </a:lnTo>
                <a:lnTo>
                  <a:pt x="286" y="267"/>
                </a:lnTo>
                <a:lnTo>
                  <a:pt x="310" y="286"/>
                </a:lnTo>
                <a:lnTo>
                  <a:pt x="335" y="286"/>
                </a:lnTo>
                <a:lnTo>
                  <a:pt x="360" y="330"/>
                </a:lnTo>
                <a:lnTo>
                  <a:pt x="379" y="330"/>
                </a:lnTo>
                <a:lnTo>
                  <a:pt x="398" y="374"/>
                </a:lnTo>
                <a:lnTo>
                  <a:pt x="379" y="486"/>
                </a:lnTo>
                <a:lnTo>
                  <a:pt x="360" y="467"/>
                </a:lnTo>
                <a:lnTo>
                  <a:pt x="335" y="486"/>
                </a:lnTo>
                <a:lnTo>
                  <a:pt x="335" y="467"/>
                </a:lnTo>
                <a:lnTo>
                  <a:pt x="223" y="374"/>
                </a:lnTo>
                <a:lnTo>
                  <a:pt x="204" y="330"/>
                </a:lnTo>
                <a:lnTo>
                  <a:pt x="173" y="267"/>
                </a:lnTo>
                <a:lnTo>
                  <a:pt x="129" y="217"/>
                </a:lnTo>
                <a:lnTo>
                  <a:pt x="129" y="154"/>
                </a:lnTo>
                <a:lnTo>
                  <a:pt x="86" y="129"/>
                </a:lnTo>
                <a:lnTo>
                  <a:pt x="42" y="93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1" name="Freeform 432">
            <a:extLst>
              <a:ext uri="{FF2B5EF4-FFF2-40B4-BE49-F238E27FC236}">
                <a16:creationId xmlns:a16="http://schemas.microsoft.com/office/drawing/2014/main" id="{334D72B7-BFFD-D84D-AE15-BBB8F81FEFF3}"/>
              </a:ext>
            </a:extLst>
          </p:cNvPr>
          <p:cNvSpPr>
            <a:spLocks/>
          </p:cNvSpPr>
          <p:nvPr/>
        </p:nvSpPr>
        <p:spPr bwMode="auto">
          <a:xfrm>
            <a:off x="8532248" y="4678363"/>
            <a:ext cx="287337" cy="111125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0 h 113"/>
              <a:gd name="T4" fmla="*/ 2147483647 w 330"/>
              <a:gd name="T5" fmla="*/ 0 h 113"/>
              <a:gd name="T6" fmla="*/ 2147483647 w 330"/>
              <a:gd name="T7" fmla="*/ 2147483647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2147483647 w 330"/>
              <a:gd name="T21" fmla="*/ 2147483647 h 113"/>
              <a:gd name="T22" fmla="*/ 2147483647 w 330"/>
              <a:gd name="T23" fmla="*/ 2147483647 h 113"/>
              <a:gd name="T24" fmla="*/ 2147483647 w 330"/>
              <a:gd name="T25" fmla="*/ 2147483647 h 113"/>
              <a:gd name="T26" fmla="*/ 2147483647 w 330"/>
              <a:gd name="T27" fmla="*/ 2147483647 h 113"/>
              <a:gd name="T28" fmla="*/ 0 w 330"/>
              <a:gd name="T29" fmla="*/ 2147483647 h 1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0"/>
              <a:gd name="T46" fmla="*/ 0 h 113"/>
              <a:gd name="T47" fmla="*/ 330 w 330"/>
              <a:gd name="T48" fmla="*/ 113 h 1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0" h="113">
                <a:moveTo>
                  <a:pt x="0" y="17"/>
                </a:moveTo>
                <a:lnTo>
                  <a:pt x="36" y="0"/>
                </a:lnTo>
                <a:lnTo>
                  <a:pt x="80" y="0"/>
                </a:lnTo>
                <a:lnTo>
                  <a:pt x="130" y="50"/>
                </a:lnTo>
                <a:lnTo>
                  <a:pt x="192" y="50"/>
                </a:lnTo>
                <a:lnTo>
                  <a:pt x="192" y="17"/>
                </a:lnTo>
                <a:lnTo>
                  <a:pt x="267" y="50"/>
                </a:lnTo>
                <a:lnTo>
                  <a:pt x="286" y="69"/>
                </a:lnTo>
                <a:lnTo>
                  <a:pt x="330" y="69"/>
                </a:lnTo>
                <a:lnTo>
                  <a:pt x="330" y="113"/>
                </a:lnTo>
                <a:lnTo>
                  <a:pt x="286" y="93"/>
                </a:lnTo>
                <a:lnTo>
                  <a:pt x="267" y="113"/>
                </a:lnTo>
                <a:lnTo>
                  <a:pt x="149" y="69"/>
                </a:lnTo>
                <a:lnTo>
                  <a:pt x="110" y="69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02" name="Freeform 433">
            <a:extLst>
              <a:ext uri="{FF2B5EF4-FFF2-40B4-BE49-F238E27FC236}">
                <a16:creationId xmlns:a16="http://schemas.microsoft.com/office/drawing/2014/main" id="{98ED9D5F-03F7-9A40-85BC-134D0E56E60B}"/>
              </a:ext>
            </a:extLst>
          </p:cNvPr>
          <p:cNvSpPr>
            <a:spLocks/>
          </p:cNvSpPr>
          <p:nvPr/>
        </p:nvSpPr>
        <p:spPr bwMode="auto">
          <a:xfrm>
            <a:off x="8532248" y="4678363"/>
            <a:ext cx="287337" cy="111125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0 h 113"/>
              <a:gd name="T4" fmla="*/ 2147483647 w 330"/>
              <a:gd name="T5" fmla="*/ 0 h 113"/>
              <a:gd name="T6" fmla="*/ 2147483647 w 330"/>
              <a:gd name="T7" fmla="*/ 2147483647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2147483647 w 330"/>
              <a:gd name="T21" fmla="*/ 2147483647 h 113"/>
              <a:gd name="T22" fmla="*/ 2147483647 w 330"/>
              <a:gd name="T23" fmla="*/ 2147483647 h 113"/>
              <a:gd name="T24" fmla="*/ 2147483647 w 330"/>
              <a:gd name="T25" fmla="*/ 2147483647 h 113"/>
              <a:gd name="T26" fmla="*/ 2147483647 w 330"/>
              <a:gd name="T27" fmla="*/ 2147483647 h 113"/>
              <a:gd name="T28" fmla="*/ 0 w 330"/>
              <a:gd name="T29" fmla="*/ 2147483647 h 1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0"/>
              <a:gd name="T46" fmla="*/ 0 h 113"/>
              <a:gd name="T47" fmla="*/ 330 w 330"/>
              <a:gd name="T48" fmla="*/ 113 h 1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0" h="113">
                <a:moveTo>
                  <a:pt x="0" y="17"/>
                </a:moveTo>
                <a:lnTo>
                  <a:pt x="36" y="0"/>
                </a:lnTo>
                <a:lnTo>
                  <a:pt x="80" y="0"/>
                </a:lnTo>
                <a:lnTo>
                  <a:pt x="130" y="50"/>
                </a:lnTo>
                <a:lnTo>
                  <a:pt x="192" y="50"/>
                </a:lnTo>
                <a:lnTo>
                  <a:pt x="192" y="17"/>
                </a:lnTo>
                <a:lnTo>
                  <a:pt x="267" y="50"/>
                </a:lnTo>
                <a:lnTo>
                  <a:pt x="286" y="69"/>
                </a:lnTo>
                <a:lnTo>
                  <a:pt x="330" y="69"/>
                </a:lnTo>
                <a:lnTo>
                  <a:pt x="330" y="113"/>
                </a:lnTo>
                <a:lnTo>
                  <a:pt x="286" y="93"/>
                </a:lnTo>
                <a:lnTo>
                  <a:pt x="267" y="113"/>
                </a:lnTo>
                <a:lnTo>
                  <a:pt x="149" y="69"/>
                </a:lnTo>
                <a:lnTo>
                  <a:pt x="110" y="69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3" name="Freeform 434">
            <a:extLst>
              <a:ext uri="{FF2B5EF4-FFF2-40B4-BE49-F238E27FC236}">
                <a16:creationId xmlns:a16="http://schemas.microsoft.com/office/drawing/2014/main" id="{F46D46FB-B1D0-8A4B-8083-798B1FA9E725}"/>
              </a:ext>
            </a:extLst>
          </p:cNvPr>
          <p:cNvSpPr>
            <a:spLocks/>
          </p:cNvSpPr>
          <p:nvPr/>
        </p:nvSpPr>
        <p:spPr bwMode="auto">
          <a:xfrm>
            <a:off x="8879910" y="4770438"/>
            <a:ext cx="255588" cy="46037"/>
          </a:xfrm>
          <a:custGeom>
            <a:avLst/>
            <a:gdLst>
              <a:gd name="T0" fmla="*/ 0 w 294"/>
              <a:gd name="T1" fmla="*/ 2147483647 h 48"/>
              <a:gd name="T2" fmla="*/ 0 w 294"/>
              <a:gd name="T3" fmla="*/ 2147483647 h 48"/>
              <a:gd name="T4" fmla="*/ 2147483647 w 294"/>
              <a:gd name="T5" fmla="*/ 0 h 48"/>
              <a:gd name="T6" fmla="*/ 2147483647 w 294"/>
              <a:gd name="T7" fmla="*/ 2147483647 h 48"/>
              <a:gd name="T8" fmla="*/ 2147483647 w 294"/>
              <a:gd name="T9" fmla="*/ 0 h 48"/>
              <a:gd name="T10" fmla="*/ 2147483647 w 294"/>
              <a:gd name="T11" fmla="*/ 2147483647 h 48"/>
              <a:gd name="T12" fmla="*/ 2147483647 w 294"/>
              <a:gd name="T13" fmla="*/ 0 h 48"/>
              <a:gd name="T14" fmla="*/ 2147483647 w 294"/>
              <a:gd name="T15" fmla="*/ 2147483647 h 48"/>
              <a:gd name="T16" fmla="*/ 2147483647 w 294"/>
              <a:gd name="T17" fmla="*/ 0 h 48"/>
              <a:gd name="T18" fmla="*/ 2147483647 w 294"/>
              <a:gd name="T19" fmla="*/ 2147483647 h 48"/>
              <a:gd name="T20" fmla="*/ 2147483647 w 294"/>
              <a:gd name="T21" fmla="*/ 2147483647 h 48"/>
              <a:gd name="T22" fmla="*/ 2147483647 w 294"/>
              <a:gd name="T23" fmla="*/ 2147483647 h 48"/>
              <a:gd name="T24" fmla="*/ 2147483647 w 294"/>
              <a:gd name="T25" fmla="*/ 2147483647 h 48"/>
              <a:gd name="T26" fmla="*/ 0 w 294"/>
              <a:gd name="T27" fmla="*/ 2147483647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4"/>
              <a:gd name="T43" fmla="*/ 0 h 48"/>
              <a:gd name="T44" fmla="*/ 294 w 294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4" h="48">
                <a:moveTo>
                  <a:pt x="0" y="48"/>
                </a:moveTo>
                <a:lnTo>
                  <a:pt x="0" y="20"/>
                </a:lnTo>
                <a:lnTo>
                  <a:pt x="25" y="0"/>
                </a:lnTo>
                <a:lnTo>
                  <a:pt x="61" y="20"/>
                </a:lnTo>
                <a:lnTo>
                  <a:pt x="61" y="0"/>
                </a:lnTo>
                <a:lnTo>
                  <a:pt x="137" y="20"/>
                </a:lnTo>
                <a:lnTo>
                  <a:pt x="155" y="0"/>
                </a:lnTo>
                <a:lnTo>
                  <a:pt x="217" y="20"/>
                </a:lnTo>
                <a:lnTo>
                  <a:pt x="242" y="0"/>
                </a:lnTo>
                <a:lnTo>
                  <a:pt x="294" y="20"/>
                </a:lnTo>
                <a:lnTo>
                  <a:pt x="217" y="48"/>
                </a:lnTo>
                <a:lnTo>
                  <a:pt x="137" y="20"/>
                </a:lnTo>
                <a:lnTo>
                  <a:pt x="42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04" name="Freeform 435">
            <a:extLst>
              <a:ext uri="{FF2B5EF4-FFF2-40B4-BE49-F238E27FC236}">
                <a16:creationId xmlns:a16="http://schemas.microsoft.com/office/drawing/2014/main" id="{6D5BBDC5-14BC-2948-936B-184A2ADB1D75}"/>
              </a:ext>
            </a:extLst>
          </p:cNvPr>
          <p:cNvSpPr>
            <a:spLocks/>
          </p:cNvSpPr>
          <p:nvPr/>
        </p:nvSpPr>
        <p:spPr bwMode="auto">
          <a:xfrm>
            <a:off x="8879910" y="4770438"/>
            <a:ext cx="255588" cy="46037"/>
          </a:xfrm>
          <a:custGeom>
            <a:avLst/>
            <a:gdLst>
              <a:gd name="T0" fmla="*/ 0 w 294"/>
              <a:gd name="T1" fmla="*/ 2147483647 h 48"/>
              <a:gd name="T2" fmla="*/ 0 w 294"/>
              <a:gd name="T3" fmla="*/ 2147483647 h 48"/>
              <a:gd name="T4" fmla="*/ 2147483647 w 294"/>
              <a:gd name="T5" fmla="*/ 0 h 48"/>
              <a:gd name="T6" fmla="*/ 2147483647 w 294"/>
              <a:gd name="T7" fmla="*/ 2147483647 h 48"/>
              <a:gd name="T8" fmla="*/ 2147483647 w 294"/>
              <a:gd name="T9" fmla="*/ 0 h 48"/>
              <a:gd name="T10" fmla="*/ 2147483647 w 294"/>
              <a:gd name="T11" fmla="*/ 2147483647 h 48"/>
              <a:gd name="T12" fmla="*/ 2147483647 w 294"/>
              <a:gd name="T13" fmla="*/ 0 h 48"/>
              <a:gd name="T14" fmla="*/ 2147483647 w 294"/>
              <a:gd name="T15" fmla="*/ 2147483647 h 48"/>
              <a:gd name="T16" fmla="*/ 2147483647 w 294"/>
              <a:gd name="T17" fmla="*/ 0 h 48"/>
              <a:gd name="T18" fmla="*/ 2147483647 w 294"/>
              <a:gd name="T19" fmla="*/ 2147483647 h 48"/>
              <a:gd name="T20" fmla="*/ 2147483647 w 294"/>
              <a:gd name="T21" fmla="*/ 2147483647 h 48"/>
              <a:gd name="T22" fmla="*/ 2147483647 w 294"/>
              <a:gd name="T23" fmla="*/ 2147483647 h 48"/>
              <a:gd name="T24" fmla="*/ 2147483647 w 294"/>
              <a:gd name="T25" fmla="*/ 2147483647 h 48"/>
              <a:gd name="T26" fmla="*/ 0 w 294"/>
              <a:gd name="T27" fmla="*/ 2147483647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4"/>
              <a:gd name="T43" fmla="*/ 0 h 48"/>
              <a:gd name="T44" fmla="*/ 294 w 294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4" h="48">
                <a:moveTo>
                  <a:pt x="0" y="48"/>
                </a:moveTo>
                <a:lnTo>
                  <a:pt x="0" y="20"/>
                </a:lnTo>
                <a:lnTo>
                  <a:pt x="25" y="0"/>
                </a:lnTo>
                <a:lnTo>
                  <a:pt x="61" y="20"/>
                </a:lnTo>
                <a:lnTo>
                  <a:pt x="61" y="0"/>
                </a:lnTo>
                <a:lnTo>
                  <a:pt x="137" y="20"/>
                </a:lnTo>
                <a:lnTo>
                  <a:pt x="155" y="0"/>
                </a:lnTo>
                <a:lnTo>
                  <a:pt x="217" y="20"/>
                </a:lnTo>
                <a:lnTo>
                  <a:pt x="242" y="0"/>
                </a:lnTo>
                <a:lnTo>
                  <a:pt x="294" y="20"/>
                </a:lnTo>
                <a:lnTo>
                  <a:pt x="217" y="48"/>
                </a:lnTo>
                <a:lnTo>
                  <a:pt x="137" y="20"/>
                </a:lnTo>
                <a:lnTo>
                  <a:pt x="42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5" name="Freeform 436">
            <a:extLst>
              <a:ext uri="{FF2B5EF4-FFF2-40B4-BE49-F238E27FC236}">
                <a16:creationId xmlns:a16="http://schemas.microsoft.com/office/drawing/2014/main" id="{031C23E8-1AFF-4C45-9E7E-A0FD6A45C9F7}"/>
              </a:ext>
            </a:extLst>
          </p:cNvPr>
          <p:cNvSpPr>
            <a:spLocks/>
          </p:cNvSpPr>
          <p:nvPr/>
        </p:nvSpPr>
        <p:spPr bwMode="auto">
          <a:xfrm>
            <a:off x="8971985" y="4832350"/>
            <a:ext cx="65088" cy="47625"/>
          </a:xfrm>
          <a:custGeom>
            <a:avLst/>
            <a:gdLst>
              <a:gd name="T0" fmla="*/ 0 w 74"/>
              <a:gd name="T1" fmla="*/ 0 h 48"/>
              <a:gd name="T2" fmla="*/ 2147483647 w 74"/>
              <a:gd name="T3" fmla="*/ 0 h 48"/>
              <a:gd name="T4" fmla="*/ 2147483647 w 74"/>
              <a:gd name="T5" fmla="*/ 2147483647 h 48"/>
              <a:gd name="T6" fmla="*/ 2147483647 w 74"/>
              <a:gd name="T7" fmla="*/ 2147483647 h 48"/>
              <a:gd name="T8" fmla="*/ 0 w 74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48"/>
              <a:gd name="T17" fmla="*/ 74 w 74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48">
                <a:moveTo>
                  <a:pt x="0" y="0"/>
                </a:moveTo>
                <a:lnTo>
                  <a:pt x="30" y="0"/>
                </a:lnTo>
                <a:lnTo>
                  <a:pt x="74" y="48"/>
                </a:lnTo>
                <a:lnTo>
                  <a:pt x="50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06" name="Freeform 437">
            <a:extLst>
              <a:ext uri="{FF2B5EF4-FFF2-40B4-BE49-F238E27FC236}">
                <a16:creationId xmlns:a16="http://schemas.microsoft.com/office/drawing/2014/main" id="{9196FA5C-D2B5-004D-A529-4109C4C81345}"/>
              </a:ext>
            </a:extLst>
          </p:cNvPr>
          <p:cNvSpPr>
            <a:spLocks/>
          </p:cNvSpPr>
          <p:nvPr/>
        </p:nvSpPr>
        <p:spPr bwMode="auto">
          <a:xfrm>
            <a:off x="8971985" y="4832350"/>
            <a:ext cx="65088" cy="47625"/>
          </a:xfrm>
          <a:custGeom>
            <a:avLst/>
            <a:gdLst>
              <a:gd name="T0" fmla="*/ 0 w 74"/>
              <a:gd name="T1" fmla="*/ 0 h 48"/>
              <a:gd name="T2" fmla="*/ 2147483647 w 74"/>
              <a:gd name="T3" fmla="*/ 0 h 48"/>
              <a:gd name="T4" fmla="*/ 2147483647 w 74"/>
              <a:gd name="T5" fmla="*/ 2147483647 h 48"/>
              <a:gd name="T6" fmla="*/ 2147483647 w 74"/>
              <a:gd name="T7" fmla="*/ 2147483647 h 48"/>
              <a:gd name="T8" fmla="*/ 0 w 74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48"/>
              <a:gd name="T17" fmla="*/ 74 w 74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48">
                <a:moveTo>
                  <a:pt x="0" y="0"/>
                </a:moveTo>
                <a:lnTo>
                  <a:pt x="30" y="0"/>
                </a:lnTo>
                <a:lnTo>
                  <a:pt x="74" y="48"/>
                </a:lnTo>
                <a:lnTo>
                  <a:pt x="50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7" name="Freeform 438">
            <a:extLst>
              <a:ext uri="{FF2B5EF4-FFF2-40B4-BE49-F238E27FC236}">
                <a16:creationId xmlns:a16="http://schemas.microsoft.com/office/drawing/2014/main" id="{52D2F5D0-9285-8449-8508-069E55264061}"/>
              </a:ext>
            </a:extLst>
          </p:cNvPr>
          <p:cNvSpPr>
            <a:spLocks/>
          </p:cNvSpPr>
          <p:nvPr/>
        </p:nvSpPr>
        <p:spPr bwMode="auto">
          <a:xfrm>
            <a:off x="8971985" y="4370388"/>
            <a:ext cx="217488" cy="307975"/>
          </a:xfrm>
          <a:custGeom>
            <a:avLst/>
            <a:gdLst>
              <a:gd name="T0" fmla="*/ 0 w 250"/>
              <a:gd name="T1" fmla="*/ 2147483647 h 311"/>
              <a:gd name="T2" fmla="*/ 2147483647 w 250"/>
              <a:gd name="T3" fmla="*/ 2147483647 h 311"/>
              <a:gd name="T4" fmla="*/ 2147483647 w 250"/>
              <a:gd name="T5" fmla="*/ 2147483647 h 311"/>
              <a:gd name="T6" fmla="*/ 2147483647 w 250"/>
              <a:gd name="T7" fmla="*/ 2147483647 h 311"/>
              <a:gd name="T8" fmla="*/ 2147483647 w 250"/>
              <a:gd name="T9" fmla="*/ 0 h 311"/>
              <a:gd name="T10" fmla="*/ 2147483647 w 250"/>
              <a:gd name="T11" fmla="*/ 2147483647 h 311"/>
              <a:gd name="T12" fmla="*/ 2147483647 w 250"/>
              <a:gd name="T13" fmla="*/ 2147483647 h 311"/>
              <a:gd name="T14" fmla="*/ 2147483647 w 250"/>
              <a:gd name="T15" fmla="*/ 0 h 311"/>
              <a:gd name="T16" fmla="*/ 2147483647 w 250"/>
              <a:gd name="T17" fmla="*/ 0 h 311"/>
              <a:gd name="T18" fmla="*/ 2147483647 w 250"/>
              <a:gd name="T19" fmla="*/ 2147483647 h 311"/>
              <a:gd name="T20" fmla="*/ 2147483647 w 250"/>
              <a:gd name="T21" fmla="*/ 2147483647 h 311"/>
              <a:gd name="T22" fmla="*/ 2147483647 w 250"/>
              <a:gd name="T23" fmla="*/ 2147483647 h 311"/>
              <a:gd name="T24" fmla="*/ 2147483647 w 250"/>
              <a:gd name="T25" fmla="*/ 2147483647 h 311"/>
              <a:gd name="T26" fmla="*/ 2147483647 w 250"/>
              <a:gd name="T27" fmla="*/ 2147483647 h 311"/>
              <a:gd name="T28" fmla="*/ 2147483647 w 250"/>
              <a:gd name="T29" fmla="*/ 2147483647 h 311"/>
              <a:gd name="T30" fmla="*/ 2147483647 w 250"/>
              <a:gd name="T31" fmla="*/ 2147483647 h 311"/>
              <a:gd name="T32" fmla="*/ 2147483647 w 250"/>
              <a:gd name="T33" fmla="*/ 2147483647 h 311"/>
              <a:gd name="T34" fmla="*/ 2147483647 w 250"/>
              <a:gd name="T35" fmla="*/ 2147483647 h 311"/>
              <a:gd name="T36" fmla="*/ 2147483647 w 250"/>
              <a:gd name="T37" fmla="*/ 2147483647 h 311"/>
              <a:gd name="T38" fmla="*/ 2147483647 w 250"/>
              <a:gd name="T39" fmla="*/ 2147483647 h 311"/>
              <a:gd name="T40" fmla="*/ 2147483647 w 250"/>
              <a:gd name="T41" fmla="*/ 2147483647 h 311"/>
              <a:gd name="T42" fmla="*/ 2147483647 w 250"/>
              <a:gd name="T43" fmla="*/ 2147483647 h 311"/>
              <a:gd name="T44" fmla="*/ 2147483647 w 250"/>
              <a:gd name="T45" fmla="*/ 2147483647 h 311"/>
              <a:gd name="T46" fmla="*/ 2147483647 w 250"/>
              <a:gd name="T47" fmla="*/ 2147483647 h 311"/>
              <a:gd name="T48" fmla="*/ 2147483647 w 250"/>
              <a:gd name="T49" fmla="*/ 2147483647 h 311"/>
              <a:gd name="T50" fmla="*/ 2147483647 w 250"/>
              <a:gd name="T51" fmla="*/ 2147483647 h 311"/>
              <a:gd name="T52" fmla="*/ 2147483647 w 250"/>
              <a:gd name="T53" fmla="*/ 2147483647 h 311"/>
              <a:gd name="T54" fmla="*/ 2147483647 w 250"/>
              <a:gd name="T55" fmla="*/ 2147483647 h 311"/>
              <a:gd name="T56" fmla="*/ 2147483647 w 250"/>
              <a:gd name="T57" fmla="*/ 2147483647 h 311"/>
              <a:gd name="T58" fmla="*/ 2147483647 w 250"/>
              <a:gd name="T59" fmla="*/ 2147483647 h 311"/>
              <a:gd name="T60" fmla="*/ 2147483647 w 250"/>
              <a:gd name="T61" fmla="*/ 2147483647 h 311"/>
              <a:gd name="T62" fmla="*/ 2147483647 w 250"/>
              <a:gd name="T63" fmla="*/ 2147483647 h 311"/>
              <a:gd name="T64" fmla="*/ 2147483647 w 250"/>
              <a:gd name="T65" fmla="*/ 2147483647 h 311"/>
              <a:gd name="T66" fmla="*/ 2147483647 w 250"/>
              <a:gd name="T67" fmla="*/ 2147483647 h 311"/>
              <a:gd name="T68" fmla="*/ 2147483647 w 250"/>
              <a:gd name="T69" fmla="*/ 2147483647 h 311"/>
              <a:gd name="T70" fmla="*/ 2147483647 w 250"/>
              <a:gd name="T71" fmla="*/ 2147483647 h 311"/>
              <a:gd name="T72" fmla="*/ 0 w 250"/>
              <a:gd name="T73" fmla="*/ 2147483647 h 311"/>
              <a:gd name="T74" fmla="*/ 0 w 250"/>
              <a:gd name="T75" fmla="*/ 2147483647 h 3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0"/>
              <a:gd name="T115" fmla="*/ 0 h 311"/>
              <a:gd name="T116" fmla="*/ 250 w 250"/>
              <a:gd name="T117" fmla="*/ 311 h 3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0" h="311">
                <a:moveTo>
                  <a:pt x="0" y="179"/>
                </a:moveTo>
                <a:lnTo>
                  <a:pt x="50" y="92"/>
                </a:lnTo>
                <a:lnTo>
                  <a:pt x="50" y="25"/>
                </a:lnTo>
                <a:lnTo>
                  <a:pt x="74" y="25"/>
                </a:lnTo>
                <a:lnTo>
                  <a:pt x="93" y="0"/>
                </a:lnTo>
                <a:lnTo>
                  <a:pt x="154" y="25"/>
                </a:lnTo>
                <a:lnTo>
                  <a:pt x="206" y="25"/>
                </a:lnTo>
                <a:lnTo>
                  <a:pt x="231" y="0"/>
                </a:lnTo>
                <a:lnTo>
                  <a:pt x="250" y="0"/>
                </a:lnTo>
                <a:lnTo>
                  <a:pt x="231" y="42"/>
                </a:lnTo>
                <a:lnTo>
                  <a:pt x="187" y="42"/>
                </a:lnTo>
                <a:lnTo>
                  <a:pt x="74" y="42"/>
                </a:lnTo>
                <a:lnTo>
                  <a:pt x="50" y="75"/>
                </a:lnTo>
                <a:lnTo>
                  <a:pt x="50" y="92"/>
                </a:lnTo>
                <a:lnTo>
                  <a:pt x="74" y="111"/>
                </a:lnTo>
                <a:lnTo>
                  <a:pt x="154" y="92"/>
                </a:lnTo>
                <a:lnTo>
                  <a:pt x="187" y="111"/>
                </a:lnTo>
                <a:lnTo>
                  <a:pt x="154" y="111"/>
                </a:lnTo>
                <a:lnTo>
                  <a:pt x="110" y="136"/>
                </a:lnTo>
                <a:lnTo>
                  <a:pt x="137" y="199"/>
                </a:lnTo>
                <a:lnTo>
                  <a:pt x="110" y="199"/>
                </a:lnTo>
                <a:lnTo>
                  <a:pt x="154" y="267"/>
                </a:lnTo>
                <a:lnTo>
                  <a:pt x="154" y="292"/>
                </a:lnTo>
                <a:lnTo>
                  <a:pt x="137" y="311"/>
                </a:lnTo>
                <a:lnTo>
                  <a:pt x="137" y="292"/>
                </a:lnTo>
                <a:lnTo>
                  <a:pt x="137" y="267"/>
                </a:lnTo>
                <a:lnTo>
                  <a:pt x="110" y="267"/>
                </a:lnTo>
                <a:lnTo>
                  <a:pt x="110" y="248"/>
                </a:lnTo>
                <a:lnTo>
                  <a:pt x="74" y="199"/>
                </a:lnTo>
                <a:lnTo>
                  <a:pt x="93" y="179"/>
                </a:lnTo>
                <a:lnTo>
                  <a:pt x="74" y="179"/>
                </a:lnTo>
                <a:lnTo>
                  <a:pt x="50" y="199"/>
                </a:lnTo>
                <a:lnTo>
                  <a:pt x="50" y="292"/>
                </a:lnTo>
                <a:lnTo>
                  <a:pt x="30" y="292"/>
                </a:lnTo>
                <a:lnTo>
                  <a:pt x="30" y="223"/>
                </a:lnTo>
                <a:lnTo>
                  <a:pt x="30" y="199"/>
                </a:lnTo>
                <a:lnTo>
                  <a:pt x="0" y="199"/>
                </a:lnTo>
                <a:lnTo>
                  <a:pt x="0" y="1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08" name="Freeform 439">
            <a:extLst>
              <a:ext uri="{FF2B5EF4-FFF2-40B4-BE49-F238E27FC236}">
                <a16:creationId xmlns:a16="http://schemas.microsoft.com/office/drawing/2014/main" id="{69C79436-C1B5-B041-87D9-26CA086CC5BE}"/>
              </a:ext>
            </a:extLst>
          </p:cNvPr>
          <p:cNvSpPr>
            <a:spLocks/>
          </p:cNvSpPr>
          <p:nvPr/>
        </p:nvSpPr>
        <p:spPr bwMode="auto">
          <a:xfrm>
            <a:off x="8971985" y="4370388"/>
            <a:ext cx="217488" cy="307975"/>
          </a:xfrm>
          <a:custGeom>
            <a:avLst/>
            <a:gdLst>
              <a:gd name="T0" fmla="*/ 0 w 250"/>
              <a:gd name="T1" fmla="*/ 2147483647 h 311"/>
              <a:gd name="T2" fmla="*/ 2147483647 w 250"/>
              <a:gd name="T3" fmla="*/ 2147483647 h 311"/>
              <a:gd name="T4" fmla="*/ 2147483647 w 250"/>
              <a:gd name="T5" fmla="*/ 2147483647 h 311"/>
              <a:gd name="T6" fmla="*/ 2147483647 w 250"/>
              <a:gd name="T7" fmla="*/ 2147483647 h 311"/>
              <a:gd name="T8" fmla="*/ 2147483647 w 250"/>
              <a:gd name="T9" fmla="*/ 0 h 311"/>
              <a:gd name="T10" fmla="*/ 2147483647 w 250"/>
              <a:gd name="T11" fmla="*/ 2147483647 h 311"/>
              <a:gd name="T12" fmla="*/ 2147483647 w 250"/>
              <a:gd name="T13" fmla="*/ 2147483647 h 311"/>
              <a:gd name="T14" fmla="*/ 2147483647 w 250"/>
              <a:gd name="T15" fmla="*/ 0 h 311"/>
              <a:gd name="T16" fmla="*/ 2147483647 w 250"/>
              <a:gd name="T17" fmla="*/ 0 h 311"/>
              <a:gd name="T18" fmla="*/ 2147483647 w 250"/>
              <a:gd name="T19" fmla="*/ 2147483647 h 311"/>
              <a:gd name="T20" fmla="*/ 2147483647 w 250"/>
              <a:gd name="T21" fmla="*/ 2147483647 h 311"/>
              <a:gd name="T22" fmla="*/ 2147483647 w 250"/>
              <a:gd name="T23" fmla="*/ 2147483647 h 311"/>
              <a:gd name="T24" fmla="*/ 2147483647 w 250"/>
              <a:gd name="T25" fmla="*/ 2147483647 h 311"/>
              <a:gd name="T26" fmla="*/ 2147483647 w 250"/>
              <a:gd name="T27" fmla="*/ 2147483647 h 311"/>
              <a:gd name="T28" fmla="*/ 2147483647 w 250"/>
              <a:gd name="T29" fmla="*/ 2147483647 h 311"/>
              <a:gd name="T30" fmla="*/ 2147483647 w 250"/>
              <a:gd name="T31" fmla="*/ 2147483647 h 311"/>
              <a:gd name="T32" fmla="*/ 2147483647 w 250"/>
              <a:gd name="T33" fmla="*/ 2147483647 h 311"/>
              <a:gd name="T34" fmla="*/ 2147483647 w 250"/>
              <a:gd name="T35" fmla="*/ 2147483647 h 311"/>
              <a:gd name="T36" fmla="*/ 2147483647 w 250"/>
              <a:gd name="T37" fmla="*/ 2147483647 h 311"/>
              <a:gd name="T38" fmla="*/ 2147483647 w 250"/>
              <a:gd name="T39" fmla="*/ 2147483647 h 311"/>
              <a:gd name="T40" fmla="*/ 2147483647 w 250"/>
              <a:gd name="T41" fmla="*/ 2147483647 h 311"/>
              <a:gd name="T42" fmla="*/ 2147483647 w 250"/>
              <a:gd name="T43" fmla="*/ 2147483647 h 311"/>
              <a:gd name="T44" fmla="*/ 2147483647 w 250"/>
              <a:gd name="T45" fmla="*/ 2147483647 h 311"/>
              <a:gd name="T46" fmla="*/ 2147483647 w 250"/>
              <a:gd name="T47" fmla="*/ 2147483647 h 311"/>
              <a:gd name="T48" fmla="*/ 2147483647 w 250"/>
              <a:gd name="T49" fmla="*/ 2147483647 h 311"/>
              <a:gd name="T50" fmla="*/ 2147483647 w 250"/>
              <a:gd name="T51" fmla="*/ 2147483647 h 311"/>
              <a:gd name="T52" fmla="*/ 2147483647 w 250"/>
              <a:gd name="T53" fmla="*/ 2147483647 h 311"/>
              <a:gd name="T54" fmla="*/ 2147483647 w 250"/>
              <a:gd name="T55" fmla="*/ 2147483647 h 311"/>
              <a:gd name="T56" fmla="*/ 2147483647 w 250"/>
              <a:gd name="T57" fmla="*/ 2147483647 h 311"/>
              <a:gd name="T58" fmla="*/ 2147483647 w 250"/>
              <a:gd name="T59" fmla="*/ 2147483647 h 311"/>
              <a:gd name="T60" fmla="*/ 2147483647 w 250"/>
              <a:gd name="T61" fmla="*/ 2147483647 h 311"/>
              <a:gd name="T62" fmla="*/ 2147483647 w 250"/>
              <a:gd name="T63" fmla="*/ 2147483647 h 311"/>
              <a:gd name="T64" fmla="*/ 2147483647 w 250"/>
              <a:gd name="T65" fmla="*/ 2147483647 h 311"/>
              <a:gd name="T66" fmla="*/ 2147483647 w 250"/>
              <a:gd name="T67" fmla="*/ 2147483647 h 311"/>
              <a:gd name="T68" fmla="*/ 2147483647 w 250"/>
              <a:gd name="T69" fmla="*/ 2147483647 h 311"/>
              <a:gd name="T70" fmla="*/ 2147483647 w 250"/>
              <a:gd name="T71" fmla="*/ 2147483647 h 311"/>
              <a:gd name="T72" fmla="*/ 0 w 250"/>
              <a:gd name="T73" fmla="*/ 2147483647 h 311"/>
              <a:gd name="T74" fmla="*/ 0 w 250"/>
              <a:gd name="T75" fmla="*/ 2147483647 h 3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0"/>
              <a:gd name="T115" fmla="*/ 0 h 311"/>
              <a:gd name="T116" fmla="*/ 250 w 250"/>
              <a:gd name="T117" fmla="*/ 311 h 3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0" h="311">
                <a:moveTo>
                  <a:pt x="0" y="179"/>
                </a:moveTo>
                <a:lnTo>
                  <a:pt x="50" y="92"/>
                </a:lnTo>
                <a:lnTo>
                  <a:pt x="50" y="25"/>
                </a:lnTo>
                <a:lnTo>
                  <a:pt x="74" y="25"/>
                </a:lnTo>
                <a:lnTo>
                  <a:pt x="93" y="0"/>
                </a:lnTo>
                <a:lnTo>
                  <a:pt x="154" y="25"/>
                </a:lnTo>
                <a:lnTo>
                  <a:pt x="206" y="25"/>
                </a:lnTo>
                <a:lnTo>
                  <a:pt x="231" y="0"/>
                </a:lnTo>
                <a:lnTo>
                  <a:pt x="250" y="0"/>
                </a:lnTo>
                <a:lnTo>
                  <a:pt x="231" y="42"/>
                </a:lnTo>
                <a:lnTo>
                  <a:pt x="187" y="42"/>
                </a:lnTo>
                <a:lnTo>
                  <a:pt x="74" y="42"/>
                </a:lnTo>
                <a:lnTo>
                  <a:pt x="50" y="75"/>
                </a:lnTo>
                <a:lnTo>
                  <a:pt x="50" y="92"/>
                </a:lnTo>
                <a:lnTo>
                  <a:pt x="74" y="111"/>
                </a:lnTo>
                <a:lnTo>
                  <a:pt x="154" y="92"/>
                </a:lnTo>
                <a:lnTo>
                  <a:pt x="187" y="111"/>
                </a:lnTo>
                <a:lnTo>
                  <a:pt x="154" y="111"/>
                </a:lnTo>
                <a:lnTo>
                  <a:pt x="110" y="136"/>
                </a:lnTo>
                <a:lnTo>
                  <a:pt x="137" y="199"/>
                </a:lnTo>
                <a:lnTo>
                  <a:pt x="110" y="199"/>
                </a:lnTo>
                <a:lnTo>
                  <a:pt x="154" y="267"/>
                </a:lnTo>
                <a:lnTo>
                  <a:pt x="154" y="292"/>
                </a:lnTo>
                <a:lnTo>
                  <a:pt x="137" y="311"/>
                </a:lnTo>
                <a:lnTo>
                  <a:pt x="137" y="292"/>
                </a:lnTo>
                <a:lnTo>
                  <a:pt x="137" y="267"/>
                </a:lnTo>
                <a:lnTo>
                  <a:pt x="110" y="267"/>
                </a:lnTo>
                <a:lnTo>
                  <a:pt x="110" y="248"/>
                </a:lnTo>
                <a:lnTo>
                  <a:pt x="74" y="199"/>
                </a:lnTo>
                <a:lnTo>
                  <a:pt x="93" y="179"/>
                </a:lnTo>
                <a:lnTo>
                  <a:pt x="74" y="179"/>
                </a:lnTo>
                <a:lnTo>
                  <a:pt x="50" y="199"/>
                </a:lnTo>
                <a:lnTo>
                  <a:pt x="50" y="292"/>
                </a:lnTo>
                <a:lnTo>
                  <a:pt x="30" y="292"/>
                </a:lnTo>
                <a:lnTo>
                  <a:pt x="30" y="223"/>
                </a:lnTo>
                <a:lnTo>
                  <a:pt x="30" y="199"/>
                </a:lnTo>
                <a:lnTo>
                  <a:pt x="0" y="199"/>
                </a:lnTo>
                <a:lnTo>
                  <a:pt x="0" y="17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9" name="Freeform 440">
            <a:extLst>
              <a:ext uri="{FF2B5EF4-FFF2-40B4-BE49-F238E27FC236}">
                <a16:creationId xmlns:a16="http://schemas.microsoft.com/office/drawing/2014/main" id="{76857C17-8D7A-294C-A7DA-99E0590B5596}"/>
              </a:ext>
            </a:extLst>
          </p:cNvPr>
          <p:cNvSpPr>
            <a:spLocks/>
          </p:cNvSpPr>
          <p:nvPr/>
        </p:nvSpPr>
        <p:spPr bwMode="auto">
          <a:xfrm>
            <a:off x="9249798" y="4352925"/>
            <a:ext cx="58737" cy="125413"/>
          </a:xfrm>
          <a:custGeom>
            <a:avLst/>
            <a:gdLst>
              <a:gd name="T0" fmla="*/ 0 w 69"/>
              <a:gd name="T1" fmla="*/ 2147483647 h 130"/>
              <a:gd name="T2" fmla="*/ 2147483647 w 69"/>
              <a:gd name="T3" fmla="*/ 0 h 130"/>
              <a:gd name="T4" fmla="*/ 2147483647 w 69"/>
              <a:gd name="T5" fmla="*/ 2147483647 h 130"/>
              <a:gd name="T6" fmla="*/ 2147483647 w 69"/>
              <a:gd name="T7" fmla="*/ 2147483647 h 130"/>
              <a:gd name="T8" fmla="*/ 2147483647 w 69"/>
              <a:gd name="T9" fmla="*/ 2147483647 h 130"/>
              <a:gd name="T10" fmla="*/ 2147483647 w 69"/>
              <a:gd name="T11" fmla="*/ 2147483647 h 130"/>
              <a:gd name="T12" fmla="*/ 2147483647 w 69"/>
              <a:gd name="T13" fmla="*/ 2147483647 h 130"/>
              <a:gd name="T14" fmla="*/ 2147483647 w 69"/>
              <a:gd name="T15" fmla="*/ 2147483647 h 130"/>
              <a:gd name="T16" fmla="*/ 2147483647 w 69"/>
              <a:gd name="T17" fmla="*/ 2147483647 h 130"/>
              <a:gd name="T18" fmla="*/ 2147483647 w 69"/>
              <a:gd name="T19" fmla="*/ 2147483647 h 130"/>
              <a:gd name="T20" fmla="*/ 2147483647 w 69"/>
              <a:gd name="T21" fmla="*/ 2147483647 h 130"/>
              <a:gd name="T22" fmla="*/ 0 w 69"/>
              <a:gd name="T23" fmla="*/ 2147483647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130"/>
              <a:gd name="T38" fmla="*/ 69 w 69"/>
              <a:gd name="T39" fmla="*/ 130 h 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130">
                <a:moveTo>
                  <a:pt x="0" y="42"/>
                </a:moveTo>
                <a:lnTo>
                  <a:pt x="25" y="0"/>
                </a:lnTo>
                <a:lnTo>
                  <a:pt x="42" y="17"/>
                </a:lnTo>
                <a:lnTo>
                  <a:pt x="69" y="17"/>
                </a:lnTo>
                <a:lnTo>
                  <a:pt x="69" y="42"/>
                </a:lnTo>
                <a:lnTo>
                  <a:pt x="42" y="42"/>
                </a:lnTo>
                <a:lnTo>
                  <a:pt x="42" y="61"/>
                </a:lnTo>
                <a:lnTo>
                  <a:pt x="25" y="61"/>
                </a:lnTo>
                <a:lnTo>
                  <a:pt x="25" y="92"/>
                </a:lnTo>
                <a:lnTo>
                  <a:pt x="42" y="130"/>
                </a:lnTo>
                <a:lnTo>
                  <a:pt x="25" y="92"/>
                </a:lnTo>
                <a:lnTo>
                  <a:pt x="0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10" name="Freeform 441">
            <a:extLst>
              <a:ext uri="{FF2B5EF4-FFF2-40B4-BE49-F238E27FC236}">
                <a16:creationId xmlns:a16="http://schemas.microsoft.com/office/drawing/2014/main" id="{61D4644F-B1B8-A24D-A9FD-128829656A0A}"/>
              </a:ext>
            </a:extLst>
          </p:cNvPr>
          <p:cNvSpPr>
            <a:spLocks/>
          </p:cNvSpPr>
          <p:nvPr/>
        </p:nvSpPr>
        <p:spPr bwMode="auto">
          <a:xfrm>
            <a:off x="9249798" y="4352925"/>
            <a:ext cx="58737" cy="125413"/>
          </a:xfrm>
          <a:custGeom>
            <a:avLst/>
            <a:gdLst>
              <a:gd name="T0" fmla="*/ 0 w 69"/>
              <a:gd name="T1" fmla="*/ 2147483647 h 130"/>
              <a:gd name="T2" fmla="*/ 2147483647 w 69"/>
              <a:gd name="T3" fmla="*/ 0 h 130"/>
              <a:gd name="T4" fmla="*/ 2147483647 w 69"/>
              <a:gd name="T5" fmla="*/ 2147483647 h 130"/>
              <a:gd name="T6" fmla="*/ 2147483647 w 69"/>
              <a:gd name="T7" fmla="*/ 2147483647 h 130"/>
              <a:gd name="T8" fmla="*/ 2147483647 w 69"/>
              <a:gd name="T9" fmla="*/ 2147483647 h 130"/>
              <a:gd name="T10" fmla="*/ 2147483647 w 69"/>
              <a:gd name="T11" fmla="*/ 2147483647 h 130"/>
              <a:gd name="T12" fmla="*/ 2147483647 w 69"/>
              <a:gd name="T13" fmla="*/ 2147483647 h 130"/>
              <a:gd name="T14" fmla="*/ 2147483647 w 69"/>
              <a:gd name="T15" fmla="*/ 2147483647 h 130"/>
              <a:gd name="T16" fmla="*/ 2147483647 w 69"/>
              <a:gd name="T17" fmla="*/ 2147483647 h 130"/>
              <a:gd name="T18" fmla="*/ 2147483647 w 69"/>
              <a:gd name="T19" fmla="*/ 2147483647 h 130"/>
              <a:gd name="T20" fmla="*/ 2147483647 w 69"/>
              <a:gd name="T21" fmla="*/ 2147483647 h 130"/>
              <a:gd name="T22" fmla="*/ 0 w 69"/>
              <a:gd name="T23" fmla="*/ 2147483647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130"/>
              <a:gd name="T38" fmla="*/ 69 w 69"/>
              <a:gd name="T39" fmla="*/ 130 h 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130">
                <a:moveTo>
                  <a:pt x="0" y="42"/>
                </a:moveTo>
                <a:lnTo>
                  <a:pt x="25" y="0"/>
                </a:lnTo>
                <a:lnTo>
                  <a:pt x="42" y="17"/>
                </a:lnTo>
                <a:lnTo>
                  <a:pt x="69" y="17"/>
                </a:lnTo>
                <a:lnTo>
                  <a:pt x="69" y="42"/>
                </a:lnTo>
                <a:lnTo>
                  <a:pt x="42" y="42"/>
                </a:lnTo>
                <a:lnTo>
                  <a:pt x="42" y="61"/>
                </a:lnTo>
                <a:lnTo>
                  <a:pt x="25" y="61"/>
                </a:lnTo>
                <a:lnTo>
                  <a:pt x="25" y="92"/>
                </a:lnTo>
                <a:lnTo>
                  <a:pt x="42" y="130"/>
                </a:lnTo>
                <a:lnTo>
                  <a:pt x="25" y="92"/>
                </a:lnTo>
                <a:lnTo>
                  <a:pt x="0" y="4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" name="Freeform 442">
            <a:extLst>
              <a:ext uri="{FF2B5EF4-FFF2-40B4-BE49-F238E27FC236}">
                <a16:creationId xmlns:a16="http://schemas.microsoft.com/office/drawing/2014/main" id="{FA3AD0E2-DCFB-504F-BA24-0DBE73E518E4}"/>
              </a:ext>
            </a:extLst>
          </p:cNvPr>
          <p:cNvSpPr>
            <a:spLocks/>
          </p:cNvSpPr>
          <p:nvPr/>
        </p:nvSpPr>
        <p:spPr bwMode="auto">
          <a:xfrm>
            <a:off x="9270435" y="4551363"/>
            <a:ext cx="96838" cy="46037"/>
          </a:xfrm>
          <a:custGeom>
            <a:avLst/>
            <a:gdLst>
              <a:gd name="T0" fmla="*/ 0 w 112"/>
              <a:gd name="T1" fmla="*/ 2147483647 h 48"/>
              <a:gd name="T2" fmla="*/ 2147483647 w 112"/>
              <a:gd name="T3" fmla="*/ 0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0 w 112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8"/>
              <a:gd name="T20" fmla="*/ 112 w 11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8">
                <a:moveTo>
                  <a:pt x="0" y="19"/>
                </a:moveTo>
                <a:lnTo>
                  <a:pt x="17" y="0"/>
                </a:lnTo>
                <a:lnTo>
                  <a:pt x="61" y="0"/>
                </a:lnTo>
                <a:lnTo>
                  <a:pt x="80" y="19"/>
                </a:lnTo>
                <a:lnTo>
                  <a:pt x="112" y="48"/>
                </a:lnTo>
                <a:lnTo>
                  <a:pt x="0" y="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12" name="Freeform 443">
            <a:extLst>
              <a:ext uri="{FF2B5EF4-FFF2-40B4-BE49-F238E27FC236}">
                <a16:creationId xmlns:a16="http://schemas.microsoft.com/office/drawing/2014/main" id="{CDF9058C-49BF-574F-882A-E1D62CBD1946}"/>
              </a:ext>
            </a:extLst>
          </p:cNvPr>
          <p:cNvSpPr>
            <a:spLocks/>
          </p:cNvSpPr>
          <p:nvPr/>
        </p:nvSpPr>
        <p:spPr bwMode="auto">
          <a:xfrm>
            <a:off x="9270435" y="4551363"/>
            <a:ext cx="96838" cy="46037"/>
          </a:xfrm>
          <a:custGeom>
            <a:avLst/>
            <a:gdLst>
              <a:gd name="T0" fmla="*/ 0 w 112"/>
              <a:gd name="T1" fmla="*/ 2147483647 h 48"/>
              <a:gd name="T2" fmla="*/ 2147483647 w 112"/>
              <a:gd name="T3" fmla="*/ 0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0 w 112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8"/>
              <a:gd name="T20" fmla="*/ 112 w 11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8">
                <a:moveTo>
                  <a:pt x="0" y="19"/>
                </a:moveTo>
                <a:lnTo>
                  <a:pt x="17" y="0"/>
                </a:lnTo>
                <a:lnTo>
                  <a:pt x="61" y="0"/>
                </a:lnTo>
                <a:lnTo>
                  <a:pt x="80" y="19"/>
                </a:lnTo>
                <a:lnTo>
                  <a:pt x="112" y="48"/>
                </a:lnTo>
                <a:lnTo>
                  <a:pt x="0" y="1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3" name="Freeform 444">
            <a:extLst>
              <a:ext uri="{FF2B5EF4-FFF2-40B4-BE49-F238E27FC236}">
                <a16:creationId xmlns:a16="http://schemas.microsoft.com/office/drawing/2014/main" id="{10981023-94A3-6943-B08A-E3DE4DD1510F}"/>
              </a:ext>
            </a:extLst>
          </p:cNvPr>
          <p:cNvSpPr>
            <a:spLocks/>
          </p:cNvSpPr>
          <p:nvPr/>
        </p:nvSpPr>
        <p:spPr bwMode="auto">
          <a:xfrm>
            <a:off x="8971985" y="3670300"/>
            <a:ext cx="163513" cy="220663"/>
          </a:xfrm>
          <a:custGeom>
            <a:avLst/>
            <a:gdLst>
              <a:gd name="T0" fmla="*/ 0 w 187"/>
              <a:gd name="T1" fmla="*/ 2147483647 h 225"/>
              <a:gd name="T2" fmla="*/ 2147483647 w 187"/>
              <a:gd name="T3" fmla="*/ 2147483647 h 225"/>
              <a:gd name="T4" fmla="*/ 0 w 187"/>
              <a:gd name="T5" fmla="*/ 0 h 225"/>
              <a:gd name="T6" fmla="*/ 2147483647 w 187"/>
              <a:gd name="T7" fmla="*/ 0 h 225"/>
              <a:gd name="T8" fmla="*/ 2147483647 w 187"/>
              <a:gd name="T9" fmla="*/ 2147483647 h 225"/>
              <a:gd name="T10" fmla="*/ 2147483647 w 187"/>
              <a:gd name="T11" fmla="*/ 2147483647 h 225"/>
              <a:gd name="T12" fmla="*/ 2147483647 w 187"/>
              <a:gd name="T13" fmla="*/ 2147483647 h 225"/>
              <a:gd name="T14" fmla="*/ 2147483647 w 187"/>
              <a:gd name="T15" fmla="*/ 2147483647 h 225"/>
              <a:gd name="T16" fmla="*/ 2147483647 w 187"/>
              <a:gd name="T17" fmla="*/ 2147483647 h 225"/>
              <a:gd name="T18" fmla="*/ 2147483647 w 187"/>
              <a:gd name="T19" fmla="*/ 2147483647 h 225"/>
              <a:gd name="T20" fmla="*/ 2147483647 w 187"/>
              <a:gd name="T21" fmla="*/ 2147483647 h 225"/>
              <a:gd name="T22" fmla="*/ 2147483647 w 187"/>
              <a:gd name="T23" fmla="*/ 2147483647 h 225"/>
              <a:gd name="T24" fmla="*/ 2147483647 w 187"/>
              <a:gd name="T25" fmla="*/ 2147483647 h 225"/>
              <a:gd name="T26" fmla="*/ 2147483647 w 187"/>
              <a:gd name="T27" fmla="*/ 2147483647 h 225"/>
              <a:gd name="T28" fmla="*/ 2147483647 w 187"/>
              <a:gd name="T29" fmla="*/ 2147483647 h 225"/>
              <a:gd name="T30" fmla="*/ 2147483647 w 187"/>
              <a:gd name="T31" fmla="*/ 2147483647 h 225"/>
              <a:gd name="T32" fmla="*/ 2147483647 w 187"/>
              <a:gd name="T33" fmla="*/ 2147483647 h 225"/>
              <a:gd name="T34" fmla="*/ 2147483647 w 187"/>
              <a:gd name="T35" fmla="*/ 2147483647 h 225"/>
              <a:gd name="T36" fmla="*/ 0 w 187"/>
              <a:gd name="T37" fmla="*/ 2147483647 h 225"/>
              <a:gd name="T38" fmla="*/ 0 w 187"/>
              <a:gd name="T39" fmla="*/ 2147483647 h 2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225"/>
              <a:gd name="T62" fmla="*/ 187 w 187"/>
              <a:gd name="T63" fmla="*/ 225 h 2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225">
                <a:moveTo>
                  <a:pt x="0" y="93"/>
                </a:moveTo>
                <a:lnTo>
                  <a:pt x="30" y="93"/>
                </a:lnTo>
                <a:lnTo>
                  <a:pt x="0" y="0"/>
                </a:lnTo>
                <a:lnTo>
                  <a:pt x="74" y="0"/>
                </a:lnTo>
                <a:lnTo>
                  <a:pt x="74" y="49"/>
                </a:lnTo>
                <a:lnTo>
                  <a:pt x="93" y="69"/>
                </a:lnTo>
                <a:lnTo>
                  <a:pt x="74" y="137"/>
                </a:lnTo>
                <a:lnTo>
                  <a:pt x="93" y="181"/>
                </a:lnTo>
                <a:lnTo>
                  <a:pt x="93" y="206"/>
                </a:lnTo>
                <a:lnTo>
                  <a:pt x="110" y="181"/>
                </a:lnTo>
                <a:lnTo>
                  <a:pt x="154" y="206"/>
                </a:lnTo>
                <a:lnTo>
                  <a:pt x="187" y="225"/>
                </a:lnTo>
                <a:lnTo>
                  <a:pt x="135" y="225"/>
                </a:lnTo>
                <a:lnTo>
                  <a:pt x="110" y="206"/>
                </a:lnTo>
                <a:lnTo>
                  <a:pt x="110" y="225"/>
                </a:lnTo>
                <a:lnTo>
                  <a:pt x="74" y="206"/>
                </a:lnTo>
                <a:lnTo>
                  <a:pt x="50" y="206"/>
                </a:lnTo>
                <a:lnTo>
                  <a:pt x="50" y="154"/>
                </a:lnTo>
                <a:lnTo>
                  <a:pt x="0" y="154"/>
                </a:lnTo>
                <a:lnTo>
                  <a:pt x="0" y="93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4" name="Freeform 445">
            <a:extLst>
              <a:ext uri="{FF2B5EF4-FFF2-40B4-BE49-F238E27FC236}">
                <a16:creationId xmlns:a16="http://schemas.microsoft.com/office/drawing/2014/main" id="{89900D89-D9C9-784C-9D94-84C4353CD4B7}"/>
              </a:ext>
            </a:extLst>
          </p:cNvPr>
          <p:cNvSpPr>
            <a:spLocks/>
          </p:cNvSpPr>
          <p:nvPr/>
        </p:nvSpPr>
        <p:spPr bwMode="auto">
          <a:xfrm>
            <a:off x="8971985" y="3670300"/>
            <a:ext cx="163513" cy="220663"/>
          </a:xfrm>
          <a:custGeom>
            <a:avLst/>
            <a:gdLst>
              <a:gd name="T0" fmla="*/ 0 w 187"/>
              <a:gd name="T1" fmla="*/ 2147483647 h 225"/>
              <a:gd name="T2" fmla="*/ 2147483647 w 187"/>
              <a:gd name="T3" fmla="*/ 2147483647 h 225"/>
              <a:gd name="T4" fmla="*/ 0 w 187"/>
              <a:gd name="T5" fmla="*/ 0 h 225"/>
              <a:gd name="T6" fmla="*/ 2147483647 w 187"/>
              <a:gd name="T7" fmla="*/ 0 h 225"/>
              <a:gd name="T8" fmla="*/ 2147483647 w 187"/>
              <a:gd name="T9" fmla="*/ 2147483647 h 225"/>
              <a:gd name="T10" fmla="*/ 2147483647 w 187"/>
              <a:gd name="T11" fmla="*/ 2147483647 h 225"/>
              <a:gd name="T12" fmla="*/ 2147483647 w 187"/>
              <a:gd name="T13" fmla="*/ 2147483647 h 225"/>
              <a:gd name="T14" fmla="*/ 2147483647 w 187"/>
              <a:gd name="T15" fmla="*/ 2147483647 h 225"/>
              <a:gd name="T16" fmla="*/ 2147483647 w 187"/>
              <a:gd name="T17" fmla="*/ 2147483647 h 225"/>
              <a:gd name="T18" fmla="*/ 2147483647 w 187"/>
              <a:gd name="T19" fmla="*/ 2147483647 h 225"/>
              <a:gd name="T20" fmla="*/ 2147483647 w 187"/>
              <a:gd name="T21" fmla="*/ 2147483647 h 225"/>
              <a:gd name="T22" fmla="*/ 2147483647 w 187"/>
              <a:gd name="T23" fmla="*/ 2147483647 h 225"/>
              <a:gd name="T24" fmla="*/ 2147483647 w 187"/>
              <a:gd name="T25" fmla="*/ 2147483647 h 225"/>
              <a:gd name="T26" fmla="*/ 2147483647 w 187"/>
              <a:gd name="T27" fmla="*/ 2147483647 h 225"/>
              <a:gd name="T28" fmla="*/ 2147483647 w 187"/>
              <a:gd name="T29" fmla="*/ 2147483647 h 225"/>
              <a:gd name="T30" fmla="*/ 2147483647 w 187"/>
              <a:gd name="T31" fmla="*/ 2147483647 h 225"/>
              <a:gd name="T32" fmla="*/ 2147483647 w 187"/>
              <a:gd name="T33" fmla="*/ 2147483647 h 225"/>
              <a:gd name="T34" fmla="*/ 2147483647 w 187"/>
              <a:gd name="T35" fmla="*/ 2147483647 h 225"/>
              <a:gd name="T36" fmla="*/ 0 w 187"/>
              <a:gd name="T37" fmla="*/ 2147483647 h 225"/>
              <a:gd name="T38" fmla="*/ 0 w 187"/>
              <a:gd name="T39" fmla="*/ 2147483647 h 2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225"/>
              <a:gd name="T62" fmla="*/ 187 w 187"/>
              <a:gd name="T63" fmla="*/ 225 h 2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225">
                <a:moveTo>
                  <a:pt x="0" y="93"/>
                </a:moveTo>
                <a:lnTo>
                  <a:pt x="30" y="93"/>
                </a:lnTo>
                <a:lnTo>
                  <a:pt x="0" y="0"/>
                </a:lnTo>
                <a:lnTo>
                  <a:pt x="74" y="0"/>
                </a:lnTo>
                <a:lnTo>
                  <a:pt x="74" y="49"/>
                </a:lnTo>
                <a:lnTo>
                  <a:pt x="93" y="69"/>
                </a:lnTo>
                <a:lnTo>
                  <a:pt x="74" y="137"/>
                </a:lnTo>
                <a:lnTo>
                  <a:pt x="93" y="181"/>
                </a:lnTo>
                <a:lnTo>
                  <a:pt x="93" y="206"/>
                </a:lnTo>
                <a:lnTo>
                  <a:pt x="110" y="181"/>
                </a:lnTo>
                <a:lnTo>
                  <a:pt x="154" y="206"/>
                </a:lnTo>
                <a:lnTo>
                  <a:pt x="187" y="225"/>
                </a:lnTo>
                <a:lnTo>
                  <a:pt x="135" y="225"/>
                </a:lnTo>
                <a:lnTo>
                  <a:pt x="110" y="206"/>
                </a:lnTo>
                <a:lnTo>
                  <a:pt x="110" y="225"/>
                </a:lnTo>
                <a:lnTo>
                  <a:pt x="74" y="206"/>
                </a:lnTo>
                <a:lnTo>
                  <a:pt x="50" y="206"/>
                </a:lnTo>
                <a:lnTo>
                  <a:pt x="50" y="154"/>
                </a:lnTo>
                <a:lnTo>
                  <a:pt x="0" y="154"/>
                </a:lnTo>
                <a:lnTo>
                  <a:pt x="0" y="9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5" name="Freeform 446">
            <a:extLst>
              <a:ext uri="{FF2B5EF4-FFF2-40B4-BE49-F238E27FC236}">
                <a16:creationId xmlns:a16="http://schemas.microsoft.com/office/drawing/2014/main" id="{ECF25B3E-CD94-9D48-85C6-D42CF5A08119}"/>
              </a:ext>
            </a:extLst>
          </p:cNvPr>
          <p:cNvSpPr>
            <a:spLocks/>
          </p:cNvSpPr>
          <p:nvPr/>
        </p:nvSpPr>
        <p:spPr bwMode="auto">
          <a:xfrm>
            <a:off x="8918010" y="3978275"/>
            <a:ext cx="80963" cy="111125"/>
          </a:xfrm>
          <a:custGeom>
            <a:avLst/>
            <a:gdLst>
              <a:gd name="T0" fmla="*/ 0 w 93"/>
              <a:gd name="T1" fmla="*/ 2147483647 h 112"/>
              <a:gd name="T2" fmla="*/ 2147483647 w 93"/>
              <a:gd name="T3" fmla="*/ 2147483647 h 112"/>
              <a:gd name="T4" fmla="*/ 2147483647 w 93"/>
              <a:gd name="T5" fmla="*/ 0 h 112"/>
              <a:gd name="T6" fmla="*/ 2147483647 w 93"/>
              <a:gd name="T7" fmla="*/ 2147483647 h 112"/>
              <a:gd name="T8" fmla="*/ 0 w 93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12"/>
              <a:gd name="T17" fmla="*/ 93 w 93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12">
                <a:moveTo>
                  <a:pt x="0" y="112"/>
                </a:moveTo>
                <a:lnTo>
                  <a:pt x="61" y="24"/>
                </a:lnTo>
                <a:lnTo>
                  <a:pt x="61" y="0"/>
                </a:lnTo>
                <a:lnTo>
                  <a:pt x="93" y="24"/>
                </a:lnTo>
                <a:lnTo>
                  <a:pt x="0" y="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16" name="Freeform 447">
            <a:extLst>
              <a:ext uri="{FF2B5EF4-FFF2-40B4-BE49-F238E27FC236}">
                <a16:creationId xmlns:a16="http://schemas.microsoft.com/office/drawing/2014/main" id="{C3AA5048-08C0-734E-91B2-FA70095A7346}"/>
              </a:ext>
            </a:extLst>
          </p:cNvPr>
          <p:cNvSpPr>
            <a:spLocks/>
          </p:cNvSpPr>
          <p:nvPr/>
        </p:nvSpPr>
        <p:spPr bwMode="auto">
          <a:xfrm>
            <a:off x="8918010" y="3978275"/>
            <a:ext cx="80963" cy="111125"/>
          </a:xfrm>
          <a:custGeom>
            <a:avLst/>
            <a:gdLst>
              <a:gd name="T0" fmla="*/ 0 w 93"/>
              <a:gd name="T1" fmla="*/ 2147483647 h 112"/>
              <a:gd name="T2" fmla="*/ 2147483647 w 93"/>
              <a:gd name="T3" fmla="*/ 2147483647 h 112"/>
              <a:gd name="T4" fmla="*/ 2147483647 w 93"/>
              <a:gd name="T5" fmla="*/ 0 h 112"/>
              <a:gd name="T6" fmla="*/ 2147483647 w 93"/>
              <a:gd name="T7" fmla="*/ 2147483647 h 112"/>
              <a:gd name="T8" fmla="*/ 0 w 93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12"/>
              <a:gd name="T17" fmla="*/ 93 w 93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12">
                <a:moveTo>
                  <a:pt x="0" y="112"/>
                </a:moveTo>
                <a:lnTo>
                  <a:pt x="61" y="24"/>
                </a:lnTo>
                <a:lnTo>
                  <a:pt x="61" y="0"/>
                </a:lnTo>
                <a:lnTo>
                  <a:pt x="93" y="24"/>
                </a:lnTo>
                <a:lnTo>
                  <a:pt x="0" y="11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7" name="Freeform 448">
            <a:extLst>
              <a:ext uri="{FF2B5EF4-FFF2-40B4-BE49-F238E27FC236}">
                <a16:creationId xmlns:a16="http://schemas.microsoft.com/office/drawing/2014/main" id="{925C5B4F-9128-DF4D-8D5A-657AB9BEB367}"/>
              </a:ext>
            </a:extLst>
          </p:cNvPr>
          <p:cNvSpPr>
            <a:spLocks/>
          </p:cNvSpPr>
          <p:nvPr/>
        </p:nvSpPr>
        <p:spPr bwMode="auto">
          <a:xfrm>
            <a:off x="9135498" y="3914775"/>
            <a:ext cx="41275" cy="112713"/>
          </a:xfrm>
          <a:custGeom>
            <a:avLst/>
            <a:gdLst>
              <a:gd name="T0" fmla="*/ 0 w 47"/>
              <a:gd name="T1" fmla="*/ 0 h 112"/>
              <a:gd name="T2" fmla="*/ 2147483647 w 47"/>
              <a:gd name="T3" fmla="*/ 0 h 112"/>
              <a:gd name="T4" fmla="*/ 2147483647 w 47"/>
              <a:gd name="T5" fmla="*/ 2147483647 h 112"/>
              <a:gd name="T6" fmla="*/ 2147483647 w 47"/>
              <a:gd name="T7" fmla="*/ 2147483647 h 112"/>
              <a:gd name="T8" fmla="*/ 2147483647 w 47"/>
              <a:gd name="T9" fmla="*/ 2147483647 h 112"/>
              <a:gd name="T10" fmla="*/ 2147483647 w 47"/>
              <a:gd name="T11" fmla="*/ 2147483647 h 112"/>
              <a:gd name="T12" fmla="*/ 2147483647 w 47"/>
              <a:gd name="T13" fmla="*/ 2147483647 h 112"/>
              <a:gd name="T14" fmla="*/ 2147483647 w 47"/>
              <a:gd name="T15" fmla="*/ 2147483647 h 112"/>
              <a:gd name="T16" fmla="*/ 0 w 47"/>
              <a:gd name="T17" fmla="*/ 2147483647 h 112"/>
              <a:gd name="T18" fmla="*/ 0 w 47"/>
              <a:gd name="T19" fmla="*/ 2147483647 h 112"/>
              <a:gd name="T20" fmla="*/ 2147483647 w 47"/>
              <a:gd name="T21" fmla="*/ 2147483647 h 112"/>
              <a:gd name="T22" fmla="*/ 0 w 47"/>
              <a:gd name="T23" fmla="*/ 0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"/>
              <a:gd name="T37" fmla="*/ 0 h 112"/>
              <a:gd name="T38" fmla="*/ 47 w 47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" h="112">
                <a:moveTo>
                  <a:pt x="0" y="0"/>
                </a:moveTo>
                <a:lnTo>
                  <a:pt x="47" y="0"/>
                </a:lnTo>
                <a:lnTo>
                  <a:pt x="47" y="17"/>
                </a:lnTo>
                <a:lnTo>
                  <a:pt x="47" y="61"/>
                </a:lnTo>
                <a:lnTo>
                  <a:pt x="19" y="61"/>
                </a:lnTo>
                <a:lnTo>
                  <a:pt x="47" y="86"/>
                </a:lnTo>
                <a:lnTo>
                  <a:pt x="19" y="112"/>
                </a:lnTo>
                <a:lnTo>
                  <a:pt x="19" y="61"/>
                </a:lnTo>
                <a:lnTo>
                  <a:pt x="0" y="61"/>
                </a:lnTo>
                <a:lnTo>
                  <a:pt x="0" y="42"/>
                </a:lnTo>
                <a:lnTo>
                  <a:pt x="19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18" name="Freeform 449">
            <a:extLst>
              <a:ext uri="{FF2B5EF4-FFF2-40B4-BE49-F238E27FC236}">
                <a16:creationId xmlns:a16="http://schemas.microsoft.com/office/drawing/2014/main" id="{9A33D2B5-CA27-3A43-B800-E3681835BB02}"/>
              </a:ext>
            </a:extLst>
          </p:cNvPr>
          <p:cNvSpPr>
            <a:spLocks/>
          </p:cNvSpPr>
          <p:nvPr/>
        </p:nvSpPr>
        <p:spPr bwMode="auto">
          <a:xfrm>
            <a:off x="9135498" y="3914775"/>
            <a:ext cx="41275" cy="112713"/>
          </a:xfrm>
          <a:custGeom>
            <a:avLst/>
            <a:gdLst>
              <a:gd name="T0" fmla="*/ 0 w 47"/>
              <a:gd name="T1" fmla="*/ 0 h 112"/>
              <a:gd name="T2" fmla="*/ 2147483647 w 47"/>
              <a:gd name="T3" fmla="*/ 0 h 112"/>
              <a:gd name="T4" fmla="*/ 2147483647 w 47"/>
              <a:gd name="T5" fmla="*/ 2147483647 h 112"/>
              <a:gd name="T6" fmla="*/ 2147483647 w 47"/>
              <a:gd name="T7" fmla="*/ 2147483647 h 112"/>
              <a:gd name="T8" fmla="*/ 2147483647 w 47"/>
              <a:gd name="T9" fmla="*/ 2147483647 h 112"/>
              <a:gd name="T10" fmla="*/ 2147483647 w 47"/>
              <a:gd name="T11" fmla="*/ 2147483647 h 112"/>
              <a:gd name="T12" fmla="*/ 2147483647 w 47"/>
              <a:gd name="T13" fmla="*/ 2147483647 h 112"/>
              <a:gd name="T14" fmla="*/ 2147483647 w 47"/>
              <a:gd name="T15" fmla="*/ 2147483647 h 112"/>
              <a:gd name="T16" fmla="*/ 0 w 47"/>
              <a:gd name="T17" fmla="*/ 2147483647 h 112"/>
              <a:gd name="T18" fmla="*/ 0 w 47"/>
              <a:gd name="T19" fmla="*/ 2147483647 h 112"/>
              <a:gd name="T20" fmla="*/ 2147483647 w 47"/>
              <a:gd name="T21" fmla="*/ 2147483647 h 112"/>
              <a:gd name="T22" fmla="*/ 0 w 47"/>
              <a:gd name="T23" fmla="*/ 0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"/>
              <a:gd name="T37" fmla="*/ 0 h 112"/>
              <a:gd name="T38" fmla="*/ 47 w 47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" h="112">
                <a:moveTo>
                  <a:pt x="0" y="0"/>
                </a:moveTo>
                <a:lnTo>
                  <a:pt x="47" y="0"/>
                </a:lnTo>
                <a:lnTo>
                  <a:pt x="47" y="17"/>
                </a:lnTo>
                <a:lnTo>
                  <a:pt x="47" y="61"/>
                </a:lnTo>
                <a:lnTo>
                  <a:pt x="19" y="61"/>
                </a:lnTo>
                <a:lnTo>
                  <a:pt x="47" y="86"/>
                </a:lnTo>
                <a:lnTo>
                  <a:pt x="19" y="112"/>
                </a:lnTo>
                <a:lnTo>
                  <a:pt x="19" y="61"/>
                </a:lnTo>
                <a:lnTo>
                  <a:pt x="0" y="61"/>
                </a:lnTo>
                <a:lnTo>
                  <a:pt x="0" y="42"/>
                </a:lnTo>
                <a:lnTo>
                  <a:pt x="19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9" name="Freeform 450">
            <a:extLst>
              <a:ext uri="{FF2B5EF4-FFF2-40B4-BE49-F238E27FC236}">
                <a16:creationId xmlns:a16="http://schemas.microsoft.com/office/drawing/2014/main" id="{15639578-E1DC-0D41-BFD7-F04CD42AD5A1}"/>
              </a:ext>
            </a:extLst>
          </p:cNvPr>
          <p:cNvSpPr>
            <a:spLocks/>
          </p:cNvSpPr>
          <p:nvPr/>
        </p:nvSpPr>
        <p:spPr bwMode="auto">
          <a:xfrm>
            <a:off x="9052948" y="3933825"/>
            <a:ext cx="98425" cy="136525"/>
          </a:xfrm>
          <a:custGeom>
            <a:avLst/>
            <a:gdLst>
              <a:gd name="T0" fmla="*/ 0 w 113"/>
              <a:gd name="T1" fmla="*/ 2147483647 h 137"/>
              <a:gd name="T2" fmla="*/ 0 w 113"/>
              <a:gd name="T3" fmla="*/ 0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2147483647 w 113"/>
              <a:gd name="T21" fmla="*/ 2147483647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0 w 113"/>
              <a:gd name="T37" fmla="*/ 2147483647 h 1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7"/>
              <a:gd name="T59" fmla="*/ 113 w 113"/>
              <a:gd name="T60" fmla="*/ 137 h 1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7">
                <a:moveTo>
                  <a:pt x="0" y="68"/>
                </a:moveTo>
                <a:lnTo>
                  <a:pt x="0" y="0"/>
                </a:lnTo>
                <a:lnTo>
                  <a:pt x="17" y="25"/>
                </a:lnTo>
                <a:lnTo>
                  <a:pt x="42" y="25"/>
                </a:lnTo>
                <a:lnTo>
                  <a:pt x="61" y="68"/>
                </a:lnTo>
                <a:lnTo>
                  <a:pt x="94" y="42"/>
                </a:lnTo>
                <a:lnTo>
                  <a:pt x="94" y="93"/>
                </a:lnTo>
                <a:lnTo>
                  <a:pt x="113" y="93"/>
                </a:lnTo>
                <a:lnTo>
                  <a:pt x="113" y="110"/>
                </a:lnTo>
                <a:lnTo>
                  <a:pt x="94" y="110"/>
                </a:lnTo>
                <a:lnTo>
                  <a:pt x="94" y="93"/>
                </a:lnTo>
                <a:lnTo>
                  <a:pt x="61" y="110"/>
                </a:lnTo>
                <a:lnTo>
                  <a:pt x="61" y="93"/>
                </a:lnTo>
                <a:lnTo>
                  <a:pt x="61" y="110"/>
                </a:lnTo>
                <a:lnTo>
                  <a:pt x="42" y="137"/>
                </a:lnTo>
                <a:lnTo>
                  <a:pt x="17" y="93"/>
                </a:lnTo>
                <a:lnTo>
                  <a:pt x="42" y="93"/>
                </a:lnTo>
                <a:lnTo>
                  <a:pt x="42" y="68"/>
                </a:lnTo>
                <a:lnTo>
                  <a:pt x="0" y="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20" name="Freeform 451">
            <a:extLst>
              <a:ext uri="{FF2B5EF4-FFF2-40B4-BE49-F238E27FC236}">
                <a16:creationId xmlns:a16="http://schemas.microsoft.com/office/drawing/2014/main" id="{7AFBB553-E3AC-7F4E-81C9-18CC0BF58827}"/>
              </a:ext>
            </a:extLst>
          </p:cNvPr>
          <p:cNvSpPr>
            <a:spLocks/>
          </p:cNvSpPr>
          <p:nvPr/>
        </p:nvSpPr>
        <p:spPr bwMode="auto">
          <a:xfrm>
            <a:off x="9052948" y="3933825"/>
            <a:ext cx="98425" cy="136525"/>
          </a:xfrm>
          <a:custGeom>
            <a:avLst/>
            <a:gdLst>
              <a:gd name="T0" fmla="*/ 0 w 113"/>
              <a:gd name="T1" fmla="*/ 2147483647 h 137"/>
              <a:gd name="T2" fmla="*/ 0 w 113"/>
              <a:gd name="T3" fmla="*/ 0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2147483647 w 113"/>
              <a:gd name="T21" fmla="*/ 2147483647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0 w 113"/>
              <a:gd name="T37" fmla="*/ 2147483647 h 1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7"/>
              <a:gd name="T59" fmla="*/ 113 w 113"/>
              <a:gd name="T60" fmla="*/ 137 h 1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7">
                <a:moveTo>
                  <a:pt x="0" y="68"/>
                </a:moveTo>
                <a:lnTo>
                  <a:pt x="0" y="0"/>
                </a:lnTo>
                <a:lnTo>
                  <a:pt x="17" y="25"/>
                </a:lnTo>
                <a:lnTo>
                  <a:pt x="42" y="25"/>
                </a:lnTo>
                <a:lnTo>
                  <a:pt x="61" y="68"/>
                </a:lnTo>
                <a:lnTo>
                  <a:pt x="94" y="42"/>
                </a:lnTo>
                <a:lnTo>
                  <a:pt x="94" y="93"/>
                </a:lnTo>
                <a:lnTo>
                  <a:pt x="113" y="93"/>
                </a:lnTo>
                <a:lnTo>
                  <a:pt x="113" y="110"/>
                </a:lnTo>
                <a:lnTo>
                  <a:pt x="94" y="110"/>
                </a:lnTo>
                <a:lnTo>
                  <a:pt x="94" y="93"/>
                </a:lnTo>
                <a:lnTo>
                  <a:pt x="61" y="110"/>
                </a:lnTo>
                <a:lnTo>
                  <a:pt x="61" y="93"/>
                </a:lnTo>
                <a:lnTo>
                  <a:pt x="61" y="110"/>
                </a:lnTo>
                <a:lnTo>
                  <a:pt x="42" y="137"/>
                </a:lnTo>
                <a:lnTo>
                  <a:pt x="17" y="93"/>
                </a:lnTo>
                <a:lnTo>
                  <a:pt x="42" y="93"/>
                </a:lnTo>
                <a:lnTo>
                  <a:pt x="42" y="68"/>
                </a:lnTo>
                <a:lnTo>
                  <a:pt x="0" y="6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1" name="Freeform 452">
            <a:extLst>
              <a:ext uri="{FF2B5EF4-FFF2-40B4-BE49-F238E27FC236}">
                <a16:creationId xmlns:a16="http://schemas.microsoft.com/office/drawing/2014/main" id="{FE7170DA-729A-A442-A66E-244005A86214}"/>
              </a:ext>
            </a:extLst>
          </p:cNvPr>
          <p:cNvSpPr>
            <a:spLocks/>
          </p:cNvSpPr>
          <p:nvPr/>
        </p:nvSpPr>
        <p:spPr bwMode="auto">
          <a:xfrm>
            <a:off x="9070410" y="4027488"/>
            <a:ext cx="157163" cy="169862"/>
          </a:xfrm>
          <a:custGeom>
            <a:avLst/>
            <a:gdLst>
              <a:gd name="T0" fmla="*/ 0 w 181"/>
              <a:gd name="T1" fmla="*/ 2147483647 h 174"/>
              <a:gd name="T2" fmla="*/ 0 w 181"/>
              <a:gd name="T3" fmla="*/ 2147483647 h 174"/>
              <a:gd name="T4" fmla="*/ 2147483647 w 181"/>
              <a:gd name="T5" fmla="*/ 2147483647 h 174"/>
              <a:gd name="T6" fmla="*/ 2147483647 w 181"/>
              <a:gd name="T7" fmla="*/ 2147483647 h 174"/>
              <a:gd name="T8" fmla="*/ 2147483647 w 181"/>
              <a:gd name="T9" fmla="*/ 2147483647 h 174"/>
              <a:gd name="T10" fmla="*/ 2147483647 w 181"/>
              <a:gd name="T11" fmla="*/ 2147483647 h 174"/>
              <a:gd name="T12" fmla="*/ 2147483647 w 181"/>
              <a:gd name="T13" fmla="*/ 2147483647 h 174"/>
              <a:gd name="T14" fmla="*/ 2147483647 w 181"/>
              <a:gd name="T15" fmla="*/ 2147483647 h 174"/>
              <a:gd name="T16" fmla="*/ 2147483647 w 181"/>
              <a:gd name="T17" fmla="*/ 2147483647 h 174"/>
              <a:gd name="T18" fmla="*/ 2147483647 w 181"/>
              <a:gd name="T19" fmla="*/ 0 h 174"/>
              <a:gd name="T20" fmla="*/ 2147483647 w 181"/>
              <a:gd name="T21" fmla="*/ 2147483647 h 174"/>
              <a:gd name="T22" fmla="*/ 2147483647 w 181"/>
              <a:gd name="T23" fmla="*/ 2147483647 h 174"/>
              <a:gd name="T24" fmla="*/ 2147483647 w 181"/>
              <a:gd name="T25" fmla="*/ 2147483647 h 174"/>
              <a:gd name="T26" fmla="*/ 2147483647 w 181"/>
              <a:gd name="T27" fmla="*/ 2147483647 h 174"/>
              <a:gd name="T28" fmla="*/ 2147483647 w 181"/>
              <a:gd name="T29" fmla="*/ 2147483647 h 174"/>
              <a:gd name="T30" fmla="*/ 2147483647 w 181"/>
              <a:gd name="T31" fmla="*/ 2147483647 h 174"/>
              <a:gd name="T32" fmla="*/ 2147483647 w 181"/>
              <a:gd name="T33" fmla="*/ 2147483647 h 174"/>
              <a:gd name="T34" fmla="*/ 2147483647 w 181"/>
              <a:gd name="T35" fmla="*/ 2147483647 h 174"/>
              <a:gd name="T36" fmla="*/ 2147483647 w 181"/>
              <a:gd name="T37" fmla="*/ 2147483647 h 174"/>
              <a:gd name="T38" fmla="*/ 2147483647 w 181"/>
              <a:gd name="T39" fmla="*/ 2147483647 h 174"/>
              <a:gd name="T40" fmla="*/ 2147483647 w 181"/>
              <a:gd name="T41" fmla="*/ 2147483647 h 174"/>
              <a:gd name="T42" fmla="*/ 2147483647 w 181"/>
              <a:gd name="T43" fmla="*/ 2147483647 h 174"/>
              <a:gd name="T44" fmla="*/ 0 w 181"/>
              <a:gd name="T45" fmla="*/ 2147483647 h 174"/>
              <a:gd name="T46" fmla="*/ 0 w 181"/>
              <a:gd name="T47" fmla="*/ 2147483647 h 1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1"/>
              <a:gd name="T73" fmla="*/ 0 h 174"/>
              <a:gd name="T74" fmla="*/ 181 w 181"/>
              <a:gd name="T75" fmla="*/ 174 h 1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1" h="174">
                <a:moveTo>
                  <a:pt x="0" y="105"/>
                </a:moveTo>
                <a:lnTo>
                  <a:pt x="0" y="86"/>
                </a:lnTo>
                <a:lnTo>
                  <a:pt x="42" y="61"/>
                </a:lnTo>
                <a:lnTo>
                  <a:pt x="75" y="61"/>
                </a:lnTo>
                <a:lnTo>
                  <a:pt x="75" y="86"/>
                </a:lnTo>
                <a:lnTo>
                  <a:pt x="94" y="61"/>
                </a:lnTo>
                <a:lnTo>
                  <a:pt x="94" y="42"/>
                </a:lnTo>
                <a:lnTo>
                  <a:pt x="119" y="42"/>
                </a:lnTo>
                <a:lnTo>
                  <a:pt x="138" y="42"/>
                </a:lnTo>
                <a:lnTo>
                  <a:pt x="119" y="0"/>
                </a:lnTo>
                <a:lnTo>
                  <a:pt x="155" y="42"/>
                </a:lnTo>
                <a:lnTo>
                  <a:pt x="181" y="105"/>
                </a:lnTo>
                <a:lnTo>
                  <a:pt x="155" y="155"/>
                </a:lnTo>
                <a:lnTo>
                  <a:pt x="138" y="105"/>
                </a:lnTo>
                <a:lnTo>
                  <a:pt x="138" y="130"/>
                </a:lnTo>
                <a:lnTo>
                  <a:pt x="138" y="155"/>
                </a:lnTo>
                <a:lnTo>
                  <a:pt x="138" y="174"/>
                </a:lnTo>
                <a:lnTo>
                  <a:pt x="75" y="155"/>
                </a:lnTo>
                <a:lnTo>
                  <a:pt x="94" y="105"/>
                </a:lnTo>
                <a:lnTo>
                  <a:pt x="75" y="86"/>
                </a:lnTo>
                <a:lnTo>
                  <a:pt x="25" y="105"/>
                </a:lnTo>
                <a:lnTo>
                  <a:pt x="25" y="86"/>
                </a:lnTo>
                <a:lnTo>
                  <a:pt x="0" y="130"/>
                </a:lnTo>
                <a:lnTo>
                  <a:pt x="0" y="1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22" name="Freeform 453">
            <a:extLst>
              <a:ext uri="{FF2B5EF4-FFF2-40B4-BE49-F238E27FC236}">
                <a16:creationId xmlns:a16="http://schemas.microsoft.com/office/drawing/2014/main" id="{2D1BD9B7-C053-B74F-AAF6-12D86CDF5A77}"/>
              </a:ext>
            </a:extLst>
          </p:cNvPr>
          <p:cNvSpPr>
            <a:spLocks/>
          </p:cNvSpPr>
          <p:nvPr/>
        </p:nvSpPr>
        <p:spPr bwMode="auto">
          <a:xfrm>
            <a:off x="9070410" y="4027488"/>
            <a:ext cx="157163" cy="169862"/>
          </a:xfrm>
          <a:custGeom>
            <a:avLst/>
            <a:gdLst>
              <a:gd name="T0" fmla="*/ 0 w 181"/>
              <a:gd name="T1" fmla="*/ 2147483647 h 174"/>
              <a:gd name="T2" fmla="*/ 0 w 181"/>
              <a:gd name="T3" fmla="*/ 2147483647 h 174"/>
              <a:gd name="T4" fmla="*/ 2147483647 w 181"/>
              <a:gd name="T5" fmla="*/ 2147483647 h 174"/>
              <a:gd name="T6" fmla="*/ 2147483647 w 181"/>
              <a:gd name="T7" fmla="*/ 2147483647 h 174"/>
              <a:gd name="T8" fmla="*/ 2147483647 w 181"/>
              <a:gd name="T9" fmla="*/ 2147483647 h 174"/>
              <a:gd name="T10" fmla="*/ 2147483647 w 181"/>
              <a:gd name="T11" fmla="*/ 2147483647 h 174"/>
              <a:gd name="T12" fmla="*/ 2147483647 w 181"/>
              <a:gd name="T13" fmla="*/ 2147483647 h 174"/>
              <a:gd name="T14" fmla="*/ 2147483647 w 181"/>
              <a:gd name="T15" fmla="*/ 2147483647 h 174"/>
              <a:gd name="T16" fmla="*/ 2147483647 w 181"/>
              <a:gd name="T17" fmla="*/ 2147483647 h 174"/>
              <a:gd name="T18" fmla="*/ 2147483647 w 181"/>
              <a:gd name="T19" fmla="*/ 0 h 174"/>
              <a:gd name="T20" fmla="*/ 2147483647 w 181"/>
              <a:gd name="T21" fmla="*/ 2147483647 h 174"/>
              <a:gd name="T22" fmla="*/ 2147483647 w 181"/>
              <a:gd name="T23" fmla="*/ 2147483647 h 174"/>
              <a:gd name="T24" fmla="*/ 2147483647 w 181"/>
              <a:gd name="T25" fmla="*/ 2147483647 h 174"/>
              <a:gd name="T26" fmla="*/ 2147483647 w 181"/>
              <a:gd name="T27" fmla="*/ 2147483647 h 174"/>
              <a:gd name="T28" fmla="*/ 2147483647 w 181"/>
              <a:gd name="T29" fmla="*/ 2147483647 h 174"/>
              <a:gd name="T30" fmla="*/ 2147483647 w 181"/>
              <a:gd name="T31" fmla="*/ 2147483647 h 174"/>
              <a:gd name="T32" fmla="*/ 2147483647 w 181"/>
              <a:gd name="T33" fmla="*/ 2147483647 h 174"/>
              <a:gd name="T34" fmla="*/ 2147483647 w 181"/>
              <a:gd name="T35" fmla="*/ 2147483647 h 174"/>
              <a:gd name="T36" fmla="*/ 2147483647 w 181"/>
              <a:gd name="T37" fmla="*/ 2147483647 h 174"/>
              <a:gd name="T38" fmla="*/ 2147483647 w 181"/>
              <a:gd name="T39" fmla="*/ 2147483647 h 174"/>
              <a:gd name="T40" fmla="*/ 2147483647 w 181"/>
              <a:gd name="T41" fmla="*/ 2147483647 h 174"/>
              <a:gd name="T42" fmla="*/ 2147483647 w 181"/>
              <a:gd name="T43" fmla="*/ 2147483647 h 174"/>
              <a:gd name="T44" fmla="*/ 0 w 181"/>
              <a:gd name="T45" fmla="*/ 2147483647 h 174"/>
              <a:gd name="T46" fmla="*/ 0 w 181"/>
              <a:gd name="T47" fmla="*/ 2147483647 h 1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1"/>
              <a:gd name="T73" fmla="*/ 0 h 174"/>
              <a:gd name="T74" fmla="*/ 181 w 181"/>
              <a:gd name="T75" fmla="*/ 174 h 1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1" h="174">
                <a:moveTo>
                  <a:pt x="0" y="105"/>
                </a:moveTo>
                <a:lnTo>
                  <a:pt x="0" y="86"/>
                </a:lnTo>
                <a:lnTo>
                  <a:pt x="42" y="61"/>
                </a:lnTo>
                <a:lnTo>
                  <a:pt x="75" y="61"/>
                </a:lnTo>
                <a:lnTo>
                  <a:pt x="75" y="86"/>
                </a:lnTo>
                <a:lnTo>
                  <a:pt x="94" y="61"/>
                </a:lnTo>
                <a:lnTo>
                  <a:pt x="94" y="42"/>
                </a:lnTo>
                <a:lnTo>
                  <a:pt x="119" y="42"/>
                </a:lnTo>
                <a:lnTo>
                  <a:pt x="138" y="42"/>
                </a:lnTo>
                <a:lnTo>
                  <a:pt x="119" y="0"/>
                </a:lnTo>
                <a:lnTo>
                  <a:pt x="155" y="42"/>
                </a:lnTo>
                <a:lnTo>
                  <a:pt x="181" y="105"/>
                </a:lnTo>
                <a:lnTo>
                  <a:pt x="155" y="155"/>
                </a:lnTo>
                <a:lnTo>
                  <a:pt x="138" y="105"/>
                </a:lnTo>
                <a:lnTo>
                  <a:pt x="138" y="130"/>
                </a:lnTo>
                <a:lnTo>
                  <a:pt x="138" y="155"/>
                </a:lnTo>
                <a:lnTo>
                  <a:pt x="138" y="174"/>
                </a:lnTo>
                <a:lnTo>
                  <a:pt x="75" y="155"/>
                </a:lnTo>
                <a:lnTo>
                  <a:pt x="94" y="105"/>
                </a:lnTo>
                <a:lnTo>
                  <a:pt x="75" y="86"/>
                </a:lnTo>
                <a:lnTo>
                  <a:pt x="25" y="105"/>
                </a:lnTo>
                <a:lnTo>
                  <a:pt x="25" y="86"/>
                </a:lnTo>
                <a:lnTo>
                  <a:pt x="0" y="130"/>
                </a:lnTo>
                <a:lnTo>
                  <a:pt x="0" y="10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3" name="Freeform 454">
            <a:extLst>
              <a:ext uri="{FF2B5EF4-FFF2-40B4-BE49-F238E27FC236}">
                <a16:creationId xmlns:a16="http://schemas.microsoft.com/office/drawing/2014/main" id="{470C78E2-82E8-684E-AB68-3A38F45344F1}"/>
              </a:ext>
            </a:extLst>
          </p:cNvPr>
          <p:cNvSpPr>
            <a:spLocks/>
          </p:cNvSpPr>
          <p:nvPr/>
        </p:nvSpPr>
        <p:spPr bwMode="auto">
          <a:xfrm>
            <a:off x="9926073" y="4616450"/>
            <a:ext cx="136525" cy="77788"/>
          </a:xfrm>
          <a:custGeom>
            <a:avLst/>
            <a:gdLst>
              <a:gd name="T0" fmla="*/ 0 w 154"/>
              <a:gd name="T1" fmla="*/ 2147483647 h 80"/>
              <a:gd name="T2" fmla="*/ 2147483647 w 154"/>
              <a:gd name="T3" fmla="*/ 2147483647 h 80"/>
              <a:gd name="T4" fmla="*/ 2147483647 w 154"/>
              <a:gd name="T5" fmla="*/ 2147483647 h 80"/>
              <a:gd name="T6" fmla="*/ 2147483647 w 154"/>
              <a:gd name="T7" fmla="*/ 2147483647 h 80"/>
              <a:gd name="T8" fmla="*/ 2147483647 w 154"/>
              <a:gd name="T9" fmla="*/ 0 h 80"/>
              <a:gd name="T10" fmla="*/ 2147483647 w 154"/>
              <a:gd name="T11" fmla="*/ 0 h 80"/>
              <a:gd name="T12" fmla="*/ 2147483647 w 154"/>
              <a:gd name="T13" fmla="*/ 2147483647 h 80"/>
              <a:gd name="T14" fmla="*/ 2147483647 w 154"/>
              <a:gd name="T15" fmla="*/ 2147483647 h 80"/>
              <a:gd name="T16" fmla="*/ 2147483647 w 154"/>
              <a:gd name="T17" fmla="*/ 2147483647 h 80"/>
              <a:gd name="T18" fmla="*/ 2147483647 w 154"/>
              <a:gd name="T19" fmla="*/ 2147483647 h 80"/>
              <a:gd name="T20" fmla="*/ 0 w 154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80"/>
              <a:gd name="T35" fmla="*/ 154 w 154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80">
                <a:moveTo>
                  <a:pt x="0" y="42"/>
                </a:moveTo>
                <a:lnTo>
                  <a:pt x="91" y="42"/>
                </a:lnTo>
                <a:lnTo>
                  <a:pt x="110" y="17"/>
                </a:lnTo>
                <a:lnTo>
                  <a:pt x="135" y="17"/>
                </a:lnTo>
                <a:lnTo>
                  <a:pt x="135" y="0"/>
                </a:lnTo>
                <a:lnTo>
                  <a:pt x="154" y="0"/>
                </a:lnTo>
                <a:lnTo>
                  <a:pt x="154" y="17"/>
                </a:lnTo>
                <a:lnTo>
                  <a:pt x="135" y="42"/>
                </a:lnTo>
                <a:lnTo>
                  <a:pt x="91" y="80"/>
                </a:lnTo>
                <a:lnTo>
                  <a:pt x="23" y="80"/>
                </a:lnTo>
                <a:lnTo>
                  <a:pt x="0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24" name="Freeform 455">
            <a:extLst>
              <a:ext uri="{FF2B5EF4-FFF2-40B4-BE49-F238E27FC236}">
                <a16:creationId xmlns:a16="http://schemas.microsoft.com/office/drawing/2014/main" id="{B5492F13-4D98-3146-B9CB-081D417487C2}"/>
              </a:ext>
            </a:extLst>
          </p:cNvPr>
          <p:cNvSpPr>
            <a:spLocks/>
          </p:cNvSpPr>
          <p:nvPr/>
        </p:nvSpPr>
        <p:spPr bwMode="auto">
          <a:xfrm>
            <a:off x="9926073" y="4616450"/>
            <a:ext cx="136525" cy="77788"/>
          </a:xfrm>
          <a:custGeom>
            <a:avLst/>
            <a:gdLst>
              <a:gd name="T0" fmla="*/ 0 w 154"/>
              <a:gd name="T1" fmla="*/ 2147483647 h 80"/>
              <a:gd name="T2" fmla="*/ 2147483647 w 154"/>
              <a:gd name="T3" fmla="*/ 2147483647 h 80"/>
              <a:gd name="T4" fmla="*/ 2147483647 w 154"/>
              <a:gd name="T5" fmla="*/ 2147483647 h 80"/>
              <a:gd name="T6" fmla="*/ 2147483647 w 154"/>
              <a:gd name="T7" fmla="*/ 2147483647 h 80"/>
              <a:gd name="T8" fmla="*/ 2147483647 w 154"/>
              <a:gd name="T9" fmla="*/ 0 h 80"/>
              <a:gd name="T10" fmla="*/ 2147483647 w 154"/>
              <a:gd name="T11" fmla="*/ 0 h 80"/>
              <a:gd name="T12" fmla="*/ 2147483647 w 154"/>
              <a:gd name="T13" fmla="*/ 2147483647 h 80"/>
              <a:gd name="T14" fmla="*/ 2147483647 w 154"/>
              <a:gd name="T15" fmla="*/ 2147483647 h 80"/>
              <a:gd name="T16" fmla="*/ 2147483647 w 154"/>
              <a:gd name="T17" fmla="*/ 2147483647 h 80"/>
              <a:gd name="T18" fmla="*/ 2147483647 w 154"/>
              <a:gd name="T19" fmla="*/ 2147483647 h 80"/>
              <a:gd name="T20" fmla="*/ 0 w 154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80"/>
              <a:gd name="T35" fmla="*/ 154 w 154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80">
                <a:moveTo>
                  <a:pt x="0" y="42"/>
                </a:moveTo>
                <a:lnTo>
                  <a:pt x="91" y="42"/>
                </a:lnTo>
                <a:lnTo>
                  <a:pt x="110" y="17"/>
                </a:lnTo>
                <a:lnTo>
                  <a:pt x="135" y="17"/>
                </a:lnTo>
                <a:lnTo>
                  <a:pt x="135" y="0"/>
                </a:lnTo>
                <a:lnTo>
                  <a:pt x="154" y="0"/>
                </a:lnTo>
                <a:lnTo>
                  <a:pt x="154" y="17"/>
                </a:lnTo>
                <a:lnTo>
                  <a:pt x="135" y="42"/>
                </a:lnTo>
                <a:lnTo>
                  <a:pt x="91" y="80"/>
                </a:lnTo>
                <a:lnTo>
                  <a:pt x="23" y="80"/>
                </a:lnTo>
                <a:lnTo>
                  <a:pt x="0" y="42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5" name="Freeform 456">
            <a:extLst>
              <a:ext uri="{FF2B5EF4-FFF2-40B4-BE49-F238E27FC236}">
                <a16:creationId xmlns:a16="http://schemas.microsoft.com/office/drawing/2014/main" id="{20FCA951-D407-2D4B-9747-4623A1D969A5}"/>
              </a:ext>
            </a:extLst>
          </p:cNvPr>
          <p:cNvSpPr>
            <a:spLocks/>
          </p:cNvSpPr>
          <p:nvPr/>
        </p:nvSpPr>
        <p:spPr bwMode="auto">
          <a:xfrm>
            <a:off x="10026085" y="4551363"/>
            <a:ext cx="63500" cy="84137"/>
          </a:xfrm>
          <a:custGeom>
            <a:avLst/>
            <a:gdLst>
              <a:gd name="T0" fmla="*/ 0 w 75"/>
              <a:gd name="T1" fmla="*/ 0 h 86"/>
              <a:gd name="T2" fmla="*/ 2147483647 w 75"/>
              <a:gd name="T3" fmla="*/ 0 h 86"/>
              <a:gd name="T4" fmla="*/ 2147483647 w 75"/>
              <a:gd name="T5" fmla="*/ 2147483647 h 86"/>
              <a:gd name="T6" fmla="*/ 2147483647 w 75"/>
              <a:gd name="T7" fmla="*/ 2147483647 h 86"/>
              <a:gd name="T8" fmla="*/ 2147483647 w 75"/>
              <a:gd name="T9" fmla="*/ 2147483647 h 86"/>
              <a:gd name="T10" fmla="*/ 0 w 75"/>
              <a:gd name="T11" fmla="*/ 0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86"/>
              <a:gd name="T20" fmla="*/ 75 w 75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86">
                <a:moveTo>
                  <a:pt x="0" y="0"/>
                </a:moveTo>
                <a:lnTo>
                  <a:pt x="25" y="0"/>
                </a:lnTo>
                <a:lnTo>
                  <a:pt x="75" y="42"/>
                </a:lnTo>
                <a:lnTo>
                  <a:pt x="75" y="86"/>
                </a:lnTo>
                <a:lnTo>
                  <a:pt x="42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26" name="Freeform 457">
            <a:extLst>
              <a:ext uri="{FF2B5EF4-FFF2-40B4-BE49-F238E27FC236}">
                <a16:creationId xmlns:a16="http://schemas.microsoft.com/office/drawing/2014/main" id="{050A6E28-D9CD-7F42-BB84-2869365915D3}"/>
              </a:ext>
            </a:extLst>
          </p:cNvPr>
          <p:cNvSpPr>
            <a:spLocks/>
          </p:cNvSpPr>
          <p:nvPr/>
        </p:nvSpPr>
        <p:spPr bwMode="auto">
          <a:xfrm>
            <a:off x="10026085" y="4551363"/>
            <a:ext cx="63500" cy="84137"/>
          </a:xfrm>
          <a:custGeom>
            <a:avLst/>
            <a:gdLst>
              <a:gd name="T0" fmla="*/ 0 w 75"/>
              <a:gd name="T1" fmla="*/ 0 h 86"/>
              <a:gd name="T2" fmla="*/ 2147483647 w 75"/>
              <a:gd name="T3" fmla="*/ 0 h 86"/>
              <a:gd name="T4" fmla="*/ 2147483647 w 75"/>
              <a:gd name="T5" fmla="*/ 2147483647 h 86"/>
              <a:gd name="T6" fmla="*/ 2147483647 w 75"/>
              <a:gd name="T7" fmla="*/ 2147483647 h 86"/>
              <a:gd name="T8" fmla="*/ 2147483647 w 75"/>
              <a:gd name="T9" fmla="*/ 2147483647 h 86"/>
              <a:gd name="T10" fmla="*/ 0 w 75"/>
              <a:gd name="T11" fmla="*/ 0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86"/>
              <a:gd name="T20" fmla="*/ 75 w 75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86">
                <a:moveTo>
                  <a:pt x="0" y="0"/>
                </a:moveTo>
                <a:lnTo>
                  <a:pt x="25" y="0"/>
                </a:lnTo>
                <a:lnTo>
                  <a:pt x="75" y="42"/>
                </a:lnTo>
                <a:lnTo>
                  <a:pt x="75" y="86"/>
                </a:lnTo>
                <a:lnTo>
                  <a:pt x="42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7" name="Freeform 460">
            <a:extLst>
              <a:ext uri="{FF2B5EF4-FFF2-40B4-BE49-F238E27FC236}">
                <a16:creationId xmlns:a16="http://schemas.microsoft.com/office/drawing/2014/main" id="{6BB756AC-D093-0C4D-90AF-FAC0CA2F2D41}"/>
              </a:ext>
            </a:extLst>
          </p:cNvPr>
          <p:cNvSpPr>
            <a:spLocks/>
          </p:cNvSpPr>
          <p:nvPr/>
        </p:nvSpPr>
        <p:spPr bwMode="auto">
          <a:xfrm>
            <a:off x="9052948" y="2208213"/>
            <a:ext cx="255587" cy="323850"/>
          </a:xfrm>
          <a:custGeom>
            <a:avLst/>
            <a:gdLst>
              <a:gd name="T0" fmla="*/ 2147483647 w 294"/>
              <a:gd name="T1" fmla="*/ 2147483647 h 330"/>
              <a:gd name="T2" fmla="*/ 2147483647 w 294"/>
              <a:gd name="T3" fmla="*/ 2147483647 h 330"/>
              <a:gd name="T4" fmla="*/ 0 w 294"/>
              <a:gd name="T5" fmla="*/ 0 h 330"/>
              <a:gd name="T6" fmla="*/ 2147483647 w 294"/>
              <a:gd name="T7" fmla="*/ 0 h 330"/>
              <a:gd name="T8" fmla="*/ 2147483647 w 294"/>
              <a:gd name="T9" fmla="*/ 2147483647 h 330"/>
              <a:gd name="T10" fmla="*/ 2147483647 w 294"/>
              <a:gd name="T11" fmla="*/ 2147483647 h 330"/>
              <a:gd name="T12" fmla="*/ 2147483647 w 294"/>
              <a:gd name="T13" fmla="*/ 2147483647 h 330"/>
              <a:gd name="T14" fmla="*/ 2147483647 w 294"/>
              <a:gd name="T15" fmla="*/ 2147483647 h 330"/>
              <a:gd name="T16" fmla="*/ 2147483647 w 294"/>
              <a:gd name="T17" fmla="*/ 2147483647 h 330"/>
              <a:gd name="T18" fmla="*/ 2147483647 w 294"/>
              <a:gd name="T19" fmla="*/ 2147483647 h 330"/>
              <a:gd name="T20" fmla="*/ 2147483647 w 294"/>
              <a:gd name="T21" fmla="*/ 2147483647 h 330"/>
              <a:gd name="T22" fmla="*/ 2147483647 w 294"/>
              <a:gd name="T23" fmla="*/ 2147483647 h 330"/>
              <a:gd name="T24" fmla="*/ 2147483647 w 294"/>
              <a:gd name="T25" fmla="*/ 2147483647 h 3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4"/>
              <a:gd name="T40" fmla="*/ 0 h 330"/>
              <a:gd name="T41" fmla="*/ 294 w 294"/>
              <a:gd name="T42" fmla="*/ 330 h 3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4" h="330">
                <a:moveTo>
                  <a:pt x="17" y="42"/>
                </a:moveTo>
                <a:lnTo>
                  <a:pt x="17" y="18"/>
                </a:lnTo>
                <a:lnTo>
                  <a:pt x="0" y="0"/>
                </a:lnTo>
                <a:lnTo>
                  <a:pt x="42" y="0"/>
                </a:lnTo>
                <a:lnTo>
                  <a:pt x="250" y="193"/>
                </a:lnTo>
                <a:lnTo>
                  <a:pt x="199" y="193"/>
                </a:lnTo>
                <a:lnTo>
                  <a:pt x="199" y="243"/>
                </a:lnTo>
                <a:lnTo>
                  <a:pt x="294" y="311"/>
                </a:lnTo>
                <a:lnTo>
                  <a:pt x="250" y="311"/>
                </a:lnTo>
                <a:lnTo>
                  <a:pt x="250" y="330"/>
                </a:lnTo>
                <a:lnTo>
                  <a:pt x="223" y="311"/>
                </a:lnTo>
                <a:lnTo>
                  <a:pt x="199" y="243"/>
                </a:lnTo>
                <a:lnTo>
                  <a:pt x="17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8" name="Freeform 461">
            <a:extLst>
              <a:ext uri="{FF2B5EF4-FFF2-40B4-BE49-F238E27FC236}">
                <a16:creationId xmlns:a16="http://schemas.microsoft.com/office/drawing/2014/main" id="{3B6BB4BB-695A-5B4B-A955-1BD412198282}"/>
              </a:ext>
            </a:extLst>
          </p:cNvPr>
          <p:cNvSpPr>
            <a:spLocks/>
          </p:cNvSpPr>
          <p:nvPr/>
        </p:nvSpPr>
        <p:spPr bwMode="auto">
          <a:xfrm>
            <a:off x="9052948" y="2208213"/>
            <a:ext cx="255587" cy="323850"/>
          </a:xfrm>
          <a:custGeom>
            <a:avLst/>
            <a:gdLst>
              <a:gd name="T0" fmla="*/ 2147483647 w 294"/>
              <a:gd name="T1" fmla="*/ 2147483647 h 330"/>
              <a:gd name="T2" fmla="*/ 2147483647 w 294"/>
              <a:gd name="T3" fmla="*/ 2147483647 h 330"/>
              <a:gd name="T4" fmla="*/ 0 w 294"/>
              <a:gd name="T5" fmla="*/ 0 h 330"/>
              <a:gd name="T6" fmla="*/ 2147483647 w 294"/>
              <a:gd name="T7" fmla="*/ 0 h 330"/>
              <a:gd name="T8" fmla="*/ 2147483647 w 294"/>
              <a:gd name="T9" fmla="*/ 2147483647 h 330"/>
              <a:gd name="T10" fmla="*/ 2147483647 w 294"/>
              <a:gd name="T11" fmla="*/ 2147483647 h 330"/>
              <a:gd name="T12" fmla="*/ 2147483647 w 294"/>
              <a:gd name="T13" fmla="*/ 2147483647 h 330"/>
              <a:gd name="T14" fmla="*/ 2147483647 w 294"/>
              <a:gd name="T15" fmla="*/ 2147483647 h 330"/>
              <a:gd name="T16" fmla="*/ 2147483647 w 294"/>
              <a:gd name="T17" fmla="*/ 2147483647 h 330"/>
              <a:gd name="T18" fmla="*/ 2147483647 w 294"/>
              <a:gd name="T19" fmla="*/ 2147483647 h 330"/>
              <a:gd name="T20" fmla="*/ 2147483647 w 294"/>
              <a:gd name="T21" fmla="*/ 2147483647 h 330"/>
              <a:gd name="T22" fmla="*/ 2147483647 w 294"/>
              <a:gd name="T23" fmla="*/ 2147483647 h 330"/>
              <a:gd name="T24" fmla="*/ 2147483647 w 294"/>
              <a:gd name="T25" fmla="*/ 2147483647 h 3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4"/>
              <a:gd name="T40" fmla="*/ 0 h 330"/>
              <a:gd name="T41" fmla="*/ 294 w 294"/>
              <a:gd name="T42" fmla="*/ 330 h 3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4" h="330">
                <a:moveTo>
                  <a:pt x="17" y="42"/>
                </a:moveTo>
                <a:lnTo>
                  <a:pt x="17" y="18"/>
                </a:lnTo>
                <a:lnTo>
                  <a:pt x="0" y="0"/>
                </a:lnTo>
                <a:lnTo>
                  <a:pt x="42" y="0"/>
                </a:lnTo>
                <a:lnTo>
                  <a:pt x="250" y="193"/>
                </a:lnTo>
                <a:lnTo>
                  <a:pt x="199" y="193"/>
                </a:lnTo>
                <a:lnTo>
                  <a:pt x="199" y="243"/>
                </a:lnTo>
                <a:lnTo>
                  <a:pt x="294" y="311"/>
                </a:lnTo>
                <a:lnTo>
                  <a:pt x="250" y="311"/>
                </a:lnTo>
                <a:lnTo>
                  <a:pt x="250" y="330"/>
                </a:lnTo>
                <a:lnTo>
                  <a:pt x="223" y="311"/>
                </a:lnTo>
                <a:lnTo>
                  <a:pt x="199" y="243"/>
                </a:lnTo>
                <a:lnTo>
                  <a:pt x="17" y="42"/>
                </a:lnTo>
                <a:close/>
              </a:path>
            </a:pathLst>
          </a:custGeom>
          <a:solidFill>
            <a:srgbClr val="92D05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9" name="Freeform 462">
            <a:extLst>
              <a:ext uri="{FF2B5EF4-FFF2-40B4-BE49-F238E27FC236}">
                <a16:creationId xmlns:a16="http://schemas.microsoft.com/office/drawing/2014/main" id="{F9F06E6C-15C3-8D41-BE76-38B9FE5BDED2}"/>
              </a:ext>
            </a:extLst>
          </p:cNvPr>
          <p:cNvSpPr>
            <a:spLocks/>
          </p:cNvSpPr>
          <p:nvPr/>
        </p:nvSpPr>
        <p:spPr bwMode="auto">
          <a:xfrm>
            <a:off x="9108510" y="4789488"/>
            <a:ext cx="141288" cy="58737"/>
          </a:xfrm>
          <a:custGeom>
            <a:avLst/>
            <a:gdLst>
              <a:gd name="T0" fmla="*/ 0 w 162"/>
              <a:gd name="T1" fmla="*/ 2147483647 h 61"/>
              <a:gd name="T2" fmla="*/ 2147483647 w 162"/>
              <a:gd name="T3" fmla="*/ 2147483647 h 61"/>
              <a:gd name="T4" fmla="*/ 2147483647 w 162"/>
              <a:gd name="T5" fmla="*/ 0 h 61"/>
              <a:gd name="T6" fmla="*/ 2147483647 w 162"/>
              <a:gd name="T7" fmla="*/ 0 h 61"/>
              <a:gd name="T8" fmla="*/ 2147483647 w 162"/>
              <a:gd name="T9" fmla="*/ 2147483647 h 61"/>
              <a:gd name="T10" fmla="*/ 2147483647 w 162"/>
              <a:gd name="T11" fmla="*/ 2147483647 h 61"/>
              <a:gd name="T12" fmla="*/ 0 w 162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61"/>
              <a:gd name="T23" fmla="*/ 162 w 162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61">
                <a:moveTo>
                  <a:pt x="0" y="61"/>
                </a:moveTo>
                <a:lnTo>
                  <a:pt x="31" y="41"/>
                </a:lnTo>
                <a:lnTo>
                  <a:pt x="75" y="0"/>
                </a:lnTo>
                <a:lnTo>
                  <a:pt x="162" y="0"/>
                </a:lnTo>
                <a:lnTo>
                  <a:pt x="75" y="22"/>
                </a:lnTo>
                <a:lnTo>
                  <a:pt x="5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30" name="Freeform 463">
            <a:extLst>
              <a:ext uri="{FF2B5EF4-FFF2-40B4-BE49-F238E27FC236}">
                <a16:creationId xmlns:a16="http://schemas.microsoft.com/office/drawing/2014/main" id="{1E212C26-9A6D-7D42-80FA-8D45DC05FE24}"/>
              </a:ext>
            </a:extLst>
          </p:cNvPr>
          <p:cNvSpPr>
            <a:spLocks/>
          </p:cNvSpPr>
          <p:nvPr/>
        </p:nvSpPr>
        <p:spPr bwMode="auto">
          <a:xfrm>
            <a:off x="9108510" y="4789488"/>
            <a:ext cx="141288" cy="58737"/>
          </a:xfrm>
          <a:custGeom>
            <a:avLst/>
            <a:gdLst>
              <a:gd name="T0" fmla="*/ 0 w 162"/>
              <a:gd name="T1" fmla="*/ 2147483647 h 61"/>
              <a:gd name="T2" fmla="*/ 2147483647 w 162"/>
              <a:gd name="T3" fmla="*/ 2147483647 h 61"/>
              <a:gd name="T4" fmla="*/ 2147483647 w 162"/>
              <a:gd name="T5" fmla="*/ 0 h 61"/>
              <a:gd name="T6" fmla="*/ 2147483647 w 162"/>
              <a:gd name="T7" fmla="*/ 0 h 61"/>
              <a:gd name="T8" fmla="*/ 2147483647 w 162"/>
              <a:gd name="T9" fmla="*/ 2147483647 h 61"/>
              <a:gd name="T10" fmla="*/ 2147483647 w 162"/>
              <a:gd name="T11" fmla="*/ 2147483647 h 61"/>
              <a:gd name="T12" fmla="*/ 0 w 162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61"/>
              <a:gd name="T23" fmla="*/ 162 w 162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61">
                <a:moveTo>
                  <a:pt x="0" y="61"/>
                </a:moveTo>
                <a:lnTo>
                  <a:pt x="31" y="41"/>
                </a:lnTo>
                <a:lnTo>
                  <a:pt x="75" y="0"/>
                </a:lnTo>
                <a:lnTo>
                  <a:pt x="162" y="0"/>
                </a:lnTo>
                <a:lnTo>
                  <a:pt x="75" y="22"/>
                </a:lnTo>
                <a:lnTo>
                  <a:pt x="5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1" name="Freeform 464">
            <a:extLst>
              <a:ext uri="{FF2B5EF4-FFF2-40B4-BE49-F238E27FC236}">
                <a16:creationId xmlns:a16="http://schemas.microsoft.com/office/drawing/2014/main" id="{F6D9AA2C-62D2-CD4A-AE30-C3091BA8E4D1}"/>
              </a:ext>
            </a:extLst>
          </p:cNvPr>
          <p:cNvSpPr>
            <a:spLocks/>
          </p:cNvSpPr>
          <p:nvPr/>
        </p:nvSpPr>
        <p:spPr bwMode="auto">
          <a:xfrm>
            <a:off x="5977960" y="5624513"/>
            <a:ext cx="58738" cy="77787"/>
          </a:xfrm>
          <a:custGeom>
            <a:avLst/>
            <a:gdLst>
              <a:gd name="T0" fmla="*/ 2147483647 w 69"/>
              <a:gd name="T1" fmla="*/ 2147483647 h 80"/>
              <a:gd name="T2" fmla="*/ 2147483647 w 69"/>
              <a:gd name="T3" fmla="*/ 0 h 80"/>
              <a:gd name="T4" fmla="*/ 2147483647 w 69"/>
              <a:gd name="T5" fmla="*/ 0 h 80"/>
              <a:gd name="T6" fmla="*/ 0 w 69"/>
              <a:gd name="T7" fmla="*/ 2147483647 h 80"/>
              <a:gd name="T8" fmla="*/ 2147483647 w 69"/>
              <a:gd name="T9" fmla="*/ 2147483647 h 80"/>
              <a:gd name="T10" fmla="*/ 2147483647 w 69"/>
              <a:gd name="T11" fmla="*/ 2147483647 h 80"/>
              <a:gd name="T12" fmla="*/ 2147483647 w 69"/>
              <a:gd name="T13" fmla="*/ 2147483647 h 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"/>
              <a:gd name="T22" fmla="*/ 0 h 80"/>
              <a:gd name="T23" fmla="*/ 69 w 69"/>
              <a:gd name="T24" fmla="*/ 80 h 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" h="80">
                <a:moveTo>
                  <a:pt x="69" y="17"/>
                </a:moveTo>
                <a:lnTo>
                  <a:pt x="69" y="0"/>
                </a:lnTo>
                <a:lnTo>
                  <a:pt x="42" y="0"/>
                </a:lnTo>
                <a:lnTo>
                  <a:pt x="0" y="36"/>
                </a:lnTo>
                <a:lnTo>
                  <a:pt x="25" y="80"/>
                </a:lnTo>
                <a:lnTo>
                  <a:pt x="69" y="36"/>
                </a:lnTo>
                <a:lnTo>
                  <a:pt x="69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2" name="Freeform 465">
            <a:extLst>
              <a:ext uri="{FF2B5EF4-FFF2-40B4-BE49-F238E27FC236}">
                <a16:creationId xmlns:a16="http://schemas.microsoft.com/office/drawing/2014/main" id="{57056F40-09D7-9249-888B-1A208C6D6FD5}"/>
              </a:ext>
            </a:extLst>
          </p:cNvPr>
          <p:cNvSpPr>
            <a:spLocks/>
          </p:cNvSpPr>
          <p:nvPr/>
        </p:nvSpPr>
        <p:spPr bwMode="auto">
          <a:xfrm>
            <a:off x="6008123" y="5589588"/>
            <a:ext cx="58737" cy="77787"/>
          </a:xfrm>
          <a:custGeom>
            <a:avLst/>
            <a:gdLst>
              <a:gd name="T0" fmla="*/ 2147483647 w 69"/>
              <a:gd name="T1" fmla="*/ 2147483647 h 80"/>
              <a:gd name="T2" fmla="*/ 2147483647 w 69"/>
              <a:gd name="T3" fmla="*/ 0 h 80"/>
              <a:gd name="T4" fmla="*/ 2147483647 w 69"/>
              <a:gd name="T5" fmla="*/ 0 h 80"/>
              <a:gd name="T6" fmla="*/ 0 w 69"/>
              <a:gd name="T7" fmla="*/ 2147483647 h 80"/>
              <a:gd name="T8" fmla="*/ 2147483647 w 69"/>
              <a:gd name="T9" fmla="*/ 2147483647 h 80"/>
              <a:gd name="T10" fmla="*/ 2147483647 w 69"/>
              <a:gd name="T11" fmla="*/ 2147483647 h 80"/>
              <a:gd name="T12" fmla="*/ 2147483647 w 69"/>
              <a:gd name="T13" fmla="*/ 2147483647 h 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"/>
              <a:gd name="T22" fmla="*/ 0 h 80"/>
              <a:gd name="T23" fmla="*/ 69 w 69"/>
              <a:gd name="T24" fmla="*/ 80 h 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" h="80">
                <a:moveTo>
                  <a:pt x="69" y="17"/>
                </a:moveTo>
                <a:lnTo>
                  <a:pt x="69" y="0"/>
                </a:lnTo>
                <a:lnTo>
                  <a:pt x="42" y="0"/>
                </a:lnTo>
                <a:lnTo>
                  <a:pt x="0" y="36"/>
                </a:lnTo>
                <a:lnTo>
                  <a:pt x="25" y="80"/>
                </a:lnTo>
                <a:lnTo>
                  <a:pt x="69" y="36"/>
                </a:lnTo>
                <a:lnTo>
                  <a:pt x="69" y="17"/>
                </a:lnTo>
                <a:close/>
              </a:path>
            </a:pathLst>
          </a:custGeom>
          <a:solidFill>
            <a:srgbClr val="9BD0D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3" name="Freeform 466">
            <a:extLst>
              <a:ext uri="{FF2B5EF4-FFF2-40B4-BE49-F238E27FC236}">
                <a16:creationId xmlns:a16="http://schemas.microsoft.com/office/drawing/2014/main" id="{79B50B78-710D-7745-86D9-3BC3D88F168B}"/>
              </a:ext>
            </a:extLst>
          </p:cNvPr>
          <p:cNvSpPr>
            <a:spLocks/>
          </p:cNvSpPr>
          <p:nvPr/>
        </p:nvSpPr>
        <p:spPr bwMode="auto">
          <a:xfrm>
            <a:off x="4869885" y="2165350"/>
            <a:ext cx="133350" cy="150813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2147483647 w 154"/>
              <a:gd name="T23" fmla="*/ 2147483647 h 154"/>
              <a:gd name="T24" fmla="*/ 0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54"/>
              <a:gd name="T59" fmla="*/ 154 w 154"/>
              <a:gd name="T60" fmla="*/ 154 h 1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54">
                <a:moveTo>
                  <a:pt x="86" y="22"/>
                </a:moveTo>
                <a:lnTo>
                  <a:pt x="105" y="0"/>
                </a:lnTo>
                <a:lnTo>
                  <a:pt x="86" y="0"/>
                </a:lnTo>
                <a:lnTo>
                  <a:pt x="61" y="22"/>
                </a:lnTo>
                <a:lnTo>
                  <a:pt x="86" y="22"/>
                </a:lnTo>
                <a:lnTo>
                  <a:pt x="61" y="41"/>
                </a:lnTo>
                <a:lnTo>
                  <a:pt x="42" y="41"/>
                </a:lnTo>
                <a:lnTo>
                  <a:pt x="17" y="41"/>
                </a:lnTo>
                <a:lnTo>
                  <a:pt x="42" y="61"/>
                </a:lnTo>
                <a:lnTo>
                  <a:pt x="17" y="61"/>
                </a:lnTo>
                <a:lnTo>
                  <a:pt x="61" y="85"/>
                </a:lnTo>
                <a:lnTo>
                  <a:pt x="17" y="135"/>
                </a:lnTo>
                <a:lnTo>
                  <a:pt x="0" y="135"/>
                </a:lnTo>
                <a:lnTo>
                  <a:pt x="17" y="154"/>
                </a:lnTo>
                <a:lnTo>
                  <a:pt x="122" y="135"/>
                </a:lnTo>
                <a:lnTo>
                  <a:pt x="154" y="85"/>
                </a:lnTo>
                <a:lnTo>
                  <a:pt x="154" y="41"/>
                </a:lnTo>
                <a:lnTo>
                  <a:pt x="105" y="41"/>
                </a:lnTo>
                <a:lnTo>
                  <a:pt x="86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4" name="Freeform 468">
            <a:extLst>
              <a:ext uri="{FF2B5EF4-FFF2-40B4-BE49-F238E27FC236}">
                <a16:creationId xmlns:a16="http://schemas.microsoft.com/office/drawing/2014/main" id="{62F6FF54-DE40-2949-86A7-31C99AE80D70}"/>
              </a:ext>
            </a:extLst>
          </p:cNvPr>
          <p:cNvSpPr>
            <a:spLocks/>
          </p:cNvSpPr>
          <p:nvPr/>
        </p:nvSpPr>
        <p:spPr bwMode="auto">
          <a:xfrm>
            <a:off x="5255648" y="2225675"/>
            <a:ext cx="119062" cy="109538"/>
          </a:xfrm>
          <a:custGeom>
            <a:avLst/>
            <a:gdLst>
              <a:gd name="T0" fmla="*/ 0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2147483647 h 113"/>
              <a:gd name="T6" fmla="*/ 2147483647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0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w 137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13"/>
              <a:gd name="T38" fmla="*/ 137 w 137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13">
                <a:moveTo>
                  <a:pt x="0" y="94"/>
                </a:moveTo>
                <a:lnTo>
                  <a:pt x="42" y="94"/>
                </a:lnTo>
                <a:lnTo>
                  <a:pt x="86" y="113"/>
                </a:lnTo>
                <a:lnTo>
                  <a:pt x="86" y="75"/>
                </a:lnTo>
                <a:lnTo>
                  <a:pt x="118" y="42"/>
                </a:lnTo>
                <a:lnTo>
                  <a:pt x="137" y="0"/>
                </a:lnTo>
                <a:lnTo>
                  <a:pt x="69" y="25"/>
                </a:lnTo>
                <a:lnTo>
                  <a:pt x="86" y="42"/>
                </a:lnTo>
                <a:lnTo>
                  <a:pt x="69" y="42"/>
                </a:lnTo>
                <a:lnTo>
                  <a:pt x="42" y="42"/>
                </a:lnTo>
                <a:lnTo>
                  <a:pt x="42" y="25"/>
                </a:lnTo>
                <a:lnTo>
                  <a:pt x="0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5" name="Freeform 469">
            <a:extLst>
              <a:ext uri="{FF2B5EF4-FFF2-40B4-BE49-F238E27FC236}">
                <a16:creationId xmlns:a16="http://schemas.microsoft.com/office/drawing/2014/main" id="{497C1961-9A8D-0B47-A136-4643C81B783A}"/>
              </a:ext>
            </a:extLst>
          </p:cNvPr>
          <p:cNvSpPr>
            <a:spLocks/>
          </p:cNvSpPr>
          <p:nvPr/>
        </p:nvSpPr>
        <p:spPr bwMode="auto">
          <a:xfrm>
            <a:off x="5255648" y="2225675"/>
            <a:ext cx="119062" cy="109538"/>
          </a:xfrm>
          <a:custGeom>
            <a:avLst/>
            <a:gdLst>
              <a:gd name="T0" fmla="*/ 0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2147483647 h 113"/>
              <a:gd name="T6" fmla="*/ 2147483647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0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w 137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13"/>
              <a:gd name="T38" fmla="*/ 137 w 137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13">
                <a:moveTo>
                  <a:pt x="0" y="94"/>
                </a:moveTo>
                <a:lnTo>
                  <a:pt x="42" y="94"/>
                </a:lnTo>
                <a:lnTo>
                  <a:pt x="86" y="113"/>
                </a:lnTo>
                <a:lnTo>
                  <a:pt x="86" y="75"/>
                </a:lnTo>
                <a:lnTo>
                  <a:pt x="118" y="42"/>
                </a:lnTo>
                <a:lnTo>
                  <a:pt x="137" y="0"/>
                </a:lnTo>
                <a:lnTo>
                  <a:pt x="69" y="25"/>
                </a:lnTo>
                <a:lnTo>
                  <a:pt x="86" y="42"/>
                </a:lnTo>
                <a:lnTo>
                  <a:pt x="69" y="42"/>
                </a:lnTo>
                <a:lnTo>
                  <a:pt x="42" y="42"/>
                </a:lnTo>
                <a:lnTo>
                  <a:pt x="42" y="25"/>
                </a:lnTo>
                <a:lnTo>
                  <a:pt x="0" y="94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6" name="Freeform 470">
            <a:extLst>
              <a:ext uri="{FF2B5EF4-FFF2-40B4-BE49-F238E27FC236}">
                <a16:creationId xmlns:a16="http://schemas.microsoft.com/office/drawing/2014/main" id="{377B9B91-7858-E747-8E0B-4130155F8663}"/>
              </a:ext>
            </a:extLst>
          </p:cNvPr>
          <p:cNvSpPr>
            <a:spLocks/>
          </p:cNvSpPr>
          <p:nvPr/>
        </p:nvSpPr>
        <p:spPr bwMode="auto">
          <a:xfrm>
            <a:off x="5492185" y="2317750"/>
            <a:ext cx="190500" cy="109538"/>
          </a:xfrm>
          <a:custGeom>
            <a:avLst/>
            <a:gdLst>
              <a:gd name="T0" fmla="*/ 2147483647 w 217"/>
              <a:gd name="T1" fmla="*/ 2147483647 h 112"/>
              <a:gd name="T2" fmla="*/ 2147483647 w 217"/>
              <a:gd name="T3" fmla="*/ 2147483647 h 112"/>
              <a:gd name="T4" fmla="*/ 2147483647 w 217"/>
              <a:gd name="T5" fmla="*/ 2147483647 h 112"/>
              <a:gd name="T6" fmla="*/ 2147483647 w 217"/>
              <a:gd name="T7" fmla="*/ 2147483647 h 112"/>
              <a:gd name="T8" fmla="*/ 2147483647 w 217"/>
              <a:gd name="T9" fmla="*/ 2147483647 h 112"/>
              <a:gd name="T10" fmla="*/ 2147483647 w 217"/>
              <a:gd name="T11" fmla="*/ 2147483647 h 112"/>
              <a:gd name="T12" fmla="*/ 2147483647 w 217"/>
              <a:gd name="T13" fmla="*/ 2147483647 h 112"/>
              <a:gd name="T14" fmla="*/ 2147483647 w 217"/>
              <a:gd name="T15" fmla="*/ 2147483647 h 112"/>
              <a:gd name="T16" fmla="*/ 2147483647 w 217"/>
              <a:gd name="T17" fmla="*/ 2147483647 h 112"/>
              <a:gd name="T18" fmla="*/ 2147483647 w 217"/>
              <a:gd name="T19" fmla="*/ 2147483647 h 112"/>
              <a:gd name="T20" fmla="*/ 0 w 217"/>
              <a:gd name="T21" fmla="*/ 2147483647 h 112"/>
              <a:gd name="T22" fmla="*/ 2147483647 w 217"/>
              <a:gd name="T23" fmla="*/ 0 h 112"/>
              <a:gd name="T24" fmla="*/ 2147483647 w 217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112"/>
              <a:gd name="T41" fmla="*/ 217 w 217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112">
                <a:moveTo>
                  <a:pt x="80" y="17"/>
                </a:moveTo>
                <a:lnTo>
                  <a:pt x="129" y="17"/>
                </a:lnTo>
                <a:lnTo>
                  <a:pt x="154" y="42"/>
                </a:lnTo>
                <a:lnTo>
                  <a:pt x="173" y="42"/>
                </a:lnTo>
                <a:lnTo>
                  <a:pt x="217" y="61"/>
                </a:lnTo>
                <a:lnTo>
                  <a:pt x="154" y="112"/>
                </a:lnTo>
                <a:lnTo>
                  <a:pt x="104" y="80"/>
                </a:lnTo>
                <a:lnTo>
                  <a:pt x="80" y="112"/>
                </a:lnTo>
                <a:lnTo>
                  <a:pt x="61" y="112"/>
                </a:lnTo>
                <a:lnTo>
                  <a:pt x="17" y="61"/>
                </a:lnTo>
                <a:lnTo>
                  <a:pt x="0" y="42"/>
                </a:lnTo>
                <a:lnTo>
                  <a:pt x="80" y="0"/>
                </a:lnTo>
                <a:lnTo>
                  <a:pt x="8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7" name="Freeform 471">
            <a:extLst>
              <a:ext uri="{FF2B5EF4-FFF2-40B4-BE49-F238E27FC236}">
                <a16:creationId xmlns:a16="http://schemas.microsoft.com/office/drawing/2014/main" id="{1ADF15FA-339D-D240-99C4-3F47C624FF19}"/>
              </a:ext>
            </a:extLst>
          </p:cNvPr>
          <p:cNvSpPr>
            <a:spLocks/>
          </p:cNvSpPr>
          <p:nvPr/>
        </p:nvSpPr>
        <p:spPr bwMode="auto">
          <a:xfrm>
            <a:off x="5492185" y="2317750"/>
            <a:ext cx="190500" cy="109538"/>
          </a:xfrm>
          <a:custGeom>
            <a:avLst/>
            <a:gdLst>
              <a:gd name="T0" fmla="*/ 2147483647 w 217"/>
              <a:gd name="T1" fmla="*/ 2147483647 h 112"/>
              <a:gd name="T2" fmla="*/ 2147483647 w 217"/>
              <a:gd name="T3" fmla="*/ 2147483647 h 112"/>
              <a:gd name="T4" fmla="*/ 2147483647 w 217"/>
              <a:gd name="T5" fmla="*/ 2147483647 h 112"/>
              <a:gd name="T6" fmla="*/ 2147483647 w 217"/>
              <a:gd name="T7" fmla="*/ 2147483647 h 112"/>
              <a:gd name="T8" fmla="*/ 2147483647 w 217"/>
              <a:gd name="T9" fmla="*/ 2147483647 h 112"/>
              <a:gd name="T10" fmla="*/ 2147483647 w 217"/>
              <a:gd name="T11" fmla="*/ 2147483647 h 112"/>
              <a:gd name="T12" fmla="*/ 2147483647 w 217"/>
              <a:gd name="T13" fmla="*/ 2147483647 h 112"/>
              <a:gd name="T14" fmla="*/ 2147483647 w 217"/>
              <a:gd name="T15" fmla="*/ 2147483647 h 112"/>
              <a:gd name="T16" fmla="*/ 2147483647 w 217"/>
              <a:gd name="T17" fmla="*/ 2147483647 h 112"/>
              <a:gd name="T18" fmla="*/ 2147483647 w 217"/>
              <a:gd name="T19" fmla="*/ 2147483647 h 112"/>
              <a:gd name="T20" fmla="*/ 0 w 217"/>
              <a:gd name="T21" fmla="*/ 2147483647 h 112"/>
              <a:gd name="T22" fmla="*/ 2147483647 w 217"/>
              <a:gd name="T23" fmla="*/ 0 h 112"/>
              <a:gd name="T24" fmla="*/ 2147483647 w 217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112"/>
              <a:gd name="T41" fmla="*/ 217 w 217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112">
                <a:moveTo>
                  <a:pt x="80" y="17"/>
                </a:moveTo>
                <a:lnTo>
                  <a:pt x="129" y="17"/>
                </a:lnTo>
                <a:lnTo>
                  <a:pt x="154" y="42"/>
                </a:lnTo>
                <a:lnTo>
                  <a:pt x="173" y="42"/>
                </a:lnTo>
                <a:lnTo>
                  <a:pt x="217" y="61"/>
                </a:lnTo>
                <a:lnTo>
                  <a:pt x="154" y="112"/>
                </a:lnTo>
                <a:lnTo>
                  <a:pt x="104" y="80"/>
                </a:lnTo>
                <a:lnTo>
                  <a:pt x="80" y="112"/>
                </a:lnTo>
                <a:lnTo>
                  <a:pt x="61" y="112"/>
                </a:lnTo>
                <a:lnTo>
                  <a:pt x="17" y="61"/>
                </a:lnTo>
                <a:lnTo>
                  <a:pt x="0" y="42"/>
                </a:lnTo>
                <a:lnTo>
                  <a:pt x="80" y="0"/>
                </a:lnTo>
                <a:lnTo>
                  <a:pt x="80" y="17"/>
                </a:lnTo>
                <a:close/>
              </a:path>
            </a:pathLst>
          </a:custGeom>
          <a:solidFill>
            <a:srgbClr val="2999D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8" name="Rectangle 472">
            <a:extLst>
              <a:ext uri="{FF2B5EF4-FFF2-40B4-BE49-F238E27FC236}">
                <a16:creationId xmlns:a16="http://schemas.microsoft.com/office/drawing/2014/main" id="{5DE2586E-CB64-D54C-8C59-B30CCA9A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423" y="4797425"/>
            <a:ext cx="28575" cy="13652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GB">
              <a:solidFill>
                <a:srgbClr val="FAFD00"/>
              </a:solidFill>
            </a:endParaRPr>
          </a:p>
        </p:txBody>
      </p:sp>
      <p:sp>
        <p:nvSpPr>
          <p:cNvPr id="439" name="Freeform 491">
            <a:extLst>
              <a:ext uri="{FF2B5EF4-FFF2-40B4-BE49-F238E27FC236}">
                <a16:creationId xmlns:a16="http://schemas.microsoft.com/office/drawing/2014/main" id="{02E0B534-147D-A149-A36D-F29E55F0966D}"/>
              </a:ext>
            </a:extLst>
          </p:cNvPr>
          <p:cNvSpPr>
            <a:spLocks/>
          </p:cNvSpPr>
          <p:nvPr/>
        </p:nvSpPr>
        <p:spPr bwMode="auto">
          <a:xfrm>
            <a:off x="4988948" y="1916113"/>
            <a:ext cx="227012" cy="425450"/>
          </a:xfrm>
          <a:custGeom>
            <a:avLst/>
            <a:gdLst>
              <a:gd name="T0" fmla="*/ 2147483647 w 904"/>
              <a:gd name="T1" fmla="*/ 2147483647 h 1497"/>
              <a:gd name="T2" fmla="*/ 2147483647 w 904"/>
              <a:gd name="T3" fmla="*/ 2147483647 h 1497"/>
              <a:gd name="T4" fmla="*/ 2147483647 w 904"/>
              <a:gd name="T5" fmla="*/ 2147483647 h 1497"/>
              <a:gd name="T6" fmla="*/ 2147483647 w 904"/>
              <a:gd name="T7" fmla="*/ 2147483647 h 1497"/>
              <a:gd name="T8" fmla="*/ 2147483647 w 904"/>
              <a:gd name="T9" fmla="*/ 2147483647 h 1497"/>
              <a:gd name="T10" fmla="*/ 2147483647 w 904"/>
              <a:gd name="T11" fmla="*/ 2147483647 h 1497"/>
              <a:gd name="T12" fmla="*/ 2147483647 w 904"/>
              <a:gd name="T13" fmla="*/ 2147483647 h 1497"/>
              <a:gd name="T14" fmla="*/ 2147483647 w 904"/>
              <a:gd name="T15" fmla="*/ 2147483647 h 1497"/>
              <a:gd name="T16" fmla="*/ 2147483647 w 904"/>
              <a:gd name="T17" fmla="*/ 2147483647 h 1497"/>
              <a:gd name="T18" fmla="*/ 2147483647 w 904"/>
              <a:gd name="T19" fmla="*/ 2147483647 h 1497"/>
              <a:gd name="T20" fmla="*/ 2147483647 w 904"/>
              <a:gd name="T21" fmla="*/ 2147483647 h 1497"/>
              <a:gd name="T22" fmla="*/ 2147483647 w 904"/>
              <a:gd name="T23" fmla="*/ 2147483647 h 1497"/>
              <a:gd name="T24" fmla="*/ 2147483647 w 904"/>
              <a:gd name="T25" fmla="*/ 2147483647 h 1497"/>
              <a:gd name="T26" fmla="*/ 2147483647 w 904"/>
              <a:gd name="T27" fmla="*/ 2147483647 h 1497"/>
              <a:gd name="T28" fmla="*/ 2147483647 w 904"/>
              <a:gd name="T29" fmla="*/ 2147483647 h 1497"/>
              <a:gd name="T30" fmla="*/ 2147483647 w 904"/>
              <a:gd name="T31" fmla="*/ 2147483647 h 1497"/>
              <a:gd name="T32" fmla="*/ 2147483647 w 904"/>
              <a:gd name="T33" fmla="*/ 2147483647 h 1497"/>
              <a:gd name="T34" fmla="*/ 2147483647 w 904"/>
              <a:gd name="T35" fmla="*/ 2147483647 h 1497"/>
              <a:gd name="T36" fmla="*/ 2147483647 w 904"/>
              <a:gd name="T37" fmla="*/ 2147483647 h 1497"/>
              <a:gd name="T38" fmla="*/ 2147483647 w 904"/>
              <a:gd name="T39" fmla="*/ 2147483647 h 1497"/>
              <a:gd name="T40" fmla="*/ 2147483647 w 904"/>
              <a:gd name="T41" fmla="*/ 2147483647 h 1497"/>
              <a:gd name="T42" fmla="*/ 2147483647 w 904"/>
              <a:gd name="T43" fmla="*/ 2147483647 h 1497"/>
              <a:gd name="T44" fmla="*/ 2147483647 w 904"/>
              <a:gd name="T45" fmla="*/ 2147483647 h 1497"/>
              <a:gd name="T46" fmla="*/ 2147483647 w 904"/>
              <a:gd name="T47" fmla="*/ 2147483647 h 1497"/>
              <a:gd name="T48" fmla="*/ 2147483647 w 904"/>
              <a:gd name="T49" fmla="*/ 2147483647 h 1497"/>
              <a:gd name="T50" fmla="*/ 2147483647 w 904"/>
              <a:gd name="T51" fmla="*/ 2147483647 h 1497"/>
              <a:gd name="T52" fmla="*/ 2147483647 w 904"/>
              <a:gd name="T53" fmla="*/ 2147483647 h 1497"/>
              <a:gd name="T54" fmla="*/ 2147483647 w 904"/>
              <a:gd name="T55" fmla="*/ 2147483647 h 1497"/>
              <a:gd name="T56" fmla="*/ 2147483647 w 904"/>
              <a:gd name="T57" fmla="*/ 2147483647 h 1497"/>
              <a:gd name="T58" fmla="*/ 2147483647 w 904"/>
              <a:gd name="T59" fmla="*/ 2147483647 h 1497"/>
              <a:gd name="T60" fmla="*/ 2147483647 w 904"/>
              <a:gd name="T61" fmla="*/ 2147483647 h 1497"/>
              <a:gd name="T62" fmla="*/ 2147483647 w 904"/>
              <a:gd name="T63" fmla="*/ 2147483647 h 1497"/>
              <a:gd name="T64" fmla="*/ 2147483647 w 904"/>
              <a:gd name="T65" fmla="*/ 2147483647 h 1497"/>
              <a:gd name="T66" fmla="*/ 2147483647 w 904"/>
              <a:gd name="T67" fmla="*/ 2147483647 h 1497"/>
              <a:gd name="T68" fmla="*/ 2147483647 w 904"/>
              <a:gd name="T69" fmla="*/ 2147483647 h 1497"/>
              <a:gd name="T70" fmla="*/ 2147483647 w 904"/>
              <a:gd name="T71" fmla="*/ 2147483647 h 1497"/>
              <a:gd name="T72" fmla="*/ 2147483647 w 904"/>
              <a:gd name="T73" fmla="*/ 2147483647 h 1497"/>
              <a:gd name="T74" fmla="*/ 2147483647 w 904"/>
              <a:gd name="T75" fmla="*/ 2147483647 h 1497"/>
              <a:gd name="T76" fmla="*/ 2147483647 w 904"/>
              <a:gd name="T77" fmla="*/ 2147483647 h 1497"/>
              <a:gd name="T78" fmla="*/ 2147483647 w 904"/>
              <a:gd name="T79" fmla="*/ 2147483647 h 1497"/>
              <a:gd name="T80" fmla="*/ 0 w 904"/>
              <a:gd name="T81" fmla="*/ 2147483647 h 149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04"/>
              <a:gd name="T124" fmla="*/ 0 h 1497"/>
              <a:gd name="T125" fmla="*/ 904 w 904"/>
              <a:gd name="T126" fmla="*/ 1497 h 149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04" h="1497">
                <a:moveTo>
                  <a:pt x="0" y="1435"/>
                </a:moveTo>
                <a:lnTo>
                  <a:pt x="149" y="1356"/>
                </a:lnTo>
                <a:lnTo>
                  <a:pt x="213" y="1293"/>
                </a:lnTo>
                <a:lnTo>
                  <a:pt x="323" y="1331"/>
                </a:lnTo>
                <a:lnTo>
                  <a:pt x="387" y="1267"/>
                </a:lnTo>
                <a:lnTo>
                  <a:pt x="301" y="1293"/>
                </a:lnTo>
                <a:lnTo>
                  <a:pt x="263" y="1229"/>
                </a:lnTo>
                <a:lnTo>
                  <a:pt x="213" y="1201"/>
                </a:lnTo>
                <a:lnTo>
                  <a:pt x="135" y="1193"/>
                </a:lnTo>
                <a:lnTo>
                  <a:pt x="135" y="1143"/>
                </a:lnTo>
                <a:lnTo>
                  <a:pt x="263" y="1100"/>
                </a:lnTo>
                <a:lnTo>
                  <a:pt x="288" y="1015"/>
                </a:lnTo>
                <a:lnTo>
                  <a:pt x="223" y="1000"/>
                </a:lnTo>
                <a:lnTo>
                  <a:pt x="273" y="950"/>
                </a:lnTo>
                <a:lnTo>
                  <a:pt x="273" y="910"/>
                </a:lnTo>
                <a:lnTo>
                  <a:pt x="364" y="950"/>
                </a:lnTo>
                <a:lnTo>
                  <a:pt x="423" y="950"/>
                </a:lnTo>
                <a:lnTo>
                  <a:pt x="452" y="874"/>
                </a:lnTo>
                <a:lnTo>
                  <a:pt x="500" y="810"/>
                </a:lnTo>
                <a:lnTo>
                  <a:pt x="452" y="796"/>
                </a:lnTo>
                <a:lnTo>
                  <a:pt x="423" y="731"/>
                </a:lnTo>
                <a:lnTo>
                  <a:pt x="480" y="670"/>
                </a:lnTo>
                <a:lnTo>
                  <a:pt x="314" y="681"/>
                </a:lnTo>
                <a:lnTo>
                  <a:pt x="301" y="620"/>
                </a:lnTo>
                <a:lnTo>
                  <a:pt x="364" y="529"/>
                </a:lnTo>
                <a:lnTo>
                  <a:pt x="339" y="453"/>
                </a:lnTo>
                <a:lnTo>
                  <a:pt x="273" y="519"/>
                </a:lnTo>
                <a:lnTo>
                  <a:pt x="288" y="453"/>
                </a:lnTo>
                <a:lnTo>
                  <a:pt x="238" y="441"/>
                </a:lnTo>
                <a:lnTo>
                  <a:pt x="314" y="403"/>
                </a:lnTo>
                <a:lnTo>
                  <a:pt x="351" y="326"/>
                </a:lnTo>
                <a:lnTo>
                  <a:pt x="273" y="340"/>
                </a:lnTo>
                <a:lnTo>
                  <a:pt x="301" y="290"/>
                </a:lnTo>
                <a:lnTo>
                  <a:pt x="364" y="210"/>
                </a:lnTo>
                <a:lnTo>
                  <a:pt x="301" y="188"/>
                </a:lnTo>
                <a:lnTo>
                  <a:pt x="273" y="138"/>
                </a:lnTo>
                <a:lnTo>
                  <a:pt x="314" y="125"/>
                </a:lnTo>
                <a:lnTo>
                  <a:pt x="351" y="160"/>
                </a:lnTo>
                <a:lnTo>
                  <a:pt x="373" y="110"/>
                </a:lnTo>
                <a:lnTo>
                  <a:pt x="438" y="59"/>
                </a:lnTo>
                <a:lnTo>
                  <a:pt x="488" y="0"/>
                </a:lnTo>
                <a:lnTo>
                  <a:pt x="565" y="20"/>
                </a:lnTo>
                <a:lnTo>
                  <a:pt x="654" y="34"/>
                </a:lnTo>
                <a:lnTo>
                  <a:pt x="654" y="70"/>
                </a:lnTo>
                <a:lnTo>
                  <a:pt x="565" y="110"/>
                </a:lnTo>
                <a:lnTo>
                  <a:pt x="515" y="175"/>
                </a:lnTo>
                <a:lnTo>
                  <a:pt x="587" y="188"/>
                </a:lnTo>
                <a:lnTo>
                  <a:pt x="728" y="210"/>
                </a:lnTo>
                <a:lnTo>
                  <a:pt x="714" y="276"/>
                </a:lnTo>
                <a:lnTo>
                  <a:pt x="629" y="391"/>
                </a:lnTo>
                <a:lnTo>
                  <a:pt x="579" y="441"/>
                </a:lnTo>
                <a:lnTo>
                  <a:pt x="515" y="478"/>
                </a:lnTo>
                <a:lnTo>
                  <a:pt x="579" y="491"/>
                </a:lnTo>
                <a:lnTo>
                  <a:pt x="642" y="544"/>
                </a:lnTo>
                <a:lnTo>
                  <a:pt x="654" y="609"/>
                </a:lnTo>
                <a:lnTo>
                  <a:pt x="654" y="695"/>
                </a:lnTo>
                <a:lnTo>
                  <a:pt x="664" y="774"/>
                </a:lnTo>
                <a:lnTo>
                  <a:pt x="728" y="824"/>
                </a:lnTo>
                <a:lnTo>
                  <a:pt x="742" y="964"/>
                </a:lnTo>
                <a:lnTo>
                  <a:pt x="753" y="1015"/>
                </a:lnTo>
                <a:lnTo>
                  <a:pt x="767" y="1078"/>
                </a:lnTo>
                <a:lnTo>
                  <a:pt x="714" y="1116"/>
                </a:lnTo>
                <a:lnTo>
                  <a:pt x="742" y="1143"/>
                </a:lnTo>
                <a:lnTo>
                  <a:pt x="778" y="1116"/>
                </a:lnTo>
                <a:lnTo>
                  <a:pt x="830" y="1116"/>
                </a:lnTo>
                <a:lnTo>
                  <a:pt x="880" y="1166"/>
                </a:lnTo>
                <a:lnTo>
                  <a:pt x="904" y="1229"/>
                </a:lnTo>
                <a:lnTo>
                  <a:pt x="854" y="1293"/>
                </a:lnTo>
                <a:lnTo>
                  <a:pt x="792" y="1331"/>
                </a:lnTo>
                <a:lnTo>
                  <a:pt x="728" y="1394"/>
                </a:lnTo>
                <a:lnTo>
                  <a:pt x="816" y="1419"/>
                </a:lnTo>
                <a:lnTo>
                  <a:pt x="742" y="1485"/>
                </a:lnTo>
                <a:lnTo>
                  <a:pt x="642" y="1497"/>
                </a:lnTo>
                <a:lnTo>
                  <a:pt x="565" y="1469"/>
                </a:lnTo>
                <a:lnTo>
                  <a:pt x="488" y="1444"/>
                </a:lnTo>
                <a:lnTo>
                  <a:pt x="402" y="1469"/>
                </a:lnTo>
                <a:lnTo>
                  <a:pt x="323" y="1419"/>
                </a:lnTo>
                <a:lnTo>
                  <a:pt x="248" y="1406"/>
                </a:lnTo>
                <a:lnTo>
                  <a:pt x="213" y="1485"/>
                </a:lnTo>
                <a:lnTo>
                  <a:pt x="124" y="1419"/>
                </a:lnTo>
                <a:lnTo>
                  <a:pt x="48" y="1469"/>
                </a:lnTo>
                <a:lnTo>
                  <a:pt x="0" y="1435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0" name="Oval 462">
            <a:extLst>
              <a:ext uri="{FF2B5EF4-FFF2-40B4-BE49-F238E27FC236}">
                <a16:creationId xmlns:a16="http://schemas.microsoft.com/office/drawing/2014/main" id="{876E694E-BC7E-DE4F-8E0D-A974D85CB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798" y="4376738"/>
            <a:ext cx="50800" cy="5715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441" name="Freeform 90">
            <a:extLst>
              <a:ext uri="{FF2B5EF4-FFF2-40B4-BE49-F238E27FC236}">
                <a16:creationId xmlns:a16="http://schemas.microsoft.com/office/drawing/2014/main" id="{49E58358-B2A2-A344-8801-D2276D843C4A}"/>
              </a:ext>
            </a:extLst>
          </p:cNvPr>
          <p:cNvSpPr>
            <a:spLocks/>
          </p:cNvSpPr>
          <p:nvPr/>
        </p:nvSpPr>
        <p:spPr bwMode="auto">
          <a:xfrm>
            <a:off x="4855598" y="1916113"/>
            <a:ext cx="144462" cy="217487"/>
          </a:xfrm>
          <a:custGeom>
            <a:avLst/>
            <a:gdLst>
              <a:gd name="T0" fmla="*/ 2147483647 w 542"/>
              <a:gd name="T1" fmla="*/ 2147483647 h 575"/>
              <a:gd name="T2" fmla="*/ 2147483647 w 542"/>
              <a:gd name="T3" fmla="*/ 2147483647 h 575"/>
              <a:gd name="T4" fmla="*/ 2147483647 w 542"/>
              <a:gd name="T5" fmla="*/ 2147483647 h 575"/>
              <a:gd name="T6" fmla="*/ 2147483647 w 542"/>
              <a:gd name="T7" fmla="*/ 2147483647 h 575"/>
              <a:gd name="T8" fmla="*/ 2147483647 w 542"/>
              <a:gd name="T9" fmla="*/ 2147483647 h 575"/>
              <a:gd name="T10" fmla="*/ 2147483647 w 542"/>
              <a:gd name="T11" fmla="*/ 2147483647 h 575"/>
              <a:gd name="T12" fmla="*/ 2147483647 w 542"/>
              <a:gd name="T13" fmla="*/ 2147483647 h 575"/>
              <a:gd name="T14" fmla="*/ 2147483647 w 542"/>
              <a:gd name="T15" fmla="*/ 2147483647 h 575"/>
              <a:gd name="T16" fmla="*/ 0 w 542"/>
              <a:gd name="T17" fmla="*/ 2147483647 h 575"/>
              <a:gd name="T18" fmla="*/ 0 w 542"/>
              <a:gd name="T19" fmla="*/ 2147483647 h 575"/>
              <a:gd name="T20" fmla="*/ 2147483647 w 542"/>
              <a:gd name="T21" fmla="*/ 2147483647 h 575"/>
              <a:gd name="T22" fmla="*/ 2147483647 w 542"/>
              <a:gd name="T23" fmla="*/ 2147483647 h 575"/>
              <a:gd name="T24" fmla="*/ 2147483647 w 542"/>
              <a:gd name="T25" fmla="*/ 2147483647 h 575"/>
              <a:gd name="T26" fmla="*/ 2147483647 w 542"/>
              <a:gd name="T27" fmla="*/ 2147483647 h 575"/>
              <a:gd name="T28" fmla="*/ 2147483647 w 542"/>
              <a:gd name="T29" fmla="*/ 2147483647 h 575"/>
              <a:gd name="T30" fmla="*/ 2147483647 w 542"/>
              <a:gd name="T31" fmla="*/ 2147483647 h 575"/>
              <a:gd name="T32" fmla="*/ 2147483647 w 542"/>
              <a:gd name="T33" fmla="*/ 2147483647 h 575"/>
              <a:gd name="T34" fmla="*/ 2147483647 w 542"/>
              <a:gd name="T35" fmla="*/ 2147483647 h 575"/>
              <a:gd name="T36" fmla="*/ 2147483647 w 542"/>
              <a:gd name="T37" fmla="*/ 2147483647 h 575"/>
              <a:gd name="T38" fmla="*/ 2147483647 w 542"/>
              <a:gd name="T39" fmla="*/ 2147483647 h 575"/>
              <a:gd name="T40" fmla="*/ 2147483647 w 542"/>
              <a:gd name="T41" fmla="*/ 2147483647 h 575"/>
              <a:gd name="T42" fmla="*/ 2147483647 w 542"/>
              <a:gd name="T43" fmla="*/ 0 h 575"/>
              <a:gd name="T44" fmla="*/ 2147483647 w 542"/>
              <a:gd name="T45" fmla="*/ 2147483647 h 575"/>
              <a:gd name="T46" fmla="*/ 2147483647 w 542"/>
              <a:gd name="T47" fmla="*/ 2147483647 h 575"/>
              <a:gd name="T48" fmla="*/ 2147483647 w 542"/>
              <a:gd name="T49" fmla="*/ 2147483647 h 575"/>
              <a:gd name="T50" fmla="*/ 2147483647 w 542"/>
              <a:gd name="T51" fmla="*/ 2147483647 h 575"/>
              <a:gd name="T52" fmla="*/ 2147483647 w 542"/>
              <a:gd name="T53" fmla="*/ 2147483647 h 575"/>
              <a:gd name="T54" fmla="*/ 2147483647 w 542"/>
              <a:gd name="T55" fmla="*/ 2147483647 h 575"/>
              <a:gd name="T56" fmla="*/ 2147483647 w 542"/>
              <a:gd name="T57" fmla="*/ 2147483647 h 575"/>
              <a:gd name="T58" fmla="*/ 2147483647 w 542"/>
              <a:gd name="T59" fmla="*/ 2147483647 h 575"/>
              <a:gd name="T60" fmla="*/ 2147483647 w 542"/>
              <a:gd name="T61" fmla="*/ 2147483647 h 57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2"/>
              <a:gd name="T94" fmla="*/ 0 h 575"/>
              <a:gd name="T95" fmla="*/ 542 w 542"/>
              <a:gd name="T96" fmla="*/ 575 h 57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2" h="575">
                <a:moveTo>
                  <a:pt x="542" y="254"/>
                </a:moveTo>
                <a:lnTo>
                  <a:pt x="517" y="347"/>
                </a:lnTo>
                <a:lnTo>
                  <a:pt x="506" y="419"/>
                </a:lnTo>
                <a:lnTo>
                  <a:pt x="415" y="559"/>
                </a:lnTo>
                <a:lnTo>
                  <a:pt x="316" y="548"/>
                </a:lnTo>
                <a:lnTo>
                  <a:pt x="225" y="575"/>
                </a:lnTo>
                <a:lnTo>
                  <a:pt x="140" y="575"/>
                </a:lnTo>
                <a:lnTo>
                  <a:pt x="41" y="559"/>
                </a:lnTo>
                <a:lnTo>
                  <a:pt x="0" y="498"/>
                </a:lnTo>
                <a:lnTo>
                  <a:pt x="0" y="419"/>
                </a:lnTo>
                <a:lnTo>
                  <a:pt x="63" y="433"/>
                </a:lnTo>
                <a:lnTo>
                  <a:pt x="126" y="355"/>
                </a:lnTo>
                <a:lnTo>
                  <a:pt x="201" y="297"/>
                </a:lnTo>
                <a:lnTo>
                  <a:pt x="151" y="281"/>
                </a:lnTo>
                <a:lnTo>
                  <a:pt x="126" y="204"/>
                </a:lnTo>
                <a:lnTo>
                  <a:pt x="190" y="179"/>
                </a:lnTo>
                <a:lnTo>
                  <a:pt x="151" y="129"/>
                </a:lnTo>
                <a:lnTo>
                  <a:pt x="190" y="88"/>
                </a:lnTo>
                <a:lnTo>
                  <a:pt x="316" y="129"/>
                </a:lnTo>
                <a:lnTo>
                  <a:pt x="364" y="104"/>
                </a:lnTo>
                <a:lnTo>
                  <a:pt x="328" y="53"/>
                </a:lnTo>
                <a:lnTo>
                  <a:pt x="391" y="0"/>
                </a:lnTo>
                <a:lnTo>
                  <a:pt x="465" y="38"/>
                </a:lnTo>
                <a:lnTo>
                  <a:pt x="391" y="104"/>
                </a:lnTo>
                <a:lnTo>
                  <a:pt x="400" y="138"/>
                </a:lnTo>
                <a:lnTo>
                  <a:pt x="429" y="188"/>
                </a:lnTo>
                <a:lnTo>
                  <a:pt x="465" y="168"/>
                </a:lnTo>
                <a:lnTo>
                  <a:pt x="506" y="168"/>
                </a:lnTo>
                <a:lnTo>
                  <a:pt x="542" y="179"/>
                </a:lnTo>
                <a:lnTo>
                  <a:pt x="542" y="240"/>
                </a:lnTo>
                <a:lnTo>
                  <a:pt x="542" y="254"/>
                </a:lnTo>
                <a:close/>
              </a:path>
            </a:pathLst>
          </a:custGeom>
          <a:solidFill>
            <a:srgbClr val="2999D3"/>
          </a:solidFill>
          <a:ln w="31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3" name="Freeform 98">
            <a:extLst>
              <a:ext uri="{FF2B5EF4-FFF2-40B4-BE49-F238E27FC236}">
                <a16:creationId xmlns:a16="http://schemas.microsoft.com/office/drawing/2014/main" id="{48205392-53E3-D84C-8976-2AEC7CA8F331}"/>
              </a:ext>
            </a:extLst>
          </p:cNvPr>
          <p:cNvSpPr>
            <a:spLocks/>
          </p:cNvSpPr>
          <p:nvPr/>
        </p:nvSpPr>
        <p:spPr bwMode="auto">
          <a:xfrm>
            <a:off x="4855598" y="2973020"/>
            <a:ext cx="649287" cy="657225"/>
          </a:xfrm>
          <a:custGeom>
            <a:avLst/>
            <a:gdLst>
              <a:gd name="T0" fmla="*/ 2147483647 w 749"/>
              <a:gd name="T1" fmla="*/ 0 h 755"/>
              <a:gd name="T2" fmla="*/ 2147483647 w 749"/>
              <a:gd name="T3" fmla="*/ 0 h 755"/>
              <a:gd name="T4" fmla="*/ 2147483647 w 749"/>
              <a:gd name="T5" fmla="*/ 2147483647 h 755"/>
              <a:gd name="T6" fmla="*/ 2147483647 w 749"/>
              <a:gd name="T7" fmla="*/ 2147483647 h 755"/>
              <a:gd name="T8" fmla="*/ 2147483647 w 749"/>
              <a:gd name="T9" fmla="*/ 2147483647 h 755"/>
              <a:gd name="T10" fmla="*/ 2147483647 w 749"/>
              <a:gd name="T11" fmla="*/ 2147483647 h 755"/>
              <a:gd name="T12" fmla="*/ 2147483647 w 749"/>
              <a:gd name="T13" fmla="*/ 2147483647 h 755"/>
              <a:gd name="T14" fmla="*/ 2147483647 w 749"/>
              <a:gd name="T15" fmla="*/ 2147483647 h 755"/>
              <a:gd name="T16" fmla="*/ 2147483647 w 749"/>
              <a:gd name="T17" fmla="*/ 2147483647 h 755"/>
              <a:gd name="T18" fmla="*/ 2147483647 w 749"/>
              <a:gd name="T19" fmla="*/ 2147483647 h 755"/>
              <a:gd name="T20" fmla="*/ 2147483647 w 749"/>
              <a:gd name="T21" fmla="*/ 2147483647 h 755"/>
              <a:gd name="T22" fmla="*/ 2147483647 w 749"/>
              <a:gd name="T23" fmla="*/ 2147483647 h 755"/>
              <a:gd name="T24" fmla="*/ 2147483647 w 749"/>
              <a:gd name="T25" fmla="*/ 2147483647 h 755"/>
              <a:gd name="T26" fmla="*/ 2147483647 w 749"/>
              <a:gd name="T27" fmla="*/ 2147483647 h 755"/>
              <a:gd name="T28" fmla="*/ 2147483647 w 749"/>
              <a:gd name="T29" fmla="*/ 2147483647 h 755"/>
              <a:gd name="T30" fmla="*/ 2147483647 w 749"/>
              <a:gd name="T31" fmla="*/ 2147483647 h 755"/>
              <a:gd name="T32" fmla="*/ 2147483647 w 749"/>
              <a:gd name="T33" fmla="*/ 2147483647 h 755"/>
              <a:gd name="T34" fmla="*/ 2147483647 w 749"/>
              <a:gd name="T35" fmla="*/ 2147483647 h 755"/>
              <a:gd name="T36" fmla="*/ 2147483647 w 749"/>
              <a:gd name="T37" fmla="*/ 2147483647 h 755"/>
              <a:gd name="T38" fmla="*/ 2147483647 w 749"/>
              <a:gd name="T39" fmla="*/ 2147483647 h 755"/>
              <a:gd name="T40" fmla="*/ 2147483647 w 749"/>
              <a:gd name="T41" fmla="*/ 2147483647 h 755"/>
              <a:gd name="T42" fmla="*/ 2147483647 w 749"/>
              <a:gd name="T43" fmla="*/ 2147483647 h 755"/>
              <a:gd name="T44" fmla="*/ 2147483647 w 749"/>
              <a:gd name="T45" fmla="*/ 2147483647 h 755"/>
              <a:gd name="T46" fmla="*/ 0 w 749"/>
              <a:gd name="T47" fmla="*/ 2147483647 h 755"/>
              <a:gd name="T48" fmla="*/ 0 w 749"/>
              <a:gd name="T49" fmla="*/ 2147483647 h 755"/>
              <a:gd name="T50" fmla="*/ 0 w 749"/>
              <a:gd name="T51" fmla="*/ 2147483647 h 755"/>
              <a:gd name="T52" fmla="*/ 2147483647 w 749"/>
              <a:gd name="T53" fmla="*/ 2147483647 h 755"/>
              <a:gd name="T54" fmla="*/ 2147483647 w 749"/>
              <a:gd name="T55" fmla="*/ 2147483647 h 755"/>
              <a:gd name="T56" fmla="*/ 2147483647 w 749"/>
              <a:gd name="T57" fmla="*/ 2147483647 h 755"/>
              <a:gd name="T58" fmla="*/ 2147483647 w 749"/>
              <a:gd name="T59" fmla="*/ 2147483647 h 755"/>
              <a:gd name="T60" fmla="*/ 2147483647 w 749"/>
              <a:gd name="T61" fmla="*/ 2147483647 h 755"/>
              <a:gd name="T62" fmla="*/ 2147483647 w 749"/>
              <a:gd name="T63" fmla="*/ 2147483647 h 755"/>
              <a:gd name="T64" fmla="*/ 2147483647 w 749"/>
              <a:gd name="T65" fmla="*/ 2147483647 h 755"/>
              <a:gd name="T66" fmla="*/ 2147483647 w 749"/>
              <a:gd name="T67" fmla="*/ 2147483647 h 755"/>
              <a:gd name="T68" fmla="*/ 2147483647 w 749"/>
              <a:gd name="T69" fmla="*/ 0 h 755"/>
              <a:gd name="T70" fmla="*/ 2147483647 w 749"/>
              <a:gd name="T71" fmla="*/ 0 h 755"/>
              <a:gd name="T72" fmla="*/ 2147483647 w 749"/>
              <a:gd name="T73" fmla="*/ 0 h 755"/>
              <a:gd name="T74" fmla="*/ 2147483647 w 749"/>
              <a:gd name="T75" fmla="*/ 0 h 7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9"/>
              <a:gd name="T115" fmla="*/ 0 h 755"/>
              <a:gd name="T116" fmla="*/ 749 w 749"/>
              <a:gd name="T117" fmla="*/ 755 h 7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9" h="755">
                <a:moveTo>
                  <a:pt x="609" y="0"/>
                </a:moveTo>
                <a:lnTo>
                  <a:pt x="628" y="0"/>
                </a:lnTo>
                <a:lnTo>
                  <a:pt x="628" y="17"/>
                </a:lnTo>
                <a:lnTo>
                  <a:pt x="628" y="93"/>
                </a:lnTo>
                <a:lnTo>
                  <a:pt x="592" y="129"/>
                </a:lnTo>
                <a:lnTo>
                  <a:pt x="609" y="173"/>
                </a:lnTo>
                <a:lnTo>
                  <a:pt x="653" y="198"/>
                </a:lnTo>
                <a:lnTo>
                  <a:pt x="653" y="267"/>
                </a:lnTo>
                <a:lnTo>
                  <a:pt x="653" y="286"/>
                </a:lnTo>
                <a:lnTo>
                  <a:pt x="672" y="311"/>
                </a:lnTo>
                <a:lnTo>
                  <a:pt x="672" y="373"/>
                </a:lnTo>
                <a:lnTo>
                  <a:pt x="672" y="423"/>
                </a:lnTo>
                <a:lnTo>
                  <a:pt x="653" y="442"/>
                </a:lnTo>
                <a:lnTo>
                  <a:pt x="697" y="505"/>
                </a:lnTo>
                <a:lnTo>
                  <a:pt x="722" y="505"/>
                </a:lnTo>
                <a:lnTo>
                  <a:pt x="749" y="555"/>
                </a:lnTo>
                <a:lnTo>
                  <a:pt x="516" y="728"/>
                </a:lnTo>
                <a:lnTo>
                  <a:pt x="472" y="755"/>
                </a:lnTo>
                <a:lnTo>
                  <a:pt x="428" y="755"/>
                </a:lnTo>
                <a:lnTo>
                  <a:pt x="428" y="711"/>
                </a:lnTo>
                <a:lnTo>
                  <a:pt x="386" y="692"/>
                </a:lnTo>
                <a:lnTo>
                  <a:pt x="343" y="660"/>
                </a:lnTo>
                <a:lnTo>
                  <a:pt x="137" y="486"/>
                </a:lnTo>
                <a:lnTo>
                  <a:pt x="0" y="398"/>
                </a:lnTo>
                <a:lnTo>
                  <a:pt x="0" y="373"/>
                </a:lnTo>
                <a:lnTo>
                  <a:pt x="0" y="330"/>
                </a:lnTo>
                <a:lnTo>
                  <a:pt x="30" y="311"/>
                </a:lnTo>
                <a:lnTo>
                  <a:pt x="137" y="286"/>
                </a:lnTo>
                <a:lnTo>
                  <a:pt x="186" y="248"/>
                </a:lnTo>
                <a:lnTo>
                  <a:pt x="186" y="217"/>
                </a:lnTo>
                <a:lnTo>
                  <a:pt x="274" y="198"/>
                </a:lnTo>
                <a:lnTo>
                  <a:pt x="274" y="93"/>
                </a:lnTo>
                <a:lnTo>
                  <a:pt x="249" y="61"/>
                </a:lnTo>
                <a:lnTo>
                  <a:pt x="360" y="17"/>
                </a:lnTo>
                <a:lnTo>
                  <a:pt x="472" y="0"/>
                </a:lnTo>
                <a:lnTo>
                  <a:pt x="516" y="0"/>
                </a:lnTo>
                <a:lnTo>
                  <a:pt x="541" y="0"/>
                </a:lnTo>
                <a:lnTo>
                  <a:pt x="609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4" name="Freeform 329">
            <a:extLst>
              <a:ext uri="{FF2B5EF4-FFF2-40B4-BE49-F238E27FC236}">
                <a16:creationId xmlns:a16="http://schemas.microsoft.com/office/drawing/2014/main" id="{0958700E-F9D0-0843-BFAB-C76C07FB8E8E}"/>
              </a:ext>
            </a:extLst>
          </p:cNvPr>
          <p:cNvSpPr>
            <a:spLocks/>
          </p:cNvSpPr>
          <p:nvPr/>
        </p:nvSpPr>
        <p:spPr bwMode="auto">
          <a:xfrm>
            <a:off x="2407673" y="3500438"/>
            <a:ext cx="330200" cy="112712"/>
          </a:xfrm>
          <a:custGeom>
            <a:avLst/>
            <a:gdLst>
              <a:gd name="T0" fmla="*/ 0 w 381"/>
              <a:gd name="T1" fmla="*/ 2147483647 h 130"/>
              <a:gd name="T2" fmla="*/ 2147483647 w 381"/>
              <a:gd name="T3" fmla="*/ 2147483647 h 130"/>
              <a:gd name="T4" fmla="*/ 2147483647 w 381"/>
              <a:gd name="T5" fmla="*/ 0 h 130"/>
              <a:gd name="T6" fmla="*/ 2147483647 w 381"/>
              <a:gd name="T7" fmla="*/ 2147483647 h 130"/>
              <a:gd name="T8" fmla="*/ 2147483647 w 381"/>
              <a:gd name="T9" fmla="*/ 2147483647 h 130"/>
              <a:gd name="T10" fmla="*/ 2147483647 w 381"/>
              <a:gd name="T11" fmla="*/ 2147483647 h 130"/>
              <a:gd name="T12" fmla="*/ 2147483647 w 381"/>
              <a:gd name="T13" fmla="*/ 2147483647 h 130"/>
              <a:gd name="T14" fmla="*/ 2147483647 w 381"/>
              <a:gd name="T15" fmla="*/ 2147483647 h 130"/>
              <a:gd name="T16" fmla="*/ 2147483647 w 381"/>
              <a:gd name="T17" fmla="*/ 2147483647 h 130"/>
              <a:gd name="T18" fmla="*/ 2147483647 w 381"/>
              <a:gd name="T19" fmla="*/ 2147483647 h 130"/>
              <a:gd name="T20" fmla="*/ 2147483647 w 381"/>
              <a:gd name="T21" fmla="*/ 2147483647 h 130"/>
              <a:gd name="T22" fmla="*/ 2147483647 w 381"/>
              <a:gd name="T23" fmla="*/ 2147483647 h 130"/>
              <a:gd name="T24" fmla="*/ 2147483647 w 381"/>
              <a:gd name="T25" fmla="*/ 2147483647 h 130"/>
              <a:gd name="T26" fmla="*/ 2147483647 w 381"/>
              <a:gd name="T27" fmla="*/ 2147483647 h 130"/>
              <a:gd name="T28" fmla="*/ 2147483647 w 381"/>
              <a:gd name="T29" fmla="*/ 2147483647 h 130"/>
              <a:gd name="T30" fmla="*/ 2147483647 w 381"/>
              <a:gd name="T31" fmla="*/ 2147483647 h 130"/>
              <a:gd name="T32" fmla="*/ 2147483647 w 381"/>
              <a:gd name="T33" fmla="*/ 2147483647 h 130"/>
              <a:gd name="T34" fmla="*/ 0 w 381"/>
              <a:gd name="T35" fmla="*/ 2147483647 h 1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1"/>
              <a:gd name="T55" fmla="*/ 0 h 130"/>
              <a:gd name="T56" fmla="*/ 381 w 381"/>
              <a:gd name="T57" fmla="*/ 130 h 1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1" h="130">
                <a:moveTo>
                  <a:pt x="0" y="61"/>
                </a:moveTo>
                <a:lnTo>
                  <a:pt x="49" y="18"/>
                </a:lnTo>
                <a:lnTo>
                  <a:pt x="129" y="0"/>
                </a:lnTo>
                <a:lnTo>
                  <a:pt x="249" y="37"/>
                </a:lnTo>
                <a:lnTo>
                  <a:pt x="293" y="80"/>
                </a:lnTo>
                <a:lnTo>
                  <a:pt x="337" y="80"/>
                </a:lnTo>
                <a:lnTo>
                  <a:pt x="337" y="111"/>
                </a:lnTo>
                <a:lnTo>
                  <a:pt x="362" y="111"/>
                </a:lnTo>
                <a:lnTo>
                  <a:pt x="381" y="130"/>
                </a:lnTo>
                <a:lnTo>
                  <a:pt x="249" y="130"/>
                </a:lnTo>
                <a:lnTo>
                  <a:pt x="267" y="111"/>
                </a:lnTo>
                <a:lnTo>
                  <a:pt x="249" y="111"/>
                </a:lnTo>
                <a:lnTo>
                  <a:pt x="225" y="61"/>
                </a:lnTo>
                <a:lnTo>
                  <a:pt x="112" y="37"/>
                </a:lnTo>
                <a:lnTo>
                  <a:pt x="129" y="18"/>
                </a:lnTo>
                <a:lnTo>
                  <a:pt x="93" y="18"/>
                </a:lnTo>
                <a:lnTo>
                  <a:pt x="17" y="61"/>
                </a:lnTo>
                <a:lnTo>
                  <a:pt x="0" y="6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5" name="Rectangle 88">
            <a:extLst>
              <a:ext uri="{FF2B5EF4-FFF2-40B4-BE49-F238E27FC236}">
                <a16:creationId xmlns:a16="http://schemas.microsoft.com/office/drawing/2014/main" id="{5A48CEE1-37B5-5648-851F-1A1CC8E3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74" y="619125"/>
            <a:ext cx="350838" cy="1793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6" name="Rectangle 90">
            <a:extLst>
              <a:ext uri="{FF2B5EF4-FFF2-40B4-BE49-F238E27FC236}">
                <a16:creationId xmlns:a16="http://schemas.microsoft.com/office/drawing/2014/main" id="{078C148D-C5FD-8743-90AD-67A3DF6F7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74" y="946541"/>
            <a:ext cx="350838" cy="179388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7" name="Rectangle 91">
            <a:extLst>
              <a:ext uri="{FF2B5EF4-FFF2-40B4-BE49-F238E27FC236}">
                <a16:creationId xmlns:a16="http://schemas.microsoft.com/office/drawing/2014/main" id="{13832FFB-00CB-8A44-B19D-C7C6714D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99" y="251540"/>
            <a:ext cx="350838" cy="179388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8" name="Rectangle 92">
            <a:extLst>
              <a:ext uri="{FF2B5EF4-FFF2-40B4-BE49-F238E27FC236}">
                <a16:creationId xmlns:a16="http://schemas.microsoft.com/office/drawing/2014/main" id="{A6E03832-EF38-8040-AB85-0942CBE4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574" y="274638"/>
            <a:ext cx="21167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sz="1600" dirty="0" err="1">
                <a:latin typeface="Rubik" panose="00000500000000000000" pitchFamily="2" charset="-79"/>
                <a:cs typeface="Rubik" panose="00000500000000000000" pitchFamily="2" charset="-79"/>
              </a:rPr>
              <a:t>Grupporienterade</a:t>
            </a:r>
            <a:endParaRPr lang="en-GB" sz="1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449" name="Rectangle 94">
            <a:extLst>
              <a:ext uri="{FF2B5EF4-FFF2-40B4-BE49-F238E27FC236}">
                <a16:creationId xmlns:a16="http://schemas.microsoft.com/office/drawing/2014/main" id="{5D287959-3DF1-1541-A15C-EB867DA1F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574" y="582613"/>
            <a:ext cx="9393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600" dirty="0" err="1">
                <a:latin typeface="Rubik" panose="00000500000000000000" pitchFamily="2" charset="-79"/>
                <a:cs typeface="Rubik" panose="00000500000000000000" pitchFamily="2" charset="-79"/>
              </a:rPr>
              <a:t>Både-och</a:t>
            </a:r>
            <a:endParaRPr lang="en-GB" sz="1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450" name="Rectangle 96">
            <a:extLst>
              <a:ext uri="{FF2B5EF4-FFF2-40B4-BE49-F238E27FC236}">
                <a16:creationId xmlns:a16="http://schemas.microsoft.com/office/drawing/2014/main" id="{8F24817F-D807-D64B-8E78-36D70A1E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574" y="932254"/>
            <a:ext cx="17408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600" dirty="0" err="1">
                <a:latin typeface="Rubik" panose="00000500000000000000" pitchFamily="2" charset="-79"/>
                <a:cs typeface="Rubik" panose="00000500000000000000" pitchFamily="2" charset="-79"/>
              </a:rPr>
              <a:t>Individorienterade</a:t>
            </a:r>
            <a:endParaRPr lang="en-GB" sz="1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451" name="Freeform 309">
            <a:extLst>
              <a:ext uri="{FF2B5EF4-FFF2-40B4-BE49-F238E27FC236}">
                <a16:creationId xmlns:a16="http://schemas.microsoft.com/office/drawing/2014/main" id="{269D8E64-94DE-FA40-B0CA-3EEC57F731DE}"/>
              </a:ext>
            </a:extLst>
          </p:cNvPr>
          <p:cNvSpPr>
            <a:spLocks/>
          </p:cNvSpPr>
          <p:nvPr/>
        </p:nvSpPr>
        <p:spPr bwMode="auto">
          <a:xfrm>
            <a:off x="5611820" y="2434888"/>
            <a:ext cx="195262" cy="92075"/>
          </a:xfrm>
          <a:custGeom>
            <a:avLst/>
            <a:gdLst>
              <a:gd name="T0" fmla="*/ 2147483647 w 225"/>
              <a:gd name="T1" fmla="*/ 2147483647 h 105"/>
              <a:gd name="T2" fmla="*/ 0 w 225"/>
              <a:gd name="T3" fmla="*/ 2147483647 h 105"/>
              <a:gd name="T4" fmla="*/ 2147483647 w 225"/>
              <a:gd name="T5" fmla="*/ 2147483647 h 105"/>
              <a:gd name="T6" fmla="*/ 2147483647 w 225"/>
              <a:gd name="T7" fmla="*/ 2147483647 h 105"/>
              <a:gd name="T8" fmla="*/ 2147483647 w 225"/>
              <a:gd name="T9" fmla="*/ 0 h 105"/>
              <a:gd name="T10" fmla="*/ 2147483647 w 225"/>
              <a:gd name="T11" fmla="*/ 0 h 105"/>
              <a:gd name="T12" fmla="*/ 2147483647 w 225"/>
              <a:gd name="T13" fmla="*/ 2147483647 h 105"/>
              <a:gd name="T14" fmla="*/ 2147483647 w 225"/>
              <a:gd name="T15" fmla="*/ 2147483647 h 105"/>
              <a:gd name="T16" fmla="*/ 2147483647 w 225"/>
              <a:gd name="T17" fmla="*/ 2147483647 h 105"/>
              <a:gd name="T18" fmla="*/ 2147483647 w 225"/>
              <a:gd name="T19" fmla="*/ 2147483647 h 105"/>
              <a:gd name="T20" fmla="*/ 2147483647 w 225"/>
              <a:gd name="T21" fmla="*/ 2147483647 h 105"/>
              <a:gd name="T22" fmla="*/ 2147483647 w 225"/>
              <a:gd name="T23" fmla="*/ 2147483647 h 105"/>
              <a:gd name="T24" fmla="*/ 2147483647 w 225"/>
              <a:gd name="T25" fmla="*/ 2147483647 h 1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5"/>
              <a:gd name="T40" fmla="*/ 0 h 105"/>
              <a:gd name="T41" fmla="*/ 225 w 225"/>
              <a:gd name="T42" fmla="*/ 105 h 10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5" h="105">
                <a:moveTo>
                  <a:pt x="25" y="86"/>
                </a:moveTo>
                <a:lnTo>
                  <a:pt x="0" y="61"/>
                </a:lnTo>
                <a:lnTo>
                  <a:pt x="42" y="18"/>
                </a:lnTo>
                <a:lnTo>
                  <a:pt x="86" y="42"/>
                </a:lnTo>
                <a:lnTo>
                  <a:pt x="154" y="0"/>
                </a:lnTo>
                <a:lnTo>
                  <a:pt x="198" y="0"/>
                </a:lnTo>
                <a:lnTo>
                  <a:pt x="198" y="18"/>
                </a:lnTo>
                <a:lnTo>
                  <a:pt x="225" y="18"/>
                </a:lnTo>
                <a:lnTo>
                  <a:pt x="198" y="42"/>
                </a:lnTo>
                <a:lnTo>
                  <a:pt x="181" y="86"/>
                </a:lnTo>
                <a:lnTo>
                  <a:pt x="154" y="105"/>
                </a:lnTo>
                <a:lnTo>
                  <a:pt x="61" y="105"/>
                </a:lnTo>
                <a:lnTo>
                  <a:pt x="25" y="86"/>
                </a:lnTo>
                <a:close/>
              </a:path>
            </a:pathLst>
          </a:custGeom>
          <a:solidFill>
            <a:srgbClr val="92D05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2" name="Freeform 379">
            <a:extLst>
              <a:ext uri="{FF2B5EF4-FFF2-40B4-BE49-F238E27FC236}">
                <a16:creationId xmlns:a16="http://schemas.microsoft.com/office/drawing/2014/main" id="{8C05CD74-4616-E241-9937-502DF8948CAA}"/>
              </a:ext>
            </a:extLst>
          </p:cNvPr>
          <p:cNvSpPr>
            <a:spLocks/>
          </p:cNvSpPr>
          <p:nvPr/>
        </p:nvSpPr>
        <p:spPr bwMode="auto">
          <a:xfrm rot="2579995">
            <a:off x="9962585" y="5768975"/>
            <a:ext cx="127000" cy="544513"/>
          </a:xfrm>
          <a:custGeom>
            <a:avLst/>
            <a:gdLst>
              <a:gd name="T0" fmla="*/ 2147483647 w 269"/>
              <a:gd name="T1" fmla="*/ 0 h 555"/>
              <a:gd name="T2" fmla="*/ 2147483647 w 269"/>
              <a:gd name="T3" fmla="*/ 2147483647 h 555"/>
              <a:gd name="T4" fmla="*/ 2147483647 w 269"/>
              <a:gd name="T5" fmla="*/ 2147483647 h 555"/>
              <a:gd name="T6" fmla="*/ 0 w 269"/>
              <a:gd name="T7" fmla="*/ 2147483647 h 555"/>
              <a:gd name="T8" fmla="*/ 0 w 269"/>
              <a:gd name="T9" fmla="*/ 2147483647 h 555"/>
              <a:gd name="T10" fmla="*/ 2147483647 w 269"/>
              <a:gd name="T11" fmla="*/ 2147483647 h 555"/>
              <a:gd name="T12" fmla="*/ 2147483647 w 269"/>
              <a:gd name="T13" fmla="*/ 2147483647 h 555"/>
              <a:gd name="T14" fmla="*/ 2147483647 w 269"/>
              <a:gd name="T15" fmla="*/ 2147483647 h 555"/>
              <a:gd name="T16" fmla="*/ 2147483647 w 269"/>
              <a:gd name="T17" fmla="*/ 2147483647 h 555"/>
              <a:gd name="T18" fmla="*/ 2147483647 w 269"/>
              <a:gd name="T19" fmla="*/ 2147483647 h 555"/>
              <a:gd name="T20" fmla="*/ 2147483647 w 269"/>
              <a:gd name="T21" fmla="*/ 2147483647 h 555"/>
              <a:gd name="T22" fmla="*/ 2147483647 w 269"/>
              <a:gd name="T23" fmla="*/ 0 h 555"/>
              <a:gd name="T24" fmla="*/ 2147483647 w 269"/>
              <a:gd name="T25" fmla="*/ 2147483647 h 555"/>
              <a:gd name="T26" fmla="*/ 2147483647 w 269"/>
              <a:gd name="T27" fmla="*/ 2147483647 h 555"/>
              <a:gd name="T28" fmla="*/ 2147483647 w 269"/>
              <a:gd name="T29" fmla="*/ 2147483647 h 555"/>
              <a:gd name="T30" fmla="*/ 2147483647 w 269"/>
              <a:gd name="T31" fmla="*/ 2147483647 h 555"/>
              <a:gd name="T32" fmla="*/ 2147483647 w 269"/>
              <a:gd name="T33" fmla="*/ 2147483647 h 555"/>
              <a:gd name="T34" fmla="*/ 2147483647 w 269"/>
              <a:gd name="T35" fmla="*/ 2147483647 h 555"/>
              <a:gd name="T36" fmla="*/ 2147483647 w 269"/>
              <a:gd name="T37" fmla="*/ 2147483647 h 555"/>
              <a:gd name="T38" fmla="*/ 2147483647 w 269"/>
              <a:gd name="T39" fmla="*/ 2147483647 h 555"/>
              <a:gd name="T40" fmla="*/ 2147483647 w 269"/>
              <a:gd name="T41" fmla="*/ 2147483647 h 555"/>
              <a:gd name="T42" fmla="*/ 0 w 269"/>
              <a:gd name="T43" fmla="*/ 2147483647 h 555"/>
              <a:gd name="T44" fmla="*/ 0 w 269"/>
              <a:gd name="T45" fmla="*/ 2147483647 h 555"/>
              <a:gd name="T46" fmla="*/ 17694720 60000 65536"/>
              <a:gd name="T47" fmla="*/ 0 60000 65536"/>
              <a:gd name="T48" fmla="*/ 5898240 60000 65536"/>
              <a:gd name="T49" fmla="*/ 1179648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9"/>
              <a:gd name="T70" fmla="*/ 0 h 555"/>
              <a:gd name="T71" fmla="*/ 269 w 269"/>
              <a:gd name="T72" fmla="*/ 555 h 5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9" h="555">
                <a:moveTo>
                  <a:pt x="0" y="398"/>
                </a:moveTo>
                <a:lnTo>
                  <a:pt x="42" y="330"/>
                </a:lnTo>
                <a:lnTo>
                  <a:pt x="17" y="223"/>
                </a:lnTo>
                <a:lnTo>
                  <a:pt x="42" y="154"/>
                </a:lnTo>
                <a:lnTo>
                  <a:pt x="174" y="111"/>
                </a:lnTo>
                <a:lnTo>
                  <a:pt x="174" y="67"/>
                </a:lnTo>
                <a:lnTo>
                  <a:pt x="198" y="42"/>
                </a:lnTo>
                <a:lnTo>
                  <a:pt x="225" y="0"/>
                </a:lnTo>
                <a:lnTo>
                  <a:pt x="250" y="17"/>
                </a:lnTo>
                <a:lnTo>
                  <a:pt x="269" y="135"/>
                </a:lnTo>
                <a:lnTo>
                  <a:pt x="250" y="154"/>
                </a:lnTo>
                <a:lnTo>
                  <a:pt x="250" y="135"/>
                </a:lnTo>
                <a:lnTo>
                  <a:pt x="225" y="267"/>
                </a:lnTo>
                <a:lnTo>
                  <a:pt x="137" y="536"/>
                </a:lnTo>
                <a:lnTo>
                  <a:pt x="113" y="536"/>
                </a:lnTo>
                <a:lnTo>
                  <a:pt x="42" y="555"/>
                </a:lnTo>
                <a:lnTo>
                  <a:pt x="17" y="555"/>
                </a:lnTo>
                <a:lnTo>
                  <a:pt x="0" y="511"/>
                </a:lnTo>
                <a:lnTo>
                  <a:pt x="0" y="398"/>
                </a:lnTo>
                <a:close/>
              </a:path>
            </a:pathLst>
          </a:custGeom>
          <a:solidFill>
            <a:srgbClr val="2999D3"/>
          </a:solidFill>
          <a:ln w="159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3" name="Freeform 327">
            <a:extLst>
              <a:ext uri="{FF2B5EF4-FFF2-40B4-BE49-F238E27FC236}">
                <a16:creationId xmlns:a16="http://schemas.microsoft.com/office/drawing/2014/main" id="{8599A26A-A7F7-C642-B62F-1AE8FFB2E329}"/>
              </a:ext>
            </a:extLst>
          </p:cNvPr>
          <p:cNvSpPr>
            <a:spLocks/>
          </p:cNvSpPr>
          <p:nvPr/>
        </p:nvSpPr>
        <p:spPr bwMode="auto">
          <a:xfrm>
            <a:off x="9495860" y="6086475"/>
            <a:ext cx="76200" cy="85725"/>
          </a:xfrm>
          <a:custGeom>
            <a:avLst/>
            <a:gdLst>
              <a:gd name="T0" fmla="*/ 2147483647 w 93"/>
              <a:gd name="T1" fmla="*/ 0 h 48"/>
              <a:gd name="T2" fmla="*/ 2147483647 w 93"/>
              <a:gd name="T3" fmla="*/ 2147483647 h 48"/>
              <a:gd name="T4" fmla="*/ 2147483647 w 93"/>
              <a:gd name="T5" fmla="*/ 2147483647 h 48"/>
              <a:gd name="T6" fmla="*/ 0 w 93"/>
              <a:gd name="T7" fmla="*/ 2147483647 h 48"/>
              <a:gd name="T8" fmla="*/ 0 w 93"/>
              <a:gd name="T9" fmla="*/ 0 h 48"/>
              <a:gd name="T10" fmla="*/ 2147483647 w 93"/>
              <a:gd name="T11" fmla="*/ 2147483647 h 48"/>
              <a:gd name="T12" fmla="*/ 2147483647 w 93"/>
              <a:gd name="T13" fmla="*/ 0 h 48"/>
              <a:gd name="T14" fmla="*/ 0 w 93"/>
              <a:gd name="T15" fmla="*/ 0 h 48"/>
              <a:gd name="T16" fmla="*/ 2147483647 w 93"/>
              <a:gd name="T17" fmla="*/ 0 h 48"/>
              <a:gd name="T18" fmla="*/ 2147483647 w 93"/>
              <a:gd name="T19" fmla="*/ 0 h 48"/>
              <a:gd name="T20" fmla="*/ 2147483647 w 93"/>
              <a:gd name="T21" fmla="*/ 0 h 48"/>
              <a:gd name="T22" fmla="*/ 2147483647 w 93"/>
              <a:gd name="T23" fmla="*/ 2147483647 h 48"/>
              <a:gd name="T24" fmla="*/ 0 w 93"/>
              <a:gd name="T25" fmla="*/ 0 h 48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"/>
              <a:gd name="T40" fmla="*/ 0 h 48"/>
              <a:gd name="T41" fmla="*/ 93 w 93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" h="48">
                <a:moveTo>
                  <a:pt x="0" y="0"/>
                </a:moveTo>
                <a:lnTo>
                  <a:pt x="17" y="48"/>
                </a:lnTo>
                <a:lnTo>
                  <a:pt x="17" y="0"/>
                </a:lnTo>
                <a:lnTo>
                  <a:pt x="0" y="0"/>
                </a:lnTo>
                <a:lnTo>
                  <a:pt x="17" y="0"/>
                </a:lnTo>
                <a:lnTo>
                  <a:pt x="61" y="0"/>
                </a:lnTo>
                <a:lnTo>
                  <a:pt x="93" y="0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C4ED79"/>
          </a:solidFill>
          <a:ln w="165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4" name="Freeform 393">
            <a:extLst>
              <a:ext uri="{FF2B5EF4-FFF2-40B4-BE49-F238E27FC236}">
                <a16:creationId xmlns:a16="http://schemas.microsoft.com/office/drawing/2014/main" id="{490C58BE-EBF7-8147-BF01-46BB72D62F10}"/>
              </a:ext>
            </a:extLst>
          </p:cNvPr>
          <p:cNvSpPr>
            <a:spLocks/>
          </p:cNvSpPr>
          <p:nvPr/>
        </p:nvSpPr>
        <p:spPr bwMode="auto">
          <a:xfrm>
            <a:off x="731272" y="1557338"/>
            <a:ext cx="1244601" cy="647700"/>
          </a:xfrm>
          <a:custGeom>
            <a:avLst/>
            <a:gdLst>
              <a:gd name="T0" fmla="*/ 1437 w 1437"/>
              <a:gd name="T1" fmla="*/ 61 h 642"/>
              <a:gd name="T2" fmla="*/ 1186 w 1437"/>
              <a:gd name="T3" fmla="*/ 24 h 642"/>
              <a:gd name="T4" fmla="*/ 1125 w 1437"/>
              <a:gd name="T5" fmla="*/ 0 h 642"/>
              <a:gd name="T6" fmla="*/ 900 w 1437"/>
              <a:gd name="T7" fmla="*/ 42 h 642"/>
              <a:gd name="T8" fmla="*/ 700 w 1437"/>
              <a:gd name="T9" fmla="*/ 85 h 642"/>
              <a:gd name="T10" fmla="*/ 700 w 1437"/>
              <a:gd name="T11" fmla="*/ 124 h 642"/>
              <a:gd name="T12" fmla="*/ 700 w 1437"/>
              <a:gd name="T13" fmla="*/ 173 h 642"/>
              <a:gd name="T14" fmla="*/ 623 w 1437"/>
              <a:gd name="T15" fmla="*/ 173 h 642"/>
              <a:gd name="T16" fmla="*/ 467 w 1437"/>
              <a:gd name="T17" fmla="*/ 198 h 642"/>
              <a:gd name="T18" fmla="*/ 467 w 1437"/>
              <a:gd name="T19" fmla="*/ 242 h 642"/>
              <a:gd name="T20" fmla="*/ 623 w 1437"/>
              <a:gd name="T21" fmla="*/ 217 h 642"/>
              <a:gd name="T22" fmla="*/ 423 w 1437"/>
              <a:gd name="T23" fmla="*/ 311 h 642"/>
              <a:gd name="T24" fmla="*/ 294 w 1437"/>
              <a:gd name="T25" fmla="*/ 417 h 642"/>
              <a:gd name="T26" fmla="*/ 311 w 1437"/>
              <a:gd name="T27" fmla="*/ 467 h 642"/>
              <a:gd name="T28" fmla="*/ 423 w 1437"/>
              <a:gd name="T29" fmla="*/ 467 h 642"/>
              <a:gd name="T30" fmla="*/ 0 w 1437"/>
              <a:gd name="T31" fmla="*/ 642 h 642"/>
              <a:gd name="T32" fmla="*/ 387 w 1437"/>
              <a:gd name="T33" fmla="*/ 530 h 642"/>
              <a:gd name="T34" fmla="*/ 562 w 1437"/>
              <a:gd name="T35" fmla="*/ 467 h 642"/>
              <a:gd name="T36" fmla="*/ 623 w 1437"/>
              <a:gd name="T37" fmla="*/ 442 h 642"/>
              <a:gd name="T38" fmla="*/ 812 w 1437"/>
              <a:gd name="T39" fmla="*/ 373 h 642"/>
              <a:gd name="T40" fmla="*/ 900 w 1437"/>
              <a:gd name="T41" fmla="*/ 417 h 642"/>
              <a:gd name="T42" fmla="*/ 1029 w 1437"/>
              <a:gd name="T43" fmla="*/ 417 h 642"/>
              <a:gd name="T44" fmla="*/ 1056 w 1437"/>
              <a:gd name="T45" fmla="*/ 486 h 642"/>
              <a:gd name="T46" fmla="*/ 1056 w 1437"/>
              <a:gd name="T47" fmla="*/ 530 h 642"/>
              <a:gd name="T48" fmla="*/ 1098 w 1437"/>
              <a:gd name="T49" fmla="*/ 530 h 642"/>
              <a:gd name="T50" fmla="*/ 1056 w 1437"/>
              <a:gd name="T51" fmla="*/ 530 h 642"/>
              <a:gd name="T52" fmla="*/ 1056 w 1437"/>
              <a:gd name="T53" fmla="*/ 547 h 642"/>
              <a:gd name="T54" fmla="*/ 1056 w 1437"/>
              <a:gd name="T55" fmla="*/ 623 h 642"/>
              <a:gd name="T56" fmla="*/ 1098 w 1437"/>
              <a:gd name="T57" fmla="*/ 579 h 642"/>
              <a:gd name="T58" fmla="*/ 1081 w 1437"/>
              <a:gd name="T59" fmla="*/ 623 h 642"/>
              <a:gd name="T60" fmla="*/ 1125 w 1437"/>
              <a:gd name="T61" fmla="*/ 623 h 642"/>
              <a:gd name="T62" fmla="*/ 1125 w 1437"/>
              <a:gd name="T63" fmla="*/ 547 h 642"/>
              <a:gd name="T64" fmla="*/ 1142 w 1437"/>
              <a:gd name="T65" fmla="*/ 417 h 642"/>
              <a:gd name="T66" fmla="*/ 1029 w 1437"/>
              <a:gd name="T67" fmla="*/ 417 h 642"/>
              <a:gd name="T68" fmla="*/ 1012 w 1437"/>
              <a:gd name="T69" fmla="*/ 393 h 6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37"/>
              <a:gd name="T106" fmla="*/ 0 h 642"/>
              <a:gd name="T107" fmla="*/ 1437 w 1437"/>
              <a:gd name="T108" fmla="*/ 642 h 6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37" h="642">
                <a:moveTo>
                  <a:pt x="1012" y="393"/>
                </a:moveTo>
                <a:lnTo>
                  <a:pt x="1437" y="61"/>
                </a:lnTo>
                <a:lnTo>
                  <a:pt x="1393" y="42"/>
                </a:lnTo>
                <a:lnTo>
                  <a:pt x="1186" y="24"/>
                </a:lnTo>
                <a:lnTo>
                  <a:pt x="1125" y="24"/>
                </a:lnTo>
                <a:lnTo>
                  <a:pt x="1125" y="0"/>
                </a:lnTo>
                <a:lnTo>
                  <a:pt x="1098" y="0"/>
                </a:lnTo>
                <a:lnTo>
                  <a:pt x="900" y="42"/>
                </a:lnTo>
                <a:lnTo>
                  <a:pt x="780" y="85"/>
                </a:lnTo>
                <a:lnTo>
                  <a:pt x="700" y="85"/>
                </a:lnTo>
                <a:lnTo>
                  <a:pt x="675" y="105"/>
                </a:lnTo>
                <a:lnTo>
                  <a:pt x="700" y="124"/>
                </a:lnTo>
                <a:lnTo>
                  <a:pt x="675" y="154"/>
                </a:lnTo>
                <a:lnTo>
                  <a:pt x="700" y="173"/>
                </a:lnTo>
                <a:lnTo>
                  <a:pt x="604" y="173"/>
                </a:lnTo>
                <a:lnTo>
                  <a:pt x="623" y="173"/>
                </a:lnTo>
                <a:lnTo>
                  <a:pt x="604" y="173"/>
                </a:lnTo>
                <a:lnTo>
                  <a:pt x="467" y="198"/>
                </a:lnTo>
                <a:lnTo>
                  <a:pt x="492" y="217"/>
                </a:lnTo>
                <a:lnTo>
                  <a:pt x="467" y="242"/>
                </a:lnTo>
                <a:lnTo>
                  <a:pt x="562" y="242"/>
                </a:lnTo>
                <a:lnTo>
                  <a:pt x="623" y="217"/>
                </a:lnTo>
                <a:lnTo>
                  <a:pt x="562" y="286"/>
                </a:lnTo>
                <a:lnTo>
                  <a:pt x="423" y="311"/>
                </a:lnTo>
                <a:lnTo>
                  <a:pt x="311" y="354"/>
                </a:lnTo>
                <a:lnTo>
                  <a:pt x="294" y="417"/>
                </a:lnTo>
                <a:lnTo>
                  <a:pt x="355" y="417"/>
                </a:lnTo>
                <a:lnTo>
                  <a:pt x="311" y="467"/>
                </a:lnTo>
                <a:lnTo>
                  <a:pt x="387" y="467"/>
                </a:lnTo>
                <a:lnTo>
                  <a:pt x="423" y="467"/>
                </a:lnTo>
                <a:lnTo>
                  <a:pt x="387" y="505"/>
                </a:lnTo>
                <a:lnTo>
                  <a:pt x="0" y="642"/>
                </a:lnTo>
                <a:lnTo>
                  <a:pt x="275" y="579"/>
                </a:lnTo>
                <a:lnTo>
                  <a:pt x="387" y="530"/>
                </a:lnTo>
                <a:lnTo>
                  <a:pt x="543" y="467"/>
                </a:lnTo>
                <a:lnTo>
                  <a:pt x="562" y="467"/>
                </a:lnTo>
                <a:lnTo>
                  <a:pt x="562" y="442"/>
                </a:lnTo>
                <a:lnTo>
                  <a:pt x="623" y="442"/>
                </a:lnTo>
                <a:lnTo>
                  <a:pt x="736" y="417"/>
                </a:lnTo>
                <a:lnTo>
                  <a:pt x="812" y="373"/>
                </a:lnTo>
                <a:lnTo>
                  <a:pt x="856" y="373"/>
                </a:lnTo>
                <a:lnTo>
                  <a:pt x="900" y="417"/>
                </a:lnTo>
                <a:lnTo>
                  <a:pt x="986" y="417"/>
                </a:lnTo>
                <a:lnTo>
                  <a:pt x="1029" y="417"/>
                </a:lnTo>
                <a:lnTo>
                  <a:pt x="1012" y="442"/>
                </a:lnTo>
                <a:lnTo>
                  <a:pt x="1056" y="486"/>
                </a:lnTo>
                <a:lnTo>
                  <a:pt x="1081" y="486"/>
                </a:lnTo>
                <a:lnTo>
                  <a:pt x="1056" y="530"/>
                </a:lnTo>
                <a:lnTo>
                  <a:pt x="1098" y="505"/>
                </a:lnTo>
                <a:lnTo>
                  <a:pt x="1098" y="530"/>
                </a:lnTo>
                <a:lnTo>
                  <a:pt x="1081" y="530"/>
                </a:lnTo>
                <a:lnTo>
                  <a:pt x="1056" y="530"/>
                </a:lnTo>
                <a:lnTo>
                  <a:pt x="1029" y="547"/>
                </a:lnTo>
                <a:lnTo>
                  <a:pt x="1056" y="547"/>
                </a:lnTo>
                <a:lnTo>
                  <a:pt x="1029" y="599"/>
                </a:lnTo>
                <a:lnTo>
                  <a:pt x="1056" y="623"/>
                </a:lnTo>
                <a:lnTo>
                  <a:pt x="1081" y="547"/>
                </a:lnTo>
                <a:lnTo>
                  <a:pt x="1098" y="579"/>
                </a:lnTo>
                <a:lnTo>
                  <a:pt x="1081" y="579"/>
                </a:lnTo>
                <a:lnTo>
                  <a:pt x="1081" y="623"/>
                </a:lnTo>
                <a:lnTo>
                  <a:pt x="1098" y="623"/>
                </a:lnTo>
                <a:lnTo>
                  <a:pt x="1125" y="623"/>
                </a:lnTo>
                <a:lnTo>
                  <a:pt x="1142" y="579"/>
                </a:lnTo>
                <a:lnTo>
                  <a:pt x="1125" y="547"/>
                </a:lnTo>
                <a:lnTo>
                  <a:pt x="1142" y="467"/>
                </a:lnTo>
                <a:lnTo>
                  <a:pt x="1142" y="417"/>
                </a:lnTo>
                <a:lnTo>
                  <a:pt x="1056" y="442"/>
                </a:lnTo>
                <a:lnTo>
                  <a:pt x="1029" y="417"/>
                </a:lnTo>
                <a:lnTo>
                  <a:pt x="1056" y="393"/>
                </a:lnTo>
                <a:lnTo>
                  <a:pt x="1012" y="393"/>
                </a:lnTo>
                <a:close/>
              </a:path>
            </a:pathLst>
          </a:custGeom>
          <a:solidFill>
            <a:srgbClr val="2999D3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5" name="Freeform 212">
            <a:extLst>
              <a:ext uri="{FF2B5EF4-FFF2-40B4-BE49-F238E27FC236}">
                <a16:creationId xmlns:a16="http://schemas.microsoft.com/office/drawing/2014/main" id="{39258A92-361C-0D4C-A094-21387B312472}"/>
              </a:ext>
            </a:extLst>
          </p:cNvPr>
          <p:cNvSpPr>
            <a:spLocks/>
          </p:cNvSpPr>
          <p:nvPr/>
        </p:nvSpPr>
        <p:spPr bwMode="auto">
          <a:xfrm>
            <a:off x="5333955" y="2492897"/>
            <a:ext cx="352084" cy="366404"/>
          </a:xfrm>
          <a:custGeom>
            <a:avLst/>
            <a:gdLst>
              <a:gd name="T0" fmla="*/ 0 w 406"/>
              <a:gd name="T1" fmla="*/ 2147483647 h 382"/>
              <a:gd name="T2" fmla="*/ 2147483647 w 406"/>
              <a:gd name="T3" fmla="*/ 2147483647 h 382"/>
              <a:gd name="T4" fmla="*/ 2147483647 w 406"/>
              <a:gd name="T5" fmla="*/ 2147483647 h 382"/>
              <a:gd name="T6" fmla="*/ 2147483647 w 406"/>
              <a:gd name="T7" fmla="*/ 2147483647 h 382"/>
              <a:gd name="T8" fmla="*/ 2147483647 w 406"/>
              <a:gd name="T9" fmla="*/ 2147483647 h 382"/>
              <a:gd name="T10" fmla="*/ 2147483647 w 406"/>
              <a:gd name="T11" fmla="*/ 2147483647 h 382"/>
              <a:gd name="T12" fmla="*/ 2147483647 w 406"/>
              <a:gd name="T13" fmla="*/ 2147483647 h 382"/>
              <a:gd name="T14" fmla="*/ 2147483647 w 406"/>
              <a:gd name="T15" fmla="*/ 2147483647 h 382"/>
              <a:gd name="T16" fmla="*/ 2147483647 w 406"/>
              <a:gd name="T17" fmla="*/ 2147483647 h 382"/>
              <a:gd name="T18" fmla="*/ 2147483647 w 406"/>
              <a:gd name="T19" fmla="*/ 2147483647 h 382"/>
              <a:gd name="T20" fmla="*/ 2147483647 w 406"/>
              <a:gd name="T21" fmla="*/ 2147483647 h 382"/>
              <a:gd name="T22" fmla="*/ 2147483647 w 406"/>
              <a:gd name="T23" fmla="*/ 2147483647 h 382"/>
              <a:gd name="T24" fmla="*/ 2147483647 w 406"/>
              <a:gd name="T25" fmla="*/ 2147483647 h 382"/>
              <a:gd name="T26" fmla="*/ 2147483647 w 406"/>
              <a:gd name="T27" fmla="*/ 2147483647 h 382"/>
              <a:gd name="T28" fmla="*/ 2147483647 w 406"/>
              <a:gd name="T29" fmla="*/ 2147483647 h 382"/>
              <a:gd name="T30" fmla="*/ 2147483647 w 406"/>
              <a:gd name="T31" fmla="*/ 2147483647 h 382"/>
              <a:gd name="T32" fmla="*/ 2147483647 w 406"/>
              <a:gd name="T33" fmla="*/ 2147483647 h 382"/>
              <a:gd name="T34" fmla="*/ 2147483647 w 406"/>
              <a:gd name="T35" fmla="*/ 2147483647 h 382"/>
              <a:gd name="T36" fmla="*/ 2147483647 w 406"/>
              <a:gd name="T37" fmla="*/ 2147483647 h 382"/>
              <a:gd name="T38" fmla="*/ 2147483647 w 406"/>
              <a:gd name="T39" fmla="*/ 2147483647 h 382"/>
              <a:gd name="T40" fmla="*/ 2147483647 w 406"/>
              <a:gd name="T41" fmla="*/ 2147483647 h 382"/>
              <a:gd name="T42" fmla="*/ 2147483647 w 406"/>
              <a:gd name="T43" fmla="*/ 2147483647 h 382"/>
              <a:gd name="T44" fmla="*/ 2147483647 w 406"/>
              <a:gd name="T45" fmla="*/ 2147483647 h 382"/>
              <a:gd name="T46" fmla="*/ 2147483647 w 406"/>
              <a:gd name="T47" fmla="*/ 2147483647 h 382"/>
              <a:gd name="T48" fmla="*/ 2147483647 w 406"/>
              <a:gd name="T49" fmla="*/ 2147483647 h 382"/>
              <a:gd name="T50" fmla="*/ 2147483647 w 406"/>
              <a:gd name="T51" fmla="*/ 2147483647 h 382"/>
              <a:gd name="T52" fmla="*/ 2147483647 w 406"/>
              <a:gd name="T53" fmla="*/ 2147483647 h 382"/>
              <a:gd name="T54" fmla="*/ 2147483647 w 406"/>
              <a:gd name="T55" fmla="*/ 2147483647 h 382"/>
              <a:gd name="T56" fmla="*/ 2147483647 w 406"/>
              <a:gd name="T57" fmla="*/ 2147483647 h 382"/>
              <a:gd name="T58" fmla="*/ 2147483647 w 406"/>
              <a:gd name="T59" fmla="*/ 0 h 382"/>
              <a:gd name="T60" fmla="*/ 2147483647 w 406"/>
              <a:gd name="T61" fmla="*/ 0 h 382"/>
              <a:gd name="T62" fmla="*/ 2147483647 w 406"/>
              <a:gd name="T63" fmla="*/ 0 h 382"/>
              <a:gd name="T64" fmla="*/ 2147483647 w 406"/>
              <a:gd name="T65" fmla="*/ 2147483647 h 382"/>
              <a:gd name="T66" fmla="*/ 2147483647 w 406"/>
              <a:gd name="T67" fmla="*/ 2147483647 h 382"/>
              <a:gd name="T68" fmla="*/ 2147483647 w 406"/>
              <a:gd name="T69" fmla="*/ 2147483647 h 382"/>
              <a:gd name="T70" fmla="*/ 2147483647 w 406"/>
              <a:gd name="T71" fmla="*/ 2147483647 h 382"/>
              <a:gd name="T72" fmla="*/ 2147483647 w 406"/>
              <a:gd name="T73" fmla="*/ 2147483647 h 382"/>
              <a:gd name="T74" fmla="*/ 0 w 406"/>
              <a:gd name="T75" fmla="*/ 2147483647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82"/>
              <a:gd name="T116" fmla="*/ 406 w 406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82">
                <a:moveTo>
                  <a:pt x="0" y="94"/>
                </a:moveTo>
                <a:lnTo>
                  <a:pt x="49" y="138"/>
                </a:lnTo>
                <a:lnTo>
                  <a:pt x="68" y="113"/>
                </a:lnTo>
                <a:lnTo>
                  <a:pt x="110" y="138"/>
                </a:lnTo>
                <a:lnTo>
                  <a:pt x="162" y="199"/>
                </a:lnTo>
                <a:lnTo>
                  <a:pt x="187" y="199"/>
                </a:lnTo>
                <a:lnTo>
                  <a:pt x="206" y="225"/>
                </a:lnTo>
                <a:lnTo>
                  <a:pt x="249" y="250"/>
                </a:lnTo>
                <a:lnTo>
                  <a:pt x="318" y="294"/>
                </a:lnTo>
                <a:lnTo>
                  <a:pt x="343" y="330"/>
                </a:lnTo>
                <a:lnTo>
                  <a:pt x="318" y="382"/>
                </a:lnTo>
                <a:lnTo>
                  <a:pt x="343" y="382"/>
                </a:lnTo>
                <a:lnTo>
                  <a:pt x="343" y="330"/>
                </a:lnTo>
                <a:lnTo>
                  <a:pt x="362" y="330"/>
                </a:lnTo>
                <a:lnTo>
                  <a:pt x="362" y="311"/>
                </a:lnTo>
                <a:lnTo>
                  <a:pt x="343" y="311"/>
                </a:lnTo>
                <a:lnTo>
                  <a:pt x="362" y="267"/>
                </a:lnTo>
                <a:lnTo>
                  <a:pt x="406" y="294"/>
                </a:lnTo>
                <a:lnTo>
                  <a:pt x="318" y="225"/>
                </a:lnTo>
                <a:lnTo>
                  <a:pt x="343" y="225"/>
                </a:lnTo>
                <a:lnTo>
                  <a:pt x="293" y="225"/>
                </a:lnTo>
                <a:lnTo>
                  <a:pt x="267" y="199"/>
                </a:lnTo>
                <a:lnTo>
                  <a:pt x="249" y="155"/>
                </a:lnTo>
                <a:lnTo>
                  <a:pt x="206" y="113"/>
                </a:lnTo>
                <a:lnTo>
                  <a:pt x="206" y="61"/>
                </a:lnTo>
                <a:lnTo>
                  <a:pt x="223" y="42"/>
                </a:lnTo>
                <a:lnTo>
                  <a:pt x="249" y="61"/>
                </a:lnTo>
                <a:lnTo>
                  <a:pt x="249" y="42"/>
                </a:lnTo>
                <a:lnTo>
                  <a:pt x="249" y="25"/>
                </a:lnTo>
                <a:lnTo>
                  <a:pt x="206" y="0"/>
                </a:lnTo>
                <a:lnTo>
                  <a:pt x="187" y="0"/>
                </a:lnTo>
                <a:lnTo>
                  <a:pt x="137" y="0"/>
                </a:lnTo>
                <a:lnTo>
                  <a:pt x="110" y="25"/>
                </a:lnTo>
                <a:lnTo>
                  <a:pt x="93" y="25"/>
                </a:lnTo>
                <a:lnTo>
                  <a:pt x="93" y="42"/>
                </a:lnTo>
                <a:lnTo>
                  <a:pt x="68" y="25"/>
                </a:lnTo>
                <a:lnTo>
                  <a:pt x="30" y="42"/>
                </a:lnTo>
                <a:lnTo>
                  <a:pt x="0" y="94"/>
                </a:lnTo>
                <a:close/>
              </a:path>
            </a:pathLst>
          </a:custGeom>
          <a:gradFill flip="none" rotWithShape="1">
            <a:gsLst>
              <a:gs pos="50000">
                <a:srgbClr val="FF0000"/>
              </a:gs>
              <a:gs pos="52000">
                <a:srgbClr val="2092CA"/>
              </a:gs>
            </a:gsLst>
            <a:path path="circle">
              <a:fillToRect l="100000" t="100000"/>
            </a:path>
            <a:tileRect r="-100000" b="-100000"/>
          </a:gradFill>
          <a:ln w="3175" cmpd="sng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457" name="textruta 456">
            <a:extLst>
              <a:ext uri="{FF2B5EF4-FFF2-40B4-BE49-F238E27FC236}">
                <a16:creationId xmlns:a16="http://schemas.microsoft.com/office/drawing/2014/main" id="{F6E14E42-F931-0A48-8F64-070B2C6E0089}"/>
              </a:ext>
            </a:extLst>
          </p:cNvPr>
          <p:cNvSpPr txBox="1"/>
          <p:nvPr/>
        </p:nvSpPr>
        <p:spPr>
          <a:xfrm>
            <a:off x="3696724" y="200896"/>
            <a:ext cx="7538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Rubik" panose="00000500000000000000" pitchFamily="2" charset="-79"/>
                <a:cs typeface="Rubik" panose="00000500000000000000" pitchFamily="2" charset="-79"/>
              </a:rPr>
              <a:t>Grupporienterade kulturer: </a:t>
            </a:r>
            <a:r>
              <a:rPr lang="sv-SE" sz="1600" dirty="0">
                <a:latin typeface="Rubik" panose="00000500000000000000" pitchFamily="2" charset="-79"/>
                <a:cs typeface="Rubik" panose="00000500000000000000" pitchFamily="2" charset="-79"/>
              </a:rPr>
              <a:t>Där människor från födseln ingår i en grupp som utgör ett skydd för individen hela livet i utbyte mot lojalitet.</a:t>
            </a:r>
          </a:p>
        </p:txBody>
      </p:sp>
      <p:sp>
        <p:nvSpPr>
          <p:cNvPr id="456" name="textruta 455">
            <a:extLst>
              <a:ext uri="{FF2B5EF4-FFF2-40B4-BE49-F238E27FC236}">
                <a16:creationId xmlns:a16="http://schemas.microsoft.com/office/drawing/2014/main" id="{87BCF198-A45A-3744-9546-2C27D269703F}"/>
              </a:ext>
            </a:extLst>
          </p:cNvPr>
          <p:cNvSpPr txBox="1"/>
          <p:nvPr/>
        </p:nvSpPr>
        <p:spPr>
          <a:xfrm>
            <a:off x="5803290" y="6456504"/>
            <a:ext cx="5615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1" dirty="0">
                <a:latin typeface="Rubik" panose="00000500000000000000" pitchFamily="2" charset="-79"/>
                <a:cs typeface="Rubik" panose="00000500000000000000" pitchFamily="2" charset="-79"/>
              </a:rPr>
              <a:t>Källa: </a:t>
            </a:r>
            <a:r>
              <a:rPr lang="sv-SE" sz="1200" dirty="0">
                <a:latin typeface="Rubik" panose="00000500000000000000" pitchFamily="2" charset="-79"/>
                <a:cs typeface="Rubik" panose="00000500000000000000" pitchFamily="2" charset="-79"/>
              </a:rPr>
              <a:t>Geert </a:t>
            </a:r>
            <a:r>
              <a:rPr lang="sv-SE" sz="1200" dirty="0" err="1">
                <a:latin typeface="Rubik" panose="00000500000000000000" pitchFamily="2" charset="-79"/>
                <a:cs typeface="Rubik" panose="00000500000000000000" pitchFamily="2" charset="-79"/>
              </a:rPr>
              <a:t>Hofstede</a:t>
            </a:r>
            <a:r>
              <a:rPr lang="sv-SE" sz="1200" dirty="0">
                <a:latin typeface="Rubik" panose="00000500000000000000" pitchFamily="2" charset="-79"/>
                <a:cs typeface="Rubik" panose="00000500000000000000" pitchFamily="2" charset="-79"/>
              </a:rPr>
              <a:t> ”Organisationer och kulturer” – Studentlitteratur, 2011</a:t>
            </a:r>
          </a:p>
        </p:txBody>
      </p:sp>
    </p:spTree>
    <p:extLst>
      <p:ext uri="{BB962C8B-B14F-4D97-AF65-F5344CB8AC3E}">
        <p14:creationId xmlns:p14="http://schemas.microsoft.com/office/powerpoint/2010/main" val="24482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95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27E2EDE6-3976-E742-A4C7-EB0206BE4906}"/>
              </a:ext>
            </a:extLst>
          </p:cNvPr>
          <p:cNvSpPr>
            <a:spLocks/>
          </p:cNvSpPr>
          <p:nvPr/>
        </p:nvSpPr>
        <p:spPr bwMode="auto">
          <a:xfrm>
            <a:off x="4914926" y="3454400"/>
            <a:ext cx="509587" cy="501650"/>
          </a:xfrm>
          <a:custGeom>
            <a:avLst/>
            <a:gdLst>
              <a:gd name="T0" fmla="*/ 2147483647 w 587"/>
              <a:gd name="T1" fmla="*/ 2147483647 h 511"/>
              <a:gd name="T2" fmla="*/ 2147483647 w 587"/>
              <a:gd name="T3" fmla="*/ 2147483647 h 511"/>
              <a:gd name="T4" fmla="*/ 2147483647 w 587"/>
              <a:gd name="T5" fmla="*/ 2147483647 h 511"/>
              <a:gd name="T6" fmla="*/ 2147483647 w 587"/>
              <a:gd name="T7" fmla="*/ 2147483647 h 511"/>
              <a:gd name="T8" fmla="*/ 2147483647 w 587"/>
              <a:gd name="T9" fmla="*/ 2147483647 h 511"/>
              <a:gd name="T10" fmla="*/ 2147483647 w 587"/>
              <a:gd name="T11" fmla="*/ 2147483647 h 511"/>
              <a:gd name="T12" fmla="*/ 2147483647 w 587"/>
              <a:gd name="T13" fmla="*/ 2147483647 h 511"/>
              <a:gd name="T14" fmla="*/ 2147483647 w 587"/>
              <a:gd name="T15" fmla="*/ 2147483647 h 511"/>
              <a:gd name="T16" fmla="*/ 2147483647 w 587"/>
              <a:gd name="T17" fmla="*/ 2147483647 h 511"/>
              <a:gd name="T18" fmla="*/ 2147483647 w 587"/>
              <a:gd name="T19" fmla="*/ 2147483647 h 511"/>
              <a:gd name="T20" fmla="*/ 2147483647 w 587"/>
              <a:gd name="T21" fmla="*/ 2147483647 h 511"/>
              <a:gd name="T22" fmla="*/ 2147483647 w 587"/>
              <a:gd name="T23" fmla="*/ 2147483647 h 511"/>
              <a:gd name="T24" fmla="*/ 2147483647 w 587"/>
              <a:gd name="T25" fmla="*/ 2147483647 h 511"/>
              <a:gd name="T26" fmla="*/ 2147483647 w 587"/>
              <a:gd name="T27" fmla="*/ 2147483647 h 511"/>
              <a:gd name="T28" fmla="*/ 2147483647 w 587"/>
              <a:gd name="T29" fmla="*/ 2147483647 h 511"/>
              <a:gd name="T30" fmla="*/ 0 w 587"/>
              <a:gd name="T31" fmla="*/ 2147483647 h 511"/>
              <a:gd name="T32" fmla="*/ 0 w 587"/>
              <a:gd name="T33" fmla="*/ 2147483647 h 511"/>
              <a:gd name="T34" fmla="*/ 2147483647 w 587"/>
              <a:gd name="T35" fmla="*/ 2147483647 h 511"/>
              <a:gd name="T36" fmla="*/ 2147483647 w 587"/>
              <a:gd name="T37" fmla="*/ 2147483647 h 511"/>
              <a:gd name="T38" fmla="*/ 2147483647 w 587"/>
              <a:gd name="T39" fmla="*/ 2147483647 h 511"/>
              <a:gd name="T40" fmla="*/ 2147483647 w 587"/>
              <a:gd name="T41" fmla="*/ 2147483647 h 511"/>
              <a:gd name="T42" fmla="*/ 2147483647 w 587"/>
              <a:gd name="T43" fmla="*/ 0 h 511"/>
              <a:gd name="T44" fmla="*/ 2147483647 w 587"/>
              <a:gd name="T45" fmla="*/ 0 h 511"/>
              <a:gd name="T46" fmla="*/ 2147483647 w 587"/>
              <a:gd name="T47" fmla="*/ 2147483647 h 511"/>
              <a:gd name="T48" fmla="*/ 2147483647 w 587"/>
              <a:gd name="T49" fmla="*/ 2147483647 h 511"/>
              <a:gd name="T50" fmla="*/ 2147483647 w 587"/>
              <a:gd name="T51" fmla="*/ 2147483647 h 511"/>
              <a:gd name="T52" fmla="*/ 2147483647 w 587"/>
              <a:gd name="T53" fmla="*/ 2147483647 h 511"/>
              <a:gd name="T54" fmla="*/ 2147483647 w 587"/>
              <a:gd name="T55" fmla="*/ 2147483647 h 511"/>
              <a:gd name="T56" fmla="*/ 2147483647 w 587"/>
              <a:gd name="T57" fmla="*/ 2147483647 h 511"/>
              <a:gd name="T58" fmla="*/ 2147483647 w 587"/>
              <a:gd name="T59" fmla="*/ 2147483647 h 5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7"/>
              <a:gd name="T91" fmla="*/ 0 h 511"/>
              <a:gd name="T92" fmla="*/ 587 w 587"/>
              <a:gd name="T93" fmla="*/ 511 h 5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7" h="511">
                <a:moveTo>
                  <a:pt x="492" y="423"/>
                </a:moveTo>
                <a:lnTo>
                  <a:pt x="467" y="423"/>
                </a:lnTo>
                <a:lnTo>
                  <a:pt x="448" y="442"/>
                </a:lnTo>
                <a:lnTo>
                  <a:pt x="379" y="442"/>
                </a:lnTo>
                <a:lnTo>
                  <a:pt x="335" y="467"/>
                </a:lnTo>
                <a:lnTo>
                  <a:pt x="293" y="442"/>
                </a:lnTo>
                <a:lnTo>
                  <a:pt x="242" y="442"/>
                </a:lnTo>
                <a:lnTo>
                  <a:pt x="198" y="423"/>
                </a:lnTo>
                <a:lnTo>
                  <a:pt x="154" y="423"/>
                </a:lnTo>
                <a:lnTo>
                  <a:pt x="137" y="467"/>
                </a:lnTo>
                <a:lnTo>
                  <a:pt x="137" y="511"/>
                </a:lnTo>
                <a:lnTo>
                  <a:pt x="110" y="467"/>
                </a:lnTo>
                <a:lnTo>
                  <a:pt x="86" y="484"/>
                </a:lnTo>
                <a:lnTo>
                  <a:pt x="68" y="467"/>
                </a:lnTo>
                <a:lnTo>
                  <a:pt x="42" y="467"/>
                </a:lnTo>
                <a:lnTo>
                  <a:pt x="0" y="398"/>
                </a:lnTo>
                <a:lnTo>
                  <a:pt x="0" y="354"/>
                </a:lnTo>
                <a:lnTo>
                  <a:pt x="137" y="330"/>
                </a:lnTo>
                <a:lnTo>
                  <a:pt x="154" y="310"/>
                </a:lnTo>
                <a:lnTo>
                  <a:pt x="154" y="198"/>
                </a:lnTo>
                <a:lnTo>
                  <a:pt x="198" y="173"/>
                </a:lnTo>
                <a:lnTo>
                  <a:pt x="431" y="0"/>
                </a:lnTo>
                <a:lnTo>
                  <a:pt x="511" y="0"/>
                </a:lnTo>
                <a:lnTo>
                  <a:pt x="535" y="24"/>
                </a:lnTo>
                <a:lnTo>
                  <a:pt x="535" y="85"/>
                </a:lnTo>
                <a:lnTo>
                  <a:pt x="560" y="135"/>
                </a:lnTo>
                <a:lnTo>
                  <a:pt x="587" y="135"/>
                </a:lnTo>
                <a:lnTo>
                  <a:pt x="560" y="267"/>
                </a:lnTo>
                <a:lnTo>
                  <a:pt x="492" y="398"/>
                </a:lnTo>
                <a:lnTo>
                  <a:pt x="492" y="423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CEFA967E-68D2-7245-850A-FFB9D6A24D75}"/>
              </a:ext>
            </a:extLst>
          </p:cNvPr>
          <p:cNvSpPr>
            <a:spLocks/>
          </p:cNvSpPr>
          <p:nvPr/>
        </p:nvSpPr>
        <p:spPr bwMode="auto">
          <a:xfrm>
            <a:off x="4914926" y="3454400"/>
            <a:ext cx="509587" cy="501650"/>
          </a:xfrm>
          <a:custGeom>
            <a:avLst/>
            <a:gdLst>
              <a:gd name="T0" fmla="*/ 2147483647 w 587"/>
              <a:gd name="T1" fmla="*/ 2147483647 h 511"/>
              <a:gd name="T2" fmla="*/ 2147483647 w 587"/>
              <a:gd name="T3" fmla="*/ 2147483647 h 511"/>
              <a:gd name="T4" fmla="*/ 2147483647 w 587"/>
              <a:gd name="T5" fmla="*/ 2147483647 h 511"/>
              <a:gd name="T6" fmla="*/ 2147483647 w 587"/>
              <a:gd name="T7" fmla="*/ 2147483647 h 511"/>
              <a:gd name="T8" fmla="*/ 2147483647 w 587"/>
              <a:gd name="T9" fmla="*/ 2147483647 h 511"/>
              <a:gd name="T10" fmla="*/ 2147483647 w 587"/>
              <a:gd name="T11" fmla="*/ 2147483647 h 511"/>
              <a:gd name="T12" fmla="*/ 2147483647 w 587"/>
              <a:gd name="T13" fmla="*/ 2147483647 h 511"/>
              <a:gd name="T14" fmla="*/ 2147483647 w 587"/>
              <a:gd name="T15" fmla="*/ 2147483647 h 511"/>
              <a:gd name="T16" fmla="*/ 2147483647 w 587"/>
              <a:gd name="T17" fmla="*/ 2147483647 h 511"/>
              <a:gd name="T18" fmla="*/ 2147483647 w 587"/>
              <a:gd name="T19" fmla="*/ 2147483647 h 511"/>
              <a:gd name="T20" fmla="*/ 2147483647 w 587"/>
              <a:gd name="T21" fmla="*/ 2147483647 h 511"/>
              <a:gd name="T22" fmla="*/ 2147483647 w 587"/>
              <a:gd name="T23" fmla="*/ 2147483647 h 511"/>
              <a:gd name="T24" fmla="*/ 2147483647 w 587"/>
              <a:gd name="T25" fmla="*/ 2147483647 h 511"/>
              <a:gd name="T26" fmla="*/ 2147483647 w 587"/>
              <a:gd name="T27" fmla="*/ 2147483647 h 511"/>
              <a:gd name="T28" fmla="*/ 2147483647 w 587"/>
              <a:gd name="T29" fmla="*/ 2147483647 h 511"/>
              <a:gd name="T30" fmla="*/ 0 w 587"/>
              <a:gd name="T31" fmla="*/ 2147483647 h 511"/>
              <a:gd name="T32" fmla="*/ 0 w 587"/>
              <a:gd name="T33" fmla="*/ 2147483647 h 511"/>
              <a:gd name="T34" fmla="*/ 2147483647 w 587"/>
              <a:gd name="T35" fmla="*/ 2147483647 h 511"/>
              <a:gd name="T36" fmla="*/ 2147483647 w 587"/>
              <a:gd name="T37" fmla="*/ 2147483647 h 511"/>
              <a:gd name="T38" fmla="*/ 2147483647 w 587"/>
              <a:gd name="T39" fmla="*/ 2147483647 h 511"/>
              <a:gd name="T40" fmla="*/ 2147483647 w 587"/>
              <a:gd name="T41" fmla="*/ 2147483647 h 511"/>
              <a:gd name="T42" fmla="*/ 2147483647 w 587"/>
              <a:gd name="T43" fmla="*/ 0 h 511"/>
              <a:gd name="T44" fmla="*/ 2147483647 w 587"/>
              <a:gd name="T45" fmla="*/ 0 h 511"/>
              <a:gd name="T46" fmla="*/ 2147483647 w 587"/>
              <a:gd name="T47" fmla="*/ 2147483647 h 511"/>
              <a:gd name="T48" fmla="*/ 2147483647 w 587"/>
              <a:gd name="T49" fmla="*/ 2147483647 h 511"/>
              <a:gd name="T50" fmla="*/ 2147483647 w 587"/>
              <a:gd name="T51" fmla="*/ 2147483647 h 511"/>
              <a:gd name="T52" fmla="*/ 2147483647 w 587"/>
              <a:gd name="T53" fmla="*/ 2147483647 h 511"/>
              <a:gd name="T54" fmla="*/ 2147483647 w 587"/>
              <a:gd name="T55" fmla="*/ 2147483647 h 511"/>
              <a:gd name="T56" fmla="*/ 2147483647 w 587"/>
              <a:gd name="T57" fmla="*/ 2147483647 h 511"/>
              <a:gd name="T58" fmla="*/ 2147483647 w 587"/>
              <a:gd name="T59" fmla="*/ 2147483647 h 5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7"/>
              <a:gd name="T91" fmla="*/ 0 h 511"/>
              <a:gd name="T92" fmla="*/ 587 w 587"/>
              <a:gd name="T93" fmla="*/ 511 h 5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7" h="511">
                <a:moveTo>
                  <a:pt x="492" y="423"/>
                </a:moveTo>
                <a:lnTo>
                  <a:pt x="467" y="423"/>
                </a:lnTo>
                <a:lnTo>
                  <a:pt x="448" y="442"/>
                </a:lnTo>
                <a:lnTo>
                  <a:pt x="379" y="442"/>
                </a:lnTo>
                <a:lnTo>
                  <a:pt x="335" y="467"/>
                </a:lnTo>
                <a:lnTo>
                  <a:pt x="293" y="442"/>
                </a:lnTo>
                <a:lnTo>
                  <a:pt x="242" y="442"/>
                </a:lnTo>
                <a:lnTo>
                  <a:pt x="198" y="423"/>
                </a:lnTo>
                <a:lnTo>
                  <a:pt x="154" y="423"/>
                </a:lnTo>
                <a:lnTo>
                  <a:pt x="137" y="467"/>
                </a:lnTo>
                <a:lnTo>
                  <a:pt x="137" y="511"/>
                </a:lnTo>
                <a:lnTo>
                  <a:pt x="110" y="467"/>
                </a:lnTo>
                <a:lnTo>
                  <a:pt x="86" y="484"/>
                </a:lnTo>
                <a:lnTo>
                  <a:pt x="68" y="467"/>
                </a:lnTo>
                <a:lnTo>
                  <a:pt x="42" y="467"/>
                </a:lnTo>
                <a:lnTo>
                  <a:pt x="0" y="398"/>
                </a:lnTo>
                <a:lnTo>
                  <a:pt x="0" y="354"/>
                </a:lnTo>
                <a:lnTo>
                  <a:pt x="137" y="330"/>
                </a:lnTo>
                <a:lnTo>
                  <a:pt x="154" y="310"/>
                </a:lnTo>
                <a:lnTo>
                  <a:pt x="154" y="198"/>
                </a:lnTo>
                <a:lnTo>
                  <a:pt x="198" y="173"/>
                </a:lnTo>
                <a:lnTo>
                  <a:pt x="431" y="0"/>
                </a:lnTo>
                <a:lnTo>
                  <a:pt x="511" y="0"/>
                </a:lnTo>
                <a:lnTo>
                  <a:pt x="535" y="24"/>
                </a:lnTo>
                <a:lnTo>
                  <a:pt x="535" y="85"/>
                </a:lnTo>
                <a:lnTo>
                  <a:pt x="560" y="135"/>
                </a:lnTo>
                <a:lnTo>
                  <a:pt x="587" y="135"/>
                </a:lnTo>
                <a:lnTo>
                  <a:pt x="560" y="267"/>
                </a:lnTo>
                <a:lnTo>
                  <a:pt x="492" y="398"/>
                </a:lnTo>
                <a:lnTo>
                  <a:pt x="492" y="423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7D573B1F-8F44-4741-96BB-01288522B6B2}"/>
              </a:ext>
            </a:extLst>
          </p:cNvPr>
          <p:cNvSpPr>
            <a:spLocks/>
          </p:cNvSpPr>
          <p:nvPr/>
        </p:nvSpPr>
        <p:spPr bwMode="auto">
          <a:xfrm>
            <a:off x="4991126" y="3871913"/>
            <a:ext cx="368300" cy="387350"/>
          </a:xfrm>
          <a:custGeom>
            <a:avLst/>
            <a:gdLst>
              <a:gd name="T0" fmla="*/ 2147483647 w 426"/>
              <a:gd name="T1" fmla="*/ 2147483647 h 393"/>
              <a:gd name="T2" fmla="*/ 2147483647 w 426"/>
              <a:gd name="T3" fmla="*/ 2147483647 h 393"/>
              <a:gd name="T4" fmla="*/ 2147483647 w 426"/>
              <a:gd name="T5" fmla="*/ 2147483647 h 393"/>
              <a:gd name="T6" fmla="*/ 2147483647 w 426"/>
              <a:gd name="T7" fmla="*/ 2147483647 h 393"/>
              <a:gd name="T8" fmla="*/ 2147483647 w 426"/>
              <a:gd name="T9" fmla="*/ 2147483647 h 393"/>
              <a:gd name="T10" fmla="*/ 2147483647 w 426"/>
              <a:gd name="T11" fmla="*/ 2147483647 h 393"/>
              <a:gd name="T12" fmla="*/ 2147483647 w 426"/>
              <a:gd name="T13" fmla="*/ 2147483647 h 393"/>
              <a:gd name="T14" fmla="*/ 2147483647 w 426"/>
              <a:gd name="T15" fmla="*/ 2147483647 h 393"/>
              <a:gd name="T16" fmla="*/ 2147483647 w 426"/>
              <a:gd name="T17" fmla="*/ 2147483647 h 393"/>
              <a:gd name="T18" fmla="*/ 2147483647 w 426"/>
              <a:gd name="T19" fmla="*/ 2147483647 h 393"/>
              <a:gd name="T20" fmla="*/ 2147483647 w 426"/>
              <a:gd name="T21" fmla="*/ 2147483647 h 393"/>
              <a:gd name="T22" fmla="*/ 2147483647 w 426"/>
              <a:gd name="T23" fmla="*/ 2147483647 h 393"/>
              <a:gd name="T24" fmla="*/ 2147483647 w 426"/>
              <a:gd name="T25" fmla="*/ 2147483647 h 393"/>
              <a:gd name="T26" fmla="*/ 2147483647 w 426"/>
              <a:gd name="T27" fmla="*/ 2147483647 h 393"/>
              <a:gd name="T28" fmla="*/ 2147483647 w 426"/>
              <a:gd name="T29" fmla="*/ 2147483647 h 393"/>
              <a:gd name="T30" fmla="*/ 0 w 426"/>
              <a:gd name="T31" fmla="*/ 2147483647 h 393"/>
              <a:gd name="T32" fmla="*/ 0 w 426"/>
              <a:gd name="T33" fmla="*/ 2147483647 h 393"/>
              <a:gd name="T34" fmla="*/ 2147483647 w 426"/>
              <a:gd name="T35" fmla="*/ 2147483647 h 393"/>
              <a:gd name="T36" fmla="*/ 2147483647 w 426"/>
              <a:gd name="T37" fmla="*/ 2147483647 h 393"/>
              <a:gd name="T38" fmla="*/ 2147483647 w 426"/>
              <a:gd name="T39" fmla="*/ 2147483647 h 393"/>
              <a:gd name="T40" fmla="*/ 2147483647 w 426"/>
              <a:gd name="T41" fmla="*/ 0 h 393"/>
              <a:gd name="T42" fmla="*/ 2147483647 w 426"/>
              <a:gd name="T43" fmla="*/ 0 h 393"/>
              <a:gd name="T44" fmla="*/ 2147483647 w 426"/>
              <a:gd name="T45" fmla="*/ 2147483647 h 393"/>
              <a:gd name="T46" fmla="*/ 2147483647 w 426"/>
              <a:gd name="T47" fmla="*/ 2147483647 h 393"/>
              <a:gd name="T48" fmla="*/ 2147483647 w 426"/>
              <a:gd name="T49" fmla="*/ 2147483647 h 393"/>
              <a:gd name="T50" fmla="*/ 2147483647 w 426"/>
              <a:gd name="T51" fmla="*/ 2147483647 h 393"/>
              <a:gd name="T52" fmla="*/ 2147483647 w 426"/>
              <a:gd name="T53" fmla="*/ 2147483647 h 393"/>
              <a:gd name="T54" fmla="*/ 2147483647 w 426"/>
              <a:gd name="T55" fmla="*/ 0 h 393"/>
              <a:gd name="T56" fmla="*/ 2147483647 w 426"/>
              <a:gd name="T57" fmla="*/ 0 h 393"/>
              <a:gd name="T58" fmla="*/ 2147483647 w 426"/>
              <a:gd name="T59" fmla="*/ 2147483647 h 3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6"/>
              <a:gd name="T91" fmla="*/ 0 h 393"/>
              <a:gd name="T92" fmla="*/ 426 w 426"/>
              <a:gd name="T93" fmla="*/ 393 h 3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6" h="393">
                <a:moveTo>
                  <a:pt x="426" y="17"/>
                </a:moveTo>
                <a:lnTo>
                  <a:pt x="426" y="42"/>
                </a:lnTo>
                <a:lnTo>
                  <a:pt x="426" y="86"/>
                </a:lnTo>
                <a:lnTo>
                  <a:pt x="406" y="105"/>
                </a:lnTo>
                <a:lnTo>
                  <a:pt x="382" y="198"/>
                </a:lnTo>
                <a:lnTo>
                  <a:pt x="363" y="217"/>
                </a:lnTo>
                <a:lnTo>
                  <a:pt x="344" y="286"/>
                </a:lnTo>
                <a:lnTo>
                  <a:pt x="319" y="311"/>
                </a:lnTo>
                <a:lnTo>
                  <a:pt x="294" y="286"/>
                </a:lnTo>
                <a:lnTo>
                  <a:pt x="269" y="286"/>
                </a:lnTo>
                <a:lnTo>
                  <a:pt x="225" y="374"/>
                </a:lnTo>
                <a:lnTo>
                  <a:pt x="113" y="393"/>
                </a:lnTo>
                <a:lnTo>
                  <a:pt x="113" y="374"/>
                </a:lnTo>
                <a:lnTo>
                  <a:pt x="94" y="330"/>
                </a:lnTo>
                <a:lnTo>
                  <a:pt x="50" y="311"/>
                </a:lnTo>
                <a:lnTo>
                  <a:pt x="0" y="311"/>
                </a:lnTo>
                <a:lnTo>
                  <a:pt x="0" y="217"/>
                </a:lnTo>
                <a:lnTo>
                  <a:pt x="50" y="130"/>
                </a:lnTo>
                <a:lnTo>
                  <a:pt x="50" y="86"/>
                </a:lnTo>
                <a:lnTo>
                  <a:pt x="50" y="42"/>
                </a:lnTo>
                <a:lnTo>
                  <a:pt x="69" y="0"/>
                </a:lnTo>
                <a:lnTo>
                  <a:pt x="113" y="0"/>
                </a:lnTo>
                <a:lnTo>
                  <a:pt x="155" y="17"/>
                </a:lnTo>
                <a:lnTo>
                  <a:pt x="206" y="17"/>
                </a:lnTo>
                <a:lnTo>
                  <a:pt x="250" y="42"/>
                </a:lnTo>
                <a:lnTo>
                  <a:pt x="294" y="17"/>
                </a:lnTo>
                <a:lnTo>
                  <a:pt x="363" y="17"/>
                </a:lnTo>
                <a:lnTo>
                  <a:pt x="382" y="0"/>
                </a:lnTo>
                <a:lnTo>
                  <a:pt x="406" y="0"/>
                </a:lnTo>
                <a:lnTo>
                  <a:pt x="426" y="1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98C7804E-0D93-A34A-991C-72C6ABB3EE16}"/>
              </a:ext>
            </a:extLst>
          </p:cNvPr>
          <p:cNvSpPr>
            <a:spLocks/>
          </p:cNvSpPr>
          <p:nvPr/>
        </p:nvSpPr>
        <p:spPr bwMode="auto">
          <a:xfrm>
            <a:off x="4991126" y="3871913"/>
            <a:ext cx="368300" cy="387350"/>
          </a:xfrm>
          <a:custGeom>
            <a:avLst/>
            <a:gdLst>
              <a:gd name="T0" fmla="*/ 2147483647 w 426"/>
              <a:gd name="T1" fmla="*/ 2147483647 h 393"/>
              <a:gd name="T2" fmla="*/ 2147483647 w 426"/>
              <a:gd name="T3" fmla="*/ 2147483647 h 393"/>
              <a:gd name="T4" fmla="*/ 2147483647 w 426"/>
              <a:gd name="T5" fmla="*/ 2147483647 h 393"/>
              <a:gd name="T6" fmla="*/ 2147483647 w 426"/>
              <a:gd name="T7" fmla="*/ 2147483647 h 393"/>
              <a:gd name="T8" fmla="*/ 2147483647 w 426"/>
              <a:gd name="T9" fmla="*/ 2147483647 h 393"/>
              <a:gd name="T10" fmla="*/ 2147483647 w 426"/>
              <a:gd name="T11" fmla="*/ 2147483647 h 393"/>
              <a:gd name="T12" fmla="*/ 2147483647 w 426"/>
              <a:gd name="T13" fmla="*/ 2147483647 h 393"/>
              <a:gd name="T14" fmla="*/ 2147483647 w 426"/>
              <a:gd name="T15" fmla="*/ 2147483647 h 393"/>
              <a:gd name="T16" fmla="*/ 2147483647 w 426"/>
              <a:gd name="T17" fmla="*/ 2147483647 h 393"/>
              <a:gd name="T18" fmla="*/ 2147483647 w 426"/>
              <a:gd name="T19" fmla="*/ 2147483647 h 393"/>
              <a:gd name="T20" fmla="*/ 2147483647 w 426"/>
              <a:gd name="T21" fmla="*/ 2147483647 h 393"/>
              <a:gd name="T22" fmla="*/ 2147483647 w 426"/>
              <a:gd name="T23" fmla="*/ 2147483647 h 393"/>
              <a:gd name="T24" fmla="*/ 2147483647 w 426"/>
              <a:gd name="T25" fmla="*/ 2147483647 h 393"/>
              <a:gd name="T26" fmla="*/ 2147483647 w 426"/>
              <a:gd name="T27" fmla="*/ 2147483647 h 393"/>
              <a:gd name="T28" fmla="*/ 2147483647 w 426"/>
              <a:gd name="T29" fmla="*/ 2147483647 h 393"/>
              <a:gd name="T30" fmla="*/ 0 w 426"/>
              <a:gd name="T31" fmla="*/ 2147483647 h 393"/>
              <a:gd name="T32" fmla="*/ 0 w 426"/>
              <a:gd name="T33" fmla="*/ 2147483647 h 393"/>
              <a:gd name="T34" fmla="*/ 2147483647 w 426"/>
              <a:gd name="T35" fmla="*/ 2147483647 h 393"/>
              <a:gd name="T36" fmla="*/ 2147483647 w 426"/>
              <a:gd name="T37" fmla="*/ 2147483647 h 393"/>
              <a:gd name="T38" fmla="*/ 2147483647 w 426"/>
              <a:gd name="T39" fmla="*/ 2147483647 h 393"/>
              <a:gd name="T40" fmla="*/ 2147483647 w 426"/>
              <a:gd name="T41" fmla="*/ 0 h 393"/>
              <a:gd name="T42" fmla="*/ 2147483647 w 426"/>
              <a:gd name="T43" fmla="*/ 0 h 393"/>
              <a:gd name="T44" fmla="*/ 2147483647 w 426"/>
              <a:gd name="T45" fmla="*/ 2147483647 h 393"/>
              <a:gd name="T46" fmla="*/ 2147483647 w 426"/>
              <a:gd name="T47" fmla="*/ 2147483647 h 393"/>
              <a:gd name="T48" fmla="*/ 2147483647 w 426"/>
              <a:gd name="T49" fmla="*/ 2147483647 h 393"/>
              <a:gd name="T50" fmla="*/ 2147483647 w 426"/>
              <a:gd name="T51" fmla="*/ 2147483647 h 393"/>
              <a:gd name="T52" fmla="*/ 2147483647 w 426"/>
              <a:gd name="T53" fmla="*/ 2147483647 h 393"/>
              <a:gd name="T54" fmla="*/ 2147483647 w 426"/>
              <a:gd name="T55" fmla="*/ 0 h 393"/>
              <a:gd name="T56" fmla="*/ 2147483647 w 426"/>
              <a:gd name="T57" fmla="*/ 0 h 393"/>
              <a:gd name="T58" fmla="*/ 2147483647 w 426"/>
              <a:gd name="T59" fmla="*/ 2147483647 h 3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6"/>
              <a:gd name="T91" fmla="*/ 0 h 393"/>
              <a:gd name="T92" fmla="*/ 426 w 426"/>
              <a:gd name="T93" fmla="*/ 393 h 3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6" h="393">
                <a:moveTo>
                  <a:pt x="426" y="17"/>
                </a:moveTo>
                <a:lnTo>
                  <a:pt x="426" y="42"/>
                </a:lnTo>
                <a:lnTo>
                  <a:pt x="426" y="86"/>
                </a:lnTo>
                <a:lnTo>
                  <a:pt x="406" y="105"/>
                </a:lnTo>
                <a:lnTo>
                  <a:pt x="382" y="198"/>
                </a:lnTo>
                <a:lnTo>
                  <a:pt x="363" y="217"/>
                </a:lnTo>
                <a:lnTo>
                  <a:pt x="344" y="286"/>
                </a:lnTo>
                <a:lnTo>
                  <a:pt x="319" y="311"/>
                </a:lnTo>
                <a:lnTo>
                  <a:pt x="294" y="286"/>
                </a:lnTo>
                <a:lnTo>
                  <a:pt x="269" y="286"/>
                </a:lnTo>
                <a:lnTo>
                  <a:pt x="225" y="374"/>
                </a:lnTo>
                <a:lnTo>
                  <a:pt x="113" y="393"/>
                </a:lnTo>
                <a:lnTo>
                  <a:pt x="113" y="374"/>
                </a:lnTo>
                <a:lnTo>
                  <a:pt x="94" y="330"/>
                </a:lnTo>
                <a:lnTo>
                  <a:pt x="50" y="311"/>
                </a:lnTo>
                <a:lnTo>
                  <a:pt x="0" y="311"/>
                </a:lnTo>
                <a:lnTo>
                  <a:pt x="0" y="217"/>
                </a:lnTo>
                <a:lnTo>
                  <a:pt x="50" y="130"/>
                </a:lnTo>
                <a:lnTo>
                  <a:pt x="50" y="86"/>
                </a:lnTo>
                <a:lnTo>
                  <a:pt x="50" y="42"/>
                </a:lnTo>
                <a:lnTo>
                  <a:pt x="69" y="0"/>
                </a:lnTo>
                <a:lnTo>
                  <a:pt x="113" y="0"/>
                </a:lnTo>
                <a:lnTo>
                  <a:pt x="155" y="17"/>
                </a:lnTo>
                <a:lnTo>
                  <a:pt x="206" y="17"/>
                </a:lnTo>
                <a:lnTo>
                  <a:pt x="250" y="42"/>
                </a:lnTo>
                <a:lnTo>
                  <a:pt x="294" y="17"/>
                </a:lnTo>
                <a:lnTo>
                  <a:pt x="363" y="17"/>
                </a:lnTo>
                <a:lnTo>
                  <a:pt x="382" y="0"/>
                </a:lnTo>
                <a:lnTo>
                  <a:pt x="406" y="0"/>
                </a:lnTo>
                <a:lnTo>
                  <a:pt x="426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8804C3F-5A20-6E49-A182-CCDEE94212CB}"/>
              </a:ext>
            </a:extLst>
          </p:cNvPr>
          <p:cNvSpPr>
            <a:spLocks/>
          </p:cNvSpPr>
          <p:nvPr/>
        </p:nvSpPr>
        <p:spPr bwMode="auto">
          <a:xfrm>
            <a:off x="5381651" y="3978275"/>
            <a:ext cx="427037" cy="331788"/>
          </a:xfrm>
          <a:custGeom>
            <a:avLst/>
            <a:gdLst>
              <a:gd name="T0" fmla="*/ 0 w 494"/>
              <a:gd name="T1" fmla="*/ 2147483647 h 337"/>
              <a:gd name="T2" fmla="*/ 2147483647 w 494"/>
              <a:gd name="T3" fmla="*/ 2147483647 h 337"/>
              <a:gd name="T4" fmla="*/ 2147483647 w 494"/>
              <a:gd name="T5" fmla="*/ 2147483647 h 337"/>
              <a:gd name="T6" fmla="*/ 2147483647 w 494"/>
              <a:gd name="T7" fmla="*/ 2147483647 h 337"/>
              <a:gd name="T8" fmla="*/ 2147483647 w 494"/>
              <a:gd name="T9" fmla="*/ 2147483647 h 337"/>
              <a:gd name="T10" fmla="*/ 2147483647 w 494"/>
              <a:gd name="T11" fmla="*/ 2147483647 h 337"/>
              <a:gd name="T12" fmla="*/ 2147483647 w 494"/>
              <a:gd name="T13" fmla="*/ 2147483647 h 337"/>
              <a:gd name="T14" fmla="*/ 2147483647 w 494"/>
              <a:gd name="T15" fmla="*/ 2147483647 h 337"/>
              <a:gd name="T16" fmla="*/ 2147483647 w 494"/>
              <a:gd name="T17" fmla="*/ 2147483647 h 337"/>
              <a:gd name="T18" fmla="*/ 2147483647 w 494"/>
              <a:gd name="T19" fmla="*/ 2147483647 h 337"/>
              <a:gd name="T20" fmla="*/ 2147483647 w 494"/>
              <a:gd name="T21" fmla="*/ 2147483647 h 337"/>
              <a:gd name="T22" fmla="*/ 2147483647 w 494"/>
              <a:gd name="T23" fmla="*/ 2147483647 h 337"/>
              <a:gd name="T24" fmla="*/ 2147483647 w 494"/>
              <a:gd name="T25" fmla="*/ 2147483647 h 337"/>
              <a:gd name="T26" fmla="*/ 2147483647 w 494"/>
              <a:gd name="T27" fmla="*/ 2147483647 h 337"/>
              <a:gd name="T28" fmla="*/ 2147483647 w 494"/>
              <a:gd name="T29" fmla="*/ 2147483647 h 337"/>
              <a:gd name="T30" fmla="*/ 2147483647 w 494"/>
              <a:gd name="T31" fmla="*/ 0 h 337"/>
              <a:gd name="T32" fmla="*/ 2147483647 w 494"/>
              <a:gd name="T33" fmla="*/ 2147483647 h 337"/>
              <a:gd name="T34" fmla="*/ 2147483647 w 494"/>
              <a:gd name="T35" fmla="*/ 2147483647 h 337"/>
              <a:gd name="T36" fmla="*/ 2147483647 w 494"/>
              <a:gd name="T37" fmla="*/ 2147483647 h 337"/>
              <a:gd name="T38" fmla="*/ 2147483647 w 494"/>
              <a:gd name="T39" fmla="*/ 2147483647 h 337"/>
              <a:gd name="T40" fmla="*/ 2147483647 w 494"/>
              <a:gd name="T41" fmla="*/ 2147483647 h 337"/>
              <a:gd name="T42" fmla="*/ 2147483647 w 494"/>
              <a:gd name="T43" fmla="*/ 2147483647 h 337"/>
              <a:gd name="T44" fmla="*/ 0 w 494"/>
              <a:gd name="T45" fmla="*/ 2147483647 h 337"/>
              <a:gd name="T46" fmla="*/ 0 w 494"/>
              <a:gd name="T47" fmla="*/ 2147483647 h 3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4"/>
              <a:gd name="T73" fmla="*/ 0 h 337"/>
              <a:gd name="T74" fmla="*/ 494 w 494"/>
              <a:gd name="T75" fmla="*/ 337 h 33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4" h="337">
                <a:moveTo>
                  <a:pt x="0" y="267"/>
                </a:moveTo>
                <a:lnTo>
                  <a:pt x="50" y="337"/>
                </a:lnTo>
                <a:lnTo>
                  <a:pt x="69" y="318"/>
                </a:lnTo>
                <a:lnTo>
                  <a:pt x="86" y="318"/>
                </a:lnTo>
                <a:lnTo>
                  <a:pt x="113" y="318"/>
                </a:lnTo>
                <a:lnTo>
                  <a:pt x="162" y="318"/>
                </a:lnTo>
                <a:lnTo>
                  <a:pt x="181" y="242"/>
                </a:lnTo>
                <a:lnTo>
                  <a:pt x="206" y="242"/>
                </a:lnTo>
                <a:lnTo>
                  <a:pt x="225" y="267"/>
                </a:lnTo>
                <a:lnTo>
                  <a:pt x="294" y="286"/>
                </a:lnTo>
                <a:lnTo>
                  <a:pt x="319" y="267"/>
                </a:lnTo>
                <a:lnTo>
                  <a:pt x="494" y="242"/>
                </a:lnTo>
                <a:lnTo>
                  <a:pt x="380" y="112"/>
                </a:lnTo>
                <a:lnTo>
                  <a:pt x="338" y="93"/>
                </a:lnTo>
                <a:lnTo>
                  <a:pt x="338" y="49"/>
                </a:lnTo>
                <a:lnTo>
                  <a:pt x="294" y="0"/>
                </a:lnTo>
                <a:lnTo>
                  <a:pt x="267" y="24"/>
                </a:lnTo>
                <a:lnTo>
                  <a:pt x="225" y="68"/>
                </a:lnTo>
                <a:lnTo>
                  <a:pt x="162" y="93"/>
                </a:lnTo>
                <a:lnTo>
                  <a:pt x="162" y="112"/>
                </a:lnTo>
                <a:lnTo>
                  <a:pt x="130" y="137"/>
                </a:lnTo>
                <a:lnTo>
                  <a:pt x="25" y="154"/>
                </a:lnTo>
                <a:lnTo>
                  <a:pt x="0" y="225"/>
                </a:lnTo>
                <a:lnTo>
                  <a:pt x="0" y="26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94878A71-8EF6-C640-A1F6-588166A91D64}"/>
              </a:ext>
            </a:extLst>
          </p:cNvPr>
          <p:cNvSpPr>
            <a:spLocks/>
          </p:cNvSpPr>
          <p:nvPr/>
        </p:nvSpPr>
        <p:spPr bwMode="auto">
          <a:xfrm>
            <a:off x="5381651" y="3978275"/>
            <a:ext cx="427037" cy="331788"/>
          </a:xfrm>
          <a:custGeom>
            <a:avLst/>
            <a:gdLst>
              <a:gd name="T0" fmla="*/ 0 w 494"/>
              <a:gd name="T1" fmla="*/ 2147483647 h 337"/>
              <a:gd name="T2" fmla="*/ 2147483647 w 494"/>
              <a:gd name="T3" fmla="*/ 2147483647 h 337"/>
              <a:gd name="T4" fmla="*/ 2147483647 w 494"/>
              <a:gd name="T5" fmla="*/ 2147483647 h 337"/>
              <a:gd name="T6" fmla="*/ 2147483647 w 494"/>
              <a:gd name="T7" fmla="*/ 2147483647 h 337"/>
              <a:gd name="T8" fmla="*/ 2147483647 w 494"/>
              <a:gd name="T9" fmla="*/ 2147483647 h 337"/>
              <a:gd name="T10" fmla="*/ 2147483647 w 494"/>
              <a:gd name="T11" fmla="*/ 2147483647 h 337"/>
              <a:gd name="T12" fmla="*/ 2147483647 w 494"/>
              <a:gd name="T13" fmla="*/ 2147483647 h 337"/>
              <a:gd name="T14" fmla="*/ 2147483647 w 494"/>
              <a:gd name="T15" fmla="*/ 2147483647 h 337"/>
              <a:gd name="T16" fmla="*/ 2147483647 w 494"/>
              <a:gd name="T17" fmla="*/ 2147483647 h 337"/>
              <a:gd name="T18" fmla="*/ 2147483647 w 494"/>
              <a:gd name="T19" fmla="*/ 2147483647 h 337"/>
              <a:gd name="T20" fmla="*/ 2147483647 w 494"/>
              <a:gd name="T21" fmla="*/ 2147483647 h 337"/>
              <a:gd name="T22" fmla="*/ 2147483647 w 494"/>
              <a:gd name="T23" fmla="*/ 2147483647 h 337"/>
              <a:gd name="T24" fmla="*/ 2147483647 w 494"/>
              <a:gd name="T25" fmla="*/ 2147483647 h 337"/>
              <a:gd name="T26" fmla="*/ 2147483647 w 494"/>
              <a:gd name="T27" fmla="*/ 2147483647 h 337"/>
              <a:gd name="T28" fmla="*/ 2147483647 w 494"/>
              <a:gd name="T29" fmla="*/ 2147483647 h 337"/>
              <a:gd name="T30" fmla="*/ 2147483647 w 494"/>
              <a:gd name="T31" fmla="*/ 0 h 337"/>
              <a:gd name="T32" fmla="*/ 2147483647 w 494"/>
              <a:gd name="T33" fmla="*/ 2147483647 h 337"/>
              <a:gd name="T34" fmla="*/ 2147483647 w 494"/>
              <a:gd name="T35" fmla="*/ 2147483647 h 337"/>
              <a:gd name="T36" fmla="*/ 2147483647 w 494"/>
              <a:gd name="T37" fmla="*/ 2147483647 h 337"/>
              <a:gd name="T38" fmla="*/ 2147483647 w 494"/>
              <a:gd name="T39" fmla="*/ 2147483647 h 337"/>
              <a:gd name="T40" fmla="*/ 2147483647 w 494"/>
              <a:gd name="T41" fmla="*/ 2147483647 h 337"/>
              <a:gd name="T42" fmla="*/ 2147483647 w 494"/>
              <a:gd name="T43" fmla="*/ 2147483647 h 337"/>
              <a:gd name="T44" fmla="*/ 0 w 494"/>
              <a:gd name="T45" fmla="*/ 2147483647 h 337"/>
              <a:gd name="T46" fmla="*/ 0 w 494"/>
              <a:gd name="T47" fmla="*/ 2147483647 h 3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4"/>
              <a:gd name="T73" fmla="*/ 0 h 337"/>
              <a:gd name="T74" fmla="*/ 494 w 494"/>
              <a:gd name="T75" fmla="*/ 337 h 33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4" h="337">
                <a:moveTo>
                  <a:pt x="0" y="267"/>
                </a:moveTo>
                <a:lnTo>
                  <a:pt x="50" y="337"/>
                </a:lnTo>
                <a:lnTo>
                  <a:pt x="69" y="318"/>
                </a:lnTo>
                <a:lnTo>
                  <a:pt x="86" y="318"/>
                </a:lnTo>
                <a:lnTo>
                  <a:pt x="113" y="318"/>
                </a:lnTo>
                <a:lnTo>
                  <a:pt x="162" y="318"/>
                </a:lnTo>
                <a:lnTo>
                  <a:pt x="181" y="242"/>
                </a:lnTo>
                <a:lnTo>
                  <a:pt x="206" y="242"/>
                </a:lnTo>
                <a:lnTo>
                  <a:pt x="225" y="267"/>
                </a:lnTo>
                <a:lnTo>
                  <a:pt x="294" y="286"/>
                </a:lnTo>
                <a:lnTo>
                  <a:pt x="319" y="267"/>
                </a:lnTo>
                <a:lnTo>
                  <a:pt x="494" y="242"/>
                </a:lnTo>
                <a:lnTo>
                  <a:pt x="380" y="112"/>
                </a:lnTo>
                <a:lnTo>
                  <a:pt x="338" y="93"/>
                </a:lnTo>
                <a:lnTo>
                  <a:pt x="338" y="49"/>
                </a:lnTo>
                <a:lnTo>
                  <a:pt x="294" y="0"/>
                </a:lnTo>
                <a:lnTo>
                  <a:pt x="267" y="24"/>
                </a:lnTo>
                <a:lnTo>
                  <a:pt x="225" y="68"/>
                </a:lnTo>
                <a:lnTo>
                  <a:pt x="162" y="93"/>
                </a:lnTo>
                <a:lnTo>
                  <a:pt x="162" y="112"/>
                </a:lnTo>
                <a:lnTo>
                  <a:pt x="130" y="137"/>
                </a:lnTo>
                <a:lnTo>
                  <a:pt x="25" y="154"/>
                </a:lnTo>
                <a:lnTo>
                  <a:pt x="0" y="225"/>
                </a:lnTo>
                <a:lnTo>
                  <a:pt x="0" y="267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03C02B70-58A2-8B46-9908-B0DAE30B2EF4}"/>
              </a:ext>
            </a:extLst>
          </p:cNvPr>
          <p:cNvSpPr>
            <a:spLocks/>
          </p:cNvSpPr>
          <p:nvPr/>
        </p:nvSpPr>
        <p:spPr bwMode="auto">
          <a:xfrm>
            <a:off x="5305451" y="4217988"/>
            <a:ext cx="623887" cy="765175"/>
          </a:xfrm>
          <a:custGeom>
            <a:avLst/>
            <a:gdLst>
              <a:gd name="T0" fmla="*/ 2147483647 w 718"/>
              <a:gd name="T1" fmla="*/ 2147483647 h 780"/>
              <a:gd name="T2" fmla="*/ 2147483647 w 718"/>
              <a:gd name="T3" fmla="*/ 0 h 780"/>
              <a:gd name="T4" fmla="*/ 2147483647 w 718"/>
              <a:gd name="T5" fmla="*/ 2147483647 h 780"/>
              <a:gd name="T6" fmla="*/ 2147483647 w 718"/>
              <a:gd name="T7" fmla="*/ 2147483647 h 780"/>
              <a:gd name="T8" fmla="*/ 2147483647 w 718"/>
              <a:gd name="T9" fmla="*/ 2147483647 h 780"/>
              <a:gd name="T10" fmla="*/ 2147483647 w 718"/>
              <a:gd name="T11" fmla="*/ 2147483647 h 780"/>
              <a:gd name="T12" fmla="*/ 2147483647 w 718"/>
              <a:gd name="T13" fmla="*/ 2147483647 h 780"/>
              <a:gd name="T14" fmla="*/ 2147483647 w 718"/>
              <a:gd name="T15" fmla="*/ 2147483647 h 780"/>
              <a:gd name="T16" fmla="*/ 2147483647 w 718"/>
              <a:gd name="T17" fmla="*/ 2147483647 h 780"/>
              <a:gd name="T18" fmla="*/ 2147483647 w 718"/>
              <a:gd name="T19" fmla="*/ 2147483647 h 780"/>
              <a:gd name="T20" fmla="*/ 2147483647 w 718"/>
              <a:gd name="T21" fmla="*/ 2147483647 h 780"/>
              <a:gd name="T22" fmla="*/ 2147483647 w 718"/>
              <a:gd name="T23" fmla="*/ 2147483647 h 780"/>
              <a:gd name="T24" fmla="*/ 2147483647 w 718"/>
              <a:gd name="T25" fmla="*/ 2147483647 h 780"/>
              <a:gd name="T26" fmla="*/ 2147483647 w 718"/>
              <a:gd name="T27" fmla="*/ 2147483647 h 780"/>
              <a:gd name="T28" fmla="*/ 2147483647 w 718"/>
              <a:gd name="T29" fmla="*/ 2147483647 h 780"/>
              <a:gd name="T30" fmla="*/ 2147483647 w 718"/>
              <a:gd name="T31" fmla="*/ 2147483647 h 780"/>
              <a:gd name="T32" fmla="*/ 2147483647 w 718"/>
              <a:gd name="T33" fmla="*/ 2147483647 h 780"/>
              <a:gd name="T34" fmla="*/ 2147483647 w 718"/>
              <a:gd name="T35" fmla="*/ 2147483647 h 780"/>
              <a:gd name="T36" fmla="*/ 2147483647 w 718"/>
              <a:gd name="T37" fmla="*/ 2147483647 h 780"/>
              <a:gd name="T38" fmla="*/ 2147483647 w 718"/>
              <a:gd name="T39" fmla="*/ 2147483647 h 780"/>
              <a:gd name="T40" fmla="*/ 2147483647 w 718"/>
              <a:gd name="T41" fmla="*/ 2147483647 h 780"/>
              <a:gd name="T42" fmla="*/ 2147483647 w 718"/>
              <a:gd name="T43" fmla="*/ 2147483647 h 780"/>
              <a:gd name="T44" fmla="*/ 2147483647 w 718"/>
              <a:gd name="T45" fmla="*/ 2147483647 h 780"/>
              <a:gd name="T46" fmla="*/ 2147483647 w 718"/>
              <a:gd name="T47" fmla="*/ 2147483647 h 780"/>
              <a:gd name="T48" fmla="*/ 2147483647 w 718"/>
              <a:gd name="T49" fmla="*/ 2147483647 h 780"/>
              <a:gd name="T50" fmla="*/ 2147483647 w 718"/>
              <a:gd name="T51" fmla="*/ 2147483647 h 780"/>
              <a:gd name="T52" fmla="*/ 2147483647 w 718"/>
              <a:gd name="T53" fmla="*/ 2147483647 h 780"/>
              <a:gd name="T54" fmla="*/ 2147483647 w 718"/>
              <a:gd name="T55" fmla="*/ 2147483647 h 780"/>
              <a:gd name="T56" fmla="*/ 2147483647 w 718"/>
              <a:gd name="T57" fmla="*/ 2147483647 h 780"/>
              <a:gd name="T58" fmla="*/ 2147483647 w 718"/>
              <a:gd name="T59" fmla="*/ 2147483647 h 780"/>
              <a:gd name="T60" fmla="*/ 2147483647 w 718"/>
              <a:gd name="T61" fmla="*/ 2147483647 h 780"/>
              <a:gd name="T62" fmla="*/ 2147483647 w 718"/>
              <a:gd name="T63" fmla="*/ 2147483647 h 780"/>
              <a:gd name="T64" fmla="*/ 2147483647 w 718"/>
              <a:gd name="T65" fmla="*/ 2147483647 h 780"/>
              <a:gd name="T66" fmla="*/ 2147483647 w 718"/>
              <a:gd name="T67" fmla="*/ 2147483647 h 780"/>
              <a:gd name="T68" fmla="*/ 2147483647 w 718"/>
              <a:gd name="T69" fmla="*/ 2147483647 h 780"/>
              <a:gd name="T70" fmla="*/ 2147483647 w 718"/>
              <a:gd name="T71" fmla="*/ 2147483647 h 780"/>
              <a:gd name="T72" fmla="*/ 2147483647 w 718"/>
              <a:gd name="T73" fmla="*/ 2147483647 h 780"/>
              <a:gd name="T74" fmla="*/ 2147483647 w 718"/>
              <a:gd name="T75" fmla="*/ 2147483647 h 780"/>
              <a:gd name="T76" fmla="*/ 2147483647 w 718"/>
              <a:gd name="T77" fmla="*/ 2147483647 h 780"/>
              <a:gd name="T78" fmla="*/ 0 w 718"/>
              <a:gd name="T79" fmla="*/ 2147483647 h 780"/>
              <a:gd name="T80" fmla="*/ 0 w 718"/>
              <a:gd name="T81" fmla="*/ 2147483647 h 780"/>
              <a:gd name="T82" fmla="*/ 0 w 718"/>
              <a:gd name="T83" fmla="*/ 2147483647 h 780"/>
              <a:gd name="T84" fmla="*/ 2147483647 w 718"/>
              <a:gd name="T85" fmla="*/ 2147483647 h 780"/>
              <a:gd name="T86" fmla="*/ 2147483647 w 718"/>
              <a:gd name="T87" fmla="*/ 2147483647 h 780"/>
              <a:gd name="T88" fmla="*/ 2147483647 w 718"/>
              <a:gd name="T89" fmla="*/ 2147483647 h 780"/>
              <a:gd name="T90" fmla="*/ 2147483647 w 718"/>
              <a:gd name="T91" fmla="*/ 2147483647 h 780"/>
              <a:gd name="T92" fmla="*/ 2147483647 w 718"/>
              <a:gd name="T93" fmla="*/ 2147483647 h 780"/>
              <a:gd name="T94" fmla="*/ 2147483647 w 718"/>
              <a:gd name="T95" fmla="*/ 2147483647 h 780"/>
              <a:gd name="T96" fmla="*/ 2147483647 w 718"/>
              <a:gd name="T97" fmla="*/ 2147483647 h 780"/>
              <a:gd name="T98" fmla="*/ 2147483647 w 718"/>
              <a:gd name="T99" fmla="*/ 2147483647 h 780"/>
              <a:gd name="T100" fmla="*/ 2147483647 w 718"/>
              <a:gd name="T101" fmla="*/ 2147483647 h 780"/>
              <a:gd name="T102" fmla="*/ 2147483647 w 718"/>
              <a:gd name="T103" fmla="*/ 0 h 780"/>
              <a:gd name="T104" fmla="*/ 2147483647 w 718"/>
              <a:gd name="T105" fmla="*/ 0 h 780"/>
              <a:gd name="T106" fmla="*/ 2147483647 w 718"/>
              <a:gd name="T107" fmla="*/ 2147483647 h 780"/>
              <a:gd name="T108" fmla="*/ 2147483647 w 718"/>
              <a:gd name="T109" fmla="*/ 2147483647 h 780"/>
              <a:gd name="T110" fmla="*/ 2147483647 w 718"/>
              <a:gd name="T111" fmla="*/ 2147483647 h 7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8"/>
              <a:gd name="T169" fmla="*/ 0 h 780"/>
              <a:gd name="T170" fmla="*/ 718 w 718"/>
              <a:gd name="T171" fmla="*/ 780 h 7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8" h="780">
                <a:moveTo>
                  <a:pt x="406" y="25"/>
                </a:moveTo>
                <a:lnTo>
                  <a:pt x="579" y="0"/>
                </a:lnTo>
                <a:lnTo>
                  <a:pt x="604" y="25"/>
                </a:lnTo>
                <a:lnTo>
                  <a:pt x="655" y="25"/>
                </a:lnTo>
                <a:lnTo>
                  <a:pt x="692" y="74"/>
                </a:lnTo>
                <a:lnTo>
                  <a:pt x="692" y="110"/>
                </a:lnTo>
                <a:lnTo>
                  <a:pt x="718" y="135"/>
                </a:lnTo>
                <a:lnTo>
                  <a:pt x="692" y="154"/>
                </a:lnTo>
                <a:lnTo>
                  <a:pt x="674" y="198"/>
                </a:lnTo>
                <a:lnTo>
                  <a:pt x="655" y="267"/>
                </a:lnTo>
                <a:lnTo>
                  <a:pt x="623" y="311"/>
                </a:lnTo>
                <a:lnTo>
                  <a:pt x="623" y="335"/>
                </a:lnTo>
                <a:lnTo>
                  <a:pt x="655" y="355"/>
                </a:lnTo>
                <a:lnTo>
                  <a:pt x="655" y="404"/>
                </a:lnTo>
                <a:lnTo>
                  <a:pt x="655" y="486"/>
                </a:lnTo>
                <a:lnTo>
                  <a:pt x="692" y="561"/>
                </a:lnTo>
                <a:lnTo>
                  <a:pt x="674" y="561"/>
                </a:lnTo>
                <a:lnTo>
                  <a:pt x="623" y="580"/>
                </a:lnTo>
                <a:lnTo>
                  <a:pt x="623" y="604"/>
                </a:lnTo>
                <a:lnTo>
                  <a:pt x="604" y="711"/>
                </a:lnTo>
                <a:lnTo>
                  <a:pt x="623" y="736"/>
                </a:lnTo>
                <a:lnTo>
                  <a:pt x="655" y="736"/>
                </a:lnTo>
                <a:lnTo>
                  <a:pt x="655" y="780"/>
                </a:lnTo>
                <a:lnTo>
                  <a:pt x="604" y="753"/>
                </a:lnTo>
                <a:lnTo>
                  <a:pt x="535" y="711"/>
                </a:lnTo>
                <a:lnTo>
                  <a:pt x="518" y="711"/>
                </a:lnTo>
                <a:lnTo>
                  <a:pt x="449" y="673"/>
                </a:lnTo>
                <a:lnTo>
                  <a:pt x="354" y="692"/>
                </a:lnTo>
                <a:lnTo>
                  <a:pt x="379" y="673"/>
                </a:lnTo>
                <a:lnTo>
                  <a:pt x="354" y="623"/>
                </a:lnTo>
                <a:lnTo>
                  <a:pt x="354" y="536"/>
                </a:lnTo>
                <a:lnTo>
                  <a:pt x="310" y="517"/>
                </a:lnTo>
                <a:lnTo>
                  <a:pt x="266" y="517"/>
                </a:lnTo>
                <a:lnTo>
                  <a:pt x="266" y="561"/>
                </a:lnTo>
                <a:lnTo>
                  <a:pt x="198" y="561"/>
                </a:lnTo>
                <a:lnTo>
                  <a:pt x="173" y="536"/>
                </a:lnTo>
                <a:lnTo>
                  <a:pt x="154" y="467"/>
                </a:lnTo>
                <a:lnTo>
                  <a:pt x="137" y="467"/>
                </a:lnTo>
                <a:lnTo>
                  <a:pt x="42" y="467"/>
                </a:lnTo>
                <a:lnTo>
                  <a:pt x="0" y="486"/>
                </a:lnTo>
                <a:lnTo>
                  <a:pt x="0" y="467"/>
                </a:lnTo>
                <a:lnTo>
                  <a:pt x="0" y="423"/>
                </a:lnTo>
                <a:lnTo>
                  <a:pt x="17" y="423"/>
                </a:lnTo>
                <a:lnTo>
                  <a:pt x="42" y="423"/>
                </a:lnTo>
                <a:lnTo>
                  <a:pt x="61" y="404"/>
                </a:lnTo>
                <a:lnTo>
                  <a:pt x="85" y="423"/>
                </a:lnTo>
                <a:lnTo>
                  <a:pt x="137" y="379"/>
                </a:lnTo>
                <a:lnTo>
                  <a:pt x="154" y="311"/>
                </a:lnTo>
                <a:lnTo>
                  <a:pt x="198" y="248"/>
                </a:lnTo>
                <a:lnTo>
                  <a:pt x="217" y="135"/>
                </a:lnTo>
                <a:lnTo>
                  <a:pt x="249" y="74"/>
                </a:lnTo>
                <a:lnTo>
                  <a:pt x="266" y="0"/>
                </a:lnTo>
                <a:lnTo>
                  <a:pt x="293" y="0"/>
                </a:lnTo>
                <a:lnTo>
                  <a:pt x="310" y="25"/>
                </a:lnTo>
                <a:lnTo>
                  <a:pt x="379" y="42"/>
                </a:lnTo>
                <a:lnTo>
                  <a:pt x="406" y="2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E85066F5-CB67-CE47-A596-8F6B2D1E0AF6}"/>
              </a:ext>
            </a:extLst>
          </p:cNvPr>
          <p:cNvSpPr>
            <a:spLocks/>
          </p:cNvSpPr>
          <p:nvPr/>
        </p:nvSpPr>
        <p:spPr bwMode="auto">
          <a:xfrm>
            <a:off x="5305451" y="4217988"/>
            <a:ext cx="623887" cy="765175"/>
          </a:xfrm>
          <a:custGeom>
            <a:avLst/>
            <a:gdLst>
              <a:gd name="T0" fmla="*/ 2147483647 w 718"/>
              <a:gd name="T1" fmla="*/ 2147483647 h 780"/>
              <a:gd name="T2" fmla="*/ 2147483647 w 718"/>
              <a:gd name="T3" fmla="*/ 0 h 780"/>
              <a:gd name="T4" fmla="*/ 2147483647 w 718"/>
              <a:gd name="T5" fmla="*/ 2147483647 h 780"/>
              <a:gd name="T6" fmla="*/ 2147483647 w 718"/>
              <a:gd name="T7" fmla="*/ 2147483647 h 780"/>
              <a:gd name="T8" fmla="*/ 2147483647 w 718"/>
              <a:gd name="T9" fmla="*/ 2147483647 h 780"/>
              <a:gd name="T10" fmla="*/ 2147483647 w 718"/>
              <a:gd name="T11" fmla="*/ 2147483647 h 780"/>
              <a:gd name="T12" fmla="*/ 2147483647 w 718"/>
              <a:gd name="T13" fmla="*/ 2147483647 h 780"/>
              <a:gd name="T14" fmla="*/ 2147483647 w 718"/>
              <a:gd name="T15" fmla="*/ 2147483647 h 780"/>
              <a:gd name="T16" fmla="*/ 2147483647 w 718"/>
              <a:gd name="T17" fmla="*/ 2147483647 h 780"/>
              <a:gd name="T18" fmla="*/ 2147483647 w 718"/>
              <a:gd name="T19" fmla="*/ 2147483647 h 780"/>
              <a:gd name="T20" fmla="*/ 2147483647 w 718"/>
              <a:gd name="T21" fmla="*/ 2147483647 h 780"/>
              <a:gd name="T22" fmla="*/ 2147483647 w 718"/>
              <a:gd name="T23" fmla="*/ 2147483647 h 780"/>
              <a:gd name="T24" fmla="*/ 2147483647 w 718"/>
              <a:gd name="T25" fmla="*/ 2147483647 h 780"/>
              <a:gd name="T26" fmla="*/ 2147483647 w 718"/>
              <a:gd name="T27" fmla="*/ 2147483647 h 780"/>
              <a:gd name="T28" fmla="*/ 2147483647 w 718"/>
              <a:gd name="T29" fmla="*/ 2147483647 h 780"/>
              <a:gd name="T30" fmla="*/ 2147483647 w 718"/>
              <a:gd name="T31" fmla="*/ 2147483647 h 780"/>
              <a:gd name="T32" fmla="*/ 2147483647 w 718"/>
              <a:gd name="T33" fmla="*/ 2147483647 h 780"/>
              <a:gd name="T34" fmla="*/ 2147483647 w 718"/>
              <a:gd name="T35" fmla="*/ 2147483647 h 780"/>
              <a:gd name="T36" fmla="*/ 2147483647 w 718"/>
              <a:gd name="T37" fmla="*/ 2147483647 h 780"/>
              <a:gd name="T38" fmla="*/ 2147483647 w 718"/>
              <a:gd name="T39" fmla="*/ 2147483647 h 780"/>
              <a:gd name="T40" fmla="*/ 2147483647 w 718"/>
              <a:gd name="T41" fmla="*/ 2147483647 h 780"/>
              <a:gd name="T42" fmla="*/ 2147483647 w 718"/>
              <a:gd name="T43" fmla="*/ 2147483647 h 780"/>
              <a:gd name="T44" fmla="*/ 2147483647 w 718"/>
              <a:gd name="T45" fmla="*/ 2147483647 h 780"/>
              <a:gd name="T46" fmla="*/ 2147483647 w 718"/>
              <a:gd name="T47" fmla="*/ 2147483647 h 780"/>
              <a:gd name="T48" fmla="*/ 2147483647 w 718"/>
              <a:gd name="T49" fmla="*/ 2147483647 h 780"/>
              <a:gd name="T50" fmla="*/ 2147483647 w 718"/>
              <a:gd name="T51" fmla="*/ 2147483647 h 780"/>
              <a:gd name="T52" fmla="*/ 2147483647 w 718"/>
              <a:gd name="T53" fmla="*/ 2147483647 h 780"/>
              <a:gd name="T54" fmla="*/ 2147483647 w 718"/>
              <a:gd name="T55" fmla="*/ 2147483647 h 780"/>
              <a:gd name="T56" fmla="*/ 2147483647 w 718"/>
              <a:gd name="T57" fmla="*/ 2147483647 h 780"/>
              <a:gd name="T58" fmla="*/ 2147483647 w 718"/>
              <a:gd name="T59" fmla="*/ 2147483647 h 780"/>
              <a:gd name="T60" fmla="*/ 2147483647 w 718"/>
              <a:gd name="T61" fmla="*/ 2147483647 h 780"/>
              <a:gd name="T62" fmla="*/ 2147483647 w 718"/>
              <a:gd name="T63" fmla="*/ 2147483647 h 780"/>
              <a:gd name="T64" fmla="*/ 2147483647 w 718"/>
              <a:gd name="T65" fmla="*/ 2147483647 h 780"/>
              <a:gd name="T66" fmla="*/ 2147483647 w 718"/>
              <a:gd name="T67" fmla="*/ 2147483647 h 780"/>
              <a:gd name="T68" fmla="*/ 2147483647 w 718"/>
              <a:gd name="T69" fmla="*/ 2147483647 h 780"/>
              <a:gd name="T70" fmla="*/ 2147483647 w 718"/>
              <a:gd name="T71" fmla="*/ 2147483647 h 780"/>
              <a:gd name="T72" fmla="*/ 2147483647 w 718"/>
              <a:gd name="T73" fmla="*/ 2147483647 h 780"/>
              <a:gd name="T74" fmla="*/ 2147483647 w 718"/>
              <a:gd name="T75" fmla="*/ 2147483647 h 780"/>
              <a:gd name="T76" fmla="*/ 2147483647 w 718"/>
              <a:gd name="T77" fmla="*/ 2147483647 h 780"/>
              <a:gd name="T78" fmla="*/ 0 w 718"/>
              <a:gd name="T79" fmla="*/ 2147483647 h 780"/>
              <a:gd name="T80" fmla="*/ 0 w 718"/>
              <a:gd name="T81" fmla="*/ 2147483647 h 780"/>
              <a:gd name="T82" fmla="*/ 0 w 718"/>
              <a:gd name="T83" fmla="*/ 2147483647 h 780"/>
              <a:gd name="T84" fmla="*/ 2147483647 w 718"/>
              <a:gd name="T85" fmla="*/ 2147483647 h 780"/>
              <a:gd name="T86" fmla="*/ 2147483647 w 718"/>
              <a:gd name="T87" fmla="*/ 2147483647 h 780"/>
              <a:gd name="T88" fmla="*/ 2147483647 w 718"/>
              <a:gd name="T89" fmla="*/ 2147483647 h 780"/>
              <a:gd name="T90" fmla="*/ 2147483647 w 718"/>
              <a:gd name="T91" fmla="*/ 2147483647 h 780"/>
              <a:gd name="T92" fmla="*/ 2147483647 w 718"/>
              <a:gd name="T93" fmla="*/ 2147483647 h 780"/>
              <a:gd name="T94" fmla="*/ 2147483647 w 718"/>
              <a:gd name="T95" fmla="*/ 2147483647 h 780"/>
              <a:gd name="T96" fmla="*/ 2147483647 w 718"/>
              <a:gd name="T97" fmla="*/ 2147483647 h 780"/>
              <a:gd name="T98" fmla="*/ 2147483647 w 718"/>
              <a:gd name="T99" fmla="*/ 2147483647 h 780"/>
              <a:gd name="T100" fmla="*/ 2147483647 w 718"/>
              <a:gd name="T101" fmla="*/ 2147483647 h 780"/>
              <a:gd name="T102" fmla="*/ 2147483647 w 718"/>
              <a:gd name="T103" fmla="*/ 0 h 780"/>
              <a:gd name="T104" fmla="*/ 2147483647 w 718"/>
              <a:gd name="T105" fmla="*/ 0 h 780"/>
              <a:gd name="T106" fmla="*/ 2147483647 w 718"/>
              <a:gd name="T107" fmla="*/ 2147483647 h 780"/>
              <a:gd name="T108" fmla="*/ 2147483647 w 718"/>
              <a:gd name="T109" fmla="*/ 2147483647 h 780"/>
              <a:gd name="T110" fmla="*/ 2147483647 w 718"/>
              <a:gd name="T111" fmla="*/ 2147483647 h 7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8"/>
              <a:gd name="T169" fmla="*/ 0 h 780"/>
              <a:gd name="T170" fmla="*/ 718 w 718"/>
              <a:gd name="T171" fmla="*/ 780 h 7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8" h="780">
                <a:moveTo>
                  <a:pt x="406" y="25"/>
                </a:moveTo>
                <a:lnTo>
                  <a:pt x="579" y="0"/>
                </a:lnTo>
                <a:lnTo>
                  <a:pt x="604" y="25"/>
                </a:lnTo>
                <a:lnTo>
                  <a:pt x="655" y="25"/>
                </a:lnTo>
                <a:lnTo>
                  <a:pt x="692" y="74"/>
                </a:lnTo>
                <a:lnTo>
                  <a:pt x="692" y="110"/>
                </a:lnTo>
                <a:lnTo>
                  <a:pt x="718" y="135"/>
                </a:lnTo>
                <a:lnTo>
                  <a:pt x="692" y="154"/>
                </a:lnTo>
                <a:lnTo>
                  <a:pt x="674" y="198"/>
                </a:lnTo>
                <a:lnTo>
                  <a:pt x="655" y="267"/>
                </a:lnTo>
                <a:lnTo>
                  <a:pt x="623" y="311"/>
                </a:lnTo>
                <a:lnTo>
                  <a:pt x="623" y="335"/>
                </a:lnTo>
                <a:lnTo>
                  <a:pt x="655" y="355"/>
                </a:lnTo>
                <a:lnTo>
                  <a:pt x="655" y="404"/>
                </a:lnTo>
                <a:lnTo>
                  <a:pt x="655" y="486"/>
                </a:lnTo>
                <a:lnTo>
                  <a:pt x="692" y="561"/>
                </a:lnTo>
                <a:lnTo>
                  <a:pt x="674" y="561"/>
                </a:lnTo>
                <a:lnTo>
                  <a:pt x="623" y="580"/>
                </a:lnTo>
                <a:lnTo>
                  <a:pt x="623" y="604"/>
                </a:lnTo>
                <a:lnTo>
                  <a:pt x="604" y="711"/>
                </a:lnTo>
                <a:lnTo>
                  <a:pt x="623" y="736"/>
                </a:lnTo>
                <a:lnTo>
                  <a:pt x="655" y="736"/>
                </a:lnTo>
                <a:lnTo>
                  <a:pt x="655" y="780"/>
                </a:lnTo>
                <a:lnTo>
                  <a:pt x="604" y="753"/>
                </a:lnTo>
                <a:lnTo>
                  <a:pt x="535" y="711"/>
                </a:lnTo>
                <a:lnTo>
                  <a:pt x="518" y="711"/>
                </a:lnTo>
                <a:lnTo>
                  <a:pt x="449" y="673"/>
                </a:lnTo>
                <a:lnTo>
                  <a:pt x="354" y="692"/>
                </a:lnTo>
                <a:lnTo>
                  <a:pt x="379" y="673"/>
                </a:lnTo>
                <a:lnTo>
                  <a:pt x="354" y="623"/>
                </a:lnTo>
                <a:lnTo>
                  <a:pt x="354" y="536"/>
                </a:lnTo>
                <a:lnTo>
                  <a:pt x="310" y="517"/>
                </a:lnTo>
                <a:lnTo>
                  <a:pt x="266" y="517"/>
                </a:lnTo>
                <a:lnTo>
                  <a:pt x="266" y="561"/>
                </a:lnTo>
                <a:lnTo>
                  <a:pt x="198" y="561"/>
                </a:lnTo>
                <a:lnTo>
                  <a:pt x="173" y="536"/>
                </a:lnTo>
                <a:lnTo>
                  <a:pt x="154" y="467"/>
                </a:lnTo>
                <a:lnTo>
                  <a:pt x="137" y="467"/>
                </a:lnTo>
                <a:lnTo>
                  <a:pt x="42" y="467"/>
                </a:lnTo>
                <a:lnTo>
                  <a:pt x="0" y="486"/>
                </a:lnTo>
                <a:lnTo>
                  <a:pt x="0" y="467"/>
                </a:lnTo>
                <a:lnTo>
                  <a:pt x="0" y="423"/>
                </a:lnTo>
                <a:lnTo>
                  <a:pt x="17" y="423"/>
                </a:lnTo>
                <a:lnTo>
                  <a:pt x="42" y="423"/>
                </a:lnTo>
                <a:lnTo>
                  <a:pt x="61" y="404"/>
                </a:lnTo>
                <a:lnTo>
                  <a:pt x="85" y="423"/>
                </a:lnTo>
                <a:lnTo>
                  <a:pt x="137" y="379"/>
                </a:lnTo>
                <a:lnTo>
                  <a:pt x="154" y="311"/>
                </a:lnTo>
                <a:lnTo>
                  <a:pt x="198" y="248"/>
                </a:lnTo>
                <a:lnTo>
                  <a:pt x="217" y="135"/>
                </a:lnTo>
                <a:lnTo>
                  <a:pt x="249" y="74"/>
                </a:lnTo>
                <a:lnTo>
                  <a:pt x="266" y="0"/>
                </a:lnTo>
                <a:lnTo>
                  <a:pt x="293" y="0"/>
                </a:lnTo>
                <a:lnTo>
                  <a:pt x="310" y="25"/>
                </a:lnTo>
                <a:lnTo>
                  <a:pt x="379" y="42"/>
                </a:lnTo>
                <a:lnTo>
                  <a:pt x="406" y="25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3A32F61-E673-DB4A-A128-A3FECFBC35C5}"/>
              </a:ext>
            </a:extLst>
          </p:cNvPr>
          <p:cNvSpPr>
            <a:spLocks/>
          </p:cNvSpPr>
          <p:nvPr/>
        </p:nvSpPr>
        <p:spPr bwMode="auto">
          <a:xfrm>
            <a:off x="5186388" y="3890963"/>
            <a:ext cx="238125" cy="477837"/>
          </a:xfrm>
          <a:custGeom>
            <a:avLst/>
            <a:gdLst>
              <a:gd name="T0" fmla="*/ 2147483647 w 275"/>
              <a:gd name="T1" fmla="*/ 0 h 486"/>
              <a:gd name="T2" fmla="*/ 2147483647 w 275"/>
              <a:gd name="T3" fmla="*/ 2147483647 h 486"/>
              <a:gd name="T4" fmla="*/ 2147483647 w 275"/>
              <a:gd name="T5" fmla="*/ 2147483647 h 486"/>
              <a:gd name="T6" fmla="*/ 2147483647 w 275"/>
              <a:gd name="T7" fmla="*/ 2147483647 h 486"/>
              <a:gd name="T8" fmla="*/ 2147483647 w 275"/>
              <a:gd name="T9" fmla="*/ 2147483647 h 486"/>
              <a:gd name="T10" fmla="*/ 2147483647 w 275"/>
              <a:gd name="T11" fmla="*/ 2147483647 h 486"/>
              <a:gd name="T12" fmla="*/ 2147483647 w 275"/>
              <a:gd name="T13" fmla="*/ 2147483647 h 486"/>
              <a:gd name="T14" fmla="*/ 2147483647 w 275"/>
              <a:gd name="T15" fmla="*/ 2147483647 h 486"/>
              <a:gd name="T16" fmla="*/ 2147483647 w 275"/>
              <a:gd name="T17" fmla="*/ 2147483647 h 486"/>
              <a:gd name="T18" fmla="*/ 2147483647 w 275"/>
              <a:gd name="T19" fmla="*/ 2147483647 h 486"/>
              <a:gd name="T20" fmla="*/ 2147483647 w 275"/>
              <a:gd name="T21" fmla="*/ 2147483647 h 486"/>
              <a:gd name="T22" fmla="*/ 2147483647 w 275"/>
              <a:gd name="T23" fmla="*/ 2147483647 h 486"/>
              <a:gd name="T24" fmla="*/ 2147483647 w 275"/>
              <a:gd name="T25" fmla="*/ 2147483647 h 486"/>
              <a:gd name="T26" fmla="*/ 2147483647 w 275"/>
              <a:gd name="T27" fmla="*/ 2147483647 h 486"/>
              <a:gd name="T28" fmla="*/ 2147483647 w 275"/>
              <a:gd name="T29" fmla="*/ 2147483647 h 486"/>
              <a:gd name="T30" fmla="*/ 2147483647 w 275"/>
              <a:gd name="T31" fmla="*/ 2147483647 h 486"/>
              <a:gd name="T32" fmla="*/ 2147483647 w 275"/>
              <a:gd name="T33" fmla="*/ 2147483647 h 486"/>
              <a:gd name="T34" fmla="*/ 0 w 275"/>
              <a:gd name="T35" fmla="*/ 2147483647 h 486"/>
              <a:gd name="T36" fmla="*/ 0 w 275"/>
              <a:gd name="T37" fmla="*/ 2147483647 h 486"/>
              <a:gd name="T38" fmla="*/ 2147483647 w 275"/>
              <a:gd name="T39" fmla="*/ 2147483647 h 486"/>
              <a:gd name="T40" fmla="*/ 2147483647 w 275"/>
              <a:gd name="T41" fmla="*/ 2147483647 h 486"/>
              <a:gd name="T42" fmla="*/ 2147483647 w 275"/>
              <a:gd name="T43" fmla="*/ 2147483647 h 486"/>
              <a:gd name="T44" fmla="*/ 2147483647 w 275"/>
              <a:gd name="T45" fmla="*/ 2147483647 h 486"/>
              <a:gd name="T46" fmla="*/ 2147483647 w 275"/>
              <a:gd name="T47" fmla="*/ 2147483647 h 486"/>
              <a:gd name="T48" fmla="*/ 2147483647 w 275"/>
              <a:gd name="T49" fmla="*/ 2147483647 h 486"/>
              <a:gd name="T50" fmla="*/ 2147483647 w 275"/>
              <a:gd name="T51" fmla="*/ 2147483647 h 486"/>
              <a:gd name="T52" fmla="*/ 2147483647 w 275"/>
              <a:gd name="T53" fmla="*/ 2147483647 h 486"/>
              <a:gd name="T54" fmla="*/ 2147483647 w 275"/>
              <a:gd name="T55" fmla="*/ 2147483647 h 486"/>
              <a:gd name="T56" fmla="*/ 2147483647 w 275"/>
              <a:gd name="T57" fmla="*/ 0 h 4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5"/>
              <a:gd name="T88" fmla="*/ 0 h 486"/>
              <a:gd name="T89" fmla="*/ 275 w 275"/>
              <a:gd name="T90" fmla="*/ 486 h 4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5" h="486">
                <a:moveTo>
                  <a:pt x="199" y="0"/>
                </a:moveTo>
                <a:lnTo>
                  <a:pt x="223" y="25"/>
                </a:lnTo>
                <a:lnTo>
                  <a:pt x="223" y="86"/>
                </a:lnTo>
                <a:lnTo>
                  <a:pt x="248" y="135"/>
                </a:lnTo>
                <a:lnTo>
                  <a:pt x="199" y="135"/>
                </a:lnTo>
                <a:lnTo>
                  <a:pt x="199" y="154"/>
                </a:lnTo>
                <a:lnTo>
                  <a:pt x="223" y="179"/>
                </a:lnTo>
                <a:lnTo>
                  <a:pt x="248" y="242"/>
                </a:lnTo>
                <a:lnTo>
                  <a:pt x="223" y="311"/>
                </a:lnTo>
                <a:lnTo>
                  <a:pt x="223" y="355"/>
                </a:lnTo>
                <a:lnTo>
                  <a:pt x="275" y="423"/>
                </a:lnTo>
                <a:lnTo>
                  <a:pt x="275" y="486"/>
                </a:lnTo>
                <a:lnTo>
                  <a:pt x="180" y="467"/>
                </a:lnTo>
                <a:lnTo>
                  <a:pt x="94" y="467"/>
                </a:lnTo>
                <a:lnTo>
                  <a:pt x="42" y="467"/>
                </a:lnTo>
                <a:lnTo>
                  <a:pt x="42" y="423"/>
                </a:lnTo>
                <a:lnTo>
                  <a:pt x="25" y="374"/>
                </a:lnTo>
                <a:lnTo>
                  <a:pt x="0" y="374"/>
                </a:lnTo>
                <a:lnTo>
                  <a:pt x="0" y="355"/>
                </a:lnTo>
                <a:lnTo>
                  <a:pt x="42" y="267"/>
                </a:lnTo>
                <a:lnTo>
                  <a:pt x="69" y="267"/>
                </a:lnTo>
                <a:lnTo>
                  <a:pt x="94" y="292"/>
                </a:lnTo>
                <a:lnTo>
                  <a:pt x="119" y="267"/>
                </a:lnTo>
                <a:lnTo>
                  <a:pt x="138" y="198"/>
                </a:lnTo>
                <a:lnTo>
                  <a:pt x="155" y="179"/>
                </a:lnTo>
                <a:lnTo>
                  <a:pt x="180" y="86"/>
                </a:lnTo>
                <a:lnTo>
                  <a:pt x="199" y="67"/>
                </a:lnTo>
                <a:lnTo>
                  <a:pt x="199" y="25"/>
                </a:lnTo>
                <a:lnTo>
                  <a:pt x="199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6E76F9DA-13F9-3F4C-A783-29A5A884229F}"/>
              </a:ext>
            </a:extLst>
          </p:cNvPr>
          <p:cNvSpPr>
            <a:spLocks/>
          </p:cNvSpPr>
          <p:nvPr/>
        </p:nvSpPr>
        <p:spPr bwMode="auto">
          <a:xfrm>
            <a:off x="5186388" y="3890963"/>
            <a:ext cx="238125" cy="477837"/>
          </a:xfrm>
          <a:custGeom>
            <a:avLst/>
            <a:gdLst>
              <a:gd name="T0" fmla="*/ 2147483647 w 275"/>
              <a:gd name="T1" fmla="*/ 0 h 486"/>
              <a:gd name="T2" fmla="*/ 2147483647 w 275"/>
              <a:gd name="T3" fmla="*/ 2147483647 h 486"/>
              <a:gd name="T4" fmla="*/ 2147483647 w 275"/>
              <a:gd name="T5" fmla="*/ 2147483647 h 486"/>
              <a:gd name="T6" fmla="*/ 2147483647 w 275"/>
              <a:gd name="T7" fmla="*/ 2147483647 h 486"/>
              <a:gd name="T8" fmla="*/ 2147483647 w 275"/>
              <a:gd name="T9" fmla="*/ 2147483647 h 486"/>
              <a:gd name="T10" fmla="*/ 2147483647 w 275"/>
              <a:gd name="T11" fmla="*/ 2147483647 h 486"/>
              <a:gd name="T12" fmla="*/ 2147483647 w 275"/>
              <a:gd name="T13" fmla="*/ 2147483647 h 486"/>
              <a:gd name="T14" fmla="*/ 2147483647 w 275"/>
              <a:gd name="T15" fmla="*/ 2147483647 h 486"/>
              <a:gd name="T16" fmla="*/ 2147483647 w 275"/>
              <a:gd name="T17" fmla="*/ 2147483647 h 486"/>
              <a:gd name="T18" fmla="*/ 2147483647 w 275"/>
              <a:gd name="T19" fmla="*/ 2147483647 h 486"/>
              <a:gd name="T20" fmla="*/ 2147483647 w 275"/>
              <a:gd name="T21" fmla="*/ 2147483647 h 486"/>
              <a:gd name="T22" fmla="*/ 2147483647 w 275"/>
              <a:gd name="T23" fmla="*/ 2147483647 h 486"/>
              <a:gd name="T24" fmla="*/ 2147483647 w 275"/>
              <a:gd name="T25" fmla="*/ 2147483647 h 486"/>
              <a:gd name="T26" fmla="*/ 2147483647 w 275"/>
              <a:gd name="T27" fmla="*/ 2147483647 h 486"/>
              <a:gd name="T28" fmla="*/ 2147483647 w 275"/>
              <a:gd name="T29" fmla="*/ 2147483647 h 486"/>
              <a:gd name="T30" fmla="*/ 2147483647 w 275"/>
              <a:gd name="T31" fmla="*/ 2147483647 h 486"/>
              <a:gd name="T32" fmla="*/ 2147483647 w 275"/>
              <a:gd name="T33" fmla="*/ 2147483647 h 486"/>
              <a:gd name="T34" fmla="*/ 0 w 275"/>
              <a:gd name="T35" fmla="*/ 2147483647 h 486"/>
              <a:gd name="T36" fmla="*/ 0 w 275"/>
              <a:gd name="T37" fmla="*/ 2147483647 h 486"/>
              <a:gd name="T38" fmla="*/ 2147483647 w 275"/>
              <a:gd name="T39" fmla="*/ 2147483647 h 486"/>
              <a:gd name="T40" fmla="*/ 2147483647 w 275"/>
              <a:gd name="T41" fmla="*/ 2147483647 h 486"/>
              <a:gd name="T42" fmla="*/ 2147483647 w 275"/>
              <a:gd name="T43" fmla="*/ 2147483647 h 486"/>
              <a:gd name="T44" fmla="*/ 2147483647 w 275"/>
              <a:gd name="T45" fmla="*/ 2147483647 h 486"/>
              <a:gd name="T46" fmla="*/ 2147483647 w 275"/>
              <a:gd name="T47" fmla="*/ 2147483647 h 486"/>
              <a:gd name="T48" fmla="*/ 2147483647 w 275"/>
              <a:gd name="T49" fmla="*/ 2147483647 h 486"/>
              <a:gd name="T50" fmla="*/ 2147483647 w 275"/>
              <a:gd name="T51" fmla="*/ 2147483647 h 486"/>
              <a:gd name="T52" fmla="*/ 2147483647 w 275"/>
              <a:gd name="T53" fmla="*/ 2147483647 h 486"/>
              <a:gd name="T54" fmla="*/ 2147483647 w 275"/>
              <a:gd name="T55" fmla="*/ 2147483647 h 486"/>
              <a:gd name="T56" fmla="*/ 2147483647 w 275"/>
              <a:gd name="T57" fmla="*/ 0 h 4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5"/>
              <a:gd name="T88" fmla="*/ 0 h 486"/>
              <a:gd name="T89" fmla="*/ 275 w 275"/>
              <a:gd name="T90" fmla="*/ 486 h 4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5" h="486">
                <a:moveTo>
                  <a:pt x="199" y="0"/>
                </a:moveTo>
                <a:lnTo>
                  <a:pt x="223" y="25"/>
                </a:lnTo>
                <a:lnTo>
                  <a:pt x="223" y="86"/>
                </a:lnTo>
                <a:lnTo>
                  <a:pt x="248" y="135"/>
                </a:lnTo>
                <a:lnTo>
                  <a:pt x="199" y="135"/>
                </a:lnTo>
                <a:lnTo>
                  <a:pt x="199" y="154"/>
                </a:lnTo>
                <a:lnTo>
                  <a:pt x="223" y="179"/>
                </a:lnTo>
                <a:lnTo>
                  <a:pt x="248" y="242"/>
                </a:lnTo>
                <a:lnTo>
                  <a:pt x="223" y="311"/>
                </a:lnTo>
                <a:lnTo>
                  <a:pt x="223" y="355"/>
                </a:lnTo>
                <a:lnTo>
                  <a:pt x="275" y="423"/>
                </a:lnTo>
                <a:lnTo>
                  <a:pt x="275" y="486"/>
                </a:lnTo>
                <a:lnTo>
                  <a:pt x="180" y="467"/>
                </a:lnTo>
                <a:lnTo>
                  <a:pt x="94" y="467"/>
                </a:lnTo>
                <a:lnTo>
                  <a:pt x="42" y="467"/>
                </a:lnTo>
                <a:lnTo>
                  <a:pt x="42" y="423"/>
                </a:lnTo>
                <a:lnTo>
                  <a:pt x="25" y="374"/>
                </a:lnTo>
                <a:lnTo>
                  <a:pt x="0" y="374"/>
                </a:lnTo>
                <a:lnTo>
                  <a:pt x="0" y="355"/>
                </a:lnTo>
                <a:lnTo>
                  <a:pt x="42" y="267"/>
                </a:lnTo>
                <a:lnTo>
                  <a:pt x="69" y="267"/>
                </a:lnTo>
                <a:lnTo>
                  <a:pt x="94" y="292"/>
                </a:lnTo>
                <a:lnTo>
                  <a:pt x="119" y="267"/>
                </a:lnTo>
                <a:lnTo>
                  <a:pt x="138" y="198"/>
                </a:lnTo>
                <a:lnTo>
                  <a:pt x="155" y="179"/>
                </a:lnTo>
                <a:lnTo>
                  <a:pt x="180" y="86"/>
                </a:lnTo>
                <a:lnTo>
                  <a:pt x="199" y="67"/>
                </a:lnTo>
                <a:lnTo>
                  <a:pt x="199" y="25"/>
                </a:lnTo>
                <a:lnTo>
                  <a:pt x="199" y="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D66107DC-C3E2-A240-A8C3-FD8BFD0C185C}"/>
              </a:ext>
            </a:extLst>
          </p:cNvPr>
          <p:cNvSpPr>
            <a:spLocks/>
          </p:cNvSpPr>
          <p:nvPr/>
        </p:nvSpPr>
        <p:spPr bwMode="auto">
          <a:xfrm>
            <a:off x="5343551" y="3479800"/>
            <a:ext cx="330200" cy="649288"/>
          </a:xfrm>
          <a:custGeom>
            <a:avLst/>
            <a:gdLst>
              <a:gd name="T0" fmla="*/ 2147483647 w 382"/>
              <a:gd name="T1" fmla="*/ 2147483647 h 662"/>
              <a:gd name="T2" fmla="*/ 2147483647 w 382"/>
              <a:gd name="T3" fmla="*/ 0 h 662"/>
              <a:gd name="T4" fmla="*/ 2147483647 w 382"/>
              <a:gd name="T5" fmla="*/ 0 h 662"/>
              <a:gd name="T6" fmla="*/ 2147483647 w 382"/>
              <a:gd name="T7" fmla="*/ 2147483647 h 662"/>
              <a:gd name="T8" fmla="*/ 2147483647 w 382"/>
              <a:gd name="T9" fmla="*/ 2147483647 h 662"/>
              <a:gd name="T10" fmla="*/ 2147483647 w 382"/>
              <a:gd name="T11" fmla="*/ 2147483647 h 662"/>
              <a:gd name="T12" fmla="*/ 2147483647 w 382"/>
              <a:gd name="T13" fmla="*/ 2147483647 h 662"/>
              <a:gd name="T14" fmla="*/ 2147483647 w 382"/>
              <a:gd name="T15" fmla="*/ 2147483647 h 662"/>
              <a:gd name="T16" fmla="*/ 2147483647 w 382"/>
              <a:gd name="T17" fmla="*/ 2147483647 h 662"/>
              <a:gd name="T18" fmla="*/ 2147483647 w 382"/>
              <a:gd name="T19" fmla="*/ 2147483647 h 662"/>
              <a:gd name="T20" fmla="*/ 2147483647 w 382"/>
              <a:gd name="T21" fmla="*/ 2147483647 h 662"/>
              <a:gd name="T22" fmla="*/ 2147483647 w 382"/>
              <a:gd name="T23" fmla="*/ 2147483647 h 662"/>
              <a:gd name="T24" fmla="*/ 2147483647 w 382"/>
              <a:gd name="T25" fmla="*/ 2147483647 h 662"/>
              <a:gd name="T26" fmla="*/ 2147483647 w 382"/>
              <a:gd name="T27" fmla="*/ 2147483647 h 662"/>
              <a:gd name="T28" fmla="*/ 2147483647 w 382"/>
              <a:gd name="T29" fmla="*/ 2147483647 h 662"/>
              <a:gd name="T30" fmla="*/ 2147483647 w 382"/>
              <a:gd name="T31" fmla="*/ 2147483647 h 662"/>
              <a:gd name="T32" fmla="*/ 2147483647 w 382"/>
              <a:gd name="T33" fmla="*/ 2147483647 h 662"/>
              <a:gd name="T34" fmla="*/ 2147483647 w 382"/>
              <a:gd name="T35" fmla="*/ 2147483647 h 662"/>
              <a:gd name="T36" fmla="*/ 2147483647 w 382"/>
              <a:gd name="T37" fmla="*/ 2147483647 h 662"/>
              <a:gd name="T38" fmla="*/ 2147483647 w 382"/>
              <a:gd name="T39" fmla="*/ 2147483647 h 662"/>
              <a:gd name="T40" fmla="*/ 2147483647 w 382"/>
              <a:gd name="T41" fmla="*/ 2147483647 h 662"/>
              <a:gd name="T42" fmla="*/ 2147483647 w 382"/>
              <a:gd name="T43" fmla="*/ 2147483647 h 662"/>
              <a:gd name="T44" fmla="*/ 2147483647 w 382"/>
              <a:gd name="T45" fmla="*/ 2147483647 h 662"/>
              <a:gd name="T46" fmla="*/ 0 w 382"/>
              <a:gd name="T47" fmla="*/ 2147483647 h 662"/>
              <a:gd name="T48" fmla="*/ 0 w 382"/>
              <a:gd name="T49" fmla="*/ 2147483647 h 662"/>
              <a:gd name="T50" fmla="*/ 2147483647 w 382"/>
              <a:gd name="T51" fmla="*/ 2147483647 h 662"/>
              <a:gd name="T52" fmla="*/ 2147483647 w 382"/>
              <a:gd name="T53" fmla="*/ 2147483647 h 662"/>
              <a:gd name="T54" fmla="*/ 2147483647 w 382"/>
              <a:gd name="T55" fmla="*/ 2147483647 h 662"/>
              <a:gd name="T56" fmla="*/ 2147483647 w 382"/>
              <a:gd name="T57" fmla="*/ 2147483647 h 6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2"/>
              <a:gd name="T88" fmla="*/ 0 h 662"/>
              <a:gd name="T89" fmla="*/ 382 w 382"/>
              <a:gd name="T90" fmla="*/ 662 h 6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2" h="662">
                <a:moveTo>
                  <a:pt x="42" y="61"/>
                </a:moveTo>
                <a:lnTo>
                  <a:pt x="42" y="0"/>
                </a:lnTo>
                <a:lnTo>
                  <a:pt x="113" y="0"/>
                </a:lnTo>
                <a:lnTo>
                  <a:pt x="382" y="149"/>
                </a:lnTo>
                <a:lnTo>
                  <a:pt x="382" y="286"/>
                </a:lnTo>
                <a:lnTo>
                  <a:pt x="382" y="306"/>
                </a:lnTo>
                <a:lnTo>
                  <a:pt x="363" y="306"/>
                </a:lnTo>
                <a:lnTo>
                  <a:pt x="311" y="418"/>
                </a:lnTo>
                <a:lnTo>
                  <a:pt x="363" y="487"/>
                </a:lnTo>
                <a:lnTo>
                  <a:pt x="338" y="506"/>
                </a:lnTo>
                <a:lnTo>
                  <a:pt x="311" y="531"/>
                </a:lnTo>
                <a:lnTo>
                  <a:pt x="267" y="574"/>
                </a:lnTo>
                <a:lnTo>
                  <a:pt x="206" y="599"/>
                </a:lnTo>
                <a:lnTo>
                  <a:pt x="206" y="618"/>
                </a:lnTo>
                <a:lnTo>
                  <a:pt x="174" y="643"/>
                </a:lnTo>
                <a:lnTo>
                  <a:pt x="69" y="662"/>
                </a:lnTo>
                <a:lnTo>
                  <a:pt x="42" y="599"/>
                </a:lnTo>
                <a:lnTo>
                  <a:pt x="18" y="574"/>
                </a:lnTo>
                <a:lnTo>
                  <a:pt x="18" y="555"/>
                </a:lnTo>
                <a:lnTo>
                  <a:pt x="69" y="555"/>
                </a:lnTo>
                <a:lnTo>
                  <a:pt x="42" y="506"/>
                </a:lnTo>
                <a:lnTo>
                  <a:pt x="42" y="443"/>
                </a:lnTo>
                <a:lnTo>
                  <a:pt x="18" y="418"/>
                </a:lnTo>
                <a:lnTo>
                  <a:pt x="0" y="399"/>
                </a:lnTo>
                <a:lnTo>
                  <a:pt x="0" y="374"/>
                </a:lnTo>
                <a:lnTo>
                  <a:pt x="69" y="243"/>
                </a:lnTo>
                <a:lnTo>
                  <a:pt x="94" y="111"/>
                </a:lnTo>
                <a:lnTo>
                  <a:pt x="69" y="111"/>
                </a:lnTo>
                <a:lnTo>
                  <a:pt x="42" y="61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DFAD59B3-6D5C-2C4D-B902-7C40213E3E63}"/>
              </a:ext>
            </a:extLst>
          </p:cNvPr>
          <p:cNvSpPr>
            <a:spLocks/>
          </p:cNvSpPr>
          <p:nvPr/>
        </p:nvSpPr>
        <p:spPr bwMode="auto">
          <a:xfrm>
            <a:off x="5343551" y="3479800"/>
            <a:ext cx="330200" cy="649288"/>
          </a:xfrm>
          <a:custGeom>
            <a:avLst/>
            <a:gdLst>
              <a:gd name="T0" fmla="*/ 2147483647 w 382"/>
              <a:gd name="T1" fmla="*/ 2147483647 h 662"/>
              <a:gd name="T2" fmla="*/ 2147483647 w 382"/>
              <a:gd name="T3" fmla="*/ 0 h 662"/>
              <a:gd name="T4" fmla="*/ 2147483647 w 382"/>
              <a:gd name="T5" fmla="*/ 0 h 662"/>
              <a:gd name="T6" fmla="*/ 2147483647 w 382"/>
              <a:gd name="T7" fmla="*/ 2147483647 h 662"/>
              <a:gd name="T8" fmla="*/ 2147483647 w 382"/>
              <a:gd name="T9" fmla="*/ 2147483647 h 662"/>
              <a:gd name="T10" fmla="*/ 2147483647 w 382"/>
              <a:gd name="T11" fmla="*/ 2147483647 h 662"/>
              <a:gd name="T12" fmla="*/ 2147483647 w 382"/>
              <a:gd name="T13" fmla="*/ 2147483647 h 662"/>
              <a:gd name="T14" fmla="*/ 2147483647 w 382"/>
              <a:gd name="T15" fmla="*/ 2147483647 h 662"/>
              <a:gd name="T16" fmla="*/ 2147483647 w 382"/>
              <a:gd name="T17" fmla="*/ 2147483647 h 662"/>
              <a:gd name="T18" fmla="*/ 2147483647 w 382"/>
              <a:gd name="T19" fmla="*/ 2147483647 h 662"/>
              <a:gd name="T20" fmla="*/ 2147483647 w 382"/>
              <a:gd name="T21" fmla="*/ 2147483647 h 662"/>
              <a:gd name="T22" fmla="*/ 2147483647 w 382"/>
              <a:gd name="T23" fmla="*/ 2147483647 h 662"/>
              <a:gd name="T24" fmla="*/ 2147483647 w 382"/>
              <a:gd name="T25" fmla="*/ 2147483647 h 662"/>
              <a:gd name="T26" fmla="*/ 2147483647 w 382"/>
              <a:gd name="T27" fmla="*/ 2147483647 h 662"/>
              <a:gd name="T28" fmla="*/ 2147483647 w 382"/>
              <a:gd name="T29" fmla="*/ 2147483647 h 662"/>
              <a:gd name="T30" fmla="*/ 2147483647 w 382"/>
              <a:gd name="T31" fmla="*/ 2147483647 h 662"/>
              <a:gd name="T32" fmla="*/ 2147483647 w 382"/>
              <a:gd name="T33" fmla="*/ 2147483647 h 662"/>
              <a:gd name="T34" fmla="*/ 2147483647 w 382"/>
              <a:gd name="T35" fmla="*/ 2147483647 h 662"/>
              <a:gd name="T36" fmla="*/ 2147483647 w 382"/>
              <a:gd name="T37" fmla="*/ 2147483647 h 662"/>
              <a:gd name="T38" fmla="*/ 2147483647 w 382"/>
              <a:gd name="T39" fmla="*/ 2147483647 h 662"/>
              <a:gd name="T40" fmla="*/ 2147483647 w 382"/>
              <a:gd name="T41" fmla="*/ 2147483647 h 662"/>
              <a:gd name="T42" fmla="*/ 2147483647 w 382"/>
              <a:gd name="T43" fmla="*/ 2147483647 h 662"/>
              <a:gd name="T44" fmla="*/ 2147483647 w 382"/>
              <a:gd name="T45" fmla="*/ 2147483647 h 662"/>
              <a:gd name="T46" fmla="*/ 0 w 382"/>
              <a:gd name="T47" fmla="*/ 2147483647 h 662"/>
              <a:gd name="T48" fmla="*/ 0 w 382"/>
              <a:gd name="T49" fmla="*/ 2147483647 h 662"/>
              <a:gd name="T50" fmla="*/ 2147483647 w 382"/>
              <a:gd name="T51" fmla="*/ 2147483647 h 662"/>
              <a:gd name="T52" fmla="*/ 2147483647 w 382"/>
              <a:gd name="T53" fmla="*/ 2147483647 h 662"/>
              <a:gd name="T54" fmla="*/ 2147483647 w 382"/>
              <a:gd name="T55" fmla="*/ 2147483647 h 662"/>
              <a:gd name="T56" fmla="*/ 2147483647 w 382"/>
              <a:gd name="T57" fmla="*/ 2147483647 h 6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2"/>
              <a:gd name="T88" fmla="*/ 0 h 662"/>
              <a:gd name="T89" fmla="*/ 382 w 382"/>
              <a:gd name="T90" fmla="*/ 662 h 6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2" h="662">
                <a:moveTo>
                  <a:pt x="42" y="61"/>
                </a:moveTo>
                <a:lnTo>
                  <a:pt x="42" y="0"/>
                </a:lnTo>
                <a:lnTo>
                  <a:pt x="113" y="0"/>
                </a:lnTo>
                <a:lnTo>
                  <a:pt x="382" y="149"/>
                </a:lnTo>
                <a:lnTo>
                  <a:pt x="382" y="286"/>
                </a:lnTo>
                <a:lnTo>
                  <a:pt x="382" y="306"/>
                </a:lnTo>
                <a:lnTo>
                  <a:pt x="363" y="306"/>
                </a:lnTo>
                <a:lnTo>
                  <a:pt x="311" y="418"/>
                </a:lnTo>
                <a:lnTo>
                  <a:pt x="363" y="487"/>
                </a:lnTo>
                <a:lnTo>
                  <a:pt x="338" y="506"/>
                </a:lnTo>
                <a:lnTo>
                  <a:pt x="311" y="531"/>
                </a:lnTo>
                <a:lnTo>
                  <a:pt x="267" y="574"/>
                </a:lnTo>
                <a:lnTo>
                  <a:pt x="206" y="599"/>
                </a:lnTo>
                <a:lnTo>
                  <a:pt x="206" y="618"/>
                </a:lnTo>
                <a:lnTo>
                  <a:pt x="174" y="643"/>
                </a:lnTo>
                <a:lnTo>
                  <a:pt x="69" y="662"/>
                </a:lnTo>
                <a:lnTo>
                  <a:pt x="42" y="599"/>
                </a:lnTo>
                <a:lnTo>
                  <a:pt x="18" y="574"/>
                </a:lnTo>
                <a:lnTo>
                  <a:pt x="18" y="555"/>
                </a:lnTo>
                <a:lnTo>
                  <a:pt x="69" y="555"/>
                </a:lnTo>
                <a:lnTo>
                  <a:pt x="42" y="506"/>
                </a:lnTo>
                <a:lnTo>
                  <a:pt x="42" y="443"/>
                </a:lnTo>
                <a:lnTo>
                  <a:pt x="18" y="418"/>
                </a:lnTo>
                <a:lnTo>
                  <a:pt x="0" y="399"/>
                </a:lnTo>
                <a:lnTo>
                  <a:pt x="0" y="374"/>
                </a:lnTo>
                <a:lnTo>
                  <a:pt x="69" y="243"/>
                </a:lnTo>
                <a:lnTo>
                  <a:pt x="94" y="111"/>
                </a:lnTo>
                <a:lnTo>
                  <a:pt x="69" y="111"/>
                </a:lnTo>
                <a:lnTo>
                  <a:pt x="42" y="61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355DF301-9033-7243-A0AB-79EBA8D4CEAB}"/>
              </a:ext>
            </a:extLst>
          </p:cNvPr>
          <p:cNvSpPr>
            <a:spLocks/>
          </p:cNvSpPr>
          <p:nvPr/>
        </p:nvSpPr>
        <p:spPr bwMode="auto">
          <a:xfrm>
            <a:off x="5673751" y="1371600"/>
            <a:ext cx="3976687" cy="1365250"/>
          </a:xfrm>
          <a:custGeom>
            <a:avLst/>
            <a:gdLst>
              <a:gd name="T0" fmla="*/ 2147483647 w 4582"/>
              <a:gd name="T1" fmla="*/ 2147483647 h 1388"/>
              <a:gd name="T2" fmla="*/ 2147483647 w 4582"/>
              <a:gd name="T3" fmla="*/ 2147483647 h 1388"/>
              <a:gd name="T4" fmla="*/ 2147483647 w 4582"/>
              <a:gd name="T5" fmla="*/ 2147483647 h 1388"/>
              <a:gd name="T6" fmla="*/ 2147483647 w 4582"/>
              <a:gd name="T7" fmla="*/ 2147483647 h 1388"/>
              <a:gd name="T8" fmla="*/ 2147483647 w 4582"/>
              <a:gd name="T9" fmla="*/ 2147483647 h 1388"/>
              <a:gd name="T10" fmla="*/ 2147483647 w 4582"/>
              <a:gd name="T11" fmla="*/ 2147483647 h 1388"/>
              <a:gd name="T12" fmla="*/ 2147483647 w 4582"/>
              <a:gd name="T13" fmla="*/ 2147483647 h 1388"/>
              <a:gd name="T14" fmla="*/ 2147483647 w 4582"/>
              <a:gd name="T15" fmla="*/ 2147483647 h 1388"/>
              <a:gd name="T16" fmla="*/ 2147483647 w 4582"/>
              <a:gd name="T17" fmla="*/ 2147483647 h 1388"/>
              <a:gd name="T18" fmla="*/ 2147483647 w 4582"/>
              <a:gd name="T19" fmla="*/ 2147483647 h 1388"/>
              <a:gd name="T20" fmla="*/ 2147483647 w 4582"/>
              <a:gd name="T21" fmla="*/ 2147483647 h 1388"/>
              <a:gd name="T22" fmla="*/ 2147483647 w 4582"/>
              <a:gd name="T23" fmla="*/ 2147483647 h 1388"/>
              <a:gd name="T24" fmla="*/ 2147483647 w 4582"/>
              <a:gd name="T25" fmla="*/ 2147483647 h 1388"/>
              <a:gd name="T26" fmla="*/ 2147483647 w 4582"/>
              <a:gd name="T27" fmla="*/ 2147483647 h 1388"/>
              <a:gd name="T28" fmla="*/ 2147483647 w 4582"/>
              <a:gd name="T29" fmla="*/ 2147483647 h 1388"/>
              <a:gd name="T30" fmla="*/ 2147483647 w 4582"/>
              <a:gd name="T31" fmla="*/ 2147483647 h 1388"/>
              <a:gd name="T32" fmla="*/ 2147483647 w 4582"/>
              <a:gd name="T33" fmla="*/ 2147483647 h 1388"/>
              <a:gd name="T34" fmla="*/ 2147483647 w 4582"/>
              <a:gd name="T35" fmla="*/ 2147483647 h 1388"/>
              <a:gd name="T36" fmla="*/ 2147483647 w 4582"/>
              <a:gd name="T37" fmla="*/ 2147483647 h 1388"/>
              <a:gd name="T38" fmla="*/ 2147483647 w 4582"/>
              <a:gd name="T39" fmla="*/ 2147483647 h 1388"/>
              <a:gd name="T40" fmla="*/ 2147483647 w 4582"/>
              <a:gd name="T41" fmla="*/ 2147483647 h 1388"/>
              <a:gd name="T42" fmla="*/ 2147483647 w 4582"/>
              <a:gd name="T43" fmla="*/ 2147483647 h 1388"/>
              <a:gd name="T44" fmla="*/ 2147483647 w 4582"/>
              <a:gd name="T45" fmla="*/ 2147483647 h 1388"/>
              <a:gd name="T46" fmla="*/ 2147483647 w 4582"/>
              <a:gd name="T47" fmla="*/ 2147483647 h 1388"/>
              <a:gd name="T48" fmla="*/ 2147483647 w 4582"/>
              <a:gd name="T49" fmla="*/ 2147483647 h 1388"/>
              <a:gd name="T50" fmla="*/ 2147483647 w 4582"/>
              <a:gd name="T51" fmla="*/ 2147483647 h 1388"/>
              <a:gd name="T52" fmla="*/ 2147483647 w 4582"/>
              <a:gd name="T53" fmla="*/ 2147483647 h 1388"/>
              <a:gd name="T54" fmla="*/ 2147483647 w 4582"/>
              <a:gd name="T55" fmla="*/ 2147483647 h 1388"/>
              <a:gd name="T56" fmla="*/ 2147483647 w 4582"/>
              <a:gd name="T57" fmla="*/ 2147483647 h 1388"/>
              <a:gd name="T58" fmla="*/ 2147483647 w 4582"/>
              <a:gd name="T59" fmla="*/ 2147483647 h 1388"/>
              <a:gd name="T60" fmla="*/ 2147483647 w 4582"/>
              <a:gd name="T61" fmla="*/ 2147483647 h 1388"/>
              <a:gd name="T62" fmla="*/ 2147483647 w 4582"/>
              <a:gd name="T63" fmla="*/ 2147483647 h 1388"/>
              <a:gd name="T64" fmla="*/ 2147483647 w 4582"/>
              <a:gd name="T65" fmla="*/ 2147483647 h 1388"/>
              <a:gd name="T66" fmla="*/ 2147483647 w 4582"/>
              <a:gd name="T67" fmla="*/ 2147483647 h 1388"/>
              <a:gd name="T68" fmla="*/ 2147483647 w 4582"/>
              <a:gd name="T69" fmla="*/ 2147483647 h 1388"/>
              <a:gd name="T70" fmla="*/ 2147483647 w 4582"/>
              <a:gd name="T71" fmla="*/ 2147483647 h 1388"/>
              <a:gd name="T72" fmla="*/ 2147483647 w 4582"/>
              <a:gd name="T73" fmla="*/ 2147483647 h 1388"/>
              <a:gd name="T74" fmla="*/ 2147483647 w 4582"/>
              <a:gd name="T75" fmla="*/ 2147483647 h 1388"/>
              <a:gd name="T76" fmla="*/ 2147483647 w 4582"/>
              <a:gd name="T77" fmla="*/ 2147483647 h 1388"/>
              <a:gd name="T78" fmla="*/ 2147483647 w 4582"/>
              <a:gd name="T79" fmla="*/ 2147483647 h 1388"/>
              <a:gd name="T80" fmla="*/ 2147483647 w 4582"/>
              <a:gd name="T81" fmla="*/ 2147483647 h 1388"/>
              <a:gd name="T82" fmla="*/ 2147483647 w 4582"/>
              <a:gd name="T83" fmla="*/ 2147483647 h 1388"/>
              <a:gd name="T84" fmla="*/ 2147483647 w 4582"/>
              <a:gd name="T85" fmla="*/ 2147483647 h 1388"/>
              <a:gd name="T86" fmla="*/ 2147483647 w 4582"/>
              <a:gd name="T87" fmla="*/ 2147483647 h 1388"/>
              <a:gd name="T88" fmla="*/ 2147483647 w 4582"/>
              <a:gd name="T89" fmla="*/ 2147483647 h 1388"/>
              <a:gd name="T90" fmla="*/ 2147483647 w 4582"/>
              <a:gd name="T91" fmla="*/ 2147483647 h 1388"/>
              <a:gd name="T92" fmla="*/ 2147483647 w 4582"/>
              <a:gd name="T93" fmla="*/ 2147483647 h 1388"/>
              <a:gd name="T94" fmla="*/ 2147483647 w 4582"/>
              <a:gd name="T95" fmla="*/ 2147483647 h 1388"/>
              <a:gd name="T96" fmla="*/ 2147483647 w 4582"/>
              <a:gd name="T97" fmla="*/ 2147483647 h 1388"/>
              <a:gd name="T98" fmla="*/ 2147483647 w 4582"/>
              <a:gd name="T99" fmla="*/ 2147483647 h 1388"/>
              <a:gd name="T100" fmla="*/ 2147483647 w 4582"/>
              <a:gd name="T101" fmla="*/ 2147483647 h 1388"/>
              <a:gd name="T102" fmla="*/ 2147483647 w 4582"/>
              <a:gd name="T103" fmla="*/ 2147483647 h 1388"/>
              <a:gd name="T104" fmla="*/ 2147483647 w 4582"/>
              <a:gd name="T105" fmla="*/ 2147483647 h 1388"/>
              <a:gd name="T106" fmla="*/ 2147483647 w 4582"/>
              <a:gd name="T107" fmla="*/ 2147483647 h 1388"/>
              <a:gd name="T108" fmla="*/ 2147483647 w 4582"/>
              <a:gd name="T109" fmla="*/ 2147483647 h 1388"/>
              <a:gd name="T110" fmla="*/ 2147483647 w 4582"/>
              <a:gd name="T111" fmla="*/ 2147483647 h 1388"/>
              <a:gd name="T112" fmla="*/ 2147483647 w 4582"/>
              <a:gd name="T113" fmla="*/ 2147483647 h 1388"/>
              <a:gd name="T114" fmla="*/ 2147483647 w 4582"/>
              <a:gd name="T115" fmla="*/ 2147483647 h 13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2"/>
              <a:gd name="T175" fmla="*/ 0 h 1388"/>
              <a:gd name="T176" fmla="*/ 4582 w 4582"/>
              <a:gd name="T177" fmla="*/ 1388 h 13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2" h="1388">
                <a:moveTo>
                  <a:pt x="1212" y="154"/>
                </a:moveTo>
                <a:lnTo>
                  <a:pt x="1237" y="206"/>
                </a:lnTo>
                <a:lnTo>
                  <a:pt x="1319" y="231"/>
                </a:lnTo>
                <a:lnTo>
                  <a:pt x="1237" y="181"/>
                </a:lnTo>
                <a:lnTo>
                  <a:pt x="1256" y="154"/>
                </a:lnTo>
                <a:lnTo>
                  <a:pt x="1393" y="181"/>
                </a:lnTo>
                <a:lnTo>
                  <a:pt x="1412" y="181"/>
                </a:lnTo>
                <a:lnTo>
                  <a:pt x="1349" y="154"/>
                </a:lnTo>
                <a:lnTo>
                  <a:pt x="1319" y="137"/>
                </a:lnTo>
                <a:lnTo>
                  <a:pt x="1475" y="112"/>
                </a:lnTo>
                <a:lnTo>
                  <a:pt x="1437" y="93"/>
                </a:lnTo>
                <a:lnTo>
                  <a:pt x="1475" y="74"/>
                </a:lnTo>
                <a:lnTo>
                  <a:pt x="1568" y="49"/>
                </a:lnTo>
                <a:lnTo>
                  <a:pt x="1725" y="49"/>
                </a:lnTo>
                <a:lnTo>
                  <a:pt x="1725" y="25"/>
                </a:lnTo>
                <a:lnTo>
                  <a:pt x="1774" y="0"/>
                </a:lnTo>
                <a:lnTo>
                  <a:pt x="1837" y="0"/>
                </a:lnTo>
                <a:lnTo>
                  <a:pt x="1881" y="25"/>
                </a:lnTo>
                <a:lnTo>
                  <a:pt x="1993" y="25"/>
                </a:lnTo>
                <a:lnTo>
                  <a:pt x="2087" y="49"/>
                </a:lnTo>
                <a:lnTo>
                  <a:pt x="2106" y="74"/>
                </a:lnTo>
                <a:lnTo>
                  <a:pt x="1993" y="137"/>
                </a:lnTo>
                <a:lnTo>
                  <a:pt x="2087" y="137"/>
                </a:lnTo>
                <a:lnTo>
                  <a:pt x="2068" y="112"/>
                </a:lnTo>
                <a:lnTo>
                  <a:pt x="2150" y="112"/>
                </a:lnTo>
                <a:lnTo>
                  <a:pt x="2087" y="93"/>
                </a:lnTo>
                <a:lnTo>
                  <a:pt x="2131" y="93"/>
                </a:lnTo>
                <a:lnTo>
                  <a:pt x="2174" y="137"/>
                </a:lnTo>
                <a:lnTo>
                  <a:pt x="2287" y="137"/>
                </a:lnTo>
                <a:lnTo>
                  <a:pt x="2306" y="137"/>
                </a:lnTo>
                <a:lnTo>
                  <a:pt x="2356" y="137"/>
                </a:lnTo>
                <a:lnTo>
                  <a:pt x="2443" y="137"/>
                </a:lnTo>
                <a:lnTo>
                  <a:pt x="2399" y="112"/>
                </a:lnTo>
                <a:lnTo>
                  <a:pt x="2556" y="137"/>
                </a:lnTo>
                <a:lnTo>
                  <a:pt x="2624" y="154"/>
                </a:lnTo>
                <a:lnTo>
                  <a:pt x="2624" y="181"/>
                </a:lnTo>
                <a:lnTo>
                  <a:pt x="2737" y="231"/>
                </a:lnTo>
                <a:lnTo>
                  <a:pt x="2737" y="206"/>
                </a:lnTo>
                <a:lnTo>
                  <a:pt x="2712" y="181"/>
                </a:lnTo>
                <a:lnTo>
                  <a:pt x="2805" y="206"/>
                </a:lnTo>
                <a:lnTo>
                  <a:pt x="2824" y="181"/>
                </a:lnTo>
                <a:lnTo>
                  <a:pt x="2937" y="206"/>
                </a:lnTo>
                <a:lnTo>
                  <a:pt x="2899" y="181"/>
                </a:lnTo>
                <a:lnTo>
                  <a:pt x="2899" y="154"/>
                </a:lnTo>
                <a:lnTo>
                  <a:pt x="3167" y="181"/>
                </a:lnTo>
                <a:lnTo>
                  <a:pt x="3293" y="231"/>
                </a:lnTo>
                <a:lnTo>
                  <a:pt x="3455" y="231"/>
                </a:lnTo>
                <a:lnTo>
                  <a:pt x="3518" y="250"/>
                </a:lnTo>
                <a:lnTo>
                  <a:pt x="3593" y="269"/>
                </a:lnTo>
                <a:lnTo>
                  <a:pt x="3768" y="269"/>
                </a:lnTo>
                <a:lnTo>
                  <a:pt x="3768" y="250"/>
                </a:lnTo>
                <a:lnTo>
                  <a:pt x="3812" y="250"/>
                </a:lnTo>
                <a:lnTo>
                  <a:pt x="3812" y="269"/>
                </a:lnTo>
                <a:lnTo>
                  <a:pt x="3793" y="269"/>
                </a:lnTo>
                <a:lnTo>
                  <a:pt x="3856" y="293"/>
                </a:lnTo>
                <a:lnTo>
                  <a:pt x="3880" y="293"/>
                </a:lnTo>
                <a:lnTo>
                  <a:pt x="3812" y="250"/>
                </a:lnTo>
                <a:lnTo>
                  <a:pt x="3987" y="250"/>
                </a:lnTo>
                <a:lnTo>
                  <a:pt x="4124" y="293"/>
                </a:lnTo>
                <a:lnTo>
                  <a:pt x="4393" y="362"/>
                </a:lnTo>
                <a:lnTo>
                  <a:pt x="4462" y="362"/>
                </a:lnTo>
                <a:lnTo>
                  <a:pt x="4582" y="381"/>
                </a:lnTo>
                <a:lnTo>
                  <a:pt x="4582" y="406"/>
                </a:lnTo>
                <a:lnTo>
                  <a:pt x="4530" y="406"/>
                </a:lnTo>
                <a:lnTo>
                  <a:pt x="4582" y="450"/>
                </a:lnTo>
                <a:lnTo>
                  <a:pt x="4443" y="423"/>
                </a:lnTo>
                <a:lnTo>
                  <a:pt x="4349" y="406"/>
                </a:lnTo>
                <a:lnTo>
                  <a:pt x="4305" y="381"/>
                </a:lnTo>
                <a:lnTo>
                  <a:pt x="4286" y="406"/>
                </a:lnTo>
                <a:lnTo>
                  <a:pt x="4330" y="406"/>
                </a:lnTo>
                <a:lnTo>
                  <a:pt x="4330" y="423"/>
                </a:lnTo>
                <a:lnTo>
                  <a:pt x="4330" y="450"/>
                </a:lnTo>
                <a:lnTo>
                  <a:pt x="4286" y="450"/>
                </a:lnTo>
                <a:lnTo>
                  <a:pt x="4443" y="519"/>
                </a:lnTo>
                <a:lnTo>
                  <a:pt x="4443" y="538"/>
                </a:lnTo>
                <a:lnTo>
                  <a:pt x="4374" y="519"/>
                </a:lnTo>
                <a:lnTo>
                  <a:pt x="4349" y="538"/>
                </a:lnTo>
                <a:lnTo>
                  <a:pt x="4286" y="599"/>
                </a:lnTo>
                <a:lnTo>
                  <a:pt x="4305" y="623"/>
                </a:lnTo>
                <a:lnTo>
                  <a:pt x="4218" y="599"/>
                </a:lnTo>
                <a:lnTo>
                  <a:pt x="4193" y="599"/>
                </a:lnTo>
                <a:lnTo>
                  <a:pt x="4193" y="623"/>
                </a:lnTo>
                <a:lnTo>
                  <a:pt x="4149" y="599"/>
                </a:lnTo>
                <a:lnTo>
                  <a:pt x="4124" y="623"/>
                </a:lnTo>
                <a:lnTo>
                  <a:pt x="4105" y="623"/>
                </a:lnTo>
                <a:lnTo>
                  <a:pt x="4124" y="650"/>
                </a:lnTo>
                <a:lnTo>
                  <a:pt x="4124" y="694"/>
                </a:lnTo>
                <a:lnTo>
                  <a:pt x="4149" y="711"/>
                </a:lnTo>
                <a:lnTo>
                  <a:pt x="4174" y="711"/>
                </a:lnTo>
                <a:lnTo>
                  <a:pt x="4193" y="736"/>
                </a:lnTo>
                <a:lnTo>
                  <a:pt x="4237" y="755"/>
                </a:lnTo>
                <a:lnTo>
                  <a:pt x="4218" y="787"/>
                </a:lnTo>
                <a:lnTo>
                  <a:pt x="4262" y="831"/>
                </a:lnTo>
                <a:lnTo>
                  <a:pt x="4218" y="848"/>
                </a:lnTo>
                <a:lnTo>
                  <a:pt x="4262" y="892"/>
                </a:lnTo>
                <a:lnTo>
                  <a:pt x="4237" y="892"/>
                </a:lnTo>
                <a:lnTo>
                  <a:pt x="4237" y="963"/>
                </a:lnTo>
                <a:lnTo>
                  <a:pt x="4237" y="980"/>
                </a:lnTo>
                <a:lnTo>
                  <a:pt x="4037" y="807"/>
                </a:lnTo>
                <a:lnTo>
                  <a:pt x="3987" y="736"/>
                </a:lnTo>
                <a:lnTo>
                  <a:pt x="4018" y="736"/>
                </a:lnTo>
                <a:lnTo>
                  <a:pt x="3987" y="711"/>
                </a:lnTo>
                <a:lnTo>
                  <a:pt x="4018" y="694"/>
                </a:lnTo>
                <a:lnTo>
                  <a:pt x="4037" y="599"/>
                </a:lnTo>
                <a:lnTo>
                  <a:pt x="4061" y="580"/>
                </a:lnTo>
                <a:lnTo>
                  <a:pt x="4018" y="538"/>
                </a:lnTo>
                <a:lnTo>
                  <a:pt x="4018" y="519"/>
                </a:lnTo>
                <a:lnTo>
                  <a:pt x="3968" y="519"/>
                </a:lnTo>
                <a:lnTo>
                  <a:pt x="3987" y="562"/>
                </a:lnTo>
                <a:lnTo>
                  <a:pt x="3968" y="599"/>
                </a:lnTo>
                <a:lnTo>
                  <a:pt x="3924" y="580"/>
                </a:lnTo>
                <a:lnTo>
                  <a:pt x="3924" y="562"/>
                </a:lnTo>
                <a:lnTo>
                  <a:pt x="3831" y="562"/>
                </a:lnTo>
                <a:lnTo>
                  <a:pt x="3812" y="623"/>
                </a:lnTo>
                <a:lnTo>
                  <a:pt x="3831" y="650"/>
                </a:lnTo>
                <a:lnTo>
                  <a:pt x="3880" y="650"/>
                </a:lnTo>
                <a:lnTo>
                  <a:pt x="3768" y="675"/>
                </a:lnTo>
                <a:lnTo>
                  <a:pt x="3749" y="623"/>
                </a:lnTo>
                <a:lnTo>
                  <a:pt x="3674" y="623"/>
                </a:lnTo>
                <a:lnTo>
                  <a:pt x="3674" y="650"/>
                </a:lnTo>
                <a:lnTo>
                  <a:pt x="3518" y="650"/>
                </a:lnTo>
                <a:lnTo>
                  <a:pt x="3480" y="650"/>
                </a:lnTo>
                <a:lnTo>
                  <a:pt x="3455" y="787"/>
                </a:lnTo>
                <a:lnTo>
                  <a:pt x="3406" y="831"/>
                </a:lnTo>
                <a:lnTo>
                  <a:pt x="3480" y="831"/>
                </a:lnTo>
                <a:lnTo>
                  <a:pt x="3499" y="868"/>
                </a:lnTo>
                <a:lnTo>
                  <a:pt x="3499" y="848"/>
                </a:lnTo>
                <a:lnTo>
                  <a:pt x="3518" y="848"/>
                </a:lnTo>
                <a:lnTo>
                  <a:pt x="3518" y="868"/>
                </a:lnTo>
                <a:lnTo>
                  <a:pt x="3543" y="868"/>
                </a:lnTo>
                <a:lnTo>
                  <a:pt x="3562" y="848"/>
                </a:lnTo>
                <a:lnTo>
                  <a:pt x="3655" y="892"/>
                </a:lnTo>
                <a:lnTo>
                  <a:pt x="3699" y="980"/>
                </a:lnTo>
                <a:lnTo>
                  <a:pt x="3768" y="1075"/>
                </a:lnTo>
                <a:lnTo>
                  <a:pt x="3768" y="1199"/>
                </a:lnTo>
                <a:lnTo>
                  <a:pt x="3718" y="1249"/>
                </a:lnTo>
                <a:lnTo>
                  <a:pt x="3718" y="1293"/>
                </a:lnTo>
                <a:lnTo>
                  <a:pt x="3674" y="1312"/>
                </a:lnTo>
                <a:lnTo>
                  <a:pt x="3636" y="1293"/>
                </a:lnTo>
                <a:lnTo>
                  <a:pt x="3612" y="1312"/>
                </a:lnTo>
                <a:lnTo>
                  <a:pt x="3612" y="1293"/>
                </a:lnTo>
                <a:lnTo>
                  <a:pt x="3562" y="1232"/>
                </a:lnTo>
                <a:lnTo>
                  <a:pt x="3593" y="1199"/>
                </a:lnTo>
                <a:lnTo>
                  <a:pt x="3636" y="1232"/>
                </a:lnTo>
                <a:lnTo>
                  <a:pt x="3612" y="1136"/>
                </a:lnTo>
                <a:lnTo>
                  <a:pt x="3612" y="1117"/>
                </a:lnTo>
                <a:lnTo>
                  <a:pt x="3593" y="1075"/>
                </a:lnTo>
                <a:lnTo>
                  <a:pt x="3518" y="1117"/>
                </a:lnTo>
                <a:lnTo>
                  <a:pt x="3499" y="1117"/>
                </a:lnTo>
                <a:lnTo>
                  <a:pt x="3455" y="1075"/>
                </a:lnTo>
                <a:lnTo>
                  <a:pt x="3387" y="1043"/>
                </a:lnTo>
                <a:lnTo>
                  <a:pt x="3324" y="1024"/>
                </a:lnTo>
                <a:lnTo>
                  <a:pt x="3274" y="980"/>
                </a:lnTo>
                <a:lnTo>
                  <a:pt x="3187" y="892"/>
                </a:lnTo>
                <a:lnTo>
                  <a:pt x="3093" y="868"/>
                </a:lnTo>
                <a:lnTo>
                  <a:pt x="3030" y="892"/>
                </a:lnTo>
                <a:lnTo>
                  <a:pt x="3005" y="911"/>
                </a:lnTo>
                <a:lnTo>
                  <a:pt x="3055" y="944"/>
                </a:lnTo>
                <a:lnTo>
                  <a:pt x="3030" y="963"/>
                </a:lnTo>
                <a:lnTo>
                  <a:pt x="3055" y="1005"/>
                </a:lnTo>
                <a:lnTo>
                  <a:pt x="3005" y="1024"/>
                </a:lnTo>
                <a:lnTo>
                  <a:pt x="2962" y="1024"/>
                </a:lnTo>
                <a:lnTo>
                  <a:pt x="2899" y="1005"/>
                </a:lnTo>
                <a:lnTo>
                  <a:pt x="2849" y="1024"/>
                </a:lnTo>
                <a:lnTo>
                  <a:pt x="2762" y="1043"/>
                </a:lnTo>
                <a:lnTo>
                  <a:pt x="2599" y="1005"/>
                </a:lnTo>
                <a:lnTo>
                  <a:pt x="2512" y="1005"/>
                </a:lnTo>
                <a:lnTo>
                  <a:pt x="2443" y="963"/>
                </a:lnTo>
                <a:lnTo>
                  <a:pt x="2356" y="944"/>
                </a:lnTo>
                <a:lnTo>
                  <a:pt x="2336" y="963"/>
                </a:lnTo>
                <a:lnTo>
                  <a:pt x="2356" y="980"/>
                </a:lnTo>
                <a:lnTo>
                  <a:pt x="2356" y="1024"/>
                </a:lnTo>
                <a:lnTo>
                  <a:pt x="2262" y="1024"/>
                </a:lnTo>
                <a:lnTo>
                  <a:pt x="2224" y="1005"/>
                </a:lnTo>
                <a:lnTo>
                  <a:pt x="2150" y="980"/>
                </a:lnTo>
                <a:lnTo>
                  <a:pt x="2037" y="1043"/>
                </a:lnTo>
                <a:lnTo>
                  <a:pt x="2018" y="1075"/>
                </a:lnTo>
                <a:lnTo>
                  <a:pt x="2018" y="1043"/>
                </a:lnTo>
                <a:lnTo>
                  <a:pt x="1993" y="1024"/>
                </a:lnTo>
                <a:lnTo>
                  <a:pt x="1974" y="1043"/>
                </a:lnTo>
                <a:lnTo>
                  <a:pt x="1950" y="1024"/>
                </a:lnTo>
                <a:lnTo>
                  <a:pt x="1862" y="980"/>
                </a:lnTo>
                <a:lnTo>
                  <a:pt x="1793" y="980"/>
                </a:lnTo>
                <a:lnTo>
                  <a:pt x="1774" y="963"/>
                </a:lnTo>
                <a:lnTo>
                  <a:pt x="1749" y="980"/>
                </a:lnTo>
                <a:lnTo>
                  <a:pt x="1662" y="892"/>
                </a:lnTo>
                <a:lnTo>
                  <a:pt x="1593" y="848"/>
                </a:lnTo>
                <a:lnTo>
                  <a:pt x="1568" y="848"/>
                </a:lnTo>
                <a:lnTo>
                  <a:pt x="1524" y="868"/>
                </a:lnTo>
                <a:lnTo>
                  <a:pt x="1505" y="868"/>
                </a:lnTo>
                <a:lnTo>
                  <a:pt x="1505" y="848"/>
                </a:lnTo>
                <a:lnTo>
                  <a:pt x="1456" y="848"/>
                </a:lnTo>
                <a:lnTo>
                  <a:pt x="1412" y="848"/>
                </a:lnTo>
                <a:lnTo>
                  <a:pt x="1412" y="831"/>
                </a:lnTo>
                <a:lnTo>
                  <a:pt x="1393" y="807"/>
                </a:lnTo>
                <a:lnTo>
                  <a:pt x="1319" y="807"/>
                </a:lnTo>
                <a:lnTo>
                  <a:pt x="1319" y="831"/>
                </a:lnTo>
                <a:lnTo>
                  <a:pt x="1256" y="831"/>
                </a:lnTo>
                <a:lnTo>
                  <a:pt x="1143" y="848"/>
                </a:lnTo>
                <a:lnTo>
                  <a:pt x="1099" y="848"/>
                </a:lnTo>
                <a:lnTo>
                  <a:pt x="1099" y="868"/>
                </a:lnTo>
                <a:lnTo>
                  <a:pt x="1124" y="868"/>
                </a:lnTo>
                <a:lnTo>
                  <a:pt x="1124" y="892"/>
                </a:lnTo>
                <a:lnTo>
                  <a:pt x="1099" y="911"/>
                </a:lnTo>
                <a:lnTo>
                  <a:pt x="1124" y="911"/>
                </a:lnTo>
                <a:lnTo>
                  <a:pt x="1099" y="944"/>
                </a:lnTo>
                <a:lnTo>
                  <a:pt x="1162" y="963"/>
                </a:lnTo>
                <a:lnTo>
                  <a:pt x="1143" y="980"/>
                </a:lnTo>
                <a:lnTo>
                  <a:pt x="1099" y="980"/>
                </a:lnTo>
                <a:lnTo>
                  <a:pt x="1048" y="980"/>
                </a:lnTo>
                <a:lnTo>
                  <a:pt x="1006" y="980"/>
                </a:lnTo>
                <a:lnTo>
                  <a:pt x="968" y="980"/>
                </a:lnTo>
                <a:lnTo>
                  <a:pt x="943" y="980"/>
                </a:lnTo>
                <a:lnTo>
                  <a:pt x="943" y="1005"/>
                </a:lnTo>
                <a:lnTo>
                  <a:pt x="892" y="963"/>
                </a:lnTo>
                <a:lnTo>
                  <a:pt x="855" y="944"/>
                </a:lnTo>
                <a:lnTo>
                  <a:pt x="831" y="963"/>
                </a:lnTo>
                <a:lnTo>
                  <a:pt x="812" y="963"/>
                </a:lnTo>
                <a:lnTo>
                  <a:pt x="762" y="980"/>
                </a:lnTo>
                <a:lnTo>
                  <a:pt x="737" y="980"/>
                </a:lnTo>
                <a:lnTo>
                  <a:pt x="762" y="1024"/>
                </a:lnTo>
                <a:lnTo>
                  <a:pt x="737" y="1024"/>
                </a:lnTo>
                <a:lnTo>
                  <a:pt x="718" y="1005"/>
                </a:lnTo>
                <a:lnTo>
                  <a:pt x="699" y="1075"/>
                </a:lnTo>
                <a:lnTo>
                  <a:pt x="718" y="1093"/>
                </a:lnTo>
                <a:lnTo>
                  <a:pt x="718" y="1117"/>
                </a:lnTo>
                <a:lnTo>
                  <a:pt x="762" y="1117"/>
                </a:lnTo>
                <a:lnTo>
                  <a:pt x="779" y="1161"/>
                </a:lnTo>
                <a:lnTo>
                  <a:pt x="762" y="1180"/>
                </a:lnTo>
                <a:lnTo>
                  <a:pt x="737" y="1180"/>
                </a:lnTo>
                <a:lnTo>
                  <a:pt x="718" y="1232"/>
                </a:lnTo>
                <a:lnTo>
                  <a:pt x="762" y="1274"/>
                </a:lnTo>
                <a:lnTo>
                  <a:pt x="762" y="1312"/>
                </a:lnTo>
                <a:lnTo>
                  <a:pt x="812" y="1362"/>
                </a:lnTo>
                <a:lnTo>
                  <a:pt x="779" y="1388"/>
                </a:lnTo>
                <a:lnTo>
                  <a:pt x="762" y="1388"/>
                </a:lnTo>
                <a:lnTo>
                  <a:pt x="737" y="1362"/>
                </a:lnTo>
                <a:lnTo>
                  <a:pt x="699" y="1312"/>
                </a:lnTo>
                <a:lnTo>
                  <a:pt x="655" y="1312"/>
                </a:lnTo>
                <a:lnTo>
                  <a:pt x="606" y="1293"/>
                </a:lnTo>
                <a:lnTo>
                  <a:pt x="518" y="1293"/>
                </a:lnTo>
                <a:lnTo>
                  <a:pt x="406" y="1232"/>
                </a:lnTo>
                <a:lnTo>
                  <a:pt x="387" y="1232"/>
                </a:lnTo>
                <a:lnTo>
                  <a:pt x="387" y="1199"/>
                </a:lnTo>
                <a:lnTo>
                  <a:pt x="406" y="1199"/>
                </a:lnTo>
                <a:lnTo>
                  <a:pt x="425" y="1161"/>
                </a:lnTo>
                <a:lnTo>
                  <a:pt x="406" y="1161"/>
                </a:lnTo>
                <a:lnTo>
                  <a:pt x="467" y="1136"/>
                </a:lnTo>
                <a:lnTo>
                  <a:pt x="425" y="1136"/>
                </a:lnTo>
                <a:lnTo>
                  <a:pt x="425" y="1117"/>
                </a:lnTo>
                <a:lnTo>
                  <a:pt x="450" y="1093"/>
                </a:lnTo>
                <a:lnTo>
                  <a:pt x="467" y="1117"/>
                </a:lnTo>
                <a:lnTo>
                  <a:pt x="467" y="1075"/>
                </a:lnTo>
                <a:lnTo>
                  <a:pt x="467" y="1043"/>
                </a:lnTo>
                <a:lnTo>
                  <a:pt x="467" y="1024"/>
                </a:lnTo>
                <a:lnTo>
                  <a:pt x="406" y="1024"/>
                </a:lnTo>
                <a:lnTo>
                  <a:pt x="387" y="1005"/>
                </a:lnTo>
                <a:lnTo>
                  <a:pt x="310" y="1005"/>
                </a:lnTo>
                <a:lnTo>
                  <a:pt x="293" y="963"/>
                </a:lnTo>
                <a:lnTo>
                  <a:pt x="268" y="963"/>
                </a:lnTo>
                <a:lnTo>
                  <a:pt x="268" y="944"/>
                </a:lnTo>
                <a:lnTo>
                  <a:pt x="249" y="911"/>
                </a:lnTo>
                <a:lnTo>
                  <a:pt x="181" y="944"/>
                </a:lnTo>
                <a:lnTo>
                  <a:pt x="154" y="892"/>
                </a:lnTo>
                <a:lnTo>
                  <a:pt x="198" y="892"/>
                </a:lnTo>
                <a:lnTo>
                  <a:pt x="198" y="868"/>
                </a:lnTo>
                <a:lnTo>
                  <a:pt x="181" y="868"/>
                </a:lnTo>
                <a:lnTo>
                  <a:pt x="154" y="831"/>
                </a:lnTo>
                <a:lnTo>
                  <a:pt x="137" y="787"/>
                </a:lnTo>
                <a:lnTo>
                  <a:pt x="68" y="755"/>
                </a:lnTo>
                <a:lnTo>
                  <a:pt x="24" y="711"/>
                </a:lnTo>
                <a:lnTo>
                  <a:pt x="24" y="694"/>
                </a:lnTo>
                <a:lnTo>
                  <a:pt x="0" y="675"/>
                </a:lnTo>
                <a:lnTo>
                  <a:pt x="24" y="650"/>
                </a:lnTo>
                <a:lnTo>
                  <a:pt x="42" y="650"/>
                </a:lnTo>
                <a:lnTo>
                  <a:pt x="68" y="623"/>
                </a:lnTo>
                <a:lnTo>
                  <a:pt x="42" y="599"/>
                </a:lnTo>
                <a:lnTo>
                  <a:pt x="24" y="599"/>
                </a:lnTo>
                <a:lnTo>
                  <a:pt x="112" y="519"/>
                </a:lnTo>
                <a:lnTo>
                  <a:pt x="93" y="467"/>
                </a:lnTo>
                <a:lnTo>
                  <a:pt x="93" y="450"/>
                </a:lnTo>
                <a:lnTo>
                  <a:pt x="68" y="423"/>
                </a:lnTo>
                <a:lnTo>
                  <a:pt x="68" y="406"/>
                </a:lnTo>
                <a:lnTo>
                  <a:pt x="42" y="362"/>
                </a:lnTo>
                <a:lnTo>
                  <a:pt x="42" y="330"/>
                </a:lnTo>
                <a:lnTo>
                  <a:pt x="0" y="311"/>
                </a:lnTo>
                <a:lnTo>
                  <a:pt x="0" y="293"/>
                </a:lnTo>
                <a:lnTo>
                  <a:pt x="24" y="293"/>
                </a:lnTo>
                <a:lnTo>
                  <a:pt x="68" y="269"/>
                </a:lnTo>
                <a:lnTo>
                  <a:pt x="112" y="250"/>
                </a:lnTo>
                <a:lnTo>
                  <a:pt x="230" y="293"/>
                </a:lnTo>
                <a:lnTo>
                  <a:pt x="354" y="330"/>
                </a:lnTo>
                <a:lnTo>
                  <a:pt x="387" y="362"/>
                </a:lnTo>
                <a:lnTo>
                  <a:pt x="293" y="381"/>
                </a:lnTo>
                <a:lnTo>
                  <a:pt x="112" y="362"/>
                </a:lnTo>
                <a:lnTo>
                  <a:pt x="198" y="406"/>
                </a:lnTo>
                <a:lnTo>
                  <a:pt x="198" y="450"/>
                </a:lnTo>
                <a:lnTo>
                  <a:pt x="268" y="467"/>
                </a:lnTo>
                <a:lnTo>
                  <a:pt x="310" y="467"/>
                </a:lnTo>
                <a:lnTo>
                  <a:pt x="293" y="450"/>
                </a:lnTo>
                <a:lnTo>
                  <a:pt x="249" y="423"/>
                </a:lnTo>
                <a:lnTo>
                  <a:pt x="268" y="423"/>
                </a:lnTo>
                <a:lnTo>
                  <a:pt x="387" y="450"/>
                </a:lnTo>
                <a:lnTo>
                  <a:pt x="337" y="406"/>
                </a:lnTo>
                <a:lnTo>
                  <a:pt x="406" y="381"/>
                </a:lnTo>
                <a:lnTo>
                  <a:pt x="450" y="381"/>
                </a:lnTo>
                <a:lnTo>
                  <a:pt x="467" y="381"/>
                </a:lnTo>
                <a:lnTo>
                  <a:pt x="450" y="362"/>
                </a:lnTo>
                <a:lnTo>
                  <a:pt x="450" y="311"/>
                </a:lnTo>
                <a:lnTo>
                  <a:pt x="406" y="293"/>
                </a:lnTo>
                <a:lnTo>
                  <a:pt x="493" y="311"/>
                </a:lnTo>
                <a:lnTo>
                  <a:pt x="518" y="330"/>
                </a:lnTo>
                <a:lnTo>
                  <a:pt x="467" y="330"/>
                </a:lnTo>
                <a:lnTo>
                  <a:pt x="543" y="362"/>
                </a:lnTo>
                <a:lnTo>
                  <a:pt x="562" y="362"/>
                </a:lnTo>
                <a:lnTo>
                  <a:pt x="562" y="330"/>
                </a:lnTo>
                <a:lnTo>
                  <a:pt x="699" y="293"/>
                </a:lnTo>
                <a:lnTo>
                  <a:pt x="737" y="311"/>
                </a:lnTo>
                <a:lnTo>
                  <a:pt x="737" y="293"/>
                </a:lnTo>
                <a:lnTo>
                  <a:pt x="831" y="293"/>
                </a:lnTo>
                <a:lnTo>
                  <a:pt x="855" y="311"/>
                </a:lnTo>
                <a:lnTo>
                  <a:pt x="875" y="311"/>
                </a:lnTo>
                <a:lnTo>
                  <a:pt x="855" y="293"/>
                </a:lnTo>
                <a:lnTo>
                  <a:pt x="892" y="293"/>
                </a:lnTo>
                <a:lnTo>
                  <a:pt x="812" y="250"/>
                </a:lnTo>
                <a:lnTo>
                  <a:pt x="812" y="231"/>
                </a:lnTo>
                <a:lnTo>
                  <a:pt x="1099" y="311"/>
                </a:lnTo>
                <a:lnTo>
                  <a:pt x="1124" y="293"/>
                </a:lnTo>
                <a:lnTo>
                  <a:pt x="1031" y="269"/>
                </a:lnTo>
                <a:lnTo>
                  <a:pt x="1031" y="231"/>
                </a:lnTo>
                <a:lnTo>
                  <a:pt x="1006" y="206"/>
                </a:lnTo>
                <a:lnTo>
                  <a:pt x="1048" y="137"/>
                </a:lnTo>
                <a:lnTo>
                  <a:pt x="1080" y="137"/>
                </a:lnTo>
                <a:lnTo>
                  <a:pt x="1099" y="137"/>
                </a:lnTo>
                <a:lnTo>
                  <a:pt x="1143" y="154"/>
                </a:lnTo>
                <a:lnTo>
                  <a:pt x="1143" y="206"/>
                </a:lnTo>
                <a:lnTo>
                  <a:pt x="1162" y="206"/>
                </a:lnTo>
                <a:lnTo>
                  <a:pt x="1212" y="293"/>
                </a:lnTo>
                <a:lnTo>
                  <a:pt x="1237" y="293"/>
                </a:lnTo>
                <a:lnTo>
                  <a:pt x="1237" y="330"/>
                </a:lnTo>
                <a:lnTo>
                  <a:pt x="1187" y="362"/>
                </a:lnTo>
                <a:lnTo>
                  <a:pt x="1237" y="381"/>
                </a:lnTo>
                <a:lnTo>
                  <a:pt x="1281" y="362"/>
                </a:lnTo>
                <a:lnTo>
                  <a:pt x="1300" y="330"/>
                </a:lnTo>
                <a:lnTo>
                  <a:pt x="1256" y="293"/>
                </a:lnTo>
                <a:lnTo>
                  <a:pt x="1237" y="293"/>
                </a:lnTo>
                <a:lnTo>
                  <a:pt x="1212" y="269"/>
                </a:lnTo>
                <a:lnTo>
                  <a:pt x="1212" y="231"/>
                </a:lnTo>
                <a:lnTo>
                  <a:pt x="1162" y="206"/>
                </a:lnTo>
                <a:lnTo>
                  <a:pt x="1212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CF99FA65-B8AB-194D-98AA-5D94FF647F01}"/>
              </a:ext>
            </a:extLst>
          </p:cNvPr>
          <p:cNvSpPr>
            <a:spLocks/>
          </p:cNvSpPr>
          <p:nvPr/>
        </p:nvSpPr>
        <p:spPr bwMode="auto">
          <a:xfrm>
            <a:off x="5673751" y="1371600"/>
            <a:ext cx="3976687" cy="1365250"/>
          </a:xfrm>
          <a:custGeom>
            <a:avLst/>
            <a:gdLst>
              <a:gd name="T0" fmla="*/ 2147483647 w 4582"/>
              <a:gd name="T1" fmla="*/ 2147483647 h 1388"/>
              <a:gd name="T2" fmla="*/ 2147483647 w 4582"/>
              <a:gd name="T3" fmla="*/ 2147483647 h 1388"/>
              <a:gd name="T4" fmla="*/ 2147483647 w 4582"/>
              <a:gd name="T5" fmla="*/ 2147483647 h 1388"/>
              <a:gd name="T6" fmla="*/ 2147483647 w 4582"/>
              <a:gd name="T7" fmla="*/ 2147483647 h 1388"/>
              <a:gd name="T8" fmla="*/ 2147483647 w 4582"/>
              <a:gd name="T9" fmla="*/ 2147483647 h 1388"/>
              <a:gd name="T10" fmla="*/ 2147483647 w 4582"/>
              <a:gd name="T11" fmla="*/ 2147483647 h 1388"/>
              <a:gd name="T12" fmla="*/ 2147483647 w 4582"/>
              <a:gd name="T13" fmla="*/ 2147483647 h 1388"/>
              <a:gd name="T14" fmla="*/ 2147483647 w 4582"/>
              <a:gd name="T15" fmla="*/ 2147483647 h 1388"/>
              <a:gd name="T16" fmla="*/ 2147483647 w 4582"/>
              <a:gd name="T17" fmla="*/ 2147483647 h 1388"/>
              <a:gd name="T18" fmla="*/ 2147483647 w 4582"/>
              <a:gd name="T19" fmla="*/ 2147483647 h 1388"/>
              <a:gd name="T20" fmla="*/ 2147483647 w 4582"/>
              <a:gd name="T21" fmla="*/ 2147483647 h 1388"/>
              <a:gd name="T22" fmla="*/ 2147483647 w 4582"/>
              <a:gd name="T23" fmla="*/ 2147483647 h 1388"/>
              <a:gd name="T24" fmla="*/ 2147483647 w 4582"/>
              <a:gd name="T25" fmla="*/ 2147483647 h 1388"/>
              <a:gd name="T26" fmla="*/ 2147483647 w 4582"/>
              <a:gd name="T27" fmla="*/ 2147483647 h 1388"/>
              <a:gd name="T28" fmla="*/ 2147483647 w 4582"/>
              <a:gd name="T29" fmla="*/ 2147483647 h 1388"/>
              <a:gd name="T30" fmla="*/ 2147483647 w 4582"/>
              <a:gd name="T31" fmla="*/ 2147483647 h 1388"/>
              <a:gd name="T32" fmla="*/ 2147483647 w 4582"/>
              <a:gd name="T33" fmla="*/ 2147483647 h 1388"/>
              <a:gd name="T34" fmla="*/ 2147483647 w 4582"/>
              <a:gd name="T35" fmla="*/ 2147483647 h 1388"/>
              <a:gd name="T36" fmla="*/ 2147483647 w 4582"/>
              <a:gd name="T37" fmla="*/ 2147483647 h 1388"/>
              <a:gd name="T38" fmla="*/ 2147483647 w 4582"/>
              <a:gd name="T39" fmla="*/ 2147483647 h 1388"/>
              <a:gd name="T40" fmla="*/ 2147483647 w 4582"/>
              <a:gd name="T41" fmla="*/ 2147483647 h 1388"/>
              <a:gd name="T42" fmla="*/ 2147483647 w 4582"/>
              <a:gd name="T43" fmla="*/ 2147483647 h 1388"/>
              <a:gd name="T44" fmla="*/ 2147483647 w 4582"/>
              <a:gd name="T45" fmla="*/ 2147483647 h 1388"/>
              <a:gd name="T46" fmla="*/ 2147483647 w 4582"/>
              <a:gd name="T47" fmla="*/ 2147483647 h 1388"/>
              <a:gd name="T48" fmla="*/ 2147483647 w 4582"/>
              <a:gd name="T49" fmla="*/ 2147483647 h 1388"/>
              <a:gd name="T50" fmla="*/ 2147483647 w 4582"/>
              <a:gd name="T51" fmla="*/ 2147483647 h 1388"/>
              <a:gd name="T52" fmla="*/ 2147483647 w 4582"/>
              <a:gd name="T53" fmla="*/ 2147483647 h 1388"/>
              <a:gd name="T54" fmla="*/ 2147483647 w 4582"/>
              <a:gd name="T55" fmla="*/ 2147483647 h 1388"/>
              <a:gd name="T56" fmla="*/ 2147483647 w 4582"/>
              <a:gd name="T57" fmla="*/ 2147483647 h 1388"/>
              <a:gd name="T58" fmla="*/ 2147483647 w 4582"/>
              <a:gd name="T59" fmla="*/ 2147483647 h 1388"/>
              <a:gd name="T60" fmla="*/ 2147483647 w 4582"/>
              <a:gd name="T61" fmla="*/ 2147483647 h 1388"/>
              <a:gd name="T62" fmla="*/ 2147483647 w 4582"/>
              <a:gd name="T63" fmla="*/ 2147483647 h 1388"/>
              <a:gd name="T64" fmla="*/ 2147483647 w 4582"/>
              <a:gd name="T65" fmla="*/ 2147483647 h 1388"/>
              <a:gd name="T66" fmla="*/ 2147483647 w 4582"/>
              <a:gd name="T67" fmla="*/ 2147483647 h 1388"/>
              <a:gd name="T68" fmla="*/ 2147483647 w 4582"/>
              <a:gd name="T69" fmla="*/ 2147483647 h 1388"/>
              <a:gd name="T70" fmla="*/ 2147483647 w 4582"/>
              <a:gd name="T71" fmla="*/ 2147483647 h 1388"/>
              <a:gd name="T72" fmla="*/ 2147483647 w 4582"/>
              <a:gd name="T73" fmla="*/ 2147483647 h 1388"/>
              <a:gd name="T74" fmla="*/ 2147483647 w 4582"/>
              <a:gd name="T75" fmla="*/ 2147483647 h 1388"/>
              <a:gd name="T76" fmla="*/ 2147483647 w 4582"/>
              <a:gd name="T77" fmla="*/ 2147483647 h 1388"/>
              <a:gd name="T78" fmla="*/ 2147483647 w 4582"/>
              <a:gd name="T79" fmla="*/ 2147483647 h 1388"/>
              <a:gd name="T80" fmla="*/ 2147483647 w 4582"/>
              <a:gd name="T81" fmla="*/ 2147483647 h 1388"/>
              <a:gd name="T82" fmla="*/ 2147483647 w 4582"/>
              <a:gd name="T83" fmla="*/ 2147483647 h 1388"/>
              <a:gd name="T84" fmla="*/ 2147483647 w 4582"/>
              <a:gd name="T85" fmla="*/ 2147483647 h 1388"/>
              <a:gd name="T86" fmla="*/ 2147483647 w 4582"/>
              <a:gd name="T87" fmla="*/ 2147483647 h 1388"/>
              <a:gd name="T88" fmla="*/ 2147483647 w 4582"/>
              <a:gd name="T89" fmla="*/ 2147483647 h 1388"/>
              <a:gd name="T90" fmla="*/ 2147483647 w 4582"/>
              <a:gd name="T91" fmla="*/ 2147483647 h 1388"/>
              <a:gd name="T92" fmla="*/ 2147483647 w 4582"/>
              <a:gd name="T93" fmla="*/ 2147483647 h 1388"/>
              <a:gd name="T94" fmla="*/ 2147483647 w 4582"/>
              <a:gd name="T95" fmla="*/ 2147483647 h 1388"/>
              <a:gd name="T96" fmla="*/ 2147483647 w 4582"/>
              <a:gd name="T97" fmla="*/ 2147483647 h 1388"/>
              <a:gd name="T98" fmla="*/ 2147483647 w 4582"/>
              <a:gd name="T99" fmla="*/ 2147483647 h 1388"/>
              <a:gd name="T100" fmla="*/ 2147483647 w 4582"/>
              <a:gd name="T101" fmla="*/ 2147483647 h 1388"/>
              <a:gd name="T102" fmla="*/ 2147483647 w 4582"/>
              <a:gd name="T103" fmla="*/ 2147483647 h 1388"/>
              <a:gd name="T104" fmla="*/ 2147483647 w 4582"/>
              <a:gd name="T105" fmla="*/ 2147483647 h 1388"/>
              <a:gd name="T106" fmla="*/ 2147483647 w 4582"/>
              <a:gd name="T107" fmla="*/ 2147483647 h 1388"/>
              <a:gd name="T108" fmla="*/ 2147483647 w 4582"/>
              <a:gd name="T109" fmla="*/ 2147483647 h 1388"/>
              <a:gd name="T110" fmla="*/ 2147483647 w 4582"/>
              <a:gd name="T111" fmla="*/ 2147483647 h 1388"/>
              <a:gd name="T112" fmla="*/ 2147483647 w 4582"/>
              <a:gd name="T113" fmla="*/ 2147483647 h 1388"/>
              <a:gd name="T114" fmla="*/ 2147483647 w 4582"/>
              <a:gd name="T115" fmla="*/ 2147483647 h 13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2"/>
              <a:gd name="T175" fmla="*/ 0 h 1388"/>
              <a:gd name="T176" fmla="*/ 4582 w 4582"/>
              <a:gd name="T177" fmla="*/ 1388 h 13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2" h="1388">
                <a:moveTo>
                  <a:pt x="1212" y="154"/>
                </a:moveTo>
                <a:lnTo>
                  <a:pt x="1237" y="206"/>
                </a:lnTo>
                <a:lnTo>
                  <a:pt x="1319" y="231"/>
                </a:lnTo>
                <a:lnTo>
                  <a:pt x="1237" y="181"/>
                </a:lnTo>
                <a:lnTo>
                  <a:pt x="1256" y="154"/>
                </a:lnTo>
                <a:lnTo>
                  <a:pt x="1393" y="181"/>
                </a:lnTo>
                <a:lnTo>
                  <a:pt x="1412" y="181"/>
                </a:lnTo>
                <a:lnTo>
                  <a:pt x="1349" y="154"/>
                </a:lnTo>
                <a:lnTo>
                  <a:pt x="1319" y="137"/>
                </a:lnTo>
                <a:lnTo>
                  <a:pt x="1475" y="112"/>
                </a:lnTo>
                <a:lnTo>
                  <a:pt x="1437" y="93"/>
                </a:lnTo>
                <a:lnTo>
                  <a:pt x="1475" y="74"/>
                </a:lnTo>
                <a:lnTo>
                  <a:pt x="1568" y="49"/>
                </a:lnTo>
                <a:lnTo>
                  <a:pt x="1725" y="49"/>
                </a:lnTo>
                <a:lnTo>
                  <a:pt x="1725" y="25"/>
                </a:lnTo>
                <a:lnTo>
                  <a:pt x="1774" y="0"/>
                </a:lnTo>
                <a:lnTo>
                  <a:pt x="1837" y="0"/>
                </a:lnTo>
                <a:lnTo>
                  <a:pt x="1881" y="25"/>
                </a:lnTo>
                <a:lnTo>
                  <a:pt x="1993" y="25"/>
                </a:lnTo>
                <a:lnTo>
                  <a:pt x="2087" y="49"/>
                </a:lnTo>
                <a:lnTo>
                  <a:pt x="2106" y="74"/>
                </a:lnTo>
                <a:lnTo>
                  <a:pt x="1993" y="137"/>
                </a:lnTo>
                <a:lnTo>
                  <a:pt x="2087" y="137"/>
                </a:lnTo>
                <a:lnTo>
                  <a:pt x="2068" y="112"/>
                </a:lnTo>
                <a:lnTo>
                  <a:pt x="2150" y="112"/>
                </a:lnTo>
                <a:lnTo>
                  <a:pt x="2087" y="93"/>
                </a:lnTo>
                <a:lnTo>
                  <a:pt x="2131" y="93"/>
                </a:lnTo>
                <a:lnTo>
                  <a:pt x="2174" y="137"/>
                </a:lnTo>
                <a:lnTo>
                  <a:pt x="2287" y="137"/>
                </a:lnTo>
                <a:lnTo>
                  <a:pt x="2306" y="137"/>
                </a:lnTo>
                <a:lnTo>
                  <a:pt x="2356" y="137"/>
                </a:lnTo>
                <a:lnTo>
                  <a:pt x="2443" y="137"/>
                </a:lnTo>
                <a:lnTo>
                  <a:pt x="2399" y="112"/>
                </a:lnTo>
                <a:lnTo>
                  <a:pt x="2556" y="137"/>
                </a:lnTo>
                <a:lnTo>
                  <a:pt x="2624" y="154"/>
                </a:lnTo>
                <a:lnTo>
                  <a:pt x="2624" y="181"/>
                </a:lnTo>
                <a:lnTo>
                  <a:pt x="2737" y="231"/>
                </a:lnTo>
                <a:lnTo>
                  <a:pt x="2737" y="206"/>
                </a:lnTo>
                <a:lnTo>
                  <a:pt x="2712" y="181"/>
                </a:lnTo>
                <a:lnTo>
                  <a:pt x="2805" y="206"/>
                </a:lnTo>
                <a:lnTo>
                  <a:pt x="2824" y="181"/>
                </a:lnTo>
                <a:lnTo>
                  <a:pt x="2937" y="206"/>
                </a:lnTo>
                <a:lnTo>
                  <a:pt x="2899" y="181"/>
                </a:lnTo>
                <a:lnTo>
                  <a:pt x="2899" y="154"/>
                </a:lnTo>
                <a:lnTo>
                  <a:pt x="3167" y="181"/>
                </a:lnTo>
                <a:lnTo>
                  <a:pt x="3293" y="231"/>
                </a:lnTo>
                <a:lnTo>
                  <a:pt x="3455" y="231"/>
                </a:lnTo>
                <a:lnTo>
                  <a:pt x="3518" y="250"/>
                </a:lnTo>
                <a:lnTo>
                  <a:pt x="3593" y="269"/>
                </a:lnTo>
                <a:lnTo>
                  <a:pt x="3768" y="269"/>
                </a:lnTo>
                <a:lnTo>
                  <a:pt x="3768" y="250"/>
                </a:lnTo>
                <a:lnTo>
                  <a:pt x="3812" y="250"/>
                </a:lnTo>
                <a:lnTo>
                  <a:pt x="3812" y="269"/>
                </a:lnTo>
                <a:lnTo>
                  <a:pt x="3793" y="269"/>
                </a:lnTo>
                <a:lnTo>
                  <a:pt x="3856" y="293"/>
                </a:lnTo>
                <a:lnTo>
                  <a:pt x="3880" y="293"/>
                </a:lnTo>
                <a:lnTo>
                  <a:pt x="3812" y="250"/>
                </a:lnTo>
                <a:lnTo>
                  <a:pt x="3987" y="250"/>
                </a:lnTo>
                <a:lnTo>
                  <a:pt x="4124" y="293"/>
                </a:lnTo>
                <a:lnTo>
                  <a:pt x="4393" y="362"/>
                </a:lnTo>
                <a:lnTo>
                  <a:pt x="4462" y="362"/>
                </a:lnTo>
                <a:lnTo>
                  <a:pt x="4582" y="381"/>
                </a:lnTo>
                <a:lnTo>
                  <a:pt x="4582" y="406"/>
                </a:lnTo>
                <a:lnTo>
                  <a:pt x="4530" y="406"/>
                </a:lnTo>
                <a:lnTo>
                  <a:pt x="4582" y="450"/>
                </a:lnTo>
                <a:lnTo>
                  <a:pt x="4443" y="423"/>
                </a:lnTo>
                <a:lnTo>
                  <a:pt x="4349" y="406"/>
                </a:lnTo>
                <a:lnTo>
                  <a:pt x="4305" y="381"/>
                </a:lnTo>
                <a:lnTo>
                  <a:pt x="4286" y="406"/>
                </a:lnTo>
                <a:lnTo>
                  <a:pt x="4330" y="406"/>
                </a:lnTo>
                <a:lnTo>
                  <a:pt x="4330" y="423"/>
                </a:lnTo>
                <a:lnTo>
                  <a:pt x="4330" y="450"/>
                </a:lnTo>
                <a:lnTo>
                  <a:pt x="4286" y="450"/>
                </a:lnTo>
                <a:lnTo>
                  <a:pt x="4443" y="519"/>
                </a:lnTo>
                <a:lnTo>
                  <a:pt x="4443" y="538"/>
                </a:lnTo>
                <a:lnTo>
                  <a:pt x="4374" y="519"/>
                </a:lnTo>
                <a:lnTo>
                  <a:pt x="4349" y="538"/>
                </a:lnTo>
                <a:lnTo>
                  <a:pt x="4286" y="599"/>
                </a:lnTo>
                <a:lnTo>
                  <a:pt x="4305" y="623"/>
                </a:lnTo>
                <a:lnTo>
                  <a:pt x="4218" y="599"/>
                </a:lnTo>
                <a:lnTo>
                  <a:pt x="4193" y="599"/>
                </a:lnTo>
                <a:lnTo>
                  <a:pt x="4193" y="623"/>
                </a:lnTo>
                <a:lnTo>
                  <a:pt x="4149" y="599"/>
                </a:lnTo>
                <a:lnTo>
                  <a:pt x="4124" y="623"/>
                </a:lnTo>
                <a:lnTo>
                  <a:pt x="4105" y="623"/>
                </a:lnTo>
                <a:lnTo>
                  <a:pt x="4124" y="650"/>
                </a:lnTo>
                <a:lnTo>
                  <a:pt x="4124" y="694"/>
                </a:lnTo>
                <a:lnTo>
                  <a:pt x="4149" y="711"/>
                </a:lnTo>
                <a:lnTo>
                  <a:pt x="4174" y="711"/>
                </a:lnTo>
                <a:lnTo>
                  <a:pt x="4193" y="736"/>
                </a:lnTo>
                <a:lnTo>
                  <a:pt x="4237" y="755"/>
                </a:lnTo>
                <a:lnTo>
                  <a:pt x="4218" y="787"/>
                </a:lnTo>
                <a:lnTo>
                  <a:pt x="4262" y="831"/>
                </a:lnTo>
                <a:lnTo>
                  <a:pt x="4218" y="848"/>
                </a:lnTo>
                <a:lnTo>
                  <a:pt x="4262" y="892"/>
                </a:lnTo>
                <a:lnTo>
                  <a:pt x="4237" y="892"/>
                </a:lnTo>
                <a:lnTo>
                  <a:pt x="4237" y="963"/>
                </a:lnTo>
                <a:lnTo>
                  <a:pt x="4237" y="980"/>
                </a:lnTo>
                <a:lnTo>
                  <a:pt x="4037" y="807"/>
                </a:lnTo>
                <a:lnTo>
                  <a:pt x="3987" y="736"/>
                </a:lnTo>
                <a:lnTo>
                  <a:pt x="4018" y="736"/>
                </a:lnTo>
                <a:lnTo>
                  <a:pt x="3987" y="711"/>
                </a:lnTo>
                <a:lnTo>
                  <a:pt x="4018" y="694"/>
                </a:lnTo>
                <a:lnTo>
                  <a:pt x="4037" y="599"/>
                </a:lnTo>
                <a:lnTo>
                  <a:pt x="4061" y="580"/>
                </a:lnTo>
                <a:lnTo>
                  <a:pt x="4018" y="538"/>
                </a:lnTo>
                <a:lnTo>
                  <a:pt x="4018" y="519"/>
                </a:lnTo>
                <a:lnTo>
                  <a:pt x="3968" y="519"/>
                </a:lnTo>
                <a:lnTo>
                  <a:pt x="3987" y="562"/>
                </a:lnTo>
                <a:lnTo>
                  <a:pt x="3968" y="599"/>
                </a:lnTo>
                <a:lnTo>
                  <a:pt x="3924" y="580"/>
                </a:lnTo>
                <a:lnTo>
                  <a:pt x="3924" y="562"/>
                </a:lnTo>
                <a:lnTo>
                  <a:pt x="3831" y="562"/>
                </a:lnTo>
                <a:lnTo>
                  <a:pt x="3812" y="623"/>
                </a:lnTo>
                <a:lnTo>
                  <a:pt x="3831" y="650"/>
                </a:lnTo>
                <a:lnTo>
                  <a:pt x="3880" y="650"/>
                </a:lnTo>
                <a:lnTo>
                  <a:pt x="3768" y="675"/>
                </a:lnTo>
                <a:lnTo>
                  <a:pt x="3749" y="623"/>
                </a:lnTo>
                <a:lnTo>
                  <a:pt x="3674" y="623"/>
                </a:lnTo>
                <a:lnTo>
                  <a:pt x="3674" y="650"/>
                </a:lnTo>
                <a:lnTo>
                  <a:pt x="3518" y="650"/>
                </a:lnTo>
                <a:lnTo>
                  <a:pt x="3480" y="650"/>
                </a:lnTo>
                <a:lnTo>
                  <a:pt x="3455" y="787"/>
                </a:lnTo>
                <a:lnTo>
                  <a:pt x="3406" y="831"/>
                </a:lnTo>
                <a:lnTo>
                  <a:pt x="3480" y="831"/>
                </a:lnTo>
                <a:lnTo>
                  <a:pt x="3499" y="868"/>
                </a:lnTo>
                <a:lnTo>
                  <a:pt x="3499" y="848"/>
                </a:lnTo>
                <a:lnTo>
                  <a:pt x="3518" y="848"/>
                </a:lnTo>
                <a:lnTo>
                  <a:pt x="3518" y="868"/>
                </a:lnTo>
                <a:lnTo>
                  <a:pt x="3543" y="868"/>
                </a:lnTo>
                <a:lnTo>
                  <a:pt x="3562" y="848"/>
                </a:lnTo>
                <a:lnTo>
                  <a:pt x="3655" y="892"/>
                </a:lnTo>
                <a:lnTo>
                  <a:pt x="3699" y="980"/>
                </a:lnTo>
                <a:lnTo>
                  <a:pt x="3768" y="1075"/>
                </a:lnTo>
                <a:lnTo>
                  <a:pt x="3768" y="1199"/>
                </a:lnTo>
                <a:lnTo>
                  <a:pt x="3718" y="1249"/>
                </a:lnTo>
                <a:lnTo>
                  <a:pt x="3718" y="1293"/>
                </a:lnTo>
                <a:lnTo>
                  <a:pt x="3674" y="1312"/>
                </a:lnTo>
                <a:lnTo>
                  <a:pt x="3636" y="1293"/>
                </a:lnTo>
                <a:lnTo>
                  <a:pt x="3612" y="1312"/>
                </a:lnTo>
                <a:lnTo>
                  <a:pt x="3612" y="1293"/>
                </a:lnTo>
                <a:lnTo>
                  <a:pt x="3562" y="1232"/>
                </a:lnTo>
                <a:lnTo>
                  <a:pt x="3593" y="1199"/>
                </a:lnTo>
                <a:lnTo>
                  <a:pt x="3636" y="1232"/>
                </a:lnTo>
                <a:lnTo>
                  <a:pt x="3612" y="1136"/>
                </a:lnTo>
                <a:lnTo>
                  <a:pt x="3612" y="1117"/>
                </a:lnTo>
                <a:lnTo>
                  <a:pt x="3593" y="1075"/>
                </a:lnTo>
                <a:lnTo>
                  <a:pt x="3518" y="1117"/>
                </a:lnTo>
                <a:lnTo>
                  <a:pt x="3499" y="1117"/>
                </a:lnTo>
                <a:lnTo>
                  <a:pt x="3455" y="1075"/>
                </a:lnTo>
                <a:lnTo>
                  <a:pt x="3387" y="1043"/>
                </a:lnTo>
                <a:lnTo>
                  <a:pt x="3324" y="1024"/>
                </a:lnTo>
                <a:lnTo>
                  <a:pt x="3274" y="980"/>
                </a:lnTo>
                <a:lnTo>
                  <a:pt x="3187" y="892"/>
                </a:lnTo>
                <a:lnTo>
                  <a:pt x="3093" y="868"/>
                </a:lnTo>
                <a:lnTo>
                  <a:pt x="3030" y="892"/>
                </a:lnTo>
                <a:lnTo>
                  <a:pt x="3005" y="911"/>
                </a:lnTo>
                <a:lnTo>
                  <a:pt x="3055" y="944"/>
                </a:lnTo>
                <a:lnTo>
                  <a:pt x="3030" y="963"/>
                </a:lnTo>
                <a:lnTo>
                  <a:pt x="3055" y="1005"/>
                </a:lnTo>
                <a:lnTo>
                  <a:pt x="3005" y="1024"/>
                </a:lnTo>
                <a:lnTo>
                  <a:pt x="2962" y="1024"/>
                </a:lnTo>
                <a:lnTo>
                  <a:pt x="2899" y="1005"/>
                </a:lnTo>
                <a:lnTo>
                  <a:pt x="2849" y="1024"/>
                </a:lnTo>
                <a:lnTo>
                  <a:pt x="2762" y="1043"/>
                </a:lnTo>
                <a:lnTo>
                  <a:pt x="2599" y="1005"/>
                </a:lnTo>
                <a:lnTo>
                  <a:pt x="2512" y="1005"/>
                </a:lnTo>
                <a:lnTo>
                  <a:pt x="2443" y="963"/>
                </a:lnTo>
                <a:lnTo>
                  <a:pt x="2356" y="944"/>
                </a:lnTo>
                <a:lnTo>
                  <a:pt x="2336" y="963"/>
                </a:lnTo>
                <a:lnTo>
                  <a:pt x="2356" y="980"/>
                </a:lnTo>
                <a:lnTo>
                  <a:pt x="2356" y="1024"/>
                </a:lnTo>
                <a:lnTo>
                  <a:pt x="2262" y="1024"/>
                </a:lnTo>
                <a:lnTo>
                  <a:pt x="2224" y="1005"/>
                </a:lnTo>
                <a:lnTo>
                  <a:pt x="2150" y="980"/>
                </a:lnTo>
                <a:lnTo>
                  <a:pt x="2037" y="1043"/>
                </a:lnTo>
                <a:lnTo>
                  <a:pt x="2018" y="1075"/>
                </a:lnTo>
                <a:lnTo>
                  <a:pt x="2018" y="1043"/>
                </a:lnTo>
                <a:lnTo>
                  <a:pt x="1993" y="1024"/>
                </a:lnTo>
                <a:lnTo>
                  <a:pt x="1974" y="1043"/>
                </a:lnTo>
                <a:lnTo>
                  <a:pt x="1950" y="1024"/>
                </a:lnTo>
                <a:lnTo>
                  <a:pt x="1862" y="980"/>
                </a:lnTo>
                <a:lnTo>
                  <a:pt x="1793" y="980"/>
                </a:lnTo>
                <a:lnTo>
                  <a:pt x="1774" y="963"/>
                </a:lnTo>
                <a:lnTo>
                  <a:pt x="1749" y="980"/>
                </a:lnTo>
                <a:lnTo>
                  <a:pt x="1662" y="892"/>
                </a:lnTo>
                <a:lnTo>
                  <a:pt x="1593" y="848"/>
                </a:lnTo>
                <a:lnTo>
                  <a:pt x="1568" y="848"/>
                </a:lnTo>
                <a:lnTo>
                  <a:pt x="1524" y="868"/>
                </a:lnTo>
                <a:lnTo>
                  <a:pt x="1505" y="868"/>
                </a:lnTo>
                <a:lnTo>
                  <a:pt x="1505" y="848"/>
                </a:lnTo>
                <a:lnTo>
                  <a:pt x="1456" y="848"/>
                </a:lnTo>
                <a:lnTo>
                  <a:pt x="1412" y="848"/>
                </a:lnTo>
                <a:lnTo>
                  <a:pt x="1412" y="831"/>
                </a:lnTo>
                <a:lnTo>
                  <a:pt x="1393" y="807"/>
                </a:lnTo>
                <a:lnTo>
                  <a:pt x="1319" y="807"/>
                </a:lnTo>
                <a:lnTo>
                  <a:pt x="1319" y="831"/>
                </a:lnTo>
                <a:lnTo>
                  <a:pt x="1256" y="831"/>
                </a:lnTo>
                <a:lnTo>
                  <a:pt x="1143" y="848"/>
                </a:lnTo>
                <a:lnTo>
                  <a:pt x="1099" y="848"/>
                </a:lnTo>
                <a:lnTo>
                  <a:pt x="1099" y="868"/>
                </a:lnTo>
                <a:lnTo>
                  <a:pt x="1124" y="868"/>
                </a:lnTo>
                <a:lnTo>
                  <a:pt x="1124" y="892"/>
                </a:lnTo>
                <a:lnTo>
                  <a:pt x="1099" y="911"/>
                </a:lnTo>
                <a:lnTo>
                  <a:pt x="1124" y="911"/>
                </a:lnTo>
                <a:lnTo>
                  <a:pt x="1099" y="944"/>
                </a:lnTo>
                <a:lnTo>
                  <a:pt x="1162" y="963"/>
                </a:lnTo>
                <a:lnTo>
                  <a:pt x="1143" y="980"/>
                </a:lnTo>
                <a:lnTo>
                  <a:pt x="1099" y="980"/>
                </a:lnTo>
                <a:lnTo>
                  <a:pt x="1048" y="980"/>
                </a:lnTo>
                <a:lnTo>
                  <a:pt x="1006" y="980"/>
                </a:lnTo>
                <a:lnTo>
                  <a:pt x="968" y="980"/>
                </a:lnTo>
                <a:lnTo>
                  <a:pt x="943" y="980"/>
                </a:lnTo>
                <a:lnTo>
                  <a:pt x="943" y="1005"/>
                </a:lnTo>
                <a:lnTo>
                  <a:pt x="892" y="963"/>
                </a:lnTo>
                <a:lnTo>
                  <a:pt x="855" y="944"/>
                </a:lnTo>
                <a:lnTo>
                  <a:pt x="831" y="963"/>
                </a:lnTo>
                <a:lnTo>
                  <a:pt x="812" y="963"/>
                </a:lnTo>
                <a:lnTo>
                  <a:pt x="762" y="980"/>
                </a:lnTo>
                <a:lnTo>
                  <a:pt x="737" y="980"/>
                </a:lnTo>
                <a:lnTo>
                  <a:pt x="762" y="1024"/>
                </a:lnTo>
                <a:lnTo>
                  <a:pt x="737" y="1024"/>
                </a:lnTo>
                <a:lnTo>
                  <a:pt x="718" y="1005"/>
                </a:lnTo>
                <a:lnTo>
                  <a:pt x="699" y="1075"/>
                </a:lnTo>
                <a:lnTo>
                  <a:pt x="718" y="1093"/>
                </a:lnTo>
                <a:lnTo>
                  <a:pt x="718" y="1117"/>
                </a:lnTo>
                <a:lnTo>
                  <a:pt x="762" y="1117"/>
                </a:lnTo>
                <a:lnTo>
                  <a:pt x="779" y="1161"/>
                </a:lnTo>
                <a:lnTo>
                  <a:pt x="762" y="1180"/>
                </a:lnTo>
                <a:lnTo>
                  <a:pt x="737" y="1180"/>
                </a:lnTo>
                <a:lnTo>
                  <a:pt x="718" y="1232"/>
                </a:lnTo>
                <a:lnTo>
                  <a:pt x="762" y="1274"/>
                </a:lnTo>
                <a:lnTo>
                  <a:pt x="762" y="1312"/>
                </a:lnTo>
                <a:lnTo>
                  <a:pt x="812" y="1362"/>
                </a:lnTo>
                <a:lnTo>
                  <a:pt x="779" y="1388"/>
                </a:lnTo>
                <a:lnTo>
                  <a:pt x="762" y="1388"/>
                </a:lnTo>
                <a:lnTo>
                  <a:pt x="737" y="1362"/>
                </a:lnTo>
                <a:lnTo>
                  <a:pt x="699" y="1312"/>
                </a:lnTo>
                <a:lnTo>
                  <a:pt x="655" y="1312"/>
                </a:lnTo>
                <a:lnTo>
                  <a:pt x="606" y="1293"/>
                </a:lnTo>
                <a:lnTo>
                  <a:pt x="518" y="1293"/>
                </a:lnTo>
                <a:lnTo>
                  <a:pt x="406" y="1232"/>
                </a:lnTo>
                <a:lnTo>
                  <a:pt x="387" y="1232"/>
                </a:lnTo>
                <a:lnTo>
                  <a:pt x="387" y="1199"/>
                </a:lnTo>
                <a:lnTo>
                  <a:pt x="406" y="1199"/>
                </a:lnTo>
                <a:lnTo>
                  <a:pt x="425" y="1161"/>
                </a:lnTo>
                <a:lnTo>
                  <a:pt x="406" y="1161"/>
                </a:lnTo>
                <a:lnTo>
                  <a:pt x="467" y="1136"/>
                </a:lnTo>
                <a:lnTo>
                  <a:pt x="425" y="1136"/>
                </a:lnTo>
                <a:lnTo>
                  <a:pt x="425" y="1117"/>
                </a:lnTo>
                <a:lnTo>
                  <a:pt x="450" y="1093"/>
                </a:lnTo>
                <a:lnTo>
                  <a:pt x="467" y="1117"/>
                </a:lnTo>
                <a:lnTo>
                  <a:pt x="467" y="1075"/>
                </a:lnTo>
                <a:lnTo>
                  <a:pt x="467" y="1043"/>
                </a:lnTo>
                <a:lnTo>
                  <a:pt x="467" y="1024"/>
                </a:lnTo>
                <a:lnTo>
                  <a:pt x="406" y="1024"/>
                </a:lnTo>
                <a:lnTo>
                  <a:pt x="387" y="1005"/>
                </a:lnTo>
                <a:lnTo>
                  <a:pt x="310" y="1005"/>
                </a:lnTo>
                <a:lnTo>
                  <a:pt x="293" y="963"/>
                </a:lnTo>
                <a:lnTo>
                  <a:pt x="268" y="963"/>
                </a:lnTo>
                <a:lnTo>
                  <a:pt x="268" y="944"/>
                </a:lnTo>
                <a:lnTo>
                  <a:pt x="249" y="911"/>
                </a:lnTo>
                <a:lnTo>
                  <a:pt x="181" y="944"/>
                </a:lnTo>
                <a:lnTo>
                  <a:pt x="154" y="892"/>
                </a:lnTo>
                <a:lnTo>
                  <a:pt x="198" y="892"/>
                </a:lnTo>
                <a:lnTo>
                  <a:pt x="198" y="868"/>
                </a:lnTo>
                <a:lnTo>
                  <a:pt x="181" y="868"/>
                </a:lnTo>
                <a:lnTo>
                  <a:pt x="154" y="831"/>
                </a:lnTo>
                <a:lnTo>
                  <a:pt x="137" y="787"/>
                </a:lnTo>
                <a:lnTo>
                  <a:pt x="68" y="755"/>
                </a:lnTo>
                <a:lnTo>
                  <a:pt x="24" y="711"/>
                </a:lnTo>
                <a:lnTo>
                  <a:pt x="24" y="694"/>
                </a:lnTo>
                <a:lnTo>
                  <a:pt x="0" y="675"/>
                </a:lnTo>
                <a:lnTo>
                  <a:pt x="24" y="650"/>
                </a:lnTo>
                <a:lnTo>
                  <a:pt x="42" y="650"/>
                </a:lnTo>
                <a:lnTo>
                  <a:pt x="68" y="623"/>
                </a:lnTo>
                <a:lnTo>
                  <a:pt x="42" y="599"/>
                </a:lnTo>
                <a:lnTo>
                  <a:pt x="24" y="599"/>
                </a:lnTo>
                <a:lnTo>
                  <a:pt x="112" y="519"/>
                </a:lnTo>
                <a:lnTo>
                  <a:pt x="93" y="467"/>
                </a:lnTo>
                <a:lnTo>
                  <a:pt x="93" y="450"/>
                </a:lnTo>
                <a:lnTo>
                  <a:pt x="68" y="423"/>
                </a:lnTo>
                <a:lnTo>
                  <a:pt x="68" y="406"/>
                </a:lnTo>
                <a:lnTo>
                  <a:pt x="42" y="362"/>
                </a:lnTo>
                <a:lnTo>
                  <a:pt x="42" y="330"/>
                </a:lnTo>
                <a:lnTo>
                  <a:pt x="0" y="311"/>
                </a:lnTo>
                <a:lnTo>
                  <a:pt x="0" y="293"/>
                </a:lnTo>
                <a:lnTo>
                  <a:pt x="24" y="293"/>
                </a:lnTo>
                <a:lnTo>
                  <a:pt x="68" y="269"/>
                </a:lnTo>
                <a:lnTo>
                  <a:pt x="112" y="250"/>
                </a:lnTo>
                <a:lnTo>
                  <a:pt x="230" y="293"/>
                </a:lnTo>
                <a:lnTo>
                  <a:pt x="354" y="330"/>
                </a:lnTo>
                <a:lnTo>
                  <a:pt x="387" y="362"/>
                </a:lnTo>
                <a:lnTo>
                  <a:pt x="293" y="381"/>
                </a:lnTo>
                <a:lnTo>
                  <a:pt x="112" y="362"/>
                </a:lnTo>
                <a:lnTo>
                  <a:pt x="198" y="406"/>
                </a:lnTo>
                <a:lnTo>
                  <a:pt x="198" y="450"/>
                </a:lnTo>
                <a:lnTo>
                  <a:pt x="268" y="467"/>
                </a:lnTo>
                <a:lnTo>
                  <a:pt x="310" y="467"/>
                </a:lnTo>
                <a:lnTo>
                  <a:pt x="293" y="450"/>
                </a:lnTo>
                <a:lnTo>
                  <a:pt x="249" y="423"/>
                </a:lnTo>
                <a:lnTo>
                  <a:pt x="268" y="423"/>
                </a:lnTo>
                <a:lnTo>
                  <a:pt x="387" y="450"/>
                </a:lnTo>
                <a:lnTo>
                  <a:pt x="337" y="406"/>
                </a:lnTo>
                <a:lnTo>
                  <a:pt x="406" y="381"/>
                </a:lnTo>
                <a:lnTo>
                  <a:pt x="450" y="381"/>
                </a:lnTo>
                <a:lnTo>
                  <a:pt x="467" y="381"/>
                </a:lnTo>
                <a:lnTo>
                  <a:pt x="450" y="362"/>
                </a:lnTo>
                <a:lnTo>
                  <a:pt x="450" y="311"/>
                </a:lnTo>
                <a:lnTo>
                  <a:pt x="406" y="293"/>
                </a:lnTo>
                <a:lnTo>
                  <a:pt x="493" y="311"/>
                </a:lnTo>
                <a:lnTo>
                  <a:pt x="518" y="330"/>
                </a:lnTo>
                <a:lnTo>
                  <a:pt x="467" y="330"/>
                </a:lnTo>
                <a:lnTo>
                  <a:pt x="543" y="362"/>
                </a:lnTo>
                <a:lnTo>
                  <a:pt x="562" y="362"/>
                </a:lnTo>
                <a:lnTo>
                  <a:pt x="562" y="330"/>
                </a:lnTo>
                <a:lnTo>
                  <a:pt x="699" y="293"/>
                </a:lnTo>
                <a:lnTo>
                  <a:pt x="737" y="311"/>
                </a:lnTo>
                <a:lnTo>
                  <a:pt x="737" y="293"/>
                </a:lnTo>
                <a:lnTo>
                  <a:pt x="831" y="293"/>
                </a:lnTo>
                <a:lnTo>
                  <a:pt x="855" y="311"/>
                </a:lnTo>
                <a:lnTo>
                  <a:pt x="875" y="311"/>
                </a:lnTo>
                <a:lnTo>
                  <a:pt x="855" y="293"/>
                </a:lnTo>
                <a:lnTo>
                  <a:pt x="892" y="293"/>
                </a:lnTo>
                <a:lnTo>
                  <a:pt x="812" y="250"/>
                </a:lnTo>
                <a:lnTo>
                  <a:pt x="812" y="231"/>
                </a:lnTo>
                <a:lnTo>
                  <a:pt x="1099" y="311"/>
                </a:lnTo>
                <a:lnTo>
                  <a:pt x="1124" y="293"/>
                </a:lnTo>
                <a:lnTo>
                  <a:pt x="1031" y="269"/>
                </a:lnTo>
                <a:lnTo>
                  <a:pt x="1031" y="231"/>
                </a:lnTo>
                <a:lnTo>
                  <a:pt x="1006" y="206"/>
                </a:lnTo>
                <a:lnTo>
                  <a:pt x="1048" y="137"/>
                </a:lnTo>
                <a:lnTo>
                  <a:pt x="1080" y="137"/>
                </a:lnTo>
                <a:lnTo>
                  <a:pt x="1099" y="137"/>
                </a:lnTo>
                <a:lnTo>
                  <a:pt x="1143" y="154"/>
                </a:lnTo>
                <a:lnTo>
                  <a:pt x="1143" y="206"/>
                </a:lnTo>
                <a:lnTo>
                  <a:pt x="1162" y="206"/>
                </a:lnTo>
                <a:lnTo>
                  <a:pt x="1212" y="293"/>
                </a:lnTo>
                <a:lnTo>
                  <a:pt x="1237" y="293"/>
                </a:lnTo>
                <a:lnTo>
                  <a:pt x="1237" y="330"/>
                </a:lnTo>
                <a:lnTo>
                  <a:pt x="1187" y="362"/>
                </a:lnTo>
                <a:lnTo>
                  <a:pt x="1237" y="381"/>
                </a:lnTo>
                <a:lnTo>
                  <a:pt x="1281" y="362"/>
                </a:lnTo>
                <a:lnTo>
                  <a:pt x="1300" y="330"/>
                </a:lnTo>
                <a:lnTo>
                  <a:pt x="1256" y="293"/>
                </a:lnTo>
                <a:lnTo>
                  <a:pt x="1237" y="293"/>
                </a:lnTo>
                <a:lnTo>
                  <a:pt x="1212" y="269"/>
                </a:lnTo>
                <a:lnTo>
                  <a:pt x="1212" y="231"/>
                </a:lnTo>
                <a:lnTo>
                  <a:pt x="1162" y="206"/>
                </a:lnTo>
                <a:lnTo>
                  <a:pt x="1212" y="154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AF037AAA-068C-724A-93E2-3A9301B4B6FA}"/>
              </a:ext>
            </a:extLst>
          </p:cNvPr>
          <p:cNvSpPr>
            <a:spLocks/>
          </p:cNvSpPr>
          <p:nvPr/>
        </p:nvSpPr>
        <p:spPr bwMode="auto">
          <a:xfrm>
            <a:off x="5321326" y="3848100"/>
            <a:ext cx="82550" cy="66675"/>
          </a:xfrm>
          <a:custGeom>
            <a:avLst/>
            <a:gdLst>
              <a:gd name="T0" fmla="*/ 0 w 93"/>
              <a:gd name="T1" fmla="*/ 0 h 69"/>
              <a:gd name="T2" fmla="*/ 2147483647 w 93"/>
              <a:gd name="T3" fmla="*/ 0 h 69"/>
              <a:gd name="T4" fmla="*/ 2147483647 w 93"/>
              <a:gd name="T5" fmla="*/ 2147483647 h 69"/>
              <a:gd name="T6" fmla="*/ 2147483647 w 93"/>
              <a:gd name="T7" fmla="*/ 2147483647 h 69"/>
              <a:gd name="T8" fmla="*/ 2147483647 w 93"/>
              <a:gd name="T9" fmla="*/ 2147483647 h 69"/>
              <a:gd name="T10" fmla="*/ 2147483647 w 93"/>
              <a:gd name="T11" fmla="*/ 2147483647 h 69"/>
              <a:gd name="T12" fmla="*/ 0 w 93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69"/>
              <a:gd name="T23" fmla="*/ 93 w 93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69">
                <a:moveTo>
                  <a:pt x="0" y="0"/>
                </a:moveTo>
                <a:lnTo>
                  <a:pt x="42" y="0"/>
                </a:lnTo>
                <a:lnTo>
                  <a:pt x="42" y="25"/>
                </a:lnTo>
                <a:lnTo>
                  <a:pt x="93" y="25"/>
                </a:lnTo>
                <a:lnTo>
                  <a:pt x="93" y="42"/>
                </a:lnTo>
                <a:lnTo>
                  <a:pt x="42" y="69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0488B1A5-61E3-1D4A-9185-88498A612499}"/>
              </a:ext>
            </a:extLst>
          </p:cNvPr>
          <p:cNvSpPr>
            <a:spLocks/>
          </p:cNvSpPr>
          <p:nvPr/>
        </p:nvSpPr>
        <p:spPr bwMode="auto">
          <a:xfrm>
            <a:off x="5321326" y="3848100"/>
            <a:ext cx="82550" cy="66675"/>
          </a:xfrm>
          <a:custGeom>
            <a:avLst/>
            <a:gdLst>
              <a:gd name="T0" fmla="*/ 0 w 93"/>
              <a:gd name="T1" fmla="*/ 0 h 69"/>
              <a:gd name="T2" fmla="*/ 2147483647 w 93"/>
              <a:gd name="T3" fmla="*/ 0 h 69"/>
              <a:gd name="T4" fmla="*/ 2147483647 w 93"/>
              <a:gd name="T5" fmla="*/ 2147483647 h 69"/>
              <a:gd name="T6" fmla="*/ 2147483647 w 93"/>
              <a:gd name="T7" fmla="*/ 2147483647 h 69"/>
              <a:gd name="T8" fmla="*/ 2147483647 w 93"/>
              <a:gd name="T9" fmla="*/ 2147483647 h 69"/>
              <a:gd name="T10" fmla="*/ 2147483647 w 93"/>
              <a:gd name="T11" fmla="*/ 2147483647 h 69"/>
              <a:gd name="T12" fmla="*/ 0 w 93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69"/>
              <a:gd name="T23" fmla="*/ 93 w 93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69">
                <a:moveTo>
                  <a:pt x="0" y="0"/>
                </a:moveTo>
                <a:lnTo>
                  <a:pt x="42" y="0"/>
                </a:lnTo>
                <a:lnTo>
                  <a:pt x="42" y="25"/>
                </a:lnTo>
                <a:lnTo>
                  <a:pt x="93" y="25"/>
                </a:lnTo>
                <a:lnTo>
                  <a:pt x="93" y="42"/>
                </a:lnTo>
                <a:lnTo>
                  <a:pt x="42" y="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F941A2E1-C02F-5043-8879-8896DE899D07}"/>
              </a:ext>
            </a:extLst>
          </p:cNvPr>
          <p:cNvSpPr>
            <a:spLocks/>
          </p:cNvSpPr>
          <p:nvPr/>
        </p:nvSpPr>
        <p:spPr bwMode="auto">
          <a:xfrm>
            <a:off x="5929338" y="4414838"/>
            <a:ext cx="96838" cy="136525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0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0 w 113"/>
              <a:gd name="T21" fmla="*/ 2147483647 h 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137"/>
              <a:gd name="T35" fmla="*/ 113 w 113"/>
              <a:gd name="T36" fmla="*/ 137 h 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137">
                <a:moveTo>
                  <a:pt x="0" y="111"/>
                </a:moveTo>
                <a:lnTo>
                  <a:pt x="17" y="31"/>
                </a:lnTo>
                <a:lnTo>
                  <a:pt x="61" y="0"/>
                </a:lnTo>
                <a:lnTo>
                  <a:pt x="94" y="31"/>
                </a:lnTo>
                <a:lnTo>
                  <a:pt x="113" y="50"/>
                </a:lnTo>
                <a:lnTo>
                  <a:pt x="61" y="111"/>
                </a:lnTo>
                <a:lnTo>
                  <a:pt x="94" y="111"/>
                </a:lnTo>
                <a:lnTo>
                  <a:pt x="61" y="137"/>
                </a:lnTo>
                <a:lnTo>
                  <a:pt x="17" y="111"/>
                </a:lnTo>
                <a:lnTo>
                  <a:pt x="17" y="137"/>
                </a:lnTo>
                <a:lnTo>
                  <a:pt x="0" y="111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EC819FA7-57F1-AD41-81A1-554652388BE1}"/>
              </a:ext>
            </a:extLst>
          </p:cNvPr>
          <p:cNvSpPr>
            <a:spLocks/>
          </p:cNvSpPr>
          <p:nvPr/>
        </p:nvSpPr>
        <p:spPr bwMode="auto">
          <a:xfrm>
            <a:off x="5929338" y="4414838"/>
            <a:ext cx="96838" cy="136525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0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0 w 113"/>
              <a:gd name="T21" fmla="*/ 2147483647 h 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137"/>
              <a:gd name="T35" fmla="*/ 113 w 113"/>
              <a:gd name="T36" fmla="*/ 137 h 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137">
                <a:moveTo>
                  <a:pt x="0" y="111"/>
                </a:moveTo>
                <a:lnTo>
                  <a:pt x="17" y="31"/>
                </a:lnTo>
                <a:lnTo>
                  <a:pt x="61" y="0"/>
                </a:lnTo>
                <a:lnTo>
                  <a:pt x="94" y="31"/>
                </a:lnTo>
                <a:lnTo>
                  <a:pt x="113" y="50"/>
                </a:lnTo>
                <a:lnTo>
                  <a:pt x="61" y="111"/>
                </a:lnTo>
                <a:lnTo>
                  <a:pt x="94" y="111"/>
                </a:lnTo>
                <a:lnTo>
                  <a:pt x="61" y="137"/>
                </a:lnTo>
                <a:lnTo>
                  <a:pt x="17" y="111"/>
                </a:lnTo>
                <a:lnTo>
                  <a:pt x="17" y="137"/>
                </a:lnTo>
                <a:lnTo>
                  <a:pt x="0" y="111"/>
                </a:lnTo>
                <a:close/>
              </a:path>
            </a:pathLst>
          </a:custGeom>
          <a:solidFill>
            <a:srgbClr val="83653D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77C50B36-4CB0-1449-B253-D8EFCEA809F4}"/>
              </a:ext>
            </a:extLst>
          </p:cNvPr>
          <p:cNvSpPr>
            <a:spLocks/>
          </p:cNvSpPr>
          <p:nvPr/>
        </p:nvSpPr>
        <p:spPr bwMode="auto">
          <a:xfrm>
            <a:off x="5848376" y="4567238"/>
            <a:ext cx="60325" cy="222250"/>
          </a:xfrm>
          <a:custGeom>
            <a:avLst/>
            <a:gdLst>
              <a:gd name="T0" fmla="*/ 0 w 68"/>
              <a:gd name="T1" fmla="*/ 2147483647 h 226"/>
              <a:gd name="T2" fmla="*/ 0 w 68"/>
              <a:gd name="T3" fmla="*/ 2147483647 h 226"/>
              <a:gd name="T4" fmla="*/ 0 w 68"/>
              <a:gd name="T5" fmla="*/ 0 h 226"/>
              <a:gd name="T6" fmla="*/ 2147483647 w 68"/>
              <a:gd name="T7" fmla="*/ 2147483647 h 226"/>
              <a:gd name="T8" fmla="*/ 2147483647 w 68"/>
              <a:gd name="T9" fmla="*/ 2147483647 h 226"/>
              <a:gd name="T10" fmla="*/ 2147483647 w 68"/>
              <a:gd name="T11" fmla="*/ 2147483647 h 226"/>
              <a:gd name="T12" fmla="*/ 2147483647 w 68"/>
              <a:gd name="T13" fmla="*/ 2147483647 h 226"/>
              <a:gd name="T14" fmla="*/ 2147483647 w 68"/>
              <a:gd name="T15" fmla="*/ 2147483647 h 226"/>
              <a:gd name="T16" fmla="*/ 2147483647 w 68"/>
              <a:gd name="T17" fmla="*/ 2147483647 h 226"/>
              <a:gd name="T18" fmla="*/ 0 w 68"/>
              <a:gd name="T19" fmla="*/ 2147483647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"/>
              <a:gd name="T31" fmla="*/ 0 h 226"/>
              <a:gd name="T32" fmla="*/ 68 w 68"/>
              <a:gd name="T33" fmla="*/ 226 h 2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" h="226">
                <a:moveTo>
                  <a:pt x="0" y="113"/>
                </a:moveTo>
                <a:lnTo>
                  <a:pt x="0" y="25"/>
                </a:lnTo>
                <a:lnTo>
                  <a:pt x="0" y="0"/>
                </a:lnTo>
                <a:lnTo>
                  <a:pt x="49" y="113"/>
                </a:lnTo>
                <a:lnTo>
                  <a:pt x="30" y="130"/>
                </a:lnTo>
                <a:lnTo>
                  <a:pt x="68" y="163"/>
                </a:lnTo>
                <a:lnTo>
                  <a:pt x="68" y="226"/>
                </a:lnTo>
                <a:lnTo>
                  <a:pt x="49" y="226"/>
                </a:lnTo>
                <a:lnTo>
                  <a:pt x="49" y="182"/>
                </a:lnTo>
                <a:lnTo>
                  <a:pt x="0" y="113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3B934C9A-AD72-084F-903B-A0BAE0B17CA0}"/>
              </a:ext>
            </a:extLst>
          </p:cNvPr>
          <p:cNvSpPr>
            <a:spLocks/>
          </p:cNvSpPr>
          <p:nvPr/>
        </p:nvSpPr>
        <p:spPr bwMode="auto">
          <a:xfrm>
            <a:off x="5848376" y="4567238"/>
            <a:ext cx="60325" cy="222250"/>
          </a:xfrm>
          <a:custGeom>
            <a:avLst/>
            <a:gdLst>
              <a:gd name="T0" fmla="*/ 0 w 68"/>
              <a:gd name="T1" fmla="*/ 2147483647 h 226"/>
              <a:gd name="T2" fmla="*/ 0 w 68"/>
              <a:gd name="T3" fmla="*/ 2147483647 h 226"/>
              <a:gd name="T4" fmla="*/ 0 w 68"/>
              <a:gd name="T5" fmla="*/ 0 h 226"/>
              <a:gd name="T6" fmla="*/ 2147483647 w 68"/>
              <a:gd name="T7" fmla="*/ 2147483647 h 226"/>
              <a:gd name="T8" fmla="*/ 2147483647 w 68"/>
              <a:gd name="T9" fmla="*/ 2147483647 h 226"/>
              <a:gd name="T10" fmla="*/ 2147483647 w 68"/>
              <a:gd name="T11" fmla="*/ 2147483647 h 226"/>
              <a:gd name="T12" fmla="*/ 2147483647 w 68"/>
              <a:gd name="T13" fmla="*/ 2147483647 h 226"/>
              <a:gd name="T14" fmla="*/ 2147483647 w 68"/>
              <a:gd name="T15" fmla="*/ 2147483647 h 226"/>
              <a:gd name="T16" fmla="*/ 2147483647 w 68"/>
              <a:gd name="T17" fmla="*/ 2147483647 h 226"/>
              <a:gd name="T18" fmla="*/ 0 w 68"/>
              <a:gd name="T19" fmla="*/ 2147483647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"/>
              <a:gd name="T31" fmla="*/ 0 h 226"/>
              <a:gd name="T32" fmla="*/ 68 w 68"/>
              <a:gd name="T33" fmla="*/ 226 h 2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" h="226">
                <a:moveTo>
                  <a:pt x="0" y="113"/>
                </a:moveTo>
                <a:lnTo>
                  <a:pt x="0" y="25"/>
                </a:lnTo>
                <a:lnTo>
                  <a:pt x="0" y="0"/>
                </a:lnTo>
                <a:lnTo>
                  <a:pt x="49" y="113"/>
                </a:lnTo>
                <a:lnTo>
                  <a:pt x="30" y="130"/>
                </a:lnTo>
                <a:lnTo>
                  <a:pt x="68" y="163"/>
                </a:lnTo>
                <a:lnTo>
                  <a:pt x="68" y="226"/>
                </a:lnTo>
                <a:lnTo>
                  <a:pt x="49" y="226"/>
                </a:lnTo>
                <a:lnTo>
                  <a:pt x="49" y="182"/>
                </a:lnTo>
                <a:lnTo>
                  <a:pt x="0" y="113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85B50134-3215-FC4A-A647-93AF78A0F4FA}"/>
              </a:ext>
            </a:extLst>
          </p:cNvPr>
          <p:cNvSpPr>
            <a:spLocks/>
          </p:cNvSpPr>
          <p:nvPr/>
        </p:nvSpPr>
        <p:spPr bwMode="auto">
          <a:xfrm>
            <a:off x="6011888" y="4832350"/>
            <a:ext cx="42863" cy="203200"/>
          </a:xfrm>
          <a:custGeom>
            <a:avLst/>
            <a:gdLst>
              <a:gd name="T0" fmla="*/ 0 w 47"/>
              <a:gd name="T1" fmla="*/ 2147483647 h 206"/>
              <a:gd name="T2" fmla="*/ 2147483647 w 47"/>
              <a:gd name="T3" fmla="*/ 2147483647 h 206"/>
              <a:gd name="T4" fmla="*/ 0 w 47"/>
              <a:gd name="T5" fmla="*/ 0 h 206"/>
              <a:gd name="T6" fmla="*/ 2147483647 w 47"/>
              <a:gd name="T7" fmla="*/ 2147483647 h 206"/>
              <a:gd name="T8" fmla="*/ 2147483647 w 47"/>
              <a:gd name="T9" fmla="*/ 2147483647 h 206"/>
              <a:gd name="T10" fmla="*/ 2147483647 w 47"/>
              <a:gd name="T11" fmla="*/ 2147483647 h 206"/>
              <a:gd name="T12" fmla="*/ 2147483647 w 47"/>
              <a:gd name="T13" fmla="*/ 2147483647 h 206"/>
              <a:gd name="T14" fmla="*/ 2147483647 w 47"/>
              <a:gd name="T15" fmla="*/ 2147483647 h 206"/>
              <a:gd name="T16" fmla="*/ 0 w 47"/>
              <a:gd name="T17" fmla="*/ 2147483647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06"/>
              <a:gd name="T29" fmla="*/ 47 w 47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06">
                <a:moveTo>
                  <a:pt x="0" y="111"/>
                </a:moveTo>
                <a:lnTo>
                  <a:pt x="22" y="86"/>
                </a:lnTo>
                <a:lnTo>
                  <a:pt x="0" y="0"/>
                </a:lnTo>
                <a:lnTo>
                  <a:pt x="22" y="18"/>
                </a:lnTo>
                <a:lnTo>
                  <a:pt x="47" y="86"/>
                </a:lnTo>
                <a:lnTo>
                  <a:pt x="22" y="130"/>
                </a:lnTo>
                <a:lnTo>
                  <a:pt x="47" y="206"/>
                </a:lnTo>
                <a:lnTo>
                  <a:pt x="22" y="155"/>
                </a:lnTo>
                <a:lnTo>
                  <a:pt x="0" y="111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8DBBFA41-94C9-1447-9BE2-82303A83026E}"/>
              </a:ext>
            </a:extLst>
          </p:cNvPr>
          <p:cNvSpPr>
            <a:spLocks/>
          </p:cNvSpPr>
          <p:nvPr/>
        </p:nvSpPr>
        <p:spPr bwMode="auto">
          <a:xfrm>
            <a:off x="6011888" y="4832350"/>
            <a:ext cx="42863" cy="203200"/>
          </a:xfrm>
          <a:custGeom>
            <a:avLst/>
            <a:gdLst>
              <a:gd name="T0" fmla="*/ 0 w 47"/>
              <a:gd name="T1" fmla="*/ 2147483647 h 206"/>
              <a:gd name="T2" fmla="*/ 2147483647 w 47"/>
              <a:gd name="T3" fmla="*/ 2147483647 h 206"/>
              <a:gd name="T4" fmla="*/ 0 w 47"/>
              <a:gd name="T5" fmla="*/ 0 h 206"/>
              <a:gd name="T6" fmla="*/ 2147483647 w 47"/>
              <a:gd name="T7" fmla="*/ 2147483647 h 206"/>
              <a:gd name="T8" fmla="*/ 2147483647 w 47"/>
              <a:gd name="T9" fmla="*/ 2147483647 h 206"/>
              <a:gd name="T10" fmla="*/ 2147483647 w 47"/>
              <a:gd name="T11" fmla="*/ 2147483647 h 206"/>
              <a:gd name="T12" fmla="*/ 2147483647 w 47"/>
              <a:gd name="T13" fmla="*/ 2147483647 h 206"/>
              <a:gd name="T14" fmla="*/ 2147483647 w 47"/>
              <a:gd name="T15" fmla="*/ 2147483647 h 206"/>
              <a:gd name="T16" fmla="*/ 0 w 47"/>
              <a:gd name="T17" fmla="*/ 2147483647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06"/>
              <a:gd name="T29" fmla="*/ 47 w 47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06">
                <a:moveTo>
                  <a:pt x="0" y="111"/>
                </a:moveTo>
                <a:lnTo>
                  <a:pt x="22" y="86"/>
                </a:lnTo>
                <a:lnTo>
                  <a:pt x="0" y="0"/>
                </a:lnTo>
                <a:lnTo>
                  <a:pt x="22" y="18"/>
                </a:lnTo>
                <a:lnTo>
                  <a:pt x="47" y="86"/>
                </a:lnTo>
                <a:lnTo>
                  <a:pt x="22" y="130"/>
                </a:lnTo>
                <a:lnTo>
                  <a:pt x="47" y="206"/>
                </a:lnTo>
                <a:lnTo>
                  <a:pt x="22" y="155"/>
                </a:lnTo>
                <a:lnTo>
                  <a:pt x="0" y="111"/>
                </a:lnTo>
                <a:close/>
              </a:path>
            </a:pathLst>
          </a:custGeom>
          <a:solidFill>
            <a:srgbClr val="83653D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063A442B-76AD-A440-A890-307BA7A9F0E4}"/>
              </a:ext>
            </a:extLst>
          </p:cNvPr>
          <p:cNvSpPr>
            <a:spLocks/>
          </p:cNvSpPr>
          <p:nvPr/>
        </p:nvSpPr>
        <p:spPr bwMode="auto">
          <a:xfrm>
            <a:off x="1936776" y="1730375"/>
            <a:ext cx="193675" cy="58738"/>
          </a:xfrm>
          <a:custGeom>
            <a:avLst/>
            <a:gdLst>
              <a:gd name="T0" fmla="*/ 0 w 225"/>
              <a:gd name="T1" fmla="*/ 2147483647 h 61"/>
              <a:gd name="T2" fmla="*/ 2147483647 w 225"/>
              <a:gd name="T3" fmla="*/ 0 h 61"/>
              <a:gd name="T4" fmla="*/ 2147483647 w 225"/>
              <a:gd name="T5" fmla="*/ 0 h 61"/>
              <a:gd name="T6" fmla="*/ 2147483647 w 225"/>
              <a:gd name="T7" fmla="*/ 2147483647 h 61"/>
              <a:gd name="T8" fmla="*/ 2147483647 w 225"/>
              <a:gd name="T9" fmla="*/ 2147483647 h 61"/>
              <a:gd name="T10" fmla="*/ 2147483647 w 225"/>
              <a:gd name="T11" fmla="*/ 2147483647 h 61"/>
              <a:gd name="T12" fmla="*/ 2147483647 w 225"/>
              <a:gd name="T13" fmla="*/ 2147483647 h 61"/>
              <a:gd name="T14" fmla="*/ 2147483647 w 225"/>
              <a:gd name="T15" fmla="*/ 2147483647 h 61"/>
              <a:gd name="T16" fmla="*/ 2147483647 w 225"/>
              <a:gd name="T17" fmla="*/ 2147483647 h 61"/>
              <a:gd name="T18" fmla="*/ 2147483647 w 225"/>
              <a:gd name="T19" fmla="*/ 2147483647 h 61"/>
              <a:gd name="T20" fmla="*/ 2147483647 w 225"/>
              <a:gd name="T21" fmla="*/ 2147483647 h 61"/>
              <a:gd name="T22" fmla="*/ 0 w 225"/>
              <a:gd name="T23" fmla="*/ 2147483647 h 61"/>
              <a:gd name="T24" fmla="*/ 2147483647 w 225"/>
              <a:gd name="T25" fmla="*/ 2147483647 h 61"/>
              <a:gd name="T26" fmla="*/ 2147483647 w 225"/>
              <a:gd name="T27" fmla="*/ 2147483647 h 61"/>
              <a:gd name="T28" fmla="*/ 0 w 225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"/>
              <a:gd name="T46" fmla="*/ 0 h 61"/>
              <a:gd name="T47" fmla="*/ 225 w 225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" h="61">
                <a:moveTo>
                  <a:pt x="0" y="17"/>
                </a:moveTo>
                <a:lnTo>
                  <a:pt x="174" y="0"/>
                </a:lnTo>
                <a:lnTo>
                  <a:pt x="206" y="0"/>
                </a:lnTo>
                <a:lnTo>
                  <a:pt x="137" y="17"/>
                </a:lnTo>
                <a:lnTo>
                  <a:pt x="225" y="17"/>
                </a:lnTo>
                <a:lnTo>
                  <a:pt x="174" y="42"/>
                </a:lnTo>
                <a:lnTo>
                  <a:pt x="137" y="42"/>
                </a:lnTo>
                <a:lnTo>
                  <a:pt x="137" y="61"/>
                </a:lnTo>
                <a:lnTo>
                  <a:pt x="69" y="61"/>
                </a:lnTo>
                <a:lnTo>
                  <a:pt x="113" y="42"/>
                </a:lnTo>
                <a:lnTo>
                  <a:pt x="42" y="61"/>
                </a:lnTo>
                <a:lnTo>
                  <a:pt x="0" y="61"/>
                </a:lnTo>
                <a:lnTo>
                  <a:pt x="113" y="42"/>
                </a:lnTo>
                <a:lnTo>
                  <a:pt x="93" y="17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5" name="Freeform 30">
            <a:extLst>
              <a:ext uri="{FF2B5EF4-FFF2-40B4-BE49-F238E27FC236}">
                <a16:creationId xmlns:a16="http://schemas.microsoft.com/office/drawing/2014/main" id="{C7B3A93A-C2FA-C147-A431-D412EA5BC6D4}"/>
              </a:ext>
            </a:extLst>
          </p:cNvPr>
          <p:cNvSpPr>
            <a:spLocks/>
          </p:cNvSpPr>
          <p:nvPr/>
        </p:nvSpPr>
        <p:spPr bwMode="auto">
          <a:xfrm>
            <a:off x="1936776" y="1730375"/>
            <a:ext cx="193675" cy="58738"/>
          </a:xfrm>
          <a:custGeom>
            <a:avLst/>
            <a:gdLst>
              <a:gd name="T0" fmla="*/ 0 w 225"/>
              <a:gd name="T1" fmla="*/ 2147483647 h 61"/>
              <a:gd name="T2" fmla="*/ 2147483647 w 225"/>
              <a:gd name="T3" fmla="*/ 0 h 61"/>
              <a:gd name="T4" fmla="*/ 2147483647 w 225"/>
              <a:gd name="T5" fmla="*/ 0 h 61"/>
              <a:gd name="T6" fmla="*/ 2147483647 w 225"/>
              <a:gd name="T7" fmla="*/ 2147483647 h 61"/>
              <a:gd name="T8" fmla="*/ 2147483647 w 225"/>
              <a:gd name="T9" fmla="*/ 2147483647 h 61"/>
              <a:gd name="T10" fmla="*/ 2147483647 w 225"/>
              <a:gd name="T11" fmla="*/ 2147483647 h 61"/>
              <a:gd name="T12" fmla="*/ 2147483647 w 225"/>
              <a:gd name="T13" fmla="*/ 2147483647 h 61"/>
              <a:gd name="T14" fmla="*/ 2147483647 w 225"/>
              <a:gd name="T15" fmla="*/ 2147483647 h 61"/>
              <a:gd name="T16" fmla="*/ 2147483647 w 225"/>
              <a:gd name="T17" fmla="*/ 2147483647 h 61"/>
              <a:gd name="T18" fmla="*/ 2147483647 w 225"/>
              <a:gd name="T19" fmla="*/ 2147483647 h 61"/>
              <a:gd name="T20" fmla="*/ 2147483647 w 225"/>
              <a:gd name="T21" fmla="*/ 2147483647 h 61"/>
              <a:gd name="T22" fmla="*/ 0 w 225"/>
              <a:gd name="T23" fmla="*/ 2147483647 h 61"/>
              <a:gd name="T24" fmla="*/ 2147483647 w 225"/>
              <a:gd name="T25" fmla="*/ 2147483647 h 61"/>
              <a:gd name="T26" fmla="*/ 2147483647 w 225"/>
              <a:gd name="T27" fmla="*/ 2147483647 h 61"/>
              <a:gd name="T28" fmla="*/ 0 w 225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"/>
              <a:gd name="T46" fmla="*/ 0 h 61"/>
              <a:gd name="T47" fmla="*/ 225 w 225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" h="61">
                <a:moveTo>
                  <a:pt x="0" y="17"/>
                </a:moveTo>
                <a:lnTo>
                  <a:pt x="174" y="0"/>
                </a:lnTo>
                <a:lnTo>
                  <a:pt x="206" y="0"/>
                </a:lnTo>
                <a:lnTo>
                  <a:pt x="137" y="17"/>
                </a:lnTo>
                <a:lnTo>
                  <a:pt x="225" y="17"/>
                </a:lnTo>
                <a:lnTo>
                  <a:pt x="174" y="42"/>
                </a:lnTo>
                <a:lnTo>
                  <a:pt x="137" y="42"/>
                </a:lnTo>
                <a:lnTo>
                  <a:pt x="137" y="61"/>
                </a:lnTo>
                <a:lnTo>
                  <a:pt x="69" y="61"/>
                </a:lnTo>
                <a:lnTo>
                  <a:pt x="113" y="42"/>
                </a:lnTo>
                <a:lnTo>
                  <a:pt x="42" y="61"/>
                </a:lnTo>
                <a:lnTo>
                  <a:pt x="0" y="61"/>
                </a:lnTo>
                <a:lnTo>
                  <a:pt x="113" y="42"/>
                </a:lnTo>
                <a:lnTo>
                  <a:pt x="93" y="17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FC2D9B9C-6DAC-1147-9176-D1A910C4D698}"/>
              </a:ext>
            </a:extLst>
          </p:cNvPr>
          <p:cNvSpPr>
            <a:spLocks/>
          </p:cNvSpPr>
          <p:nvPr/>
        </p:nvSpPr>
        <p:spPr bwMode="auto">
          <a:xfrm>
            <a:off x="1973288" y="1882775"/>
            <a:ext cx="215900" cy="60325"/>
          </a:xfrm>
          <a:custGeom>
            <a:avLst/>
            <a:gdLst>
              <a:gd name="T0" fmla="*/ 2147483647 w 250"/>
              <a:gd name="T1" fmla="*/ 0 h 61"/>
              <a:gd name="T2" fmla="*/ 2147483647 w 250"/>
              <a:gd name="T3" fmla="*/ 2147483647 h 61"/>
              <a:gd name="T4" fmla="*/ 2147483647 w 250"/>
              <a:gd name="T5" fmla="*/ 2147483647 h 61"/>
              <a:gd name="T6" fmla="*/ 2147483647 w 250"/>
              <a:gd name="T7" fmla="*/ 2147483647 h 61"/>
              <a:gd name="T8" fmla="*/ 2147483647 w 250"/>
              <a:gd name="T9" fmla="*/ 2147483647 h 61"/>
              <a:gd name="T10" fmla="*/ 0 w 250"/>
              <a:gd name="T11" fmla="*/ 2147483647 h 61"/>
              <a:gd name="T12" fmla="*/ 2147483647 w 250"/>
              <a:gd name="T13" fmla="*/ 2147483647 h 61"/>
              <a:gd name="T14" fmla="*/ 2147483647 w 250"/>
              <a:gd name="T15" fmla="*/ 2147483647 h 61"/>
              <a:gd name="T16" fmla="*/ 2147483647 w 250"/>
              <a:gd name="T17" fmla="*/ 2147483647 h 61"/>
              <a:gd name="T18" fmla="*/ 2147483647 w 250"/>
              <a:gd name="T19" fmla="*/ 2147483647 h 61"/>
              <a:gd name="T20" fmla="*/ 2147483647 w 250"/>
              <a:gd name="T21" fmla="*/ 0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0"/>
              <a:gd name="T34" fmla="*/ 0 h 61"/>
              <a:gd name="T35" fmla="*/ 250 w 250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0" h="61">
                <a:moveTo>
                  <a:pt x="250" y="0"/>
                </a:moveTo>
                <a:lnTo>
                  <a:pt x="250" y="18"/>
                </a:lnTo>
                <a:lnTo>
                  <a:pt x="179" y="18"/>
                </a:lnTo>
                <a:lnTo>
                  <a:pt x="93" y="61"/>
                </a:lnTo>
                <a:lnTo>
                  <a:pt x="25" y="61"/>
                </a:lnTo>
                <a:lnTo>
                  <a:pt x="0" y="61"/>
                </a:lnTo>
                <a:lnTo>
                  <a:pt x="25" y="61"/>
                </a:lnTo>
                <a:lnTo>
                  <a:pt x="93" y="42"/>
                </a:lnTo>
                <a:lnTo>
                  <a:pt x="93" y="18"/>
                </a:lnTo>
                <a:lnTo>
                  <a:pt x="130" y="18"/>
                </a:lnTo>
                <a:lnTo>
                  <a:pt x="25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FDB665F4-1400-3F4E-B821-0C1C784B7F78}"/>
              </a:ext>
            </a:extLst>
          </p:cNvPr>
          <p:cNvSpPr>
            <a:spLocks/>
          </p:cNvSpPr>
          <p:nvPr/>
        </p:nvSpPr>
        <p:spPr bwMode="auto">
          <a:xfrm>
            <a:off x="1973288" y="1882775"/>
            <a:ext cx="215900" cy="60325"/>
          </a:xfrm>
          <a:custGeom>
            <a:avLst/>
            <a:gdLst>
              <a:gd name="T0" fmla="*/ 2147483647 w 250"/>
              <a:gd name="T1" fmla="*/ 0 h 61"/>
              <a:gd name="T2" fmla="*/ 2147483647 w 250"/>
              <a:gd name="T3" fmla="*/ 2147483647 h 61"/>
              <a:gd name="T4" fmla="*/ 2147483647 w 250"/>
              <a:gd name="T5" fmla="*/ 2147483647 h 61"/>
              <a:gd name="T6" fmla="*/ 2147483647 w 250"/>
              <a:gd name="T7" fmla="*/ 2147483647 h 61"/>
              <a:gd name="T8" fmla="*/ 2147483647 w 250"/>
              <a:gd name="T9" fmla="*/ 2147483647 h 61"/>
              <a:gd name="T10" fmla="*/ 0 w 250"/>
              <a:gd name="T11" fmla="*/ 2147483647 h 61"/>
              <a:gd name="T12" fmla="*/ 2147483647 w 250"/>
              <a:gd name="T13" fmla="*/ 2147483647 h 61"/>
              <a:gd name="T14" fmla="*/ 2147483647 w 250"/>
              <a:gd name="T15" fmla="*/ 2147483647 h 61"/>
              <a:gd name="T16" fmla="*/ 2147483647 w 250"/>
              <a:gd name="T17" fmla="*/ 2147483647 h 61"/>
              <a:gd name="T18" fmla="*/ 2147483647 w 250"/>
              <a:gd name="T19" fmla="*/ 2147483647 h 61"/>
              <a:gd name="T20" fmla="*/ 2147483647 w 250"/>
              <a:gd name="T21" fmla="*/ 0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0"/>
              <a:gd name="T34" fmla="*/ 0 h 61"/>
              <a:gd name="T35" fmla="*/ 250 w 250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0" h="61">
                <a:moveTo>
                  <a:pt x="250" y="0"/>
                </a:moveTo>
                <a:lnTo>
                  <a:pt x="250" y="18"/>
                </a:lnTo>
                <a:lnTo>
                  <a:pt x="179" y="18"/>
                </a:lnTo>
                <a:lnTo>
                  <a:pt x="93" y="61"/>
                </a:lnTo>
                <a:lnTo>
                  <a:pt x="25" y="61"/>
                </a:lnTo>
                <a:lnTo>
                  <a:pt x="0" y="61"/>
                </a:lnTo>
                <a:lnTo>
                  <a:pt x="25" y="61"/>
                </a:lnTo>
                <a:lnTo>
                  <a:pt x="93" y="42"/>
                </a:lnTo>
                <a:lnTo>
                  <a:pt x="93" y="18"/>
                </a:lnTo>
                <a:lnTo>
                  <a:pt x="130" y="18"/>
                </a:lnTo>
                <a:lnTo>
                  <a:pt x="25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AD06D2CD-A442-854B-9F26-21EF2B22352E}"/>
              </a:ext>
            </a:extLst>
          </p:cNvPr>
          <p:cNvSpPr>
            <a:spLocks/>
          </p:cNvSpPr>
          <p:nvPr/>
        </p:nvSpPr>
        <p:spPr bwMode="auto">
          <a:xfrm>
            <a:off x="2054251" y="1985963"/>
            <a:ext cx="112712" cy="49212"/>
          </a:xfrm>
          <a:custGeom>
            <a:avLst/>
            <a:gdLst>
              <a:gd name="T0" fmla="*/ 0 w 130"/>
              <a:gd name="T1" fmla="*/ 2147483647 h 50"/>
              <a:gd name="T2" fmla="*/ 2147483647 w 130"/>
              <a:gd name="T3" fmla="*/ 0 h 50"/>
              <a:gd name="T4" fmla="*/ 2147483647 w 130"/>
              <a:gd name="T5" fmla="*/ 2147483647 h 50"/>
              <a:gd name="T6" fmla="*/ 0 w 130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50"/>
              <a:gd name="T14" fmla="*/ 130 w 13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50">
                <a:moveTo>
                  <a:pt x="0" y="50"/>
                </a:moveTo>
                <a:lnTo>
                  <a:pt x="67" y="0"/>
                </a:lnTo>
                <a:lnTo>
                  <a:pt x="130" y="25"/>
                </a:lnTo>
                <a:lnTo>
                  <a:pt x="0" y="5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9F1277B1-FD1E-264B-A1B3-D34712D7A4E4}"/>
              </a:ext>
            </a:extLst>
          </p:cNvPr>
          <p:cNvSpPr>
            <a:spLocks/>
          </p:cNvSpPr>
          <p:nvPr/>
        </p:nvSpPr>
        <p:spPr bwMode="auto">
          <a:xfrm>
            <a:off x="2054251" y="1985963"/>
            <a:ext cx="112712" cy="49212"/>
          </a:xfrm>
          <a:custGeom>
            <a:avLst/>
            <a:gdLst>
              <a:gd name="T0" fmla="*/ 0 w 130"/>
              <a:gd name="T1" fmla="*/ 2147483647 h 50"/>
              <a:gd name="T2" fmla="*/ 2147483647 w 130"/>
              <a:gd name="T3" fmla="*/ 0 h 50"/>
              <a:gd name="T4" fmla="*/ 2147483647 w 130"/>
              <a:gd name="T5" fmla="*/ 2147483647 h 50"/>
              <a:gd name="T6" fmla="*/ 0 w 130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50"/>
              <a:gd name="T14" fmla="*/ 130 w 13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50">
                <a:moveTo>
                  <a:pt x="0" y="50"/>
                </a:moveTo>
                <a:lnTo>
                  <a:pt x="67" y="0"/>
                </a:lnTo>
                <a:lnTo>
                  <a:pt x="130" y="25"/>
                </a:lnTo>
                <a:lnTo>
                  <a:pt x="0" y="5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" name="Freeform 35">
            <a:extLst>
              <a:ext uri="{FF2B5EF4-FFF2-40B4-BE49-F238E27FC236}">
                <a16:creationId xmlns:a16="http://schemas.microsoft.com/office/drawing/2014/main" id="{341D0572-80CF-F045-A41A-A0CC246CEC2F}"/>
              </a:ext>
            </a:extLst>
          </p:cNvPr>
          <p:cNvSpPr>
            <a:spLocks/>
          </p:cNvSpPr>
          <p:nvPr/>
        </p:nvSpPr>
        <p:spPr bwMode="auto">
          <a:xfrm>
            <a:off x="2189188" y="2054225"/>
            <a:ext cx="74613" cy="58738"/>
          </a:xfrm>
          <a:custGeom>
            <a:avLst/>
            <a:gdLst>
              <a:gd name="T0" fmla="*/ 0 w 85"/>
              <a:gd name="T1" fmla="*/ 2147483647 h 61"/>
              <a:gd name="T2" fmla="*/ 2147483647 w 85"/>
              <a:gd name="T3" fmla="*/ 0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0 w 85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1"/>
              <a:gd name="T20" fmla="*/ 85 w 85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1">
                <a:moveTo>
                  <a:pt x="0" y="61"/>
                </a:moveTo>
                <a:lnTo>
                  <a:pt x="85" y="0"/>
                </a:lnTo>
                <a:lnTo>
                  <a:pt x="85" y="17"/>
                </a:lnTo>
                <a:lnTo>
                  <a:pt x="66" y="17"/>
                </a:lnTo>
                <a:lnTo>
                  <a:pt x="3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id="{FDFEA14A-C14A-964E-8E20-D219597CB94C}"/>
              </a:ext>
            </a:extLst>
          </p:cNvPr>
          <p:cNvSpPr>
            <a:spLocks/>
          </p:cNvSpPr>
          <p:nvPr/>
        </p:nvSpPr>
        <p:spPr bwMode="auto">
          <a:xfrm>
            <a:off x="2189188" y="2054225"/>
            <a:ext cx="74613" cy="58738"/>
          </a:xfrm>
          <a:custGeom>
            <a:avLst/>
            <a:gdLst>
              <a:gd name="T0" fmla="*/ 0 w 85"/>
              <a:gd name="T1" fmla="*/ 2147483647 h 61"/>
              <a:gd name="T2" fmla="*/ 2147483647 w 85"/>
              <a:gd name="T3" fmla="*/ 0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0 w 85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1"/>
              <a:gd name="T20" fmla="*/ 85 w 85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1">
                <a:moveTo>
                  <a:pt x="0" y="61"/>
                </a:moveTo>
                <a:lnTo>
                  <a:pt x="85" y="0"/>
                </a:lnTo>
                <a:lnTo>
                  <a:pt x="85" y="17"/>
                </a:lnTo>
                <a:lnTo>
                  <a:pt x="66" y="17"/>
                </a:lnTo>
                <a:lnTo>
                  <a:pt x="3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637A79CE-C04E-BC4F-B3EA-EB6409FCF2F6}"/>
              </a:ext>
            </a:extLst>
          </p:cNvPr>
          <p:cNvSpPr>
            <a:spLocks/>
          </p:cNvSpPr>
          <p:nvPr/>
        </p:nvSpPr>
        <p:spPr bwMode="auto">
          <a:xfrm>
            <a:off x="2222526" y="2225675"/>
            <a:ext cx="44450" cy="134938"/>
          </a:xfrm>
          <a:custGeom>
            <a:avLst/>
            <a:gdLst>
              <a:gd name="T0" fmla="*/ 0 w 49"/>
              <a:gd name="T1" fmla="*/ 2147483647 h 138"/>
              <a:gd name="T2" fmla="*/ 2147483647 w 49"/>
              <a:gd name="T3" fmla="*/ 0 h 138"/>
              <a:gd name="T4" fmla="*/ 2147483647 w 49"/>
              <a:gd name="T5" fmla="*/ 0 h 138"/>
              <a:gd name="T6" fmla="*/ 2147483647 w 49"/>
              <a:gd name="T7" fmla="*/ 2147483647 h 138"/>
              <a:gd name="T8" fmla="*/ 0 w 49"/>
              <a:gd name="T9" fmla="*/ 2147483647 h 138"/>
              <a:gd name="T10" fmla="*/ 2147483647 w 49"/>
              <a:gd name="T11" fmla="*/ 2147483647 h 138"/>
              <a:gd name="T12" fmla="*/ 0 w 49"/>
              <a:gd name="T13" fmla="*/ 2147483647 h 138"/>
              <a:gd name="T14" fmla="*/ 2147483647 w 49"/>
              <a:gd name="T15" fmla="*/ 2147483647 h 138"/>
              <a:gd name="T16" fmla="*/ 0 w 49"/>
              <a:gd name="T17" fmla="*/ 2147483647 h 138"/>
              <a:gd name="T18" fmla="*/ 0 w 49"/>
              <a:gd name="T19" fmla="*/ 2147483647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"/>
              <a:gd name="T31" fmla="*/ 0 h 138"/>
              <a:gd name="T32" fmla="*/ 49 w 49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" h="138">
                <a:moveTo>
                  <a:pt x="0" y="25"/>
                </a:moveTo>
                <a:lnTo>
                  <a:pt x="30" y="0"/>
                </a:lnTo>
                <a:lnTo>
                  <a:pt x="49" y="0"/>
                </a:lnTo>
                <a:lnTo>
                  <a:pt x="49" y="94"/>
                </a:lnTo>
                <a:lnTo>
                  <a:pt x="0" y="138"/>
                </a:lnTo>
                <a:lnTo>
                  <a:pt x="30" y="94"/>
                </a:lnTo>
                <a:lnTo>
                  <a:pt x="0" y="94"/>
                </a:lnTo>
                <a:lnTo>
                  <a:pt x="30" y="75"/>
                </a:lnTo>
                <a:lnTo>
                  <a:pt x="0" y="75"/>
                </a:lnTo>
                <a:lnTo>
                  <a:pt x="0" y="25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310E8B26-AFCC-8F43-A0D8-90F93F0AADA0}"/>
              </a:ext>
            </a:extLst>
          </p:cNvPr>
          <p:cNvSpPr>
            <a:spLocks/>
          </p:cNvSpPr>
          <p:nvPr/>
        </p:nvSpPr>
        <p:spPr bwMode="auto">
          <a:xfrm>
            <a:off x="2222526" y="2225675"/>
            <a:ext cx="44450" cy="134938"/>
          </a:xfrm>
          <a:custGeom>
            <a:avLst/>
            <a:gdLst>
              <a:gd name="T0" fmla="*/ 0 w 49"/>
              <a:gd name="T1" fmla="*/ 2147483647 h 138"/>
              <a:gd name="T2" fmla="*/ 2147483647 w 49"/>
              <a:gd name="T3" fmla="*/ 0 h 138"/>
              <a:gd name="T4" fmla="*/ 2147483647 w 49"/>
              <a:gd name="T5" fmla="*/ 0 h 138"/>
              <a:gd name="T6" fmla="*/ 2147483647 w 49"/>
              <a:gd name="T7" fmla="*/ 2147483647 h 138"/>
              <a:gd name="T8" fmla="*/ 0 w 49"/>
              <a:gd name="T9" fmla="*/ 2147483647 h 138"/>
              <a:gd name="T10" fmla="*/ 2147483647 w 49"/>
              <a:gd name="T11" fmla="*/ 2147483647 h 138"/>
              <a:gd name="T12" fmla="*/ 0 w 49"/>
              <a:gd name="T13" fmla="*/ 2147483647 h 138"/>
              <a:gd name="T14" fmla="*/ 2147483647 w 49"/>
              <a:gd name="T15" fmla="*/ 2147483647 h 138"/>
              <a:gd name="T16" fmla="*/ 0 w 49"/>
              <a:gd name="T17" fmla="*/ 2147483647 h 138"/>
              <a:gd name="T18" fmla="*/ 0 w 49"/>
              <a:gd name="T19" fmla="*/ 2147483647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"/>
              <a:gd name="T31" fmla="*/ 0 h 138"/>
              <a:gd name="T32" fmla="*/ 49 w 49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" h="138">
                <a:moveTo>
                  <a:pt x="0" y="25"/>
                </a:moveTo>
                <a:lnTo>
                  <a:pt x="30" y="0"/>
                </a:lnTo>
                <a:lnTo>
                  <a:pt x="49" y="0"/>
                </a:lnTo>
                <a:lnTo>
                  <a:pt x="49" y="94"/>
                </a:lnTo>
                <a:lnTo>
                  <a:pt x="0" y="138"/>
                </a:lnTo>
                <a:lnTo>
                  <a:pt x="30" y="94"/>
                </a:lnTo>
                <a:lnTo>
                  <a:pt x="0" y="94"/>
                </a:lnTo>
                <a:lnTo>
                  <a:pt x="30" y="75"/>
                </a:lnTo>
                <a:lnTo>
                  <a:pt x="0" y="75"/>
                </a:lnTo>
                <a:lnTo>
                  <a:pt x="0" y="2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" name="Freeform 39">
            <a:extLst>
              <a:ext uri="{FF2B5EF4-FFF2-40B4-BE49-F238E27FC236}">
                <a16:creationId xmlns:a16="http://schemas.microsoft.com/office/drawing/2014/main" id="{9BC82C8A-2454-0A40-884B-73421521D381}"/>
              </a:ext>
            </a:extLst>
          </p:cNvPr>
          <p:cNvSpPr>
            <a:spLocks/>
          </p:cNvSpPr>
          <p:nvPr/>
        </p:nvSpPr>
        <p:spPr bwMode="auto">
          <a:xfrm>
            <a:off x="2574951" y="2601913"/>
            <a:ext cx="141287" cy="46037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2147483647 w 162"/>
              <a:gd name="T5" fmla="*/ 2147483647 h 48"/>
              <a:gd name="T6" fmla="*/ 2147483647 w 162"/>
              <a:gd name="T7" fmla="*/ 2147483647 h 48"/>
              <a:gd name="T8" fmla="*/ 2147483647 w 162"/>
              <a:gd name="T9" fmla="*/ 0 h 48"/>
              <a:gd name="T10" fmla="*/ 2147483647 w 162"/>
              <a:gd name="T11" fmla="*/ 2147483647 h 48"/>
              <a:gd name="T12" fmla="*/ 2147483647 w 16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48"/>
              <a:gd name="T23" fmla="*/ 162 w 16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48">
                <a:moveTo>
                  <a:pt x="30" y="48"/>
                </a:moveTo>
                <a:lnTo>
                  <a:pt x="0" y="48"/>
                </a:lnTo>
                <a:lnTo>
                  <a:pt x="30" y="27"/>
                </a:lnTo>
                <a:lnTo>
                  <a:pt x="110" y="27"/>
                </a:lnTo>
                <a:lnTo>
                  <a:pt x="162" y="0"/>
                </a:lnTo>
                <a:lnTo>
                  <a:pt x="135" y="48"/>
                </a:lnTo>
                <a:lnTo>
                  <a:pt x="30" y="48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61D763BB-F6B4-2B4D-863C-D7EBB6C6BECA}"/>
              </a:ext>
            </a:extLst>
          </p:cNvPr>
          <p:cNvSpPr>
            <a:spLocks/>
          </p:cNvSpPr>
          <p:nvPr/>
        </p:nvSpPr>
        <p:spPr bwMode="auto">
          <a:xfrm>
            <a:off x="2574951" y="2601913"/>
            <a:ext cx="141287" cy="46037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2147483647 w 162"/>
              <a:gd name="T5" fmla="*/ 2147483647 h 48"/>
              <a:gd name="T6" fmla="*/ 2147483647 w 162"/>
              <a:gd name="T7" fmla="*/ 2147483647 h 48"/>
              <a:gd name="T8" fmla="*/ 2147483647 w 162"/>
              <a:gd name="T9" fmla="*/ 0 h 48"/>
              <a:gd name="T10" fmla="*/ 2147483647 w 162"/>
              <a:gd name="T11" fmla="*/ 2147483647 h 48"/>
              <a:gd name="T12" fmla="*/ 2147483647 w 16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48"/>
              <a:gd name="T23" fmla="*/ 162 w 16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48">
                <a:moveTo>
                  <a:pt x="30" y="48"/>
                </a:moveTo>
                <a:lnTo>
                  <a:pt x="0" y="48"/>
                </a:lnTo>
                <a:lnTo>
                  <a:pt x="30" y="27"/>
                </a:lnTo>
                <a:lnTo>
                  <a:pt x="110" y="27"/>
                </a:lnTo>
                <a:lnTo>
                  <a:pt x="162" y="0"/>
                </a:lnTo>
                <a:lnTo>
                  <a:pt x="135" y="48"/>
                </a:lnTo>
                <a:lnTo>
                  <a:pt x="30" y="48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" name="Freeform 41">
            <a:extLst>
              <a:ext uri="{FF2B5EF4-FFF2-40B4-BE49-F238E27FC236}">
                <a16:creationId xmlns:a16="http://schemas.microsoft.com/office/drawing/2014/main" id="{159B14AD-A575-5A4E-A7E9-F8ECC3439AB4}"/>
              </a:ext>
            </a:extLst>
          </p:cNvPr>
          <p:cNvSpPr>
            <a:spLocks/>
          </p:cNvSpPr>
          <p:nvPr/>
        </p:nvSpPr>
        <p:spPr bwMode="auto">
          <a:xfrm>
            <a:off x="2462238" y="2662238"/>
            <a:ext cx="157163" cy="49212"/>
          </a:xfrm>
          <a:custGeom>
            <a:avLst/>
            <a:gdLst>
              <a:gd name="T0" fmla="*/ 0 w 181"/>
              <a:gd name="T1" fmla="*/ 2147483647 h 49"/>
              <a:gd name="T2" fmla="*/ 2147483647 w 181"/>
              <a:gd name="T3" fmla="*/ 0 h 49"/>
              <a:gd name="T4" fmla="*/ 2147483647 w 181"/>
              <a:gd name="T5" fmla="*/ 0 h 49"/>
              <a:gd name="T6" fmla="*/ 2147483647 w 181"/>
              <a:gd name="T7" fmla="*/ 2147483647 h 49"/>
              <a:gd name="T8" fmla="*/ 0 w 181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49"/>
              <a:gd name="T17" fmla="*/ 181 w 18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49">
                <a:moveTo>
                  <a:pt x="0" y="49"/>
                </a:moveTo>
                <a:lnTo>
                  <a:pt x="69" y="0"/>
                </a:lnTo>
                <a:lnTo>
                  <a:pt x="181" y="0"/>
                </a:lnTo>
                <a:lnTo>
                  <a:pt x="42" y="49"/>
                </a:lnTo>
                <a:lnTo>
                  <a:pt x="0" y="4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7" name="Freeform 42">
            <a:extLst>
              <a:ext uri="{FF2B5EF4-FFF2-40B4-BE49-F238E27FC236}">
                <a16:creationId xmlns:a16="http://schemas.microsoft.com/office/drawing/2014/main" id="{72CB2600-9112-FC47-89BC-0A6175C6EC62}"/>
              </a:ext>
            </a:extLst>
          </p:cNvPr>
          <p:cNvSpPr>
            <a:spLocks/>
          </p:cNvSpPr>
          <p:nvPr/>
        </p:nvSpPr>
        <p:spPr bwMode="auto">
          <a:xfrm>
            <a:off x="2462238" y="2662238"/>
            <a:ext cx="157163" cy="49212"/>
          </a:xfrm>
          <a:custGeom>
            <a:avLst/>
            <a:gdLst>
              <a:gd name="T0" fmla="*/ 0 w 181"/>
              <a:gd name="T1" fmla="*/ 2147483647 h 49"/>
              <a:gd name="T2" fmla="*/ 2147483647 w 181"/>
              <a:gd name="T3" fmla="*/ 0 h 49"/>
              <a:gd name="T4" fmla="*/ 2147483647 w 181"/>
              <a:gd name="T5" fmla="*/ 0 h 49"/>
              <a:gd name="T6" fmla="*/ 2147483647 w 181"/>
              <a:gd name="T7" fmla="*/ 2147483647 h 49"/>
              <a:gd name="T8" fmla="*/ 0 w 181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49"/>
              <a:gd name="T17" fmla="*/ 181 w 18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49">
                <a:moveTo>
                  <a:pt x="0" y="49"/>
                </a:moveTo>
                <a:lnTo>
                  <a:pt x="69" y="0"/>
                </a:lnTo>
                <a:lnTo>
                  <a:pt x="181" y="0"/>
                </a:lnTo>
                <a:lnTo>
                  <a:pt x="42" y="49"/>
                </a:lnTo>
                <a:lnTo>
                  <a:pt x="0" y="49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" name="Freeform 43">
            <a:extLst>
              <a:ext uri="{FF2B5EF4-FFF2-40B4-BE49-F238E27FC236}">
                <a16:creationId xmlns:a16="http://schemas.microsoft.com/office/drawing/2014/main" id="{BD2911D3-DA1F-8E41-B45C-F4B5A1615CD7}"/>
              </a:ext>
            </a:extLst>
          </p:cNvPr>
          <p:cNvSpPr>
            <a:spLocks/>
          </p:cNvSpPr>
          <p:nvPr/>
        </p:nvSpPr>
        <p:spPr bwMode="auto">
          <a:xfrm>
            <a:off x="2322538" y="2516188"/>
            <a:ext cx="296863" cy="193675"/>
          </a:xfrm>
          <a:custGeom>
            <a:avLst/>
            <a:gdLst>
              <a:gd name="T0" fmla="*/ 2147483647 w 343"/>
              <a:gd name="T1" fmla="*/ 0 h 199"/>
              <a:gd name="T2" fmla="*/ 2147483647 w 343"/>
              <a:gd name="T3" fmla="*/ 2147483647 h 199"/>
              <a:gd name="T4" fmla="*/ 2147483647 w 343"/>
              <a:gd name="T5" fmla="*/ 2147483647 h 199"/>
              <a:gd name="T6" fmla="*/ 2147483647 w 343"/>
              <a:gd name="T7" fmla="*/ 2147483647 h 199"/>
              <a:gd name="T8" fmla="*/ 2147483647 w 343"/>
              <a:gd name="T9" fmla="*/ 2147483647 h 199"/>
              <a:gd name="T10" fmla="*/ 2147483647 w 343"/>
              <a:gd name="T11" fmla="*/ 2147483647 h 199"/>
              <a:gd name="T12" fmla="*/ 2147483647 w 343"/>
              <a:gd name="T13" fmla="*/ 2147483647 h 199"/>
              <a:gd name="T14" fmla="*/ 2147483647 w 343"/>
              <a:gd name="T15" fmla="*/ 2147483647 h 199"/>
              <a:gd name="T16" fmla="*/ 2147483647 w 343"/>
              <a:gd name="T17" fmla="*/ 2147483647 h 199"/>
              <a:gd name="T18" fmla="*/ 2147483647 w 343"/>
              <a:gd name="T19" fmla="*/ 2147483647 h 199"/>
              <a:gd name="T20" fmla="*/ 2147483647 w 343"/>
              <a:gd name="T21" fmla="*/ 2147483647 h 199"/>
              <a:gd name="T22" fmla="*/ 2147483647 w 343"/>
              <a:gd name="T23" fmla="*/ 2147483647 h 199"/>
              <a:gd name="T24" fmla="*/ 2147483647 w 343"/>
              <a:gd name="T25" fmla="*/ 2147483647 h 199"/>
              <a:gd name="T26" fmla="*/ 2147483647 w 343"/>
              <a:gd name="T27" fmla="*/ 2147483647 h 199"/>
              <a:gd name="T28" fmla="*/ 2147483647 w 343"/>
              <a:gd name="T29" fmla="*/ 2147483647 h 199"/>
              <a:gd name="T30" fmla="*/ 2147483647 w 343"/>
              <a:gd name="T31" fmla="*/ 2147483647 h 199"/>
              <a:gd name="T32" fmla="*/ 0 w 343"/>
              <a:gd name="T33" fmla="*/ 2147483647 h 199"/>
              <a:gd name="T34" fmla="*/ 0 w 343"/>
              <a:gd name="T35" fmla="*/ 2147483647 h 199"/>
              <a:gd name="T36" fmla="*/ 2147483647 w 343"/>
              <a:gd name="T37" fmla="*/ 2147483647 h 199"/>
              <a:gd name="T38" fmla="*/ 2147483647 w 343"/>
              <a:gd name="T39" fmla="*/ 2147483647 h 199"/>
              <a:gd name="T40" fmla="*/ 2147483647 w 343"/>
              <a:gd name="T41" fmla="*/ 2147483647 h 199"/>
              <a:gd name="T42" fmla="*/ 2147483647 w 343"/>
              <a:gd name="T43" fmla="*/ 2147483647 h 199"/>
              <a:gd name="T44" fmla="*/ 2147483647 w 343"/>
              <a:gd name="T45" fmla="*/ 2147483647 h 199"/>
              <a:gd name="T46" fmla="*/ 2147483647 w 343"/>
              <a:gd name="T47" fmla="*/ 0 h 1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3"/>
              <a:gd name="T73" fmla="*/ 0 h 199"/>
              <a:gd name="T74" fmla="*/ 343 w 343"/>
              <a:gd name="T75" fmla="*/ 199 h 1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3" h="199">
                <a:moveTo>
                  <a:pt x="206" y="0"/>
                </a:moveTo>
                <a:lnTo>
                  <a:pt x="324" y="17"/>
                </a:lnTo>
                <a:lnTo>
                  <a:pt x="343" y="67"/>
                </a:lnTo>
                <a:lnTo>
                  <a:pt x="324" y="86"/>
                </a:lnTo>
                <a:lnTo>
                  <a:pt x="275" y="36"/>
                </a:lnTo>
                <a:lnTo>
                  <a:pt x="231" y="130"/>
                </a:lnTo>
                <a:lnTo>
                  <a:pt x="206" y="130"/>
                </a:lnTo>
                <a:lnTo>
                  <a:pt x="206" y="111"/>
                </a:lnTo>
                <a:lnTo>
                  <a:pt x="187" y="111"/>
                </a:lnTo>
                <a:lnTo>
                  <a:pt x="206" y="86"/>
                </a:lnTo>
                <a:lnTo>
                  <a:pt x="206" y="36"/>
                </a:lnTo>
                <a:lnTo>
                  <a:pt x="187" y="36"/>
                </a:lnTo>
                <a:lnTo>
                  <a:pt x="118" y="67"/>
                </a:lnTo>
                <a:lnTo>
                  <a:pt x="94" y="111"/>
                </a:lnTo>
                <a:lnTo>
                  <a:pt x="50" y="174"/>
                </a:lnTo>
                <a:lnTo>
                  <a:pt x="25" y="199"/>
                </a:lnTo>
                <a:lnTo>
                  <a:pt x="0" y="199"/>
                </a:lnTo>
                <a:lnTo>
                  <a:pt x="0" y="174"/>
                </a:lnTo>
                <a:lnTo>
                  <a:pt x="25" y="130"/>
                </a:lnTo>
                <a:lnTo>
                  <a:pt x="94" y="67"/>
                </a:lnTo>
                <a:lnTo>
                  <a:pt x="50" y="86"/>
                </a:lnTo>
                <a:lnTo>
                  <a:pt x="118" y="17"/>
                </a:lnTo>
                <a:lnTo>
                  <a:pt x="206" y="17"/>
                </a:lnTo>
                <a:lnTo>
                  <a:pt x="206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E9821BEC-15DA-A648-B58F-A2B9A12CAB7A}"/>
              </a:ext>
            </a:extLst>
          </p:cNvPr>
          <p:cNvSpPr>
            <a:spLocks/>
          </p:cNvSpPr>
          <p:nvPr/>
        </p:nvSpPr>
        <p:spPr bwMode="auto">
          <a:xfrm>
            <a:off x="2322538" y="2516188"/>
            <a:ext cx="296863" cy="193675"/>
          </a:xfrm>
          <a:custGeom>
            <a:avLst/>
            <a:gdLst>
              <a:gd name="T0" fmla="*/ 2147483647 w 343"/>
              <a:gd name="T1" fmla="*/ 0 h 199"/>
              <a:gd name="T2" fmla="*/ 2147483647 w 343"/>
              <a:gd name="T3" fmla="*/ 2147483647 h 199"/>
              <a:gd name="T4" fmla="*/ 2147483647 w 343"/>
              <a:gd name="T5" fmla="*/ 2147483647 h 199"/>
              <a:gd name="T6" fmla="*/ 2147483647 w 343"/>
              <a:gd name="T7" fmla="*/ 2147483647 h 199"/>
              <a:gd name="T8" fmla="*/ 2147483647 w 343"/>
              <a:gd name="T9" fmla="*/ 2147483647 h 199"/>
              <a:gd name="T10" fmla="*/ 2147483647 w 343"/>
              <a:gd name="T11" fmla="*/ 2147483647 h 199"/>
              <a:gd name="T12" fmla="*/ 2147483647 w 343"/>
              <a:gd name="T13" fmla="*/ 2147483647 h 199"/>
              <a:gd name="T14" fmla="*/ 2147483647 w 343"/>
              <a:gd name="T15" fmla="*/ 2147483647 h 199"/>
              <a:gd name="T16" fmla="*/ 2147483647 w 343"/>
              <a:gd name="T17" fmla="*/ 2147483647 h 199"/>
              <a:gd name="T18" fmla="*/ 2147483647 w 343"/>
              <a:gd name="T19" fmla="*/ 2147483647 h 199"/>
              <a:gd name="T20" fmla="*/ 2147483647 w 343"/>
              <a:gd name="T21" fmla="*/ 2147483647 h 199"/>
              <a:gd name="T22" fmla="*/ 2147483647 w 343"/>
              <a:gd name="T23" fmla="*/ 2147483647 h 199"/>
              <a:gd name="T24" fmla="*/ 2147483647 w 343"/>
              <a:gd name="T25" fmla="*/ 2147483647 h 199"/>
              <a:gd name="T26" fmla="*/ 2147483647 w 343"/>
              <a:gd name="T27" fmla="*/ 2147483647 h 199"/>
              <a:gd name="T28" fmla="*/ 2147483647 w 343"/>
              <a:gd name="T29" fmla="*/ 2147483647 h 199"/>
              <a:gd name="T30" fmla="*/ 2147483647 w 343"/>
              <a:gd name="T31" fmla="*/ 2147483647 h 199"/>
              <a:gd name="T32" fmla="*/ 0 w 343"/>
              <a:gd name="T33" fmla="*/ 2147483647 h 199"/>
              <a:gd name="T34" fmla="*/ 0 w 343"/>
              <a:gd name="T35" fmla="*/ 2147483647 h 199"/>
              <a:gd name="T36" fmla="*/ 2147483647 w 343"/>
              <a:gd name="T37" fmla="*/ 2147483647 h 199"/>
              <a:gd name="T38" fmla="*/ 2147483647 w 343"/>
              <a:gd name="T39" fmla="*/ 2147483647 h 199"/>
              <a:gd name="T40" fmla="*/ 2147483647 w 343"/>
              <a:gd name="T41" fmla="*/ 2147483647 h 199"/>
              <a:gd name="T42" fmla="*/ 2147483647 w 343"/>
              <a:gd name="T43" fmla="*/ 2147483647 h 199"/>
              <a:gd name="T44" fmla="*/ 2147483647 w 343"/>
              <a:gd name="T45" fmla="*/ 2147483647 h 199"/>
              <a:gd name="T46" fmla="*/ 2147483647 w 343"/>
              <a:gd name="T47" fmla="*/ 0 h 1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3"/>
              <a:gd name="T73" fmla="*/ 0 h 199"/>
              <a:gd name="T74" fmla="*/ 343 w 343"/>
              <a:gd name="T75" fmla="*/ 199 h 1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3" h="199">
                <a:moveTo>
                  <a:pt x="206" y="0"/>
                </a:moveTo>
                <a:lnTo>
                  <a:pt x="324" y="17"/>
                </a:lnTo>
                <a:lnTo>
                  <a:pt x="343" y="67"/>
                </a:lnTo>
                <a:lnTo>
                  <a:pt x="324" y="86"/>
                </a:lnTo>
                <a:lnTo>
                  <a:pt x="275" y="36"/>
                </a:lnTo>
                <a:lnTo>
                  <a:pt x="231" y="130"/>
                </a:lnTo>
                <a:lnTo>
                  <a:pt x="206" y="130"/>
                </a:lnTo>
                <a:lnTo>
                  <a:pt x="206" y="111"/>
                </a:lnTo>
                <a:lnTo>
                  <a:pt x="187" y="111"/>
                </a:lnTo>
                <a:lnTo>
                  <a:pt x="206" y="86"/>
                </a:lnTo>
                <a:lnTo>
                  <a:pt x="206" y="36"/>
                </a:lnTo>
                <a:lnTo>
                  <a:pt x="187" y="36"/>
                </a:lnTo>
                <a:lnTo>
                  <a:pt x="118" y="67"/>
                </a:lnTo>
                <a:lnTo>
                  <a:pt x="94" y="111"/>
                </a:lnTo>
                <a:lnTo>
                  <a:pt x="50" y="174"/>
                </a:lnTo>
                <a:lnTo>
                  <a:pt x="25" y="199"/>
                </a:lnTo>
                <a:lnTo>
                  <a:pt x="0" y="199"/>
                </a:lnTo>
                <a:lnTo>
                  <a:pt x="0" y="174"/>
                </a:lnTo>
                <a:lnTo>
                  <a:pt x="25" y="130"/>
                </a:lnTo>
                <a:lnTo>
                  <a:pt x="94" y="67"/>
                </a:lnTo>
                <a:lnTo>
                  <a:pt x="50" y="86"/>
                </a:lnTo>
                <a:lnTo>
                  <a:pt x="118" y="17"/>
                </a:lnTo>
                <a:lnTo>
                  <a:pt x="206" y="17"/>
                </a:lnTo>
                <a:lnTo>
                  <a:pt x="206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AB34C868-4E88-4D4B-BE61-EADF3CB8E5D4}"/>
              </a:ext>
            </a:extLst>
          </p:cNvPr>
          <p:cNvSpPr>
            <a:spLocks/>
          </p:cNvSpPr>
          <p:nvPr/>
        </p:nvSpPr>
        <p:spPr bwMode="auto">
          <a:xfrm>
            <a:off x="2289201" y="2398713"/>
            <a:ext cx="231775" cy="117475"/>
          </a:xfrm>
          <a:custGeom>
            <a:avLst/>
            <a:gdLst>
              <a:gd name="T0" fmla="*/ 2147483647 w 269"/>
              <a:gd name="T1" fmla="*/ 2147483647 h 118"/>
              <a:gd name="T2" fmla="*/ 2147483647 w 269"/>
              <a:gd name="T3" fmla="*/ 2147483647 h 118"/>
              <a:gd name="T4" fmla="*/ 2147483647 w 269"/>
              <a:gd name="T5" fmla="*/ 2147483647 h 118"/>
              <a:gd name="T6" fmla="*/ 2147483647 w 269"/>
              <a:gd name="T7" fmla="*/ 2147483647 h 118"/>
              <a:gd name="T8" fmla="*/ 2147483647 w 269"/>
              <a:gd name="T9" fmla="*/ 2147483647 h 118"/>
              <a:gd name="T10" fmla="*/ 2147483647 w 269"/>
              <a:gd name="T11" fmla="*/ 2147483647 h 118"/>
              <a:gd name="T12" fmla="*/ 2147483647 w 269"/>
              <a:gd name="T13" fmla="*/ 2147483647 h 118"/>
              <a:gd name="T14" fmla="*/ 2147483647 w 269"/>
              <a:gd name="T15" fmla="*/ 2147483647 h 118"/>
              <a:gd name="T16" fmla="*/ 2147483647 w 269"/>
              <a:gd name="T17" fmla="*/ 2147483647 h 118"/>
              <a:gd name="T18" fmla="*/ 0 w 269"/>
              <a:gd name="T19" fmla="*/ 2147483647 h 118"/>
              <a:gd name="T20" fmla="*/ 2147483647 w 269"/>
              <a:gd name="T21" fmla="*/ 2147483647 h 118"/>
              <a:gd name="T22" fmla="*/ 2147483647 w 269"/>
              <a:gd name="T23" fmla="*/ 2147483647 h 118"/>
              <a:gd name="T24" fmla="*/ 2147483647 w 269"/>
              <a:gd name="T25" fmla="*/ 2147483647 h 118"/>
              <a:gd name="T26" fmla="*/ 2147483647 w 269"/>
              <a:gd name="T27" fmla="*/ 0 h 118"/>
              <a:gd name="T28" fmla="*/ 2147483647 w 269"/>
              <a:gd name="T29" fmla="*/ 2147483647 h 118"/>
              <a:gd name="T30" fmla="*/ 2147483647 w 269"/>
              <a:gd name="T31" fmla="*/ 2147483647 h 118"/>
              <a:gd name="T32" fmla="*/ 2147483647 w 269"/>
              <a:gd name="T33" fmla="*/ 2147483647 h 118"/>
              <a:gd name="T34" fmla="*/ 2147483647 w 269"/>
              <a:gd name="T35" fmla="*/ 2147483647 h 1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9"/>
              <a:gd name="T55" fmla="*/ 0 h 118"/>
              <a:gd name="T56" fmla="*/ 269 w 269"/>
              <a:gd name="T57" fmla="*/ 118 h 1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9" h="118">
                <a:moveTo>
                  <a:pt x="242" y="118"/>
                </a:moveTo>
                <a:lnTo>
                  <a:pt x="225" y="118"/>
                </a:lnTo>
                <a:lnTo>
                  <a:pt x="242" y="118"/>
                </a:lnTo>
                <a:lnTo>
                  <a:pt x="154" y="118"/>
                </a:lnTo>
                <a:lnTo>
                  <a:pt x="154" y="91"/>
                </a:lnTo>
                <a:lnTo>
                  <a:pt x="113" y="118"/>
                </a:lnTo>
                <a:lnTo>
                  <a:pt x="154" y="74"/>
                </a:lnTo>
                <a:lnTo>
                  <a:pt x="36" y="118"/>
                </a:lnTo>
                <a:lnTo>
                  <a:pt x="36" y="91"/>
                </a:lnTo>
                <a:lnTo>
                  <a:pt x="0" y="118"/>
                </a:lnTo>
                <a:lnTo>
                  <a:pt x="86" y="50"/>
                </a:lnTo>
                <a:lnTo>
                  <a:pt x="113" y="50"/>
                </a:lnTo>
                <a:lnTo>
                  <a:pt x="86" y="50"/>
                </a:lnTo>
                <a:lnTo>
                  <a:pt x="174" y="0"/>
                </a:lnTo>
                <a:lnTo>
                  <a:pt x="225" y="30"/>
                </a:lnTo>
                <a:lnTo>
                  <a:pt x="225" y="50"/>
                </a:lnTo>
                <a:lnTo>
                  <a:pt x="269" y="50"/>
                </a:lnTo>
                <a:lnTo>
                  <a:pt x="242" y="118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1" name="Freeform 46">
            <a:extLst>
              <a:ext uri="{FF2B5EF4-FFF2-40B4-BE49-F238E27FC236}">
                <a16:creationId xmlns:a16="http://schemas.microsoft.com/office/drawing/2014/main" id="{65739B24-9199-6447-8B00-C645084B1BC6}"/>
              </a:ext>
            </a:extLst>
          </p:cNvPr>
          <p:cNvSpPr>
            <a:spLocks/>
          </p:cNvSpPr>
          <p:nvPr/>
        </p:nvSpPr>
        <p:spPr bwMode="auto">
          <a:xfrm>
            <a:off x="2289201" y="2398713"/>
            <a:ext cx="231775" cy="117475"/>
          </a:xfrm>
          <a:custGeom>
            <a:avLst/>
            <a:gdLst>
              <a:gd name="T0" fmla="*/ 2147483647 w 269"/>
              <a:gd name="T1" fmla="*/ 2147483647 h 118"/>
              <a:gd name="T2" fmla="*/ 2147483647 w 269"/>
              <a:gd name="T3" fmla="*/ 2147483647 h 118"/>
              <a:gd name="T4" fmla="*/ 2147483647 w 269"/>
              <a:gd name="T5" fmla="*/ 2147483647 h 118"/>
              <a:gd name="T6" fmla="*/ 2147483647 w 269"/>
              <a:gd name="T7" fmla="*/ 2147483647 h 118"/>
              <a:gd name="T8" fmla="*/ 2147483647 w 269"/>
              <a:gd name="T9" fmla="*/ 2147483647 h 118"/>
              <a:gd name="T10" fmla="*/ 2147483647 w 269"/>
              <a:gd name="T11" fmla="*/ 2147483647 h 118"/>
              <a:gd name="T12" fmla="*/ 2147483647 w 269"/>
              <a:gd name="T13" fmla="*/ 2147483647 h 118"/>
              <a:gd name="T14" fmla="*/ 2147483647 w 269"/>
              <a:gd name="T15" fmla="*/ 2147483647 h 118"/>
              <a:gd name="T16" fmla="*/ 2147483647 w 269"/>
              <a:gd name="T17" fmla="*/ 2147483647 h 118"/>
              <a:gd name="T18" fmla="*/ 0 w 269"/>
              <a:gd name="T19" fmla="*/ 2147483647 h 118"/>
              <a:gd name="T20" fmla="*/ 2147483647 w 269"/>
              <a:gd name="T21" fmla="*/ 2147483647 h 118"/>
              <a:gd name="T22" fmla="*/ 2147483647 w 269"/>
              <a:gd name="T23" fmla="*/ 2147483647 h 118"/>
              <a:gd name="T24" fmla="*/ 2147483647 w 269"/>
              <a:gd name="T25" fmla="*/ 2147483647 h 118"/>
              <a:gd name="T26" fmla="*/ 2147483647 w 269"/>
              <a:gd name="T27" fmla="*/ 0 h 118"/>
              <a:gd name="T28" fmla="*/ 2147483647 w 269"/>
              <a:gd name="T29" fmla="*/ 2147483647 h 118"/>
              <a:gd name="T30" fmla="*/ 2147483647 w 269"/>
              <a:gd name="T31" fmla="*/ 2147483647 h 118"/>
              <a:gd name="T32" fmla="*/ 2147483647 w 269"/>
              <a:gd name="T33" fmla="*/ 2147483647 h 118"/>
              <a:gd name="T34" fmla="*/ 2147483647 w 269"/>
              <a:gd name="T35" fmla="*/ 2147483647 h 1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9"/>
              <a:gd name="T55" fmla="*/ 0 h 118"/>
              <a:gd name="T56" fmla="*/ 269 w 269"/>
              <a:gd name="T57" fmla="*/ 118 h 1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9" h="118">
                <a:moveTo>
                  <a:pt x="242" y="118"/>
                </a:moveTo>
                <a:lnTo>
                  <a:pt x="225" y="118"/>
                </a:lnTo>
                <a:lnTo>
                  <a:pt x="242" y="118"/>
                </a:lnTo>
                <a:lnTo>
                  <a:pt x="154" y="118"/>
                </a:lnTo>
                <a:lnTo>
                  <a:pt x="154" y="91"/>
                </a:lnTo>
                <a:lnTo>
                  <a:pt x="113" y="118"/>
                </a:lnTo>
                <a:lnTo>
                  <a:pt x="154" y="74"/>
                </a:lnTo>
                <a:lnTo>
                  <a:pt x="36" y="118"/>
                </a:lnTo>
                <a:lnTo>
                  <a:pt x="36" y="91"/>
                </a:lnTo>
                <a:lnTo>
                  <a:pt x="0" y="118"/>
                </a:lnTo>
                <a:lnTo>
                  <a:pt x="86" y="50"/>
                </a:lnTo>
                <a:lnTo>
                  <a:pt x="113" y="50"/>
                </a:lnTo>
                <a:lnTo>
                  <a:pt x="86" y="50"/>
                </a:lnTo>
                <a:lnTo>
                  <a:pt x="174" y="0"/>
                </a:lnTo>
                <a:lnTo>
                  <a:pt x="225" y="30"/>
                </a:lnTo>
                <a:lnTo>
                  <a:pt x="225" y="50"/>
                </a:lnTo>
                <a:lnTo>
                  <a:pt x="269" y="50"/>
                </a:lnTo>
                <a:lnTo>
                  <a:pt x="242" y="11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" name="Freeform 47">
            <a:extLst>
              <a:ext uri="{FF2B5EF4-FFF2-40B4-BE49-F238E27FC236}">
                <a16:creationId xmlns:a16="http://schemas.microsoft.com/office/drawing/2014/main" id="{2454917C-6014-C94A-B35B-4C8A13FBC8CB}"/>
              </a:ext>
            </a:extLst>
          </p:cNvPr>
          <p:cNvSpPr>
            <a:spLocks/>
          </p:cNvSpPr>
          <p:nvPr/>
        </p:nvSpPr>
        <p:spPr bwMode="auto">
          <a:xfrm>
            <a:off x="2168551" y="2251075"/>
            <a:ext cx="42862" cy="109538"/>
          </a:xfrm>
          <a:custGeom>
            <a:avLst/>
            <a:gdLst>
              <a:gd name="T0" fmla="*/ 0 w 47"/>
              <a:gd name="T1" fmla="*/ 0 h 113"/>
              <a:gd name="T2" fmla="*/ 2147483647 w 47"/>
              <a:gd name="T3" fmla="*/ 0 h 113"/>
              <a:gd name="T4" fmla="*/ 2147483647 w 47"/>
              <a:gd name="T5" fmla="*/ 2147483647 h 113"/>
              <a:gd name="T6" fmla="*/ 0 w 47"/>
              <a:gd name="T7" fmla="*/ 2147483647 h 113"/>
              <a:gd name="T8" fmla="*/ 2147483647 w 47"/>
              <a:gd name="T9" fmla="*/ 2147483647 h 113"/>
              <a:gd name="T10" fmla="*/ 2147483647 w 47"/>
              <a:gd name="T11" fmla="*/ 2147483647 h 113"/>
              <a:gd name="T12" fmla="*/ 2147483647 w 47"/>
              <a:gd name="T13" fmla="*/ 2147483647 h 113"/>
              <a:gd name="T14" fmla="*/ 0 w 47"/>
              <a:gd name="T15" fmla="*/ 2147483647 h 113"/>
              <a:gd name="T16" fmla="*/ 2147483647 w 47"/>
              <a:gd name="T17" fmla="*/ 2147483647 h 113"/>
              <a:gd name="T18" fmla="*/ 0 w 47"/>
              <a:gd name="T19" fmla="*/ 2147483647 h 113"/>
              <a:gd name="T20" fmla="*/ 2147483647 w 47"/>
              <a:gd name="T21" fmla="*/ 2147483647 h 113"/>
              <a:gd name="T22" fmla="*/ 2147483647 w 47"/>
              <a:gd name="T23" fmla="*/ 0 h 113"/>
              <a:gd name="T24" fmla="*/ 0 w 47"/>
              <a:gd name="T25" fmla="*/ 2147483647 h 113"/>
              <a:gd name="T26" fmla="*/ 0 w 47"/>
              <a:gd name="T27" fmla="*/ 0 h 1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113"/>
              <a:gd name="T44" fmla="*/ 47 w 47"/>
              <a:gd name="T45" fmla="*/ 113 h 1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113">
                <a:moveTo>
                  <a:pt x="0" y="0"/>
                </a:moveTo>
                <a:lnTo>
                  <a:pt x="27" y="0"/>
                </a:lnTo>
                <a:lnTo>
                  <a:pt x="47" y="17"/>
                </a:lnTo>
                <a:lnTo>
                  <a:pt x="0" y="69"/>
                </a:lnTo>
                <a:lnTo>
                  <a:pt x="47" y="69"/>
                </a:lnTo>
                <a:lnTo>
                  <a:pt x="27" y="69"/>
                </a:lnTo>
                <a:lnTo>
                  <a:pt x="27" y="113"/>
                </a:lnTo>
                <a:lnTo>
                  <a:pt x="0" y="113"/>
                </a:lnTo>
                <a:lnTo>
                  <a:pt x="27" y="69"/>
                </a:lnTo>
                <a:lnTo>
                  <a:pt x="0" y="50"/>
                </a:lnTo>
                <a:lnTo>
                  <a:pt x="27" y="17"/>
                </a:lnTo>
                <a:lnTo>
                  <a:pt x="27" y="0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3" name="Freeform 48">
            <a:extLst>
              <a:ext uri="{FF2B5EF4-FFF2-40B4-BE49-F238E27FC236}">
                <a16:creationId xmlns:a16="http://schemas.microsoft.com/office/drawing/2014/main" id="{CF0DB16A-6A5C-DE4D-A8D9-C13E85B38092}"/>
              </a:ext>
            </a:extLst>
          </p:cNvPr>
          <p:cNvSpPr>
            <a:spLocks/>
          </p:cNvSpPr>
          <p:nvPr/>
        </p:nvSpPr>
        <p:spPr bwMode="auto">
          <a:xfrm>
            <a:off x="2168551" y="2251075"/>
            <a:ext cx="42862" cy="109538"/>
          </a:xfrm>
          <a:custGeom>
            <a:avLst/>
            <a:gdLst>
              <a:gd name="T0" fmla="*/ 0 w 47"/>
              <a:gd name="T1" fmla="*/ 0 h 113"/>
              <a:gd name="T2" fmla="*/ 2147483647 w 47"/>
              <a:gd name="T3" fmla="*/ 0 h 113"/>
              <a:gd name="T4" fmla="*/ 2147483647 w 47"/>
              <a:gd name="T5" fmla="*/ 2147483647 h 113"/>
              <a:gd name="T6" fmla="*/ 0 w 47"/>
              <a:gd name="T7" fmla="*/ 2147483647 h 113"/>
              <a:gd name="T8" fmla="*/ 2147483647 w 47"/>
              <a:gd name="T9" fmla="*/ 2147483647 h 113"/>
              <a:gd name="T10" fmla="*/ 2147483647 w 47"/>
              <a:gd name="T11" fmla="*/ 2147483647 h 113"/>
              <a:gd name="T12" fmla="*/ 2147483647 w 47"/>
              <a:gd name="T13" fmla="*/ 2147483647 h 113"/>
              <a:gd name="T14" fmla="*/ 0 w 47"/>
              <a:gd name="T15" fmla="*/ 2147483647 h 113"/>
              <a:gd name="T16" fmla="*/ 2147483647 w 47"/>
              <a:gd name="T17" fmla="*/ 2147483647 h 113"/>
              <a:gd name="T18" fmla="*/ 0 w 47"/>
              <a:gd name="T19" fmla="*/ 2147483647 h 113"/>
              <a:gd name="T20" fmla="*/ 2147483647 w 47"/>
              <a:gd name="T21" fmla="*/ 2147483647 h 113"/>
              <a:gd name="T22" fmla="*/ 2147483647 w 47"/>
              <a:gd name="T23" fmla="*/ 0 h 113"/>
              <a:gd name="T24" fmla="*/ 0 w 47"/>
              <a:gd name="T25" fmla="*/ 2147483647 h 113"/>
              <a:gd name="T26" fmla="*/ 0 w 47"/>
              <a:gd name="T27" fmla="*/ 0 h 1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113"/>
              <a:gd name="T44" fmla="*/ 47 w 47"/>
              <a:gd name="T45" fmla="*/ 113 h 1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113">
                <a:moveTo>
                  <a:pt x="0" y="0"/>
                </a:moveTo>
                <a:lnTo>
                  <a:pt x="27" y="0"/>
                </a:lnTo>
                <a:lnTo>
                  <a:pt x="47" y="17"/>
                </a:lnTo>
                <a:lnTo>
                  <a:pt x="0" y="69"/>
                </a:lnTo>
                <a:lnTo>
                  <a:pt x="47" y="69"/>
                </a:lnTo>
                <a:lnTo>
                  <a:pt x="27" y="69"/>
                </a:lnTo>
                <a:lnTo>
                  <a:pt x="27" y="113"/>
                </a:lnTo>
                <a:lnTo>
                  <a:pt x="0" y="113"/>
                </a:lnTo>
                <a:lnTo>
                  <a:pt x="27" y="69"/>
                </a:lnTo>
                <a:lnTo>
                  <a:pt x="0" y="50"/>
                </a:lnTo>
                <a:lnTo>
                  <a:pt x="27" y="17"/>
                </a:lnTo>
                <a:lnTo>
                  <a:pt x="27" y="0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4F993CFF-BC6A-CA46-88D0-BBCA6062B1C5}"/>
              </a:ext>
            </a:extLst>
          </p:cNvPr>
          <p:cNvSpPr>
            <a:spLocks/>
          </p:cNvSpPr>
          <p:nvPr/>
        </p:nvSpPr>
        <p:spPr bwMode="auto">
          <a:xfrm>
            <a:off x="6653238" y="2516188"/>
            <a:ext cx="96838" cy="109537"/>
          </a:xfrm>
          <a:custGeom>
            <a:avLst/>
            <a:gdLst>
              <a:gd name="T0" fmla="*/ 0 w 113"/>
              <a:gd name="T1" fmla="*/ 2147483647 h 113"/>
              <a:gd name="T2" fmla="*/ 0 w 113"/>
              <a:gd name="T3" fmla="*/ 2147483647 h 113"/>
              <a:gd name="T4" fmla="*/ 2147483647 w 113"/>
              <a:gd name="T5" fmla="*/ 2147483647 h 113"/>
              <a:gd name="T6" fmla="*/ 2147483647 w 113"/>
              <a:gd name="T7" fmla="*/ 0 h 113"/>
              <a:gd name="T8" fmla="*/ 2147483647 w 113"/>
              <a:gd name="T9" fmla="*/ 0 h 113"/>
              <a:gd name="T10" fmla="*/ 2147483647 w 113"/>
              <a:gd name="T11" fmla="*/ 2147483647 h 113"/>
              <a:gd name="T12" fmla="*/ 2147483647 w 113"/>
              <a:gd name="T13" fmla="*/ 2147483647 h 113"/>
              <a:gd name="T14" fmla="*/ 2147483647 w 113"/>
              <a:gd name="T15" fmla="*/ 2147483647 h 113"/>
              <a:gd name="T16" fmla="*/ 2147483647 w 113"/>
              <a:gd name="T17" fmla="*/ 2147483647 h 113"/>
              <a:gd name="T18" fmla="*/ 2147483647 w 113"/>
              <a:gd name="T19" fmla="*/ 2147483647 h 113"/>
              <a:gd name="T20" fmla="*/ 2147483647 w 113"/>
              <a:gd name="T21" fmla="*/ 2147483647 h 113"/>
              <a:gd name="T22" fmla="*/ 0 w 113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"/>
              <a:gd name="T37" fmla="*/ 0 h 113"/>
              <a:gd name="T38" fmla="*/ 113 w 113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" h="113">
                <a:moveTo>
                  <a:pt x="0" y="86"/>
                </a:moveTo>
                <a:lnTo>
                  <a:pt x="0" y="17"/>
                </a:lnTo>
                <a:lnTo>
                  <a:pt x="17" y="17"/>
                </a:lnTo>
                <a:lnTo>
                  <a:pt x="36" y="0"/>
                </a:lnTo>
                <a:lnTo>
                  <a:pt x="86" y="0"/>
                </a:lnTo>
                <a:lnTo>
                  <a:pt x="61" y="17"/>
                </a:lnTo>
                <a:lnTo>
                  <a:pt x="113" y="69"/>
                </a:lnTo>
                <a:lnTo>
                  <a:pt x="86" y="69"/>
                </a:lnTo>
                <a:lnTo>
                  <a:pt x="86" y="86"/>
                </a:lnTo>
                <a:lnTo>
                  <a:pt x="61" y="113"/>
                </a:lnTo>
                <a:lnTo>
                  <a:pt x="17" y="113"/>
                </a:lnTo>
                <a:lnTo>
                  <a:pt x="0" y="8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5" name="Freeform 50">
            <a:extLst>
              <a:ext uri="{FF2B5EF4-FFF2-40B4-BE49-F238E27FC236}">
                <a16:creationId xmlns:a16="http://schemas.microsoft.com/office/drawing/2014/main" id="{AE732FEA-6F82-8C44-B4BA-198F056D31AB}"/>
              </a:ext>
            </a:extLst>
          </p:cNvPr>
          <p:cNvSpPr>
            <a:spLocks/>
          </p:cNvSpPr>
          <p:nvPr/>
        </p:nvSpPr>
        <p:spPr bwMode="auto">
          <a:xfrm>
            <a:off x="6653238" y="2516188"/>
            <a:ext cx="96838" cy="109537"/>
          </a:xfrm>
          <a:custGeom>
            <a:avLst/>
            <a:gdLst>
              <a:gd name="T0" fmla="*/ 0 w 113"/>
              <a:gd name="T1" fmla="*/ 2147483647 h 113"/>
              <a:gd name="T2" fmla="*/ 0 w 113"/>
              <a:gd name="T3" fmla="*/ 2147483647 h 113"/>
              <a:gd name="T4" fmla="*/ 2147483647 w 113"/>
              <a:gd name="T5" fmla="*/ 2147483647 h 113"/>
              <a:gd name="T6" fmla="*/ 2147483647 w 113"/>
              <a:gd name="T7" fmla="*/ 0 h 113"/>
              <a:gd name="T8" fmla="*/ 2147483647 w 113"/>
              <a:gd name="T9" fmla="*/ 0 h 113"/>
              <a:gd name="T10" fmla="*/ 2147483647 w 113"/>
              <a:gd name="T11" fmla="*/ 2147483647 h 113"/>
              <a:gd name="T12" fmla="*/ 2147483647 w 113"/>
              <a:gd name="T13" fmla="*/ 2147483647 h 113"/>
              <a:gd name="T14" fmla="*/ 2147483647 w 113"/>
              <a:gd name="T15" fmla="*/ 2147483647 h 113"/>
              <a:gd name="T16" fmla="*/ 2147483647 w 113"/>
              <a:gd name="T17" fmla="*/ 2147483647 h 113"/>
              <a:gd name="T18" fmla="*/ 2147483647 w 113"/>
              <a:gd name="T19" fmla="*/ 2147483647 h 113"/>
              <a:gd name="T20" fmla="*/ 2147483647 w 113"/>
              <a:gd name="T21" fmla="*/ 2147483647 h 113"/>
              <a:gd name="T22" fmla="*/ 0 w 113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"/>
              <a:gd name="T37" fmla="*/ 0 h 113"/>
              <a:gd name="T38" fmla="*/ 113 w 113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" h="113">
                <a:moveTo>
                  <a:pt x="0" y="86"/>
                </a:moveTo>
                <a:lnTo>
                  <a:pt x="0" y="17"/>
                </a:lnTo>
                <a:lnTo>
                  <a:pt x="17" y="17"/>
                </a:lnTo>
                <a:lnTo>
                  <a:pt x="36" y="0"/>
                </a:lnTo>
                <a:lnTo>
                  <a:pt x="86" y="0"/>
                </a:lnTo>
                <a:lnTo>
                  <a:pt x="61" y="17"/>
                </a:lnTo>
                <a:lnTo>
                  <a:pt x="113" y="69"/>
                </a:lnTo>
                <a:lnTo>
                  <a:pt x="86" y="69"/>
                </a:lnTo>
                <a:lnTo>
                  <a:pt x="86" y="86"/>
                </a:lnTo>
                <a:lnTo>
                  <a:pt x="61" y="113"/>
                </a:lnTo>
                <a:lnTo>
                  <a:pt x="17" y="113"/>
                </a:lnTo>
                <a:lnTo>
                  <a:pt x="0" y="86"/>
                </a:lnTo>
                <a:close/>
              </a:path>
            </a:pathLst>
          </a:custGeom>
          <a:solidFill>
            <a:srgbClr val="9BD0D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6" name="Freeform 51">
            <a:extLst>
              <a:ext uri="{FF2B5EF4-FFF2-40B4-BE49-F238E27FC236}">
                <a16:creationId xmlns:a16="http://schemas.microsoft.com/office/drawing/2014/main" id="{B8BDD1A9-8153-8945-9EC5-A86B9E02F834}"/>
              </a:ext>
            </a:extLst>
          </p:cNvPr>
          <p:cNvSpPr>
            <a:spLocks/>
          </p:cNvSpPr>
          <p:nvPr/>
        </p:nvSpPr>
        <p:spPr bwMode="auto">
          <a:xfrm>
            <a:off x="7075513" y="2516188"/>
            <a:ext cx="155575" cy="65087"/>
          </a:xfrm>
          <a:custGeom>
            <a:avLst/>
            <a:gdLst>
              <a:gd name="T0" fmla="*/ 0 w 181"/>
              <a:gd name="T1" fmla="*/ 2147483647 h 69"/>
              <a:gd name="T2" fmla="*/ 0 w 181"/>
              <a:gd name="T3" fmla="*/ 2147483647 h 69"/>
              <a:gd name="T4" fmla="*/ 2147483647 w 181"/>
              <a:gd name="T5" fmla="*/ 0 h 69"/>
              <a:gd name="T6" fmla="*/ 2147483647 w 181"/>
              <a:gd name="T7" fmla="*/ 0 h 69"/>
              <a:gd name="T8" fmla="*/ 2147483647 w 181"/>
              <a:gd name="T9" fmla="*/ 2147483647 h 69"/>
              <a:gd name="T10" fmla="*/ 2147483647 w 181"/>
              <a:gd name="T11" fmla="*/ 2147483647 h 69"/>
              <a:gd name="T12" fmla="*/ 2147483647 w 181"/>
              <a:gd name="T13" fmla="*/ 2147483647 h 69"/>
              <a:gd name="T14" fmla="*/ 2147483647 w 181"/>
              <a:gd name="T15" fmla="*/ 2147483647 h 69"/>
              <a:gd name="T16" fmla="*/ 0 w 181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69"/>
              <a:gd name="T29" fmla="*/ 181 w 181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69">
                <a:moveTo>
                  <a:pt x="0" y="36"/>
                </a:moveTo>
                <a:lnTo>
                  <a:pt x="0" y="17"/>
                </a:lnTo>
                <a:lnTo>
                  <a:pt x="25" y="0"/>
                </a:lnTo>
                <a:lnTo>
                  <a:pt x="181" y="0"/>
                </a:lnTo>
                <a:lnTo>
                  <a:pt x="162" y="17"/>
                </a:lnTo>
                <a:lnTo>
                  <a:pt x="50" y="17"/>
                </a:lnTo>
                <a:lnTo>
                  <a:pt x="25" y="36"/>
                </a:lnTo>
                <a:lnTo>
                  <a:pt x="25" y="69"/>
                </a:lnTo>
                <a:lnTo>
                  <a:pt x="0" y="36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7" name="Freeform 52">
            <a:extLst>
              <a:ext uri="{FF2B5EF4-FFF2-40B4-BE49-F238E27FC236}">
                <a16:creationId xmlns:a16="http://schemas.microsoft.com/office/drawing/2014/main" id="{E0F4062D-06CD-B447-8EFE-F3FD79AF2A1E}"/>
              </a:ext>
            </a:extLst>
          </p:cNvPr>
          <p:cNvSpPr>
            <a:spLocks/>
          </p:cNvSpPr>
          <p:nvPr/>
        </p:nvSpPr>
        <p:spPr bwMode="auto">
          <a:xfrm>
            <a:off x="7075513" y="2516188"/>
            <a:ext cx="155575" cy="65087"/>
          </a:xfrm>
          <a:custGeom>
            <a:avLst/>
            <a:gdLst>
              <a:gd name="T0" fmla="*/ 0 w 181"/>
              <a:gd name="T1" fmla="*/ 2147483647 h 69"/>
              <a:gd name="T2" fmla="*/ 0 w 181"/>
              <a:gd name="T3" fmla="*/ 2147483647 h 69"/>
              <a:gd name="T4" fmla="*/ 2147483647 w 181"/>
              <a:gd name="T5" fmla="*/ 0 h 69"/>
              <a:gd name="T6" fmla="*/ 2147483647 w 181"/>
              <a:gd name="T7" fmla="*/ 0 h 69"/>
              <a:gd name="T8" fmla="*/ 2147483647 w 181"/>
              <a:gd name="T9" fmla="*/ 2147483647 h 69"/>
              <a:gd name="T10" fmla="*/ 2147483647 w 181"/>
              <a:gd name="T11" fmla="*/ 2147483647 h 69"/>
              <a:gd name="T12" fmla="*/ 2147483647 w 181"/>
              <a:gd name="T13" fmla="*/ 2147483647 h 69"/>
              <a:gd name="T14" fmla="*/ 2147483647 w 181"/>
              <a:gd name="T15" fmla="*/ 2147483647 h 69"/>
              <a:gd name="T16" fmla="*/ 0 w 181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69"/>
              <a:gd name="T29" fmla="*/ 181 w 181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69">
                <a:moveTo>
                  <a:pt x="0" y="36"/>
                </a:moveTo>
                <a:lnTo>
                  <a:pt x="0" y="17"/>
                </a:lnTo>
                <a:lnTo>
                  <a:pt x="25" y="0"/>
                </a:lnTo>
                <a:lnTo>
                  <a:pt x="181" y="0"/>
                </a:lnTo>
                <a:lnTo>
                  <a:pt x="162" y="17"/>
                </a:lnTo>
                <a:lnTo>
                  <a:pt x="50" y="17"/>
                </a:lnTo>
                <a:lnTo>
                  <a:pt x="25" y="36"/>
                </a:lnTo>
                <a:lnTo>
                  <a:pt x="25" y="69"/>
                </a:lnTo>
                <a:lnTo>
                  <a:pt x="0" y="36"/>
                </a:lnTo>
                <a:close/>
              </a:path>
            </a:pathLst>
          </a:custGeom>
          <a:solidFill>
            <a:srgbClr val="83653D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0239437C-7012-AB4B-A0D1-5003CB4A3140}"/>
              </a:ext>
            </a:extLst>
          </p:cNvPr>
          <p:cNvSpPr>
            <a:spLocks/>
          </p:cNvSpPr>
          <p:nvPr/>
        </p:nvSpPr>
        <p:spPr bwMode="auto">
          <a:xfrm>
            <a:off x="7856563" y="2147888"/>
            <a:ext cx="98425" cy="169862"/>
          </a:xfrm>
          <a:custGeom>
            <a:avLst/>
            <a:gdLst>
              <a:gd name="T0" fmla="*/ 0 w 112"/>
              <a:gd name="T1" fmla="*/ 2147483647 h 174"/>
              <a:gd name="T2" fmla="*/ 2147483647 w 112"/>
              <a:gd name="T3" fmla="*/ 2147483647 h 174"/>
              <a:gd name="T4" fmla="*/ 2147483647 w 112"/>
              <a:gd name="T5" fmla="*/ 2147483647 h 174"/>
              <a:gd name="T6" fmla="*/ 2147483647 w 112"/>
              <a:gd name="T7" fmla="*/ 0 h 174"/>
              <a:gd name="T8" fmla="*/ 2147483647 w 112"/>
              <a:gd name="T9" fmla="*/ 0 h 174"/>
              <a:gd name="T10" fmla="*/ 2147483647 w 112"/>
              <a:gd name="T11" fmla="*/ 2147483647 h 174"/>
              <a:gd name="T12" fmla="*/ 2147483647 w 112"/>
              <a:gd name="T13" fmla="*/ 2147483647 h 174"/>
              <a:gd name="T14" fmla="*/ 2147483647 w 112"/>
              <a:gd name="T15" fmla="*/ 2147483647 h 174"/>
              <a:gd name="T16" fmla="*/ 2147483647 w 112"/>
              <a:gd name="T17" fmla="*/ 2147483647 h 174"/>
              <a:gd name="T18" fmla="*/ 2147483647 w 112"/>
              <a:gd name="T19" fmla="*/ 2147483647 h 174"/>
              <a:gd name="T20" fmla="*/ 0 w 112"/>
              <a:gd name="T21" fmla="*/ 2147483647 h 1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174"/>
              <a:gd name="T35" fmla="*/ 112 w 112"/>
              <a:gd name="T36" fmla="*/ 174 h 1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174">
                <a:moveTo>
                  <a:pt x="0" y="174"/>
                </a:moveTo>
                <a:lnTo>
                  <a:pt x="42" y="155"/>
                </a:lnTo>
                <a:lnTo>
                  <a:pt x="85" y="61"/>
                </a:lnTo>
                <a:lnTo>
                  <a:pt x="68" y="0"/>
                </a:lnTo>
                <a:lnTo>
                  <a:pt x="85" y="0"/>
                </a:lnTo>
                <a:lnTo>
                  <a:pt x="112" y="61"/>
                </a:lnTo>
                <a:lnTo>
                  <a:pt x="112" y="124"/>
                </a:lnTo>
                <a:lnTo>
                  <a:pt x="68" y="155"/>
                </a:lnTo>
                <a:lnTo>
                  <a:pt x="68" y="174"/>
                </a:lnTo>
                <a:lnTo>
                  <a:pt x="25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" name="Freeform 54">
            <a:extLst>
              <a:ext uri="{FF2B5EF4-FFF2-40B4-BE49-F238E27FC236}">
                <a16:creationId xmlns:a16="http://schemas.microsoft.com/office/drawing/2014/main" id="{573BC4AE-A6D4-4943-902D-21F46B364C72}"/>
              </a:ext>
            </a:extLst>
          </p:cNvPr>
          <p:cNvSpPr>
            <a:spLocks/>
          </p:cNvSpPr>
          <p:nvPr/>
        </p:nvSpPr>
        <p:spPr bwMode="auto">
          <a:xfrm>
            <a:off x="7856563" y="2147888"/>
            <a:ext cx="98425" cy="169862"/>
          </a:xfrm>
          <a:custGeom>
            <a:avLst/>
            <a:gdLst>
              <a:gd name="T0" fmla="*/ 0 w 112"/>
              <a:gd name="T1" fmla="*/ 2147483647 h 174"/>
              <a:gd name="T2" fmla="*/ 2147483647 w 112"/>
              <a:gd name="T3" fmla="*/ 2147483647 h 174"/>
              <a:gd name="T4" fmla="*/ 2147483647 w 112"/>
              <a:gd name="T5" fmla="*/ 2147483647 h 174"/>
              <a:gd name="T6" fmla="*/ 2147483647 w 112"/>
              <a:gd name="T7" fmla="*/ 0 h 174"/>
              <a:gd name="T8" fmla="*/ 2147483647 w 112"/>
              <a:gd name="T9" fmla="*/ 0 h 174"/>
              <a:gd name="T10" fmla="*/ 2147483647 w 112"/>
              <a:gd name="T11" fmla="*/ 2147483647 h 174"/>
              <a:gd name="T12" fmla="*/ 2147483647 w 112"/>
              <a:gd name="T13" fmla="*/ 2147483647 h 174"/>
              <a:gd name="T14" fmla="*/ 2147483647 w 112"/>
              <a:gd name="T15" fmla="*/ 2147483647 h 174"/>
              <a:gd name="T16" fmla="*/ 2147483647 w 112"/>
              <a:gd name="T17" fmla="*/ 2147483647 h 174"/>
              <a:gd name="T18" fmla="*/ 2147483647 w 112"/>
              <a:gd name="T19" fmla="*/ 2147483647 h 174"/>
              <a:gd name="T20" fmla="*/ 0 w 112"/>
              <a:gd name="T21" fmla="*/ 2147483647 h 1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174"/>
              <a:gd name="T35" fmla="*/ 112 w 112"/>
              <a:gd name="T36" fmla="*/ 174 h 1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174">
                <a:moveTo>
                  <a:pt x="0" y="174"/>
                </a:moveTo>
                <a:lnTo>
                  <a:pt x="42" y="155"/>
                </a:lnTo>
                <a:lnTo>
                  <a:pt x="85" y="61"/>
                </a:lnTo>
                <a:lnTo>
                  <a:pt x="68" y="0"/>
                </a:lnTo>
                <a:lnTo>
                  <a:pt x="85" y="0"/>
                </a:lnTo>
                <a:lnTo>
                  <a:pt x="112" y="61"/>
                </a:lnTo>
                <a:lnTo>
                  <a:pt x="112" y="124"/>
                </a:lnTo>
                <a:lnTo>
                  <a:pt x="68" y="155"/>
                </a:lnTo>
                <a:lnTo>
                  <a:pt x="68" y="174"/>
                </a:lnTo>
                <a:lnTo>
                  <a:pt x="25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Freeform 55">
            <a:extLst>
              <a:ext uri="{FF2B5EF4-FFF2-40B4-BE49-F238E27FC236}">
                <a16:creationId xmlns:a16="http://schemas.microsoft.com/office/drawing/2014/main" id="{C10478BB-962D-5B4D-8125-9070EF5090AB}"/>
              </a:ext>
            </a:extLst>
          </p:cNvPr>
          <p:cNvSpPr>
            <a:spLocks/>
          </p:cNvSpPr>
          <p:nvPr/>
        </p:nvSpPr>
        <p:spPr bwMode="auto">
          <a:xfrm>
            <a:off x="5424513" y="2379663"/>
            <a:ext cx="150813" cy="90487"/>
          </a:xfrm>
          <a:custGeom>
            <a:avLst/>
            <a:gdLst>
              <a:gd name="T0" fmla="*/ 0 w 173"/>
              <a:gd name="T1" fmla="*/ 2147483647 h 93"/>
              <a:gd name="T2" fmla="*/ 2147483647 w 173"/>
              <a:gd name="T3" fmla="*/ 0 h 93"/>
              <a:gd name="T4" fmla="*/ 2147483647 w 173"/>
              <a:gd name="T5" fmla="*/ 2147483647 h 93"/>
              <a:gd name="T6" fmla="*/ 2147483647 w 173"/>
              <a:gd name="T7" fmla="*/ 2147483647 h 93"/>
              <a:gd name="T8" fmla="*/ 2147483647 w 173"/>
              <a:gd name="T9" fmla="*/ 2147483647 h 93"/>
              <a:gd name="T10" fmla="*/ 2147483647 w 173"/>
              <a:gd name="T11" fmla="*/ 2147483647 h 93"/>
              <a:gd name="T12" fmla="*/ 2147483647 w 173"/>
              <a:gd name="T13" fmla="*/ 2147483647 h 93"/>
              <a:gd name="T14" fmla="*/ 2147483647 w 173"/>
              <a:gd name="T15" fmla="*/ 2147483647 h 93"/>
              <a:gd name="T16" fmla="*/ 2147483647 w 173"/>
              <a:gd name="T17" fmla="*/ 2147483647 h 93"/>
              <a:gd name="T18" fmla="*/ 0 w 173"/>
              <a:gd name="T19" fmla="*/ 2147483647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93"/>
              <a:gd name="T32" fmla="*/ 173 w 173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93">
                <a:moveTo>
                  <a:pt x="0" y="49"/>
                </a:moveTo>
                <a:lnTo>
                  <a:pt x="61" y="0"/>
                </a:lnTo>
                <a:lnTo>
                  <a:pt x="110" y="17"/>
                </a:lnTo>
                <a:lnTo>
                  <a:pt x="154" y="17"/>
                </a:lnTo>
                <a:lnTo>
                  <a:pt x="173" y="17"/>
                </a:lnTo>
                <a:lnTo>
                  <a:pt x="173" y="49"/>
                </a:lnTo>
                <a:lnTo>
                  <a:pt x="129" y="49"/>
                </a:lnTo>
                <a:lnTo>
                  <a:pt x="61" y="93"/>
                </a:lnTo>
                <a:lnTo>
                  <a:pt x="17" y="67"/>
                </a:lnTo>
                <a:lnTo>
                  <a:pt x="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26E1F2EB-1C9F-A848-BBFC-1DCCDF069913}"/>
              </a:ext>
            </a:extLst>
          </p:cNvPr>
          <p:cNvSpPr>
            <a:spLocks/>
          </p:cNvSpPr>
          <p:nvPr/>
        </p:nvSpPr>
        <p:spPr bwMode="auto">
          <a:xfrm>
            <a:off x="5424513" y="2379663"/>
            <a:ext cx="150813" cy="90487"/>
          </a:xfrm>
          <a:custGeom>
            <a:avLst/>
            <a:gdLst>
              <a:gd name="T0" fmla="*/ 0 w 173"/>
              <a:gd name="T1" fmla="*/ 2147483647 h 93"/>
              <a:gd name="T2" fmla="*/ 2147483647 w 173"/>
              <a:gd name="T3" fmla="*/ 0 h 93"/>
              <a:gd name="T4" fmla="*/ 2147483647 w 173"/>
              <a:gd name="T5" fmla="*/ 2147483647 h 93"/>
              <a:gd name="T6" fmla="*/ 2147483647 w 173"/>
              <a:gd name="T7" fmla="*/ 2147483647 h 93"/>
              <a:gd name="T8" fmla="*/ 2147483647 w 173"/>
              <a:gd name="T9" fmla="*/ 2147483647 h 93"/>
              <a:gd name="T10" fmla="*/ 2147483647 w 173"/>
              <a:gd name="T11" fmla="*/ 2147483647 h 93"/>
              <a:gd name="T12" fmla="*/ 2147483647 w 173"/>
              <a:gd name="T13" fmla="*/ 2147483647 h 93"/>
              <a:gd name="T14" fmla="*/ 2147483647 w 173"/>
              <a:gd name="T15" fmla="*/ 2147483647 h 93"/>
              <a:gd name="T16" fmla="*/ 2147483647 w 173"/>
              <a:gd name="T17" fmla="*/ 2147483647 h 93"/>
              <a:gd name="T18" fmla="*/ 0 w 173"/>
              <a:gd name="T19" fmla="*/ 2147483647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93"/>
              <a:gd name="T32" fmla="*/ 173 w 173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93">
                <a:moveTo>
                  <a:pt x="0" y="49"/>
                </a:moveTo>
                <a:lnTo>
                  <a:pt x="61" y="0"/>
                </a:lnTo>
                <a:lnTo>
                  <a:pt x="110" y="17"/>
                </a:lnTo>
                <a:lnTo>
                  <a:pt x="154" y="17"/>
                </a:lnTo>
                <a:lnTo>
                  <a:pt x="173" y="17"/>
                </a:lnTo>
                <a:lnTo>
                  <a:pt x="173" y="49"/>
                </a:lnTo>
                <a:lnTo>
                  <a:pt x="129" y="49"/>
                </a:lnTo>
                <a:lnTo>
                  <a:pt x="61" y="93"/>
                </a:lnTo>
                <a:lnTo>
                  <a:pt x="17" y="67"/>
                </a:lnTo>
                <a:lnTo>
                  <a:pt x="0" y="4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" name="Freeform 57">
            <a:extLst>
              <a:ext uri="{FF2B5EF4-FFF2-40B4-BE49-F238E27FC236}">
                <a16:creationId xmlns:a16="http://schemas.microsoft.com/office/drawing/2014/main" id="{9144E195-E162-3741-8D2A-F78CA1DA3DD5}"/>
              </a:ext>
            </a:extLst>
          </p:cNvPr>
          <p:cNvSpPr>
            <a:spLocks/>
          </p:cNvSpPr>
          <p:nvPr/>
        </p:nvSpPr>
        <p:spPr bwMode="auto">
          <a:xfrm>
            <a:off x="5576913" y="2270125"/>
            <a:ext cx="504825" cy="331788"/>
          </a:xfrm>
          <a:custGeom>
            <a:avLst/>
            <a:gdLst>
              <a:gd name="T0" fmla="*/ 2147483647 w 582"/>
              <a:gd name="T1" fmla="*/ 2147483647 h 338"/>
              <a:gd name="T2" fmla="*/ 2147483647 w 582"/>
              <a:gd name="T3" fmla="*/ 2147483647 h 338"/>
              <a:gd name="T4" fmla="*/ 2147483647 w 582"/>
              <a:gd name="T5" fmla="*/ 2147483647 h 338"/>
              <a:gd name="T6" fmla="*/ 2147483647 w 582"/>
              <a:gd name="T7" fmla="*/ 2147483647 h 338"/>
              <a:gd name="T8" fmla="*/ 2147483647 w 582"/>
              <a:gd name="T9" fmla="*/ 2147483647 h 338"/>
              <a:gd name="T10" fmla="*/ 2147483647 w 582"/>
              <a:gd name="T11" fmla="*/ 2147483647 h 338"/>
              <a:gd name="T12" fmla="*/ 2147483647 w 582"/>
              <a:gd name="T13" fmla="*/ 2147483647 h 338"/>
              <a:gd name="T14" fmla="*/ 2147483647 w 582"/>
              <a:gd name="T15" fmla="*/ 2147483647 h 338"/>
              <a:gd name="T16" fmla="*/ 2147483647 w 582"/>
              <a:gd name="T17" fmla="*/ 2147483647 h 338"/>
              <a:gd name="T18" fmla="*/ 2147483647 w 582"/>
              <a:gd name="T19" fmla="*/ 2147483647 h 338"/>
              <a:gd name="T20" fmla="*/ 0 w 582"/>
              <a:gd name="T21" fmla="*/ 2147483647 h 338"/>
              <a:gd name="T22" fmla="*/ 0 w 582"/>
              <a:gd name="T23" fmla="*/ 2147483647 h 338"/>
              <a:gd name="T24" fmla="*/ 0 w 582"/>
              <a:gd name="T25" fmla="*/ 2147483647 h 338"/>
              <a:gd name="T26" fmla="*/ 2147483647 w 582"/>
              <a:gd name="T27" fmla="*/ 2147483647 h 338"/>
              <a:gd name="T28" fmla="*/ 2147483647 w 582"/>
              <a:gd name="T29" fmla="*/ 2147483647 h 338"/>
              <a:gd name="T30" fmla="*/ 2147483647 w 582"/>
              <a:gd name="T31" fmla="*/ 2147483647 h 338"/>
              <a:gd name="T32" fmla="*/ 2147483647 w 582"/>
              <a:gd name="T33" fmla="*/ 2147483647 h 338"/>
              <a:gd name="T34" fmla="*/ 2147483647 w 582"/>
              <a:gd name="T35" fmla="*/ 2147483647 h 338"/>
              <a:gd name="T36" fmla="*/ 2147483647 w 582"/>
              <a:gd name="T37" fmla="*/ 2147483647 h 338"/>
              <a:gd name="T38" fmla="*/ 2147483647 w 582"/>
              <a:gd name="T39" fmla="*/ 2147483647 h 338"/>
              <a:gd name="T40" fmla="*/ 2147483647 w 582"/>
              <a:gd name="T41" fmla="*/ 2147483647 h 338"/>
              <a:gd name="T42" fmla="*/ 2147483647 w 582"/>
              <a:gd name="T43" fmla="*/ 0 h 338"/>
              <a:gd name="T44" fmla="*/ 2147483647 w 582"/>
              <a:gd name="T45" fmla="*/ 2147483647 h 338"/>
              <a:gd name="T46" fmla="*/ 2147483647 w 582"/>
              <a:gd name="T47" fmla="*/ 2147483647 h 338"/>
              <a:gd name="T48" fmla="*/ 2147483647 w 582"/>
              <a:gd name="T49" fmla="*/ 2147483647 h 338"/>
              <a:gd name="T50" fmla="*/ 2147483647 w 582"/>
              <a:gd name="T51" fmla="*/ 2147483647 h 338"/>
              <a:gd name="T52" fmla="*/ 2147483647 w 582"/>
              <a:gd name="T53" fmla="*/ 2147483647 h 338"/>
              <a:gd name="T54" fmla="*/ 2147483647 w 582"/>
              <a:gd name="T55" fmla="*/ 2147483647 h 338"/>
              <a:gd name="T56" fmla="*/ 2147483647 w 582"/>
              <a:gd name="T57" fmla="*/ 2147483647 h 338"/>
              <a:gd name="T58" fmla="*/ 2147483647 w 582"/>
              <a:gd name="T59" fmla="*/ 2147483647 h 338"/>
              <a:gd name="T60" fmla="*/ 2147483647 w 582"/>
              <a:gd name="T61" fmla="*/ 2147483647 h 338"/>
              <a:gd name="T62" fmla="*/ 2147483647 w 582"/>
              <a:gd name="T63" fmla="*/ 2147483647 h 338"/>
              <a:gd name="T64" fmla="*/ 2147483647 w 582"/>
              <a:gd name="T65" fmla="*/ 2147483647 h 338"/>
              <a:gd name="T66" fmla="*/ 2147483647 w 582"/>
              <a:gd name="T67" fmla="*/ 2147483647 h 338"/>
              <a:gd name="T68" fmla="*/ 2147483647 w 582"/>
              <a:gd name="T69" fmla="*/ 2147483647 h 338"/>
              <a:gd name="T70" fmla="*/ 2147483647 w 582"/>
              <a:gd name="T71" fmla="*/ 2147483647 h 338"/>
              <a:gd name="T72" fmla="*/ 2147483647 w 582"/>
              <a:gd name="T73" fmla="*/ 2147483647 h 338"/>
              <a:gd name="T74" fmla="*/ 2147483647 w 582"/>
              <a:gd name="T75" fmla="*/ 2147483647 h 338"/>
              <a:gd name="T76" fmla="*/ 2147483647 w 582"/>
              <a:gd name="T77" fmla="*/ 2147483647 h 338"/>
              <a:gd name="T78" fmla="*/ 2147483647 w 582"/>
              <a:gd name="T79" fmla="*/ 2147483647 h 338"/>
              <a:gd name="T80" fmla="*/ 2147483647 w 582"/>
              <a:gd name="T81" fmla="*/ 2147483647 h 338"/>
              <a:gd name="T82" fmla="*/ 2147483647 w 582"/>
              <a:gd name="T83" fmla="*/ 2147483647 h 338"/>
              <a:gd name="T84" fmla="*/ 2147483647 w 582"/>
              <a:gd name="T85" fmla="*/ 2147483647 h 338"/>
              <a:gd name="T86" fmla="*/ 2147483647 w 582"/>
              <a:gd name="T87" fmla="*/ 2147483647 h 338"/>
              <a:gd name="T88" fmla="*/ 2147483647 w 582"/>
              <a:gd name="T89" fmla="*/ 2147483647 h 338"/>
              <a:gd name="T90" fmla="*/ 2147483647 w 582"/>
              <a:gd name="T91" fmla="*/ 2147483647 h 338"/>
              <a:gd name="T92" fmla="*/ 2147483647 w 582"/>
              <a:gd name="T93" fmla="*/ 2147483647 h 338"/>
              <a:gd name="T94" fmla="*/ 2147483647 w 582"/>
              <a:gd name="T95" fmla="*/ 2147483647 h 338"/>
              <a:gd name="T96" fmla="*/ 2147483647 w 582"/>
              <a:gd name="T97" fmla="*/ 2147483647 h 338"/>
              <a:gd name="T98" fmla="*/ 2147483647 w 582"/>
              <a:gd name="T99" fmla="*/ 2147483647 h 3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2"/>
              <a:gd name="T151" fmla="*/ 0 h 338"/>
              <a:gd name="T152" fmla="*/ 582 w 582"/>
              <a:gd name="T153" fmla="*/ 338 h 3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2" h="338">
                <a:moveTo>
                  <a:pt x="225" y="286"/>
                </a:moveTo>
                <a:lnTo>
                  <a:pt x="250" y="250"/>
                </a:lnTo>
                <a:lnTo>
                  <a:pt x="269" y="250"/>
                </a:lnTo>
                <a:lnTo>
                  <a:pt x="269" y="225"/>
                </a:lnTo>
                <a:lnTo>
                  <a:pt x="250" y="206"/>
                </a:lnTo>
                <a:lnTo>
                  <a:pt x="225" y="182"/>
                </a:lnTo>
                <a:lnTo>
                  <a:pt x="181" y="162"/>
                </a:lnTo>
                <a:lnTo>
                  <a:pt x="155" y="182"/>
                </a:lnTo>
                <a:lnTo>
                  <a:pt x="94" y="206"/>
                </a:lnTo>
                <a:lnTo>
                  <a:pt x="25" y="182"/>
                </a:lnTo>
                <a:lnTo>
                  <a:pt x="0" y="182"/>
                </a:lnTo>
                <a:lnTo>
                  <a:pt x="0" y="162"/>
                </a:lnTo>
                <a:lnTo>
                  <a:pt x="0" y="130"/>
                </a:lnTo>
                <a:lnTo>
                  <a:pt x="69" y="94"/>
                </a:lnTo>
                <a:lnTo>
                  <a:pt x="42" y="50"/>
                </a:lnTo>
                <a:lnTo>
                  <a:pt x="113" y="31"/>
                </a:lnTo>
                <a:lnTo>
                  <a:pt x="181" y="50"/>
                </a:lnTo>
                <a:lnTo>
                  <a:pt x="225" y="50"/>
                </a:lnTo>
                <a:lnTo>
                  <a:pt x="269" y="50"/>
                </a:lnTo>
                <a:lnTo>
                  <a:pt x="269" y="31"/>
                </a:lnTo>
                <a:lnTo>
                  <a:pt x="294" y="31"/>
                </a:lnTo>
                <a:lnTo>
                  <a:pt x="362" y="0"/>
                </a:lnTo>
                <a:lnTo>
                  <a:pt x="381" y="31"/>
                </a:lnTo>
                <a:lnTo>
                  <a:pt x="381" y="50"/>
                </a:lnTo>
                <a:lnTo>
                  <a:pt x="406" y="50"/>
                </a:lnTo>
                <a:lnTo>
                  <a:pt x="425" y="94"/>
                </a:lnTo>
                <a:lnTo>
                  <a:pt x="500" y="94"/>
                </a:lnTo>
                <a:lnTo>
                  <a:pt x="519" y="113"/>
                </a:lnTo>
                <a:lnTo>
                  <a:pt x="582" y="113"/>
                </a:lnTo>
                <a:lnTo>
                  <a:pt x="582" y="130"/>
                </a:lnTo>
                <a:lnTo>
                  <a:pt x="582" y="162"/>
                </a:lnTo>
                <a:lnTo>
                  <a:pt x="582" y="206"/>
                </a:lnTo>
                <a:lnTo>
                  <a:pt x="563" y="182"/>
                </a:lnTo>
                <a:lnTo>
                  <a:pt x="538" y="206"/>
                </a:lnTo>
                <a:lnTo>
                  <a:pt x="538" y="225"/>
                </a:lnTo>
                <a:lnTo>
                  <a:pt x="519" y="225"/>
                </a:lnTo>
                <a:lnTo>
                  <a:pt x="425" y="267"/>
                </a:lnTo>
                <a:lnTo>
                  <a:pt x="467" y="286"/>
                </a:lnTo>
                <a:lnTo>
                  <a:pt x="500" y="286"/>
                </a:lnTo>
                <a:lnTo>
                  <a:pt x="500" y="319"/>
                </a:lnTo>
                <a:lnTo>
                  <a:pt x="467" y="319"/>
                </a:lnTo>
                <a:lnTo>
                  <a:pt x="406" y="338"/>
                </a:lnTo>
                <a:lnTo>
                  <a:pt x="406" y="319"/>
                </a:lnTo>
                <a:lnTo>
                  <a:pt x="362" y="286"/>
                </a:lnTo>
                <a:lnTo>
                  <a:pt x="406" y="267"/>
                </a:lnTo>
                <a:lnTo>
                  <a:pt x="343" y="250"/>
                </a:lnTo>
                <a:lnTo>
                  <a:pt x="294" y="250"/>
                </a:lnTo>
                <a:lnTo>
                  <a:pt x="269" y="267"/>
                </a:lnTo>
                <a:lnTo>
                  <a:pt x="269" y="286"/>
                </a:lnTo>
                <a:lnTo>
                  <a:pt x="225" y="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" name="Freeform 58">
            <a:extLst>
              <a:ext uri="{FF2B5EF4-FFF2-40B4-BE49-F238E27FC236}">
                <a16:creationId xmlns:a16="http://schemas.microsoft.com/office/drawing/2014/main" id="{173BCEDE-B66D-E549-A7A6-47C19D364851}"/>
              </a:ext>
            </a:extLst>
          </p:cNvPr>
          <p:cNvSpPr>
            <a:spLocks/>
          </p:cNvSpPr>
          <p:nvPr/>
        </p:nvSpPr>
        <p:spPr bwMode="auto">
          <a:xfrm>
            <a:off x="5576913" y="2270125"/>
            <a:ext cx="504825" cy="331788"/>
          </a:xfrm>
          <a:custGeom>
            <a:avLst/>
            <a:gdLst>
              <a:gd name="T0" fmla="*/ 2147483647 w 582"/>
              <a:gd name="T1" fmla="*/ 2147483647 h 338"/>
              <a:gd name="T2" fmla="*/ 2147483647 w 582"/>
              <a:gd name="T3" fmla="*/ 2147483647 h 338"/>
              <a:gd name="T4" fmla="*/ 2147483647 w 582"/>
              <a:gd name="T5" fmla="*/ 2147483647 h 338"/>
              <a:gd name="T6" fmla="*/ 2147483647 w 582"/>
              <a:gd name="T7" fmla="*/ 2147483647 h 338"/>
              <a:gd name="T8" fmla="*/ 2147483647 w 582"/>
              <a:gd name="T9" fmla="*/ 2147483647 h 338"/>
              <a:gd name="T10" fmla="*/ 2147483647 w 582"/>
              <a:gd name="T11" fmla="*/ 2147483647 h 338"/>
              <a:gd name="T12" fmla="*/ 2147483647 w 582"/>
              <a:gd name="T13" fmla="*/ 2147483647 h 338"/>
              <a:gd name="T14" fmla="*/ 2147483647 w 582"/>
              <a:gd name="T15" fmla="*/ 2147483647 h 338"/>
              <a:gd name="T16" fmla="*/ 2147483647 w 582"/>
              <a:gd name="T17" fmla="*/ 2147483647 h 338"/>
              <a:gd name="T18" fmla="*/ 2147483647 w 582"/>
              <a:gd name="T19" fmla="*/ 2147483647 h 338"/>
              <a:gd name="T20" fmla="*/ 0 w 582"/>
              <a:gd name="T21" fmla="*/ 2147483647 h 338"/>
              <a:gd name="T22" fmla="*/ 0 w 582"/>
              <a:gd name="T23" fmla="*/ 2147483647 h 338"/>
              <a:gd name="T24" fmla="*/ 0 w 582"/>
              <a:gd name="T25" fmla="*/ 2147483647 h 338"/>
              <a:gd name="T26" fmla="*/ 2147483647 w 582"/>
              <a:gd name="T27" fmla="*/ 2147483647 h 338"/>
              <a:gd name="T28" fmla="*/ 2147483647 w 582"/>
              <a:gd name="T29" fmla="*/ 2147483647 h 338"/>
              <a:gd name="T30" fmla="*/ 2147483647 w 582"/>
              <a:gd name="T31" fmla="*/ 2147483647 h 338"/>
              <a:gd name="T32" fmla="*/ 2147483647 w 582"/>
              <a:gd name="T33" fmla="*/ 2147483647 h 338"/>
              <a:gd name="T34" fmla="*/ 2147483647 w 582"/>
              <a:gd name="T35" fmla="*/ 2147483647 h 338"/>
              <a:gd name="T36" fmla="*/ 2147483647 w 582"/>
              <a:gd name="T37" fmla="*/ 2147483647 h 338"/>
              <a:gd name="T38" fmla="*/ 2147483647 w 582"/>
              <a:gd name="T39" fmla="*/ 2147483647 h 338"/>
              <a:gd name="T40" fmla="*/ 2147483647 w 582"/>
              <a:gd name="T41" fmla="*/ 2147483647 h 338"/>
              <a:gd name="T42" fmla="*/ 2147483647 w 582"/>
              <a:gd name="T43" fmla="*/ 0 h 338"/>
              <a:gd name="T44" fmla="*/ 2147483647 w 582"/>
              <a:gd name="T45" fmla="*/ 2147483647 h 338"/>
              <a:gd name="T46" fmla="*/ 2147483647 w 582"/>
              <a:gd name="T47" fmla="*/ 2147483647 h 338"/>
              <a:gd name="T48" fmla="*/ 2147483647 w 582"/>
              <a:gd name="T49" fmla="*/ 2147483647 h 338"/>
              <a:gd name="T50" fmla="*/ 2147483647 w 582"/>
              <a:gd name="T51" fmla="*/ 2147483647 h 338"/>
              <a:gd name="T52" fmla="*/ 2147483647 w 582"/>
              <a:gd name="T53" fmla="*/ 2147483647 h 338"/>
              <a:gd name="T54" fmla="*/ 2147483647 w 582"/>
              <a:gd name="T55" fmla="*/ 2147483647 h 338"/>
              <a:gd name="T56" fmla="*/ 2147483647 w 582"/>
              <a:gd name="T57" fmla="*/ 2147483647 h 338"/>
              <a:gd name="T58" fmla="*/ 2147483647 w 582"/>
              <a:gd name="T59" fmla="*/ 2147483647 h 338"/>
              <a:gd name="T60" fmla="*/ 2147483647 w 582"/>
              <a:gd name="T61" fmla="*/ 2147483647 h 338"/>
              <a:gd name="T62" fmla="*/ 2147483647 w 582"/>
              <a:gd name="T63" fmla="*/ 2147483647 h 338"/>
              <a:gd name="T64" fmla="*/ 2147483647 w 582"/>
              <a:gd name="T65" fmla="*/ 2147483647 h 338"/>
              <a:gd name="T66" fmla="*/ 2147483647 w 582"/>
              <a:gd name="T67" fmla="*/ 2147483647 h 338"/>
              <a:gd name="T68" fmla="*/ 2147483647 w 582"/>
              <a:gd name="T69" fmla="*/ 2147483647 h 338"/>
              <a:gd name="T70" fmla="*/ 2147483647 w 582"/>
              <a:gd name="T71" fmla="*/ 2147483647 h 338"/>
              <a:gd name="T72" fmla="*/ 2147483647 w 582"/>
              <a:gd name="T73" fmla="*/ 2147483647 h 338"/>
              <a:gd name="T74" fmla="*/ 2147483647 w 582"/>
              <a:gd name="T75" fmla="*/ 2147483647 h 338"/>
              <a:gd name="T76" fmla="*/ 2147483647 w 582"/>
              <a:gd name="T77" fmla="*/ 2147483647 h 338"/>
              <a:gd name="T78" fmla="*/ 2147483647 w 582"/>
              <a:gd name="T79" fmla="*/ 2147483647 h 338"/>
              <a:gd name="T80" fmla="*/ 2147483647 w 582"/>
              <a:gd name="T81" fmla="*/ 2147483647 h 338"/>
              <a:gd name="T82" fmla="*/ 2147483647 w 582"/>
              <a:gd name="T83" fmla="*/ 2147483647 h 338"/>
              <a:gd name="T84" fmla="*/ 2147483647 w 582"/>
              <a:gd name="T85" fmla="*/ 2147483647 h 338"/>
              <a:gd name="T86" fmla="*/ 2147483647 w 582"/>
              <a:gd name="T87" fmla="*/ 2147483647 h 338"/>
              <a:gd name="T88" fmla="*/ 2147483647 w 582"/>
              <a:gd name="T89" fmla="*/ 2147483647 h 338"/>
              <a:gd name="T90" fmla="*/ 2147483647 w 582"/>
              <a:gd name="T91" fmla="*/ 2147483647 h 338"/>
              <a:gd name="T92" fmla="*/ 2147483647 w 582"/>
              <a:gd name="T93" fmla="*/ 2147483647 h 338"/>
              <a:gd name="T94" fmla="*/ 2147483647 w 582"/>
              <a:gd name="T95" fmla="*/ 2147483647 h 338"/>
              <a:gd name="T96" fmla="*/ 2147483647 w 582"/>
              <a:gd name="T97" fmla="*/ 2147483647 h 338"/>
              <a:gd name="T98" fmla="*/ 2147483647 w 582"/>
              <a:gd name="T99" fmla="*/ 2147483647 h 3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2"/>
              <a:gd name="T151" fmla="*/ 0 h 338"/>
              <a:gd name="T152" fmla="*/ 582 w 582"/>
              <a:gd name="T153" fmla="*/ 338 h 3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2" h="338">
                <a:moveTo>
                  <a:pt x="225" y="286"/>
                </a:moveTo>
                <a:lnTo>
                  <a:pt x="250" y="250"/>
                </a:lnTo>
                <a:lnTo>
                  <a:pt x="269" y="250"/>
                </a:lnTo>
                <a:lnTo>
                  <a:pt x="269" y="225"/>
                </a:lnTo>
                <a:lnTo>
                  <a:pt x="250" y="206"/>
                </a:lnTo>
                <a:lnTo>
                  <a:pt x="225" y="182"/>
                </a:lnTo>
                <a:lnTo>
                  <a:pt x="181" y="162"/>
                </a:lnTo>
                <a:lnTo>
                  <a:pt x="155" y="182"/>
                </a:lnTo>
                <a:lnTo>
                  <a:pt x="94" y="206"/>
                </a:lnTo>
                <a:lnTo>
                  <a:pt x="25" y="182"/>
                </a:lnTo>
                <a:lnTo>
                  <a:pt x="0" y="182"/>
                </a:lnTo>
                <a:lnTo>
                  <a:pt x="0" y="162"/>
                </a:lnTo>
                <a:lnTo>
                  <a:pt x="0" y="130"/>
                </a:lnTo>
                <a:lnTo>
                  <a:pt x="69" y="94"/>
                </a:lnTo>
                <a:lnTo>
                  <a:pt x="42" y="50"/>
                </a:lnTo>
                <a:lnTo>
                  <a:pt x="113" y="31"/>
                </a:lnTo>
                <a:lnTo>
                  <a:pt x="181" y="50"/>
                </a:lnTo>
                <a:lnTo>
                  <a:pt x="225" y="50"/>
                </a:lnTo>
                <a:lnTo>
                  <a:pt x="269" y="50"/>
                </a:lnTo>
                <a:lnTo>
                  <a:pt x="269" y="31"/>
                </a:lnTo>
                <a:lnTo>
                  <a:pt x="294" y="31"/>
                </a:lnTo>
                <a:lnTo>
                  <a:pt x="362" y="0"/>
                </a:lnTo>
                <a:lnTo>
                  <a:pt x="381" y="31"/>
                </a:lnTo>
                <a:lnTo>
                  <a:pt x="381" y="50"/>
                </a:lnTo>
                <a:lnTo>
                  <a:pt x="406" y="50"/>
                </a:lnTo>
                <a:lnTo>
                  <a:pt x="425" y="94"/>
                </a:lnTo>
                <a:lnTo>
                  <a:pt x="500" y="94"/>
                </a:lnTo>
                <a:lnTo>
                  <a:pt x="519" y="113"/>
                </a:lnTo>
                <a:lnTo>
                  <a:pt x="582" y="113"/>
                </a:lnTo>
                <a:lnTo>
                  <a:pt x="582" y="130"/>
                </a:lnTo>
                <a:lnTo>
                  <a:pt x="582" y="162"/>
                </a:lnTo>
                <a:lnTo>
                  <a:pt x="582" y="206"/>
                </a:lnTo>
                <a:lnTo>
                  <a:pt x="563" y="182"/>
                </a:lnTo>
                <a:lnTo>
                  <a:pt x="538" y="206"/>
                </a:lnTo>
                <a:lnTo>
                  <a:pt x="538" y="225"/>
                </a:lnTo>
                <a:lnTo>
                  <a:pt x="519" y="225"/>
                </a:lnTo>
                <a:lnTo>
                  <a:pt x="425" y="267"/>
                </a:lnTo>
                <a:lnTo>
                  <a:pt x="467" y="286"/>
                </a:lnTo>
                <a:lnTo>
                  <a:pt x="500" y="286"/>
                </a:lnTo>
                <a:lnTo>
                  <a:pt x="500" y="319"/>
                </a:lnTo>
                <a:lnTo>
                  <a:pt x="467" y="319"/>
                </a:lnTo>
                <a:lnTo>
                  <a:pt x="406" y="338"/>
                </a:lnTo>
                <a:lnTo>
                  <a:pt x="406" y="319"/>
                </a:lnTo>
                <a:lnTo>
                  <a:pt x="362" y="286"/>
                </a:lnTo>
                <a:lnTo>
                  <a:pt x="406" y="267"/>
                </a:lnTo>
                <a:lnTo>
                  <a:pt x="343" y="250"/>
                </a:lnTo>
                <a:lnTo>
                  <a:pt x="294" y="250"/>
                </a:lnTo>
                <a:lnTo>
                  <a:pt x="269" y="267"/>
                </a:lnTo>
                <a:lnTo>
                  <a:pt x="269" y="286"/>
                </a:lnTo>
                <a:lnTo>
                  <a:pt x="225" y="286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4" name="Freeform 59">
            <a:extLst>
              <a:ext uri="{FF2B5EF4-FFF2-40B4-BE49-F238E27FC236}">
                <a16:creationId xmlns:a16="http://schemas.microsoft.com/office/drawing/2014/main" id="{BC00FF01-591C-224D-AEB1-5FC55898F754}"/>
              </a:ext>
            </a:extLst>
          </p:cNvPr>
          <p:cNvSpPr>
            <a:spLocks/>
          </p:cNvSpPr>
          <p:nvPr/>
        </p:nvSpPr>
        <p:spPr bwMode="auto">
          <a:xfrm>
            <a:off x="5599138" y="2116138"/>
            <a:ext cx="246063" cy="201612"/>
          </a:xfrm>
          <a:custGeom>
            <a:avLst/>
            <a:gdLst>
              <a:gd name="T0" fmla="*/ 2147483647 w 286"/>
              <a:gd name="T1" fmla="*/ 2147483647 h 206"/>
              <a:gd name="T2" fmla="*/ 0 w 286"/>
              <a:gd name="T3" fmla="*/ 2147483647 h 206"/>
              <a:gd name="T4" fmla="*/ 2147483647 w 286"/>
              <a:gd name="T5" fmla="*/ 2147483647 h 206"/>
              <a:gd name="T6" fmla="*/ 2147483647 w 286"/>
              <a:gd name="T7" fmla="*/ 2147483647 h 206"/>
              <a:gd name="T8" fmla="*/ 2147483647 w 286"/>
              <a:gd name="T9" fmla="*/ 2147483647 h 206"/>
              <a:gd name="T10" fmla="*/ 2147483647 w 286"/>
              <a:gd name="T11" fmla="*/ 2147483647 h 206"/>
              <a:gd name="T12" fmla="*/ 2147483647 w 286"/>
              <a:gd name="T13" fmla="*/ 0 h 206"/>
              <a:gd name="T14" fmla="*/ 2147483647 w 286"/>
              <a:gd name="T15" fmla="*/ 2147483647 h 206"/>
              <a:gd name="T16" fmla="*/ 2147483647 w 286"/>
              <a:gd name="T17" fmla="*/ 2147483647 h 206"/>
              <a:gd name="T18" fmla="*/ 2147483647 w 286"/>
              <a:gd name="T19" fmla="*/ 2147483647 h 206"/>
              <a:gd name="T20" fmla="*/ 2147483647 w 286"/>
              <a:gd name="T21" fmla="*/ 2147483647 h 206"/>
              <a:gd name="T22" fmla="*/ 2147483647 w 286"/>
              <a:gd name="T23" fmla="*/ 2147483647 h 206"/>
              <a:gd name="T24" fmla="*/ 2147483647 w 286"/>
              <a:gd name="T25" fmla="*/ 2147483647 h 206"/>
              <a:gd name="T26" fmla="*/ 2147483647 w 286"/>
              <a:gd name="T27" fmla="*/ 2147483647 h 206"/>
              <a:gd name="T28" fmla="*/ 2147483647 w 286"/>
              <a:gd name="T29" fmla="*/ 2147483647 h 206"/>
              <a:gd name="T30" fmla="*/ 2147483647 w 286"/>
              <a:gd name="T31" fmla="*/ 2147483647 h 206"/>
              <a:gd name="T32" fmla="*/ 2147483647 w 286"/>
              <a:gd name="T33" fmla="*/ 2147483647 h 206"/>
              <a:gd name="T34" fmla="*/ 2147483647 w 286"/>
              <a:gd name="T35" fmla="*/ 2147483647 h 206"/>
              <a:gd name="T36" fmla="*/ 2147483647 w 286"/>
              <a:gd name="T37" fmla="*/ 2147483647 h 206"/>
              <a:gd name="T38" fmla="*/ 2147483647 w 286"/>
              <a:gd name="T39" fmla="*/ 2147483647 h 206"/>
              <a:gd name="T40" fmla="*/ 0 w 286"/>
              <a:gd name="T41" fmla="*/ 2147483647 h 206"/>
              <a:gd name="T42" fmla="*/ 2147483647 w 286"/>
              <a:gd name="T43" fmla="*/ 2147483647 h 2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6"/>
              <a:gd name="T67" fmla="*/ 0 h 206"/>
              <a:gd name="T68" fmla="*/ 286 w 286"/>
              <a:gd name="T69" fmla="*/ 206 h 2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6" h="206">
                <a:moveTo>
                  <a:pt x="17" y="137"/>
                </a:moveTo>
                <a:lnTo>
                  <a:pt x="0" y="93"/>
                </a:lnTo>
                <a:lnTo>
                  <a:pt x="86" y="93"/>
                </a:lnTo>
                <a:lnTo>
                  <a:pt x="67" y="74"/>
                </a:lnTo>
                <a:lnTo>
                  <a:pt x="111" y="50"/>
                </a:lnTo>
                <a:lnTo>
                  <a:pt x="111" y="30"/>
                </a:lnTo>
                <a:lnTo>
                  <a:pt x="154" y="0"/>
                </a:lnTo>
                <a:lnTo>
                  <a:pt x="223" y="30"/>
                </a:lnTo>
                <a:lnTo>
                  <a:pt x="242" y="74"/>
                </a:lnTo>
                <a:lnTo>
                  <a:pt x="267" y="111"/>
                </a:lnTo>
                <a:lnTo>
                  <a:pt x="286" y="111"/>
                </a:lnTo>
                <a:lnTo>
                  <a:pt x="286" y="137"/>
                </a:lnTo>
                <a:lnTo>
                  <a:pt x="242" y="137"/>
                </a:lnTo>
                <a:lnTo>
                  <a:pt x="267" y="187"/>
                </a:lnTo>
                <a:lnTo>
                  <a:pt x="242" y="187"/>
                </a:lnTo>
                <a:lnTo>
                  <a:pt x="242" y="206"/>
                </a:lnTo>
                <a:lnTo>
                  <a:pt x="198" y="206"/>
                </a:lnTo>
                <a:lnTo>
                  <a:pt x="154" y="206"/>
                </a:lnTo>
                <a:lnTo>
                  <a:pt x="86" y="187"/>
                </a:lnTo>
                <a:lnTo>
                  <a:pt x="17" y="206"/>
                </a:lnTo>
                <a:lnTo>
                  <a:pt x="0" y="187"/>
                </a:lnTo>
                <a:lnTo>
                  <a:pt x="17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" name="Freeform 60">
            <a:extLst>
              <a:ext uri="{FF2B5EF4-FFF2-40B4-BE49-F238E27FC236}">
                <a16:creationId xmlns:a16="http://schemas.microsoft.com/office/drawing/2014/main" id="{151EE70E-B245-A045-B2D5-2CEF8FB9E08E}"/>
              </a:ext>
            </a:extLst>
          </p:cNvPr>
          <p:cNvSpPr>
            <a:spLocks/>
          </p:cNvSpPr>
          <p:nvPr/>
        </p:nvSpPr>
        <p:spPr bwMode="auto">
          <a:xfrm>
            <a:off x="5599138" y="2116138"/>
            <a:ext cx="246063" cy="201612"/>
          </a:xfrm>
          <a:custGeom>
            <a:avLst/>
            <a:gdLst>
              <a:gd name="T0" fmla="*/ 2147483647 w 286"/>
              <a:gd name="T1" fmla="*/ 2147483647 h 206"/>
              <a:gd name="T2" fmla="*/ 0 w 286"/>
              <a:gd name="T3" fmla="*/ 2147483647 h 206"/>
              <a:gd name="T4" fmla="*/ 2147483647 w 286"/>
              <a:gd name="T5" fmla="*/ 2147483647 h 206"/>
              <a:gd name="T6" fmla="*/ 2147483647 w 286"/>
              <a:gd name="T7" fmla="*/ 2147483647 h 206"/>
              <a:gd name="T8" fmla="*/ 2147483647 w 286"/>
              <a:gd name="T9" fmla="*/ 2147483647 h 206"/>
              <a:gd name="T10" fmla="*/ 2147483647 w 286"/>
              <a:gd name="T11" fmla="*/ 2147483647 h 206"/>
              <a:gd name="T12" fmla="*/ 2147483647 w 286"/>
              <a:gd name="T13" fmla="*/ 0 h 206"/>
              <a:gd name="T14" fmla="*/ 2147483647 w 286"/>
              <a:gd name="T15" fmla="*/ 2147483647 h 206"/>
              <a:gd name="T16" fmla="*/ 2147483647 w 286"/>
              <a:gd name="T17" fmla="*/ 2147483647 h 206"/>
              <a:gd name="T18" fmla="*/ 2147483647 w 286"/>
              <a:gd name="T19" fmla="*/ 2147483647 h 206"/>
              <a:gd name="T20" fmla="*/ 2147483647 w 286"/>
              <a:gd name="T21" fmla="*/ 2147483647 h 206"/>
              <a:gd name="T22" fmla="*/ 2147483647 w 286"/>
              <a:gd name="T23" fmla="*/ 2147483647 h 206"/>
              <a:gd name="T24" fmla="*/ 2147483647 w 286"/>
              <a:gd name="T25" fmla="*/ 2147483647 h 206"/>
              <a:gd name="T26" fmla="*/ 2147483647 w 286"/>
              <a:gd name="T27" fmla="*/ 2147483647 h 206"/>
              <a:gd name="T28" fmla="*/ 2147483647 w 286"/>
              <a:gd name="T29" fmla="*/ 2147483647 h 206"/>
              <a:gd name="T30" fmla="*/ 2147483647 w 286"/>
              <a:gd name="T31" fmla="*/ 2147483647 h 206"/>
              <a:gd name="T32" fmla="*/ 2147483647 w 286"/>
              <a:gd name="T33" fmla="*/ 2147483647 h 206"/>
              <a:gd name="T34" fmla="*/ 2147483647 w 286"/>
              <a:gd name="T35" fmla="*/ 2147483647 h 206"/>
              <a:gd name="T36" fmla="*/ 2147483647 w 286"/>
              <a:gd name="T37" fmla="*/ 2147483647 h 206"/>
              <a:gd name="T38" fmla="*/ 2147483647 w 286"/>
              <a:gd name="T39" fmla="*/ 2147483647 h 206"/>
              <a:gd name="T40" fmla="*/ 0 w 286"/>
              <a:gd name="T41" fmla="*/ 2147483647 h 206"/>
              <a:gd name="T42" fmla="*/ 2147483647 w 286"/>
              <a:gd name="T43" fmla="*/ 2147483647 h 2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6"/>
              <a:gd name="T67" fmla="*/ 0 h 206"/>
              <a:gd name="T68" fmla="*/ 286 w 286"/>
              <a:gd name="T69" fmla="*/ 206 h 2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6" h="206">
                <a:moveTo>
                  <a:pt x="17" y="137"/>
                </a:moveTo>
                <a:lnTo>
                  <a:pt x="0" y="93"/>
                </a:lnTo>
                <a:lnTo>
                  <a:pt x="86" y="93"/>
                </a:lnTo>
                <a:lnTo>
                  <a:pt x="67" y="74"/>
                </a:lnTo>
                <a:lnTo>
                  <a:pt x="111" y="50"/>
                </a:lnTo>
                <a:lnTo>
                  <a:pt x="111" y="30"/>
                </a:lnTo>
                <a:lnTo>
                  <a:pt x="154" y="0"/>
                </a:lnTo>
                <a:lnTo>
                  <a:pt x="223" y="30"/>
                </a:lnTo>
                <a:lnTo>
                  <a:pt x="242" y="74"/>
                </a:lnTo>
                <a:lnTo>
                  <a:pt x="267" y="111"/>
                </a:lnTo>
                <a:lnTo>
                  <a:pt x="286" y="111"/>
                </a:lnTo>
                <a:lnTo>
                  <a:pt x="286" y="137"/>
                </a:lnTo>
                <a:lnTo>
                  <a:pt x="242" y="137"/>
                </a:lnTo>
                <a:lnTo>
                  <a:pt x="267" y="187"/>
                </a:lnTo>
                <a:lnTo>
                  <a:pt x="242" y="187"/>
                </a:lnTo>
                <a:lnTo>
                  <a:pt x="242" y="206"/>
                </a:lnTo>
                <a:lnTo>
                  <a:pt x="198" y="206"/>
                </a:lnTo>
                <a:lnTo>
                  <a:pt x="154" y="206"/>
                </a:lnTo>
                <a:lnTo>
                  <a:pt x="86" y="187"/>
                </a:lnTo>
                <a:lnTo>
                  <a:pt x="17" y="206"/>
                </a:lnTo>
                <a:lnTo>
                  <a:pt x="0" y="187"/>
                </a:lnTo>
                <a:lnTo>
                  <a:pt x="17" y="137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6" name="Freeform 61">
            <a:extLst>
              <a:ext uri="{FF2B5EF4-FFF2-40B4-BE49-F238E27FC236}">
                <a16:creationId xmlns:a16="http://schemas.microsoft.com/office/drawing/2014/main" id="{904570A4-6A7D-4E4D-93EE-E9F46A633904}"/>
              </a:ext>
            </a:extLst>
          </p:cNvPr>
          <p:cNvSpPr>
            <a:spLocks/>
          </p:cNvSpPr>
          <p:nvPr/>
        </p:nvSpPr>
        <p:spPr bwMode="auto">
          <a:xfrm>
            <a:off x="5599138" y="1985963"/>
            <a:ext cx="111125" cy="84137"/>
          </a:xfrm>
          <a:custGeom>
            <a:avLst/>
            <a:gdLst>
              <a:gd name="T0" fmla="*/ 2147483647 w 130"/>
              <a:gd name="T1" fmla="*/ 2147483647 h 86"/>
              <a:gd name="T2" fmla="*/ 2147483647 w 130"/>
              <a:gd name="T3" fmla="*/ 2147483647 h 86"/>
              <a:gd name="T4" fmla="*/ 2147483647 w 130"/>
              <a:gd name="T5" fmla="*/ 2147483647 h 86"/>
              <a:gd name="T6" fmla="*/ 2147483647 w 130"/>
              <a:gd name="T7" fmla="*/ 2147483647 h 86"/>
              <a:gd name="T8" fmla="*/ 2147483647 w 130"/>
              <a:gd name="T9" fmla="*/ 2147483647 h 86"/>
              <a:gd name="T10" fmla="*/ 2147483647 w 130"/>
              <a:gd name="T11" fmla="*/ 2147483647 h 86"/>
              <a:gd name="T12" fmla="*/ 2147483647 w 130"/>
              <a:gd name="T13" fmla="*/ 2147483647 h 86"/>
              <a:gd name="T14" fmla="*/ 2147483647 w 130"/>
              <a:gd name="T15" fmla="*/ 0 h 86"/>
              <a:gd name="T16" fmla="*/ 0 w 130"/>
              <a:gd name="T17" fmla="*/ 2147483647 h 86"/>
              <a:gd name="T18" fmla="*/ 0 w 130"/>
              <a:gd name="T19" fmla="*/ 2147483647 h 86"/>
              <a:gd name="T20" fmla="*/ 2147483647 w 130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86"/>
              <a:gd name="T35" fmla="*/ 130 w 130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86">
                <a:moveTo>
                  <a:pt x="17" y="67"/>
                </a:moveTo>
                <a:lnTo>
                  <a:pt x="42" y="67"/>
                </a:lnTo>
                <a:lnTo>
                  <a:pt x="111" y="86"/>
                </a:lnTo>
                <a:lnTo>
                  <a:pt x="111" y="67"/>
                </a:lnTo>
                <a:lnTo>
                  <a:pt x="86" y="48"/>
                </a:lnTo>
                <a:lnTo>
                  <a:pt x="111" y="23"/>
                </a:lnTo>
                <a:lnTo>
                  <a:pt x="130" y="23"/>
                </a:lnTo>
                <a:lnTo>
                  <a:pt x="67" y="0"/>
                </a:lnTo>
                <a:lnTo>
                  <a:pt x="0" y="23"/>
                </a:lnTo>
                <a:lnTo>
                  <a:pt x="0" y="67"/>
                </a:lnTo>
                <a:lnTo>
                  <a:pt x="1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7" name="Freeform 62">
            <a:extLst>
              <a:ext uri="{FF2B5EF4-FFF2-40B4-BE49-F238E27FC236}">
                <a16:creationId xmlns:a16="http://schemas.microsoft.com/office/drawing/2014/main" id="{C8F968AE-4137-9B47-9C36-2B0A4CD4335E}"/>
              </a:ext>
            </a:extLst>
          </p:cNvPr>
          <p:cNvSpPr>
            <a:spLocks/>
          </p:cNvSpPr>
          <p:nvPr/>
        </p:nvSpPr>
        <p:spPr bwMode="auto">
          <a:xfrm>
            <a:off x="5599138" y="1985963"/>
            <a:ext cx="111125" cy="84137"/>
          </a:xfrm>
          <a:custGeom>
            <a:avLst/>
            <a:gdLst>
              <a:gd name="T0" fmla="*/ 2147483647 w 130"/>
              <a:gd name="T1" fmla="*/ 2147483647 h 86"/>
              <a:gd name="T2" fmla="*/ 2147483647 w 130"/>
              <a:gd name="T3" fmla="*/ 2147483647 h 86"/>
              <a:gd name="T4" fmla="*/ 2147483647 w 130"/>
              <a:gd name="T5" fmla="*/ 2147483647 h 86"/>
              <a:gd name="T6" fmla="*/ 2147483647 w 130"/>
              <a:gd name="T7" fmla="*/ 2147483647 h 86"/>
              <a:gd name="T8" fmla="*/ 2147483647 w 130"/>
              <a:gd name="T9" fmla="*/ 2147483647 h 86"/>
              <a:gd name="T10" fmla="*/ 2147483647 w 130"/>
              <a:gd name="T11" fmla="*/ 2147483647 h 86"/>
              <a:gd name="T12" fmla="*/ 2147483647 w 130"/>
              <a:gd name="T13" fmla="*/ 2147483647 h 86"/>
              <a:gd name="T14" fmla="*/ 2147483647 w 130"/>
              <a:gd name="T15" fmla="*/ 0 h 86"/>
              <a:gd name="T16" fmla="*/ 0 w 130"/>
              <a:gd name="T17" fmla="*/ 2147483647 h 86"/>
              <a:gd name="T18" fmla="*/ 0 w 130"/>
              <a:gd name="T19" fmla="*/ 2147483647 h 86"/>
              <a:gd name="T20" fmla="*/ 2147483647 w 130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86"/>
              <a:gd name="T35" fmla="*/ 130 w 130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86">
                <a:moveTo>
                  <a:pt x="17" y="67"/>
                </a:moveTo>
                <a:lnTo>
                  <a:pt x="42" y="67"/>
                </a:lnTo>
                <a:lnTo>
                  <a:pt x="111" y="86"/>
                </a:lnTo>
                <a:lnTo>
                  <a:pt x="111" y="67"/>
                </a:lnTo>
                <a:lnTo>
                  <a:pt x="86" y="48"/>
                </a:lnTo>
                <a:lnTo>
                  <a:pt x="111" y="23"/>
                </a:lnTo>
                <a:lnTo>
                  <a:pt x="130" y="23"/>
                </a:lnTo>
                <a:lnTo>
                  <a:pt x="67" y="0"/>
                </a:lnTo>
                <a:lnTo>
                  <a:pt x="0" y="23"/>
                </a:lnTo>
                <a:lnTo>
                  <a:pt x="0" y="67"/>
                </a:lnTo>
                <a:lnTo>
                  <a:pt x="17" y="6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8" name="Freeform 63">
            <a:extLst>
              <a:ext uri="{FF2B5EF4-FFF2-40B4-BE49-F238E27FC236}">
                <a16:creationId xmlns:a16="http://schemas.microsoft.com/office/drawing/2014/main" id="{30B48066-9D7D-6A4B-8028-D7BFFDB432E9}"/>
              </a:ext>
            </a:extLst>
          </p:cNvPr>
          <p:cNvSpPr>
            <a:spLocks/>
          </p:cNvSpPr>
          <p:nvPr/>
        </p:nvSpPr>
        <p:spPr bwMode="auto">
          <a:xfrm>
            <a:off x="5538813" y="2054225"/>
            <a:ext cx="195263" cy="90488"/>
          </a:xfrm>
          <a:custGeom>
            <a:avLst/>
            <a:gdLst>
              <a:gd name="T0" fmla="*/ 0 w 225"/>
              <a:gd name="T1" fmla="*/ 2147483647 h 93"/>
              <a:gd name="T2" fmla="*/ 2147483647 w 225"/>
              <a:gd name="T3" fmla="*/ 2147483647 h 93"/>
              <a:gd name="T4" fmla="*/ 2147483647 w 225"/>
              <a:gd name="T5" fmla="*/ 2147483647 h 93"/>
              <a:gd name="T6" fmla="*/ 2147483647 w 225"/>
              <a:gd name="T7" fmla="*/ 2147483647 h 93"/>
              <a:gd name="T8" fmla="*/ 2147483647 w 225"/>
              <a:gd name="T9" fmla="*/ 2147483647 h 93"/>
              <a:gd name="T10" fmla="*/ 2147483647 w 225"/>
              <a:gd name="T11" fmla="*/ 2147483647 h 93"/>
              <a:gd name="T12" fmla="*/ 2147483647 w 225"/>
              <a:gd name="T13" fmla="*/ 0 h 93"/>
              <a:gd name="T14" fmla="*/ 2147483647 w 225"/>
              <a:gd name="T15" fmla="*/ 0 h 93"/>
              <a:gd name="T16" fmla="*/ 2147483647 w 225"/>
              <a:gd name="T17" fmla="*/ 2147483647 h 93"/>
              <a:gd name="T18" fmla="*/ 2147483647 w 225"/>
              <a:gd name="T19" fmla="*/ 2147483647 h 93"/>
              <a:gd name="T20" fmla="*/ 2147483647 w 225"/>
              <a:gd name="T21" fmla="*/ 2147483647 h 93"/>
              <a:gd name="T22" fmla="*/ 0 w 225"/>
              <a:gd name="T23" fmla="*/ 2147483647 h 93"/>
              <a:gd name="T24" fmla="*/ 0 w 225"/>
              <a:gd name="T25" fmla="*/ 2147483647 h 93"/>
              <a:gd name="T26" fmla="*/ 0 w 225"/>
              <a:gd name="T27" fmla="*/ 2147483647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5"/>
              <a:gd name="T43" fmla="*/ 0 h 93"/>
              <a:gd name="T44" fmla="*/ 225 w 225"/>
              <a:gd name="T45" fmla="*/ 93 h 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5" h="93">
                <a:moveTo>
                  <a:pt x="0" y="93"/>
                </a:moveTo>
                <a:lnTo>
                  <a:pt x="25" y="61"/>
                </a:lnTo>
                <a:lnTo>
                  <a:pt x="113" y="61"/>
                </a:lnTo>
                <a:lnTo>
                  <a:pt x="181" y="93"/>
                </a:lnTo>
                <a:lnTo>
                  <a:pt x="225" y="61"/>
                </a:lnTo>
                <a:lnTo>
                  <a:pt x="181" y="17"/>
                </a:lnTo>
                <a:lnTo>
                  <a:pt x="113" y="0"/>
                </a:lnTo>
                <a:lnTo>
                  <a:pt x="86" y="0"/>
                </a:lnTo>
                <a:lnTo>
                  <a:pt x="86" y="42"/>
                </a:lnTo>
                <a:lnTo>
                  <a:pt x="69" y="42"/>
                </a:lnTo>
                <a:lnTo>
                  <a:pt x="25" y="17"/>
                </a:lnTo>
                <a:lnTo>
                  <a:pt x="0" y="17"/>
                </a:lnTo>
                <a:lnTo>
                  <a:pt x="0" y="42"/>
                </a:lnTo>
                <a:lnTo>
                  <a:pt x="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9" name="Freeform 64">
            <a:extLst>
              <a:ext uri="{FF2B5EF4-FFF2-40B4-BE49-F238E27FC236}">
                <a16:creationId xmlns:a16="http://schemas.microsoft.com/office/drawing/2014/main" id="{516B2E9D-9D31-1842-B0F8-8F67BEEA8D0A}"/>
              </a:ext>
            </a:extLst>
          </p:cNvPr>
          <p:cNvSpPr>
            <a:spLocks/>
          </p:cNvSpPr>
          <p:nvPr/>
        </p:nvSpPr>
        <p:spPr bwMode="auto">
          <a:xfrm>
            <a:off x="5538813" y="2054225"/>
            <a:ext cx="195263" cy="90488"/>
          </a:xfrm>
          <a:custGeom>
            <a:avLst/>
            <a:gdLst>
              <a:gd name="T0" fmla="*/ 0 w 225"/>
              <a:gd name="T1" fmla="*/ 2147483647 h 93"/>
              <a:gd name="T2" fmla="*/ 2147483647 w 225"/>
              <a:gd name="T3" fmla="*/ 2147483647 h 93"/>
              <a:gd name="T4" fmla="*/ 2147483647 w 225"/>
              <a:gd name="T5" fmla="*/ 2147483647 h 93"/>
              <a:gd name="T6" fmla="*/ 2147483647 w 225"/>
              <a:gd name="T7" fmla="*/ 2147483647 h 93"/>
              <a:gd name="T8" fmla="*/ 2147483647 w 225"/>
              <a:gd name="T9" fmla="*/ 2147483647 h 93"/>
              <a:gd name="T10" fmla="*/ 2147483647 w 225"/>
              <a:gd name="T11" fmla="*/ 2147483647 h 93"/>
              <a:gd name="T12" fmla="*/ 2147483647 w 225"/>
              <a:gd name="T13" fmla="*/ 0 h 93"/>
              <a:gd name="T14" fmla="*/ 2147483647 w 225"/>
              <a:gd name="T15" fmla="*/ 0 h 93"/>
              <a:gd name="T16" fmla="*/ 2147483647 w 225"/>
              <a:gd name="T17" fmla="*/ 2147483647 h 93"/>
              <a:gd name="T18" fmla="*/ 2147483647 w 225"/>
              <a:gd name="T19" fmla="*/ 2147483647 h 93"/>
              <a:gd name="T20" fmla="*/ 2147483647 w 225"/>
              <a:gd name="T21" fmla="*/ 2147483647 h 93"/>
              <a:gd name="T22" fmla="*/ 0 w 225"/>
              <a:gd name="T23" fmla="*/ 2147483647 h 93"/>
              <a:gd name="T24" fmla="*/ 0 w 225"/>
              <a:gd name="T25" fmla="*/ 2147483647 h 93"/>
              <a:gd name="T26" fmla="*/ 0 w 225"/>
              <a:gd name="T27" fmla="*/ 2147483647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5"/>
              <a:gd name="T43" fmla="*/ 0 h 93"/>
              <a:gd name="T44" fmla="*/ 225 w 225"/>
              <a:gd name="T45" fmla="*/ 93 h 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5" h="93">
                <a:moveTo>
                  <a:pt x="0" y="93"/>
                </a:moveTo>
                <a:lnTo>
                  <a:pt x="25" y="61"/>
                </a:lnTo>
                <a:lnTo>
                  <a:pt x="113" y="61"/>
                </a:lnTo>
                <a:lnTo>
                  <a:pt x="181" y="93"/>
                </a:lnTo>
                <a:lnTo>
                  <a:pt x="225" y="61"/>
                </a:lnTo>
                <a:lnTo>
                  <a:pt x="181" y="17"/>
                </a:lnTo>
                <a:lnTo>
                  <a:pt x="113" y="0"/>
                </a:lnTo>
                <a:lnTo>
                  <a:pt x="86" y="0"/>
                </a:lnTo>
                <a:lnTo>
                  <a:pt x="86" y="42"/>
                </a:lnTo>
                <a:lnTo>
                  <a:pt x="69" y="42"/>
                </a:lnTo>
                <a:lnTo>
                  <a:pt x="25" y="17"/>
                </a:lnTo>
                <a:lnTo>
                  <a:pt x="0" y="17"/>
                </a:lnTo>
                <a:lnTo>
                  <a:pt x="0" y="42"/>
                </a:lnTo>
                <a:lnTo>
                  <a:pt x="0" y="9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0" name="Freeform 65">
            <a:extLst>
              <a:ext uri="{FF2B5EF4-FFF2-40B4-BE49-F238E27FC236}">
                <a16:creationId xmlns:a16="http://schemas.microsoft.com/office/drawing/2014/main" id="{28B30CBF-2763-1F47-899D-2DFF3494CF0A}"/>
              </a:ext>
            </a:extLst>
          </p:cNvPr>
          <p:cNvSpPr>
            <a:spLocks/>
          </p:cNvSpPr>
          <p:nvPr/>
        </p:nvSpPr>
        <p:spPr bwMode="auto">
          <a:xfrm>
            <a:off x="5522938" y="2116138"/>
            <a:ext cx="171450" cy="92075"/>
          </a:xfrm>
          <a:custGeom>
            <a:avLst/>
            <a:gdLst>
              <a:gd name="T0" fmla="*/ 2147483647 w 199"/>
              <a:gd name="T1" fmla="*/ 2147483647 h 93"/>
              <a:gd name="T2" fmla="*/ 2147483647 w 199"/>
              <a:gd name="T3" fmla="*/ 2147483647 h 93"/>
              <a:gd name="T4" fmla="*/ 2147483647 w 199"/>
              <a:gd name="T5" fmla="*/ 2147483647 h 93"/>
              <a:gd name="T6" fmla="*/ 2147483647 w 199"/>
              <a:gd name="T7" fmla="*/ 2147483647 h 93"/>
              <a:gd name="T8" fmla="*/ 2147483647 w 199"/>
              <a:gd name="T9" fmla="*/ 2147483647 h 93"/>
              <a:gd name="T10" fmla="*/ 2147483647 w 199"/>
              <a:gd name="T11" fmla="*/ 0 h 93"/>
              <a:gd name="T12" fmla="*/ 2147483647 w 199"/>
              <a:gd name="T13" fmla="*/ 0 h 93"/>
              <a:gd name="T14" fmla="*/ 2147483647 w 199"/>
              <a:gd name="T15" fmla="*/ 2147483647 h 93"/>
              <a:gd name="T16" fmla="*/ 0 w 199"/>
              <a:gd name="T17" fmla="*/ 2147483647 h 93"/>
              <a:gd name="T18" fmla="*/ 2147483647 w 199"/>
              <a:gd name="T19" fmla="*/ 2147483647 h 93"/>
              <a:gd name="T20" fmla="*/ 2147483647 w 199"/>
              <a:gd name="T21" fmla="*/ 2147483647 h 93"/>
              <a:gd name="T22" fmla="*/ 2147483647 w 19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9"/>
              <a:gd name="T37" fmla="*/ 0 h 93"/>
              <a:gd name="T38" fmla="*/ 199 w 19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9" h="93">
                <a:moveTo>
                  <a:pt x="86" y="93"/>
                </a:moveTo>
                <a:lnTo>
                  <a:pt x="174" y="93"/>
                </a:lnTo>
                <a:lnTo>
                  <a:pt x="155" y="74"/>
                </a:lnTo>
                <a:lnTo>
                  <a:pt x="199" y="50"/>
                </a:lnTo>
                <a:lnTo>
                  <a:pt x="199" y="30"/>
                </a:lnTo>
                <a:lnTo>
                  <a:pt x="130" y="0"/>
                </a:lnTo>
                <a:lnTo>
                  <a:pt x="42" y="0"/>
                </a:lnTo>
                <a:lnTo>
                  <a:pt x="17" y="30"/>
                </a:lnTo>
                <a:lnTo>
                  <a:pt x="0" y="50"/>
                </a:lnTo>
                <a:lnTo>
                  <a:pt x="61" y="50"/>
                </a:lnTo>
                <a:lnTo>
                  <a:pt x="61" y="93"/>
                </a:lnTo>
                <a:lnTo>
                  <a:pt x="86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" name="Freeform 66">
            <a:extLst>
              <a:ext uri="{FF2B5EF4-FFF2-40B4-BE49-F238E27FC236}">
                <a16:creationId xmlns:a16="http://schemas.microsoft.com/office/drawing/2014/main" id="{C6985D64-B518-CC4C-AE96-220068C569A7}"/>
              </a:ext>
            </a:extLst>
          </p:cNvPr>
          <p:cNvSpPr>
            <a:spLocks/>
          </p:cNvSpPr>
          <p:nvPr/>
        </p:nvSpPr>
        <p:spPr bwMode="auto">
          <a:xfrm>
            <a:off x="5522938" y="2116138"/>
            <a:ext cx="171450" cy="92075"/>
          </a:xfrm>
          <a:custGeom>
            <a:avLst/>
            <a:gdLst>
              <a:gd name="T0" fmla="*/ 2147483647 w 199"/>
              <a:gd name="T1" fmla="*/ 2147483647 h 93"/>
              <a:gd name="T2" fmla="*/ 2147483647 w 199"/>
              <a:gd name="T3" fmla="*/ 2147483647 h 93"/>
              <a:gd name="T4" fmla="*/ 2147483647 w 199"/>
              <a:gd name="T5" fmla="*/ 2147483647 h 93"/>
              <a:gd name="T6" fmla="*/ 2147483647 w 199"/>
              <a:gd name="T7" fmla="*/ 2147483647 h 93"/>
              <a:gd name="T8" fmla="*/ 2147483647 w 199"/>
              <a:gd name="T9" fmla="*/ 2147483647 h 93"/>
              <a:gd name="T10" fmla="*/ 2147483647 w 199"/>
              <a:gd name="T11" fmla="*/ 0 h 93"/>
              <a:gd name="T12" fmla="*/ 2147483647 w 199"/>
              <a:gd name="T13" fmla="*/ 0 h 93"/>
              <a:gd name="T14" fmla="*/ 2147483647 w 199"/>
              <a:gd name="T15" fmla="*/ 2147483647 h 93"/>
              <a:gd name="T16" fmla="*/ 0 w 199"/>
              <a:gd name="T17" fmla="*/ 2147483647 h 93"/>
              <a:gd name="T18" fmla="*/ 2147483647 w 199"/>
              <a:gd name="T19" fmla="*/ 2147483647 h 93"/>
              <a:gd name="T20" fmla="*/ 2147483647 w 199"/>
              <a:gd name="T21" fmla="*/ 2147483647 h 93"/>
              <a:gd name="T22" fmla="*/ 2147483647 w 19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9"/>
              <a:gd name="T37" fmla="*/ 0 h 93"/>
              <a:gd name="T38" fmla="*/ 199 w 19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9" h="93">
                <a:moveTo>
                  <a:pt x="86" y="93"/>
                </a:moveTo>
                <a:lnTo>
                  <a:pt x="174" y="93"/>
                </a:lnTo>
                <a:lnTo>
                  <a:pt x="155" y="74"/>
                </a:lnTo>
                <a:lnTo>
                  <a:pt x="199" y="50"/>
                </a:lnTo>
                <a:lnTo>
                  <a:pt x="199" y="30"/>
                </a:lnTo>
                <a:lnTo>
                  <a:pt x="130" y="0"/>
                </a:lnTo>
                <a:lnTo>
                  <a:pt x="42" y="0"/>
                </a:lnTo>
                <a:lnTo>
                  <a:pt x="17" y="30"/>
                </a:lnTo>
                <a:lnTo>
                  <a:pt x="0" y="50"/>
                </a:lnTo>
                <a:lnTo>
                  <a:pt x="61" y="50"/>
                </a:lnTo>
                <a:lnTo>
                  <a:pt x="61" y="93"/>
                </a:lnTo>
                <a:lnTo>
                  <a:pt x="86" y="9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" name="Freeform 67">
            <a:extLst>
              <a:ext uri="{FF2B5EF4-FFF2-40B4-BE49-F238E27FC236}">
                <a16:creationId xmlns:a16="http://schemas.microsoft.com/office/drawing/2014/main" id="{FF9D4B1B-F308-EF4B-9AE6-4BD06C160F19}"/>
              </a:ext>
            </a:extLst>
          </p:cNvPr>
          <p:cNvSpPr>
            <a:spLocks/>
          </p:cNvSpPr>
          <p:nvPr/>
        </p:nvSpPr>
        <p:spPr bwMode="auto">
          <a:xfrm>
            <a:off x="5495951" y="2165350"/>
            <a:ext cx="80962" cy="46038"/>
          </a:xfrm>
          <a:custGeom>
            <a:avLst/>
            <a:gdLst>
              <a:gd name="T0" fmla="*/ 0 w 93"/>
              <a:gd name="T1" fmla="*/ 2147483647 h 47"/>
              <a:gd name="T2" fmla="*/ 2147483647 w 93"/>
              <a:gd name="T3" fmla="*/ 0 h 47"/>
              <a:gd name="T4" fmla="*/ 2147483647 w 93"/>
              <a:gd name="T5" fmla="*/ 0 h 47"/>
              <a:gd name="T6" fmla="*/ 2147483647 w 93"/>
              <a:gd name="T7" fmla="*/ 2147483647 h 47"/>
              <a:gd name="T8" fmla="*/ 0 w 9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7"/>
              <a:gd name="T17" fmla="*/ 93 w 9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7">
                <a:moveTo>
                  <a:pt x="0" y="26"/>
                </a:moveTo>
                <a:lnTo>
                  <a:pt x="30" y="0"/>
                </a:lnTo>
                <a:lnTo>
                  <a:pt x="93" y="0"/>
                </a:lnTo>
                <a:lnTo>
                  <a:pt x="93" y="47"/>
                </a:ln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3" name="Freeform 68">
            <a:extLst>
              <a:ext uri="{FF2B5EF4-FFF2-40B4-BE49-F238E27FC236}">
                <a16:creationId xmlns:a16="http://schemas.microsoft.com/office/drawing/2014/main" id="{5479F616-5A6C-3149-B867-DF9D7BF844C7}"/>
              </a:ext>
            </a:extLst>
          </p:cNvPr>
          <p:cNvSpPr>
            <a:spLocks/>
          </p:cNvSpPr>
          <p:nvPr/>
        </p:nvSpPr>
        <p:spPr bwMode="auto">
          <a:xfrm>
            <a:off x="5495951" y="2165350"/>
            <a:ext cx="80962" cy="46038"/>
          </a:xfrm>
          <a:custGeom>
            <a:avLst/>
            <a:gdLst>
              <a:gd name="T0" fmla="*/ 0 w 93"/>
              <a:gd name="T1" fmla="*/ 2147483647 h 47"/>
              <a:gd name="T2" fmla="*/ 2147483647 w 93"/>
              <a:gd name="T3" fmla="*/ 0 h 47"/>
              <a:gd name="T4" fmla="*/ 2147483647 w 93"/>
              <a:gd name="T5" fmla="*/ 0 h 47"/>
              <a:gd name="T6" fmla="*/ 2147483647 w 93"/>
              <a:gd name="T7" fmla="*/ 2147483647 h 47"/>
              <a:gd name="T8" fmla="*/ 0 w 9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7"/>
              <a:gd name="T17" fmla="*/ 93 w 9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7">
                <a:moveTo>
                  <a:pt x="0" y="26"/>
                </a:moveTo>
                <a:lnTo>
                  <a:pt x="30" y="0"/>
                </a:lnTo>
                <a:lnTo>
                  <a:pt x="93" y="0"/>
                </a:lnTo>
                <a:lnTo>
                  <a:pt x="93" y="47"/>
                </a:ln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4" name="Freeform 69">
            <a:extLst>
              <a:ext uri="{FF2B5EF4-FFF2-40B4-BE49-F238E27FC236}">
                <a16:creationId xmlns:a16="http://schemas.microsoft.com/office/drawing/2014/main" id="{E7691E31-2EBB-F64A-8BF9-E6B5A99C6D63}"/>
              </a:ext>
            </a:extLst>
          </p:cNvPr>
          <p:cNvSpPr>
            <a:spLocks/>
          </p:cNvSpPr>
          <p:nvPr/>
        </p:nvSpPr>
        <p:spPr bwMode="auto">
          <a:xfrm>
            <a:off x="5711851" y="2427288"/>
            <a:ext cx="96837" cy="122237"/>
          </a:xfrm>
          <a:custGeom>
            <a:avLst/>
            <a:gdLst>
              <a:gd name="T0" fmla="*/ 2147483647 w 112"/>
              <a:gd name="T1" fmla="*/ 2147483647 h 124"/>
              <a:gd name="T2" fmla="*/ 2147483647 w 112"/>
              <a:gd name="T3" fmla="*/ 2147483647 h 124"/>
              <a:gd name="T4" fmla="*/ 2147483647 w 112"/>
              <a:gd name="T5" fmla="*/ 2147483647 h 124"/>
              <a:gd name="T6" fmla="*/ 2147483647 w 112"/>
              <a:gd name="T7" fmla="*/ 2147483647 h 124"/>
              <a:gd name="T8" fmla="*/ 2147483647 w 112"/>
              <a:gd name="T9" fmla="*/ 2147483647 h 124"/>
              <a:gd name="T10" fmla="*/ 2147483647 w 112"/>
              <a:gd name="T11" fmla="*/ 2147483647 h 124"/>
              <a:gd name="T12" fmla="*/ 2147483647 w 112"/>
              <a:gd name="T13" fmla="*/ 0 h 124"/>
              <a:gd name="T14" fmla="*/ 0 w 112"/>
              <a:gd name="T15" fmla="*/ 2147483647 h 124"/>
              <a:gd name="T16" fmla="*/ 2147483647 w 112"/>
              <a:gd name="T17" fmla="*/ 2147483647 h 124"/>
              <a:gd name="T18" fmla="*/ 2147483647 w 112"/>
              <a:gd name="T19" fmla="*/ 2147483647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"/>
              <a:gd name="T31" fmla="*/ 0 h 124"/>
              <a:gd name="T32" fmla="*/ 112 w 112"/>
              <a:gd name="T33" fmla="*/ 124 h 1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" h="124">
                <a:moveTo>
                  <a:pt x="68" y="124"/>
                </a:moveTo>
                <a:lnTo>
                  <a:pt x="93" y="86"/>
                </a:lnTo>
                <a:lnTo>
                  <a:pt x="112" y="86"/>
                </a:lnTo>
                <a:lnTo>
                  <a:pt x="112" y="61"/>
                </a:lnTo>
                <a:lnTo>
                  <a:pt x="93" y="42"/>
                </a:lnTo>
                <a:lnTo>
                  <a:pt x="68" y="18"/>
                </a:lnTo>
                <a:lnTo>
                  <a:pt x="24" y="0"/>
                </a:lnTo>
                <a:lnTo>
                  <a:pt x="0" y="18"/>
                </a:lnTo>
                <a:lnTo>
                  <a:pt x="49" y="61"/>
                </a:lnTo>
                <a:lnTo>
                  <a:pt x="68" y="12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5" name="Freeform 70">
            <a:extLst>
              <a:ext uri="{FF2B5EF4-FFF2-40B4-BE49-F238E27FC236}">
                <a16:creationId xmlns:a16="http://schemas.microsoft.com/office/drawing/2014/main" id="{CDCC745E-7A82-9A49-B87D-922A334DEF63}"/>
              </a:ext>
            </a:extLst>
          </p:cNvPr>
          <p:cNvSpPr>
            <a:spLocks/>
          </p:cNvSpPr>
          <p:nvPr/>
        </p:nvSpPr>
        <p:spPr bwMode="auto">
          <a:xfrm>
            <a:off x="5711851" y="2427288"/>
            <a:ext cx="96837" cy="122237"/>
          </a:xfrm>
          <a:custGeom>
            <a:avLst/>
            <a:gdLst>
              <a:gd name="T0" fmla="*/ 2147483647 w 112"/>
              <a:gd name="T1" fmla="*/ 2147483647 h 124"/>
              <a:gd name="T2" fmla="*/ 2147483647 w 112"/>
              <a:gd name="T3" fmla="*/ 2147483647 h 124"/>
              <a:gd name="T4" fmla="*/ 2147483647 w 112"/>
              <a:gd name="T5" fmla="*/ 2147483647 h 124"/>
              <a:gd name="T6" fmla="*/ 2147483647 w 112"/>
              <a:gd name="T7" fmla="*/ 2147483647 h 124"/>
              <a:gd name="T8" fmla="*/ 2147483647 w 112"/>
              <a:gd name="T9" fmla="*/ 2147483647 h 124"/>
              <a:gd name="T10" fmla="*/ 2147483647 w 112"/>
              <a:gd name="T11" fmla="*/ 2147483647 h 124"/>
              <a:gd name="T12" fmla="*/ 2147483647 w 112"/>
              <a:gd name="T13" fmla="*/ 0 h 124"/>
              <a:gd name="T14" fmla="*/ 0 w 112"/>
              <a:gd name="T15" fmla="*/ 2147483647 h 124"/>
              <a:gd name="T16" fmla="*/ 2147483647 w 112"/>
              <a:gd name="T17" fmla="*/ 2147483647 h 124"/>
              <a:gd name="T18" fmla="*/ 2147483647 w 112"/>
              <a:gd name="T19" fmla="*/ 2147483647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"/>
              <a:gd name="T31" fmla="*/ 0 h 124"/>
              <a:gd name="T32" fmla="*/ 112 w 112"/>
              <a:gd name="T33" fmla="*/ 124 h 1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" h="124">
                <a:moveTo>
                  <a:pt x="68" y="124"/>
                </a:moveTo>
                <a:lnTo>
                  <a:pt x="93" y="86"/>
                </a:lnTo>
                <a:lnTo>
                  <a:pt x="112" y="86"/>
                </a:lnTo>
                <a:lnTo>
                  <a:pt x="112" y="61"/>
                </a:lnTo>
                <a:lnTo>
                  <a:pt x="93" y="42"/>
                </a:lnTo>
                <a:lnTo>
                  <a:pt x="68" y="18"/>
                </a:lnTo>
                <a:lnTo>
                  <a:pt x="24" y="0"/>
                </a:lnTo>
                <a:lnTo>
                  <a:pt x="0" y="18"/>
                </a:lnTo>
                <a:lnTo>
                  <a:pt x="49" y="61"/>
                </a:lnTo>
                <a:lnTo>
                  <a:pt x="68" y="124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6" name="Freeform 71">
            <a:extLst>
              <a:ext uri="{FF2B5EF4-FFF2-40B4-BE49-F238E27FC236}">
                <a16:creationId xmlns:a16="http://schemas.microsoft.com/office/drawing/2014/main" id="{7E9B70E3-9B47-584F-B7B9-C43C478C6414}"/>
              </a:ext>
            </a:extLst>
          </p:cNvPr>
          <p:cNvSpPr>
            <a:spLocks/>
          </p:cNvSpPr>
          <p:nvPr/>
        </p:nvSpPr>
        <p:spPr bwMode="auto">
          <a:xfrm>
            <a:off x="6126188" y="2644775"/>
            <a:ext cx="187325" cy="92075"/>
          </a:xfrm>
          <a:custGeom>
            <a:avLst/>
            <a:gdLst>
              <a:gd name="T0" fmla="*/ 2147483647 w 217"/>
              <a:gd name="T1" fmla="*/ 2147483647 h 93"/>
              <a:gd name="T2" fmla="*/ 2147483647 w 217"/>
              <a:gd name="T3" fmla="*/ 2147483647 h 93"/>
              <a:gd name="T4" fmla="*/ 2147483647 w 217"/>
              <a:gd name="T5" fmla="*/ 2147483647 h 93"/>
              <a:gd name="T6" fmla="*/ 2147483647 w 217"/>
              <a:gd name="T7" fmla="*/ 2147483647 h 93"/>
              <a:gd name="T8" fmla="*/ 2147483647 w 217"/>
              <a:gd name="T9" fmla="*/ 2147483647 h 93"/>
              <a:gd name="T10" fmla="*/ 2147483647 w 217"/>
              <a:gd name="T11" fmla="*/ 2147483647 h 93"/>
              <a:gd name="T12" fmla="*/ 0 w 217"/>
              <a:gd name="T13" fmla="*/ 0 h 93"/>
              <a:gd name="T14" fmla="*/ 2147483647 w 217"/>
              <a:gd name="T15" fmla="*/ 0 h 93"/>
              <a:gd name="T16" fmla="*/ 2147483647 w 217"/>
              <a:gd name="T17" fmla="*/ 2147483647 h 93"/>
              <a:gd name="T18" fmla="*/ 2147483647 w 217"/>
              <a:gd name="T19" fmla="*/ 2147483647 h 93"/>
              <a:gd name="T20" fmla="*/ 2147483647 w 217"/>
              <a:gd name="T21" fmla="*/ 2147483647 h 93"/>
              <a:gd name="T22" fmla="*/ 2147483647 w 217"/>
              <a:gd name="T23" fmla="*/ 2147483647 h 93"/>
              <a:gd name="T24" fmla="*/ 2147483647 w 217"/>
              <a:gd name="T25" fmla="*/ 2147483647 h 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93"/>
              <a:gd name="T41" fmla="*/ 217 w 217"/>
              <a:gd name="T42" fmla="*/ 93 h 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93">
                <a:moveTo>
                  <a:pt x="179" y="93"/>
                </a:moveTo>
                <a:lnTo>
                  <a:pt x="105" y="93"/>
                </a:lnTo>
                <a:lnTo>
                  <a:pt x="105" y="67"/>
                </a:lnTo>
                <a:lnTo>
                  <a:pt x="61" y="67"/>
                </a:lnTo>
                <a:lnTo>
                  <a:pt x="61" y="42"/>
                </a:lnTo>
                <a:lnTo>
                  <a:pt x="25" y="17"/>
                </a:lnTo>
                <a:lnTo>
                  <a:pt x="0" y="0"/>
                </a:lnTo>
                <a:lnTo>
                  <a:pt x="86" y="0"/>
                </a:lnTo>
                <a:lnTo>
                  <a:pt x="135" y="17"/>
                </a:lnTo>
                <a:lnTo>
                  <a:pt x="179" y="17"/>
                </a:lnTo>
                <a:lnTo>
                  <a:pt x="217" y="67"/>
                </a:lnTo>
                <a:lnTo>
                  <a:pt x="179" y="67"/>
                </a:lnTo>
                <a:lnTo>
                  <a:pt x="179" y="93"/>
                </a:lnTo>
                <a:close/>
              </a:path>
            </a:pathLst>
          </a:custGeom>
          <a:solidFill>
            <a:srgbClr val="7AB925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67" name="Freeform 73">
            <a:extLst>
              <a:ext uri="{FF2B5EF4-FFF2-40B4-BE49-F238E27FC236}">
                <a16:creationId xmlns:a16="http://schemas.microsoft.com/office/drawing/2014/main" id="{49AFE032-EE8B-A14D-B4B8-06780ACC2D63}"/>
              </a:ext>
            </a:extLst>
          </p:cNvPr>
          <p:cNvSpPr>
            <a:spLocks/>
          </p:cNvSpPr>
          <p:nvPr/>
        </p:nvSpPr>
        <p:spPr bwMode="auto">
          <a:xfrm>
            <a:off x="6216676" y="2736850"/>
            <a:ext cx="120650" cy="77788"/>
          </a:xfrm>
          <a:custGeom>
            <a:avLst/>
            <a:gdLst>
              <a:gd name="T0" fmla="*/ 2147483647 w 137"/>
              <a:gd name="T1" fmla="*/ 2147483647 h 80"/>
              <a:gd name="T2" fmla="*/ 2147483647 w 137"/>
              <a:gd name="T3" fmla="*/ 2147483647 h 80"/>
              <a:gd name="T4" fmla="*/ 2147483647 w 137"/>
              <a:gd name="T5" fmla="*/ 2147483647 h 80"/>
              <a:gd name="T6" fmla="*/ 2147483647 w 137"/>
              <a:gd name="T7" fmla="*/ 2147483647 h 80"/>
              <a:gd name="T8" fmla="*/ 2147483647 w 137"/>
              <a:gd name="T9" fmla="*/ 2147483647 h 80"/>
              <a:gd name="T10" fmla="*/ 2147483647 w 137"/>
              <a:gd name="T11" fmla="*/ 2147483647 h 80"/>
              <a:gd name="T12" fmla="*/ 2147483647 w 137"/>
              <a:gd name="T13" fmla="*/ 2147483647 h 80"/>
              <a:gd name="T14" fmla="*/ 2147483647 w 137"/>
              <a:gd name="T15" fmla="*/ 0 h 80"/>
              <a:gd name="T16" fmla="*/ 0 w 137"/>
              <a:gd name="T17" fmla="*/ 0 h 80"/>
              <a:gd name="T18" fmla="*/ 2147483647 w 137"/>
              <a:gd name="T19" fmla="*/ 2147483647 h 80"/>
              <a:gd name="T20" fmla="*/ 2147483647 w 137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80"/>
              <a:gd name="T35" fmla="*/ 137 w 137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80">
                <a:moveTo>
                  <a:pt x="74" y="42"/>
                </a:moveTo>
                <a:lnTo>
                  <a:pt x="93" y="61"/>
                </a:lnTo>
                <a:lnTo>
                  <a:pt x="110" y="80"/>
                </a:lnTo>
                <a:lnTo>
                  <a:pt x="137" y="80"/>
                </a:lnTo>
                <a:lnTo>
                  <a:pt x="110" y="42"/>
                </a:lnTo>
                <a:lnTo>
                  <a:pt x="93" y="42"/>
                </a:lnTo>
                <a:lnTo>
                  <a:pt x="93" y="17"/>
                </a:lnTo>
                <a:lnTo>
                  <a:pt x="74" y="0"/>
                </a:lnTo>
                <a:lnTo>
                  <a:pt x="0" y="0"/>
                </a:lnTo>
                <a:lnTo>
                  <a:pt x="30" y="42"/>
                </a:lnTo>
                <a:lnTo>
                  <a:pt x="74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8" name="Freeform 74">
            <a:extLst>
              <a:ext uri="{FF2B5EF4-FFF2-40B4-BE49-F238E27FC236}">
                <a16:creationId xmlns:a16="http://schemas.microsoft.com/office/drawing/2014/main" id="{D220D4C0-9124-1D41-B841-3B23E905FE94}"/>
              </a:ext>
            </a:extLst>
          </p:cNvPr>
          <p:cNvSpPr>
            <a:spLocks/>
          </p:cNvSpPr>
          <p:nvPr/>
        </p:nvSpPr>
        <p:spPr bwMode="auto">
          <a:xfrm>
            <a:off x="6216676" y="2736850"/>
            <a:ext cx="120650" cy="77788"/>
          </a:xfrm>
          <a:custGeom>
            <a:avLst/>
            <a:gdLst>
              <a:gd name="T0" fmla="*/ 2147483647 w 137"/>
              <a:gd name="T1" fmla="*/ 2147483647 h 80"/>
              <a:gd name="T2" fmla="*/ 2147483647 w 137"/>
              <a:gd name="T3" fmla="*/ 2147483647 h 80"/>
              <a:gd name="T4" fmla="*/ 2147483647 w 137"/>
              <a:gd name="T5" fmla="*/ 2147483647 h 80"/>
              <a:gd name="T6" fmla="*/ 2147483647 w 137"/>
              <a:gd name="T7" fmla="*/ 2147483647 h 80"/>
              <a:gd name="T8" fmla="*/ 2147483647 w 137"/>
              <a:gd name="T9" fmla="*/ 2147483647 h 80"/>
              <a:gd name="T10" fmla="*/ 2147483647 w 137"/>
              <a:gd name="T11" fmla="*/ 2147483647 h 80"/>
              <a:gd name="T12" fmla="*/ 2147483647 w 137"/>
              <a:gd name="T13" fmla="*/ 2147483647 h 80"/>
              <a:gd name="T14" fmla="*/ 2147483647 w 137"/>
              <a:gd name="T15" fmla="*/ 0 h 80"/>
              <a:gd name="T16" fmla="*/ 0 w 137"/>
              <a:gd name="T17" fmla="*/ 0 h 80"/>
              <a:gd name="T18" fmla="*/ 2147483647 w 137"/>
              <a:gd name="T19" fmla="*/ 2147483647 h 80"/>
              <a:gd name="T20" fmla="*/ 2147483647 w 137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80"/>
              <a:gd name="T35" fmla="*/ 137 w 137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80">
                <a:moveTo>
                  <a:pt x="74" y="42"/>
                </a:moveTo>
                <a:lnTo>
                  <a:pt x="93" y="61"/>
                </a:lnTo>
                <a:lnTo>
                  <a:pt x="110" y="80"/>
                </a:lnTo>
                <a:lnTo>
                  <a:pt x="137" y="80"/>
                </a:lnTo>
                <a:lnTo>
                  <a:pt x="110" y="42"/>
                </a:lnTo>
                <a:lnTo>
                  <a:pt x="93" y="42"/>
                </a:lnTo>
                <a:lnTo>
                  <a:pt x="93" y="17"/>
                </a:lnTo>
                <a:lnTo>
                  <a:pt x="74" y="0"/>
                </a:lnTo>
                <a:lnTo>
                  <a:pt x="0" y="0"/>
                </a:lnTo>
                <a:lnTo>
                  <a:pt x="30" y="42"/>
                </a:lnTo>
                <a:lnTo>
                  <a:pt x="74" y="42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" name="Freeform 75">
            <a:extLst>
              <a:ext uri="{FF2B5EF4-FFF2-40B4-BE49-F238E27FC236}">
                <a16:creationId xmlns:a16="http://schemas.microsoft.com/office/drawing/2014/main" id="{8D2F6814-9370-2242-AF80-5BFC23E27ADA}"/>
              </a:ext>
            </a:extLst>
          </p:cNvPr>
          <p:cNvSpPr>
            <a:spLocks/>
          </p:cNvSpPr>
          <p:nvPr/>
        </p:nvSpPr>
        <p:spPr bwMode="auto">
          <a:xfrm>
            <a:off x="6283351" y="2711450"/>
            <a:ext cx="150812" cy="127000"/>
          </a:xfrm>
          <a:custGeom>
            <a:avLst/>
            <a:gdLst>
              <a:gd name="T0" fmla="*/ 2147483647 w 174"/>
              <a:gd name="T1" fmla="*/ 0 h 130"/>
              <a:gd name="T2" fmla="*/ 2147483647 w 174"/>
              <a:gd name="T3" fmla="*/ 2147483647 h 130"/>
              <a:gd name="T4" fmla="*/ 2147483647 w 174"/>
              <a:gd name="T5" fmla="*/ 2147483647 h 130"/>
              <a:gd name="T6" fmla="*/ 2147483647 w 174"/>
              <a:gd name="T7" fmla="*/ 0 h 130"/>
              <a:gd name="T8" fmla="*/ 0 w 174"/>
              <a:gd name="T9" fmla="*/ 0 h 130"/>
              <a:gd name="T10" fmla="*/ 0 w 174"/>
              <a:gd name="T11" fmla="*/ 2147483647 h 130"/>
              <a:gd name="T12" fmla="*/ 2147483647 w 174"/>
              <a:gd name="T13" fmla="*/ 2147483647 h 130"/>
              <a:gd name="T14" fmla="*/ 2147483647 w 174"/>
              <a:gd name="T15" fmla="*/ 2147483647 h 130"/>
              <a:gd name="T16" fmla="*/ 2147483647 w 174"/>
              <a:gd name="T17" fmla="*/ 2147483647 h 130"/>
              <a:gd name="T18" fmla="*/ 2147483647 w 174"/>
              <a:gd name="T19" fmla="*/ 2147483647 h 130"/>
              <a:gd name="T20" fmla="*/ 2147483647 w 174"/>
              <a:gd name="T21" fmla="*/ 2147483647 h 130"/>
              <a:gd name="T22" fmla="*/ 2147483647 w 174"/>
              <a:gd name="T23" fmla="*/ 2147483647 h 130"/>
              <a:gd name="T24" fmla="*/ 2147483647 w 174"/>
              <a:gd name="T25" fmla="*/ 2147483647 h 130"/>
              <a:gd name="T26" fmla="*/ 2147483647 w 174"/>
              <a:gd name="T27" fmla="*/ 2147483647 h 130"/>
              <a:gd name="T28" fmla="*/ 2147483647 w 174"/>
              <a:gd name="T29" fmla="*/ 2147483647 h 130"/>
              <a:gd name="T30" fmla="*/ 2147483647 w 174"/>
              <a:gd name="T31" fmla="*/ 2147483647 h 130"/>
              <a:gd name="T32" fmla="*/ 2147483647 w 174"/>
              <a:gd name="T33" fmla="*/ 2147483647 h 130"/>
              <a:gd name="T34" fmla="*/ 2147483647 w 174"/>
              <a:gd name="T35" fmla="*/ 2147483647 h 130"/>
              <a:gd name="T36" fmla="*/ 2147483647 w 174"/>
              <a:gd name="T37" fmla="*/ 0 h 1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0"/>
              <a:gd name="T59" fmla="*/ 174 w 174"/>
              <a:gd name="T60" fmla="*/ 130 h 1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0">
                <a:moveTo>
                  <a:pt x="111" y="0"/>
                </a:moveTo>
                <a:lnTo>
                  <a:pt x="80" y="23"/>
                </a:lnTo>
                <a:lnTo>
                  <a:pt x="61" y="23"/>
                </a:lnTo>
                <a:lnTo>
                  <a:pt x="36" y="0"/>
                </a:lnTo>
                <a:lnTo>
                  <a:pt x="0" y="0"/>
                </a:lnTo>
                <a:lnTo>
                  <a:pt x="0" y="23"/>
                </a:lnTo>
                <a:lnTo>
                  <a:pt x="17" y="42"/>
                </a:lnTo>
                <a:lnTo>
                  <a:pt x="17" y="67"/>
                </a:lnTo>
                <a:lnTo>
                  <a:pt x="36" y="67"/>
                </a:lnTo>
                <a:lnTo>
                  <a:pt x="61" y="105"/>
                </a:lnTo>
                <a:lnTo>
                  <a:pt x="111" y="86"/>
                </a:lnTo>
                <a:lnTo>
                  <a:pt x="111" y="105"/>
                </a:lnTo>
                <a:lnTo>
                  <a:pt x="154" y="130"/>
                </a:lnTo>
                <a:lnTo>
                  <a:pt x="130" y="105"/>
                </a:lnTo>
                <a:lnTo>
                  <a:pt x="154" y="105"/>
                </a:lnTo>
                <a:lnTo>
                  <a:pt x="154" y="67"/>
                </a:lnTo>
                <a:lnTo>
                  <a:pt x="174" y="42"/>
                </a:lnTo>
                <a:lnTo>
                  <a:pt x="130" y="23"/>
                </a:lnTo>
                <a:lnTo>
                  <a:pt x="111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0" name="Freeform 76">
            <a:extLst>
              <a:ext uri="{FF2B5EF4-FFF2-40B4-BE49-F238E27FC236}">
                <a16:creationId xmlns:a16="http://schemas.microsoft.com/office/drawing/2014/main" id="{7A7B9A21-C83D-354F-9FD7-850803940D21}"/>
              </a:ext>
            </a:extLst>
          </p:cNvPr>
          <p:cNvSpPr>
            <a:spLocks/>
          </p:cNvSpPr>
          <p:nvPr/>
        </p:nvSpPr>
        <p:spPr bwMode="auto">
          <a:xfrm>
            <a:off x="6283351" y="2711450"/>
            <a:ext cx="150812" cy="127000"/>
          </a:xfrm>
          <a:custGeom>
            <a:avLst/>
            <a:gdLst>
              <a:gd name="T0" fmla="*/ 2147483647 w 174"/>
              <a:gd name="T1" fmla="*/ 0 h 130"/>
              <a:gd name="T2" fmla="*/ 2147483647 w 174"/>
              <a:gd name="T3" fmla="*/ 2147483647 h 130"/>
              <a:gd name="T4" fmla="*/ 2147483647 w 174"/>
              <a:gd name="T5" fmla="*/ 2147483647 h 130"/>
              <a:gd name="T6" fmla="*/ 2147483647 w 174"/>
              <a:gd name="T7" fmla="*/ 0 h 130"/>
              <a:gd name="T8" fmla="*/ 0 w 174"/>
              <a:gd name="T9" fmla="*/ 0 h 130"/>
              <a:gd name="T10" fmla="*/ 0 w 174"/>
              <a:gd name="T11" fmla="*/ 2147483647 h 130"/>
              <a:gd name="T12" fmla="*/ 2147483647 w 174"/>
              <a:gd name="T13" fmla="*/ 2147483647 h 130"/>
              <a:gd name="T14" fmla="*/ 2147483647 w 174"/>
              <a:gd name="T15" fmla="*/ 2147483647 h 130"/>
              <a:gd name="T16" fmla="*/ 2147483647 w 174"/>
              <a:gd name="T17" fmla="*/ 2147483647 h 130"/>
              <a:gd name="T18" fmla="*/ 2147483647 w 174"/>
              <a:gd name="T19" fmla="*/ 2147483647 h 130"/>
              <a:gd name="T20" fmla="*/ 2147483647 w 174"/>
              <a:gd name="T21" fmla="*/ 2147483647 h 130"/>
              <a:gd name="T22" fmla="*/ 2147483647 w 174"/>
              <a:gd name="T23" fmla="*/ 2147483647 h 130"/>
              <a:gd name="T24" fmla="*/ 2147483647 w 174"/>
              <a:gd name="T25" fmla="*/ 2147483647 h 130"/>
              <a:gd name="T26" fmla="*/ 2147483647 w 174"/>
              <a:gd name="T27" fmla="*/ 2147483647 h 130"/>
              <a:gd name="T28" fmla="*/ 2147483647 w 174"/>
              <a:gd name="T29" fmla="*/ 2147483647 h 130"/>
              <a:gd name="T30" fmla="*/ 2147483647 w 174"/>
              <a:gd name="T31" fmla="*/ 2147483647 h 130"/>
              <a:gd name="T32" fmla="*/ 2147483647 w 174"/>
              <a:gd name="T33" fmla="*/ 2147483647 h 130"/>
              <a:gd name="T34" fmla="*/ 2147483647 w 174"/>
              <a:gd name="T35" fmla="*/ 2147483647 h 130"/>
              <a:gd name="T36" fmla="*/ 2147483647 w 174"/>
              <a:gd name="T37" fmla="*/ 0 h 1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0"/>
              <a:gd name="T59" fmla="*/ 174 w 174"/>
              <a:gd name="T60" fmla="*/ 130 h 1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0">
                <a:moveTo>
                  <a:pt x="111" y="0"/>
                </a:moveTo>
                <a:lnTo>
                  <a:pt x="80" y="23"/>
                </a:lnTo>
                <a:lnTo>
                  <a:pt x="61" y="23"/>
                </a:lnTo>
                <a:lnTo>
                  <a:pt x="36" y="0"/>
                </a:lnTo>
                <a:lnTo>
                  <a:pt x="0" y="0"/>
                </a:lnTo>
                <a:lnTo>
                  <a:pt x="0" y="23"/>
                </a:lnTo>
                <a:lnTo>
                  <a:pt x="17" y="42"/>
                </a:lnTo>
                <a:lnTo>
                  <a:pt x="17" y="67"/>
                </a:lnTo>
                <a:lnTo>
                  <a:pt x="36" y="67"/>
                </a:lnTo>
                <a:lnTo>
                  <a:pt x="61" y="105"/>
                </a:lnTo>
                <a:lnTo>
                  <a:pt x="111" y="86"/>
                </a:lnTo>
                <a:lnTo>
                  <a:pt x="111" y="105"/>
                </a:lnTo>
                <a:lnTo>
                  <a:pt x="154" y="130"/>
                </a:lnTo>
                <a:lnTo>
                  <a:pt x="130" y="105"/>
                </a:lnTo>
                <a:lnTo>
                  <a:pt x="154" y="105"/>
                </a:lnTo>
                <a:lnTo>
                  <a:pt x="154" y="67"/>
                </a:lnTo>
                <a:lnTo>
                  <a:pt x="174" y="42"/>
                </a:lnTo>
                <a:lnTo>
                  <a:pt x="130" y="23"/>
                </a:lnTo>
                <a:lnTo>
                  <a:pt x="111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" name="Freeform 77">
            <a:extLst>
              <a:ext uri="{FF2B5EF4-FFF2-40B4-BE49-F238E27FC236}">
                <a16:creationId xmlns:a16="http://schemas.microsoft.com/office/drawing/2014/main" id="{F6E38150-D5F9-C343-B303-E8DBBE832947}"/>
              </a:ext>
            </a:extLst>
          </p:cNvPr>
          <p:cNvSpPr>
            <a:spLocks/>
          </p:cNvSpPr>
          <p:nvPr/>
        </p:nvSpPr>
        <p:spPr bwMode="auto">
          <a:xfrm>
            <a:off x="6283351" y="2165350"/>
            <a:ext cx="1146175" cy="571500"/>
          </a:xfrm>
          <a:custGeom>
            <a:avLst/>
            <a:gdLst>
              <a:gd name="T0" fmla="*/ 2147483647 w 1319"/>
              <a:gd name="T1" fmla="*/ 2147483647 h 581"/>
              <a:gd name="T2" fmla="*/ 2147483647 w 1319"/>
              <a:gd name="T3" fmla="*/ 2147483647 h 581"/>
              <a:gd name="T4" fmla="*/ 2147483647 w 1319"/>
              <a:gd name="T5" fmla="*/ 2147483647 h 581"/>
              <a:gd name="T6" fmla="*/ 2147483647 w 1319"/>
              <a:gd name="T7" fmla="*/ 2147483647 h 581"/>
              <a:gd name="T8" fmla="*/ 2147483647 w 1319"/>
              <a:gd name="T9" fmla="*/ 2147483647 h 581"/>
              <a:gd name="T10" fmla="*/ 2147483647 w 1319"/>
              <a:gd name="T11" fmla="*/ 2147483647 h 581"/>
              <a:gd name="T12" fmla="*/ 2147483647 w 1319"/>
              <a:gd name="T13" fmla="*/ 2147483647 h 581"/>
              <a:gd name="T14" fmla="*/ 2147483647 w 1319"/>
              <a:gd name="T15" fmla="*/ 2147483647 h 581"/>
              <a:gd name="T16" fmla="*/ 2147483647 w 1319"/>
              <a:gd name="T17" fmla="*/ 2147483647 h 581"/>
              <a:gd name="T18" fmla="*/ 2147483647 w 1319"/>
              <a:gd name="T19" fmla="*/ 2147483647 h 581"/>
              <a:gd name="T20" fmla="*/ 2147483647 w 1319"/>
              <a:gd name="T21" fmla="*/ 2147483647 h 581"/>
              <a:gd name="T22" fmla="*/ 2147483647 w 1319"/>
              <a:gd name="T23" fmla="*/ 2147483647 h 581"/>
              <a:gd name="T24" fmla="*/ 2147483647 w 1319"/>
              <a:gd name="T25" fmla="*/ 2147483647 h 581"/>
              <a:gd name="T26" fmla="*/ 2147483647 w 1319"/>
              <a:gd name="T27" fmla="*/ 2147483647 h 581"/>
              <a:gd name="T28" fmla="*/ 2147483647 w 1319"/>
              <a:gd name="T29" fmla="*/ 2147483647 h 581"/>
              <a:gd name="T30" fmla="*/ 2147483647 w 1319"/>
              <a:gd name="T31" fmla="*/ 2147483647 h 581"/>
              <a:gd name="T32" fmla="*/ 2147483647 w 1319"/>
              <a:gd name="T33" fmla="*/ 2147483647 h 581"/>
              <a:gd name="T34" fmla="*/ 2147483647 w 1319"/>
              <a:gd name="T35" fmla="*/ 2147483647 h 581"/>
              <a:gd name="T36" fmla="*/ 2147483647 w 1319"/>
              <a:gd name="T37" fmla="*/ 2147483647 h 581"/>
              <a:gd name="T38" fmla="*/ 2147483647 w 1319"/>
              <a:gd name="T39" fmla="*/ 2147483647 h 581"/>
              <a:gd name="T40" fmla="*/ 2147483647 w 1319"/>
              <a:gd name="T41" fmla="*/ 2147483647 h 581"/>
              <a:gd name="T42" fmla="*/ 2147483647 w 1319"/>
              <a:gd name="T43" fmla="*/ 2147483647 h 581"/>
              <a:gd name="T44" fmla="*/ 2147483647 w 1319"/>
              <a:gd name="T45" fmla="*/ 2147483647 h 581"/>
              <a:gd name="T46" fmla="*/ 2147483647 w 1319"/>
              <a:gd name="T47" fmla="*/ 2147483647 h 581"/>
              <a:gd name="T48" fmla="*/ 2147483647 w 1319"/>
              <a:gd name="T49" fmla="*/ 2147483647 h 581"/>
              <a:gd name="T50" fmla="*/ 2147483647 w 1319"/>
              <a:gd name="T51" fmla="*/ 2147483647 h 581"/>
              <a:gd name="T52" fmla="*/ 2147483647 w 1319"/>
              <a:gd name="T53" fmla="*/ 2147483647 h 581"/>
              <a:gd name="T54" fmla="*/ 2147483647 w 1319"/>
              <a:gd name="T55" fmla="*/ 2147483647 h 581"/>
              <a:gd name="T56" fmla="*/ 2147483647 w 1319"/>
              <a:gd name="T57" fmla="*/ 2147483647 h 581"/>
              <a:gd name="T58" fmla="*/ 2147483647 w 1319"/>
              <a:gd name="T59" fmla="*/ 2147483647 h 581"/>
              <a:gd name="T60" fmla="*/ 2147483647 w 1319"/>
              <a:gd name="T61" fmla="*/ 2147483647 h 581"/>
              <a:gd name="T62" fmla="*/ 2147483647 w 1319"/>
              <a:gd name="T63" fmla="*/ 2147483647 h 581"/>
              <a:gd name="T64" fmla="*/ 2147483647 w 1319"/>
              <a:gd name="T65" fmla="*/ 2147483647 h 581"/>
              <a:gd name="T66" fmla="*/ 2147483647 w 1319"/>
              <a:gd name="T67" fmla="*/ 2147483647 h 581"/>
              <a:gd name="T68" fmla="*/ 2147483647 w 1319"/>
              <a:gd name="T69" fmla="*/ 2147483647 h 581"/>
              <a:gd name="T70" fmla="*/ 2147483647 w 1319"/>
              <a:gd name="T71" fmla="*/ 2147483647 h 581"/>
              <a:gd name="T72" fmla="*/ 2147483647 w 1319"/>
              <a:gd name="T73" fmla="*/ 2147483647 h 581"/>
              <a:gd name="T74" fmla="*/ 2147483647 w 1319"/>
              <a:gd name="T75" fmla="*/ 0 h 581"/>
              <a:gd name="T76" fmla="*/ 2147483647 w 1319"/>
              <a:gd name="T77" fmla="*/ 2147483647 h 581"/>
              <a:gd name="T78" fmla="*/ 2147483647 w 1319"/>
              <a:gd name="T79" fmla="*/ 2147483647 h 581"/>
              <a:gd name="T80" fmla="*/ 2147483647 w 1319"/>
              <a:gd name="T81" fmla="*/ 2147483647 h 581"/>
              <a:gd name="T82" fmla="*/ 2147483647 w 1319"/>
              <a:gd name="T83" fmla="*/ 2147483647 h 581"/>
              <a:gd name="T84" fmla="*/ 2147483647 w 1319"/>
              <a:gd name="T85" fmla="*/ 2147483647 h 581"/>
              <a:gd name="T86" fmla="*/ 2147483647 w 1319"/>
              <a:gd name="T87" fmla="*/ 2147483647 h 581"/>
              <a:gd name="T88" fmla="*/ 2147483647 w 1319"/>
              <a:gd name="T89" fmla="*/ 2147483647 h 581"/>
              <a:gd name="T90" fmla="*/ 2147483647 w 1319"/>
              <a:gd name="T91" fmla="*/ 2147483647 h 581"/>
              <a:gd name="T92" fmla="*/ 2147483647 w 1319"/>
              <a:gd name="T93" fmla="*/ 2147483647 h 5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19"/>
              <a:gd name="T142" fmla="*/ 0 h 581"/>
              <a:gd name="T143" fmla="*/ 1319 w 1319"/>
              <a:gd name="T144" fmla="*/ 581 h 5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19" h="581">
                <a:moveTo>
                  <a:pt x="1319" y="268"/>
                </a:moveTo>
                <a:lnTo>
                  <a:pt x="1292" y="286"/>
                </a:lnTo>
                <a:lnTo>
                  <a:pt x="1292" y="329"/>
                </a:lnTo>
                <a:lnTo>
                  <a:pt x="1275" y="329"/>
                </a:lnTo>
                <a:lnTo>
                  <a:pt x="1212" y="329"/>
                </a:lnTo>
                <a:lnTo>
                  <a:pt x="1212" y="392"/>
                </a:lnTo>
                <a:lnTo>
                  <a:pt x="1163" y="425"/>
                </a:lnTo>
                <a:lnTo>
                  <a:pt x="1180" y="486"/>
                </a:lnTo>
                <a:lnTo>
                  <a:pt x="1180" y="530"/>
                </a:lnTo>
                <a:lnTo>
                  <a:pt x="1136" y="505"/>
                </a:lnTo>
                <a:lnTo>
                  <a:pt x="1006" y="505"/>
                </a:lnTo>
                <a:lnTo>
                  <a:pt x="963" y="486"/>
                </a:lnTo>
                <a:lnTo>
                  <a:pt x="963" y="505"/>
                </a:lnTo>
                <a:lnTo>
                  <a:pt x="936" y="530"/>
                </a:lnTo>
                <a:lnTo>
                  <a:pt x="867" y="505"/>
                </a:lnTo>
                <a:lnTo>
                  <a:pt x="867" y="530"/>
                </a:lnTo>
                <a:lnTo>
                  <a:pt x="850" y="555"/>
                </a:lnTo>
                <a:lnTo>
                  <a:pt x="806" y="581"/>
                </a:lnTo>
                <a:lnTo>
                  <a:pt x="736" y="581"/>
                </a:lnTo>
                <a:lnTo>
                  <a:pt x="736" y="555"/>
                </a:lnTo>
                <a:lnTo>
                  <a:pt x="711" y="555"/>
                </a:lnTo>
                <a:lnTo>
                  <a:pt x="694" y="505"/>
                </a:lnTo>
                <a:lnTo>
                  <a:pt x="650" y="467"/>
                </a:lnTo>
                <a:lnTo>
                  <a:pt x="555" y="486"/>
                </a:lnTo>
                <a:lnTo>
                  <a:pt x="425" y="392"/>
                </a:lnTo>
                <a:lnTo>
                  <a:pt x="330" y="425"/>
                </a:lnTo>
                <a:lnTo>
                  <a:pt x="381" y="581"/>
                </a:lnTo>
                <a:lnTo>
                  <a:pt x="349" y="581"/>
                </a:lnTo>
                <a:lnTo>
                  <a:pt x="286" y="530"/>
                </a:lnTo>
                <a:lnTo>
                  <a:pt x="269" y="530"/>
                </a:lnTo>
                <a:lnTo>
                  <a:pt x="242" y="555"/>
                </a:lnTo>
                <a:lnTo>
                  <a:pt x="242" y="530"/>
                </a:lnTo>
                <a:lnTo>
                  <a:pt x="242" y="505"/>
                </a:lnTo>
                <a:lnTo>
                  <a:pt x="217" y="505"/>
                </a:lnTo>
                <a:lnTo>
                  <a:pt x="174" y="442"/>
                </a:lnTo>
                <a:lnTo>
                  <a:pt x="193" y="442"/>
                </a:lnTo>
                <a:lnTo>
                  <a:pt x="174" y="425"/>
                </a:lnTo>
                <a:lnTo>
                  <a:pt x="193" y="392"/>
                </a:lnTo>
                <a:lnTo>
                  <a:pt x="286" y="392"/>
                </a:lnTo>
                <a:lnTo>
                  <a:pt x="242" y="354"/>
                </a:lnTo>
                <a:lnTo>
                  <a:pt x="193" y="329"/>
                </a:lnTo>
                <a:lnTo>
                  <a:pt x="154" y="329"/>
                </a:lnTo>
                <a:lnTo>
                  <a:pt x="80" y="354"/>
                </a:lnTo>
                <a:lnTo>
                  <a:pt x="61" y="310"/>
                </a:lnTo>
                <a:lnTo>
                  <a:pt x="17" y="310"/>
                </a:lnTo>
                <a:lnTo>
                  <a:pt x="17" y="286"/>
                </a:lnTo>
                <a:lnTo>
                  <a:pt x="0" y="268"/>
                </a:lnTo>
                <a:lnTo>
                  <a:pt x="17" y="198"/>
                </a:lnTo>
                <a:lnTo>
                  <a:pt x="36" y="217"/>
                </a:lnTo>
                <a:lnTo>
                  <a:pt x="61" y="217"/>
                </a:lnTo>
                <a:lnTo>
                  <a:pt x="36" y="173"/>
                </a:lnTo>
                <a:lnTo>
                  <a:pt x="61" y="173"/>
                </a:lnTo>
                <a:lnTo>
                  <a:pt x="113" y="154"/>
                </a:lnTo>
                <a:lnTo>
                  <a:pt x="130" y="154"/>
                </a:lnTo>
                <a:lnTo>
                  <a:pt x="154" y="137"/>
                </a:lnTo>
                <a:lnTo>
                  <a:pt x="193" y="154"/>
                </a:lnTo>
                <a:lnTo>
                  <a:pt x="242" y="198"/>
                </a:lnTo>
                <a:lnTo>
                  <a:pt x="242" y="173"/>
                </a:lnTo>
                <a:lnTo>
                  <a:pt x="269" y="173"/>
                </a:lnTo>
                <a:lnTo>
                  <a:pt x="305" y="173"/>
                </a:lnTo>
                <a:lnTo>
                  <a:pt x="349" y="173"/>
                </a:lnTo>
                <a:lnTo>
                  <a:pt x="398" y="173"/>
                </a:lnTo>
                <a:lnTo>
                  <a:pt x="442" y="173"/>
                </a:lnTo>
                <a:lnTo>
                  <a:pt x="461" y="154"/>
                </a:lnTo>
                <a:lnTo>
                  <a:pt x="398" y="137"/>
                </a:lnTo>
                <a:lnTo>
                  <a:pt x="425" y="104"/>
                </a:lnTo>
                <a:lnTo>
                  <a:pt x="398" y="104"/>
                </a:lnTo>
                <a:lnTo>
                  <a:pt x="425" y="85"/>
                </a:lnTo>
                <a:lnTo>
                  <a:pt x="425" y="61"/>
                </a:lnTo>
                <a:lnTo>
                  <a:pt x="398" y="61"/>
                </a:lnTo>
                <a:lnTo>
                  <a:pt x="398" y="41"/>
                </a:lnTo>
                <a:lnTo>
                  <a:pt x="442" y="41"/>
                </a:lnTo>
                <a:lnTo>
                  <a:pt x="555" y="24"/>
                </a:lnTo>
                <a:lnTo>
                  <a:pt x="618" y="24"/>
                </a:lnTo>
                <a:lnTo>
                  <a:pt x="618" y="0"/>
                </a:lnTo>
                <a:lnTo>
                  <a:pt x="694" y="0"/>
                </a:lnTo>
                <a:lnTo>
                  <a:pt x="711" y="24"/>
                </a:lnTo>
                <a:lnTo>
                  <a:pt x="711" y="41"/>
                </a:lnTo>
                <a:lnTo>
                  <a:pt x="755" y="41"/>
                </a:lnTo>
                <a:lnTo>
                  <a:pt x="806" y="41"/>
                </a:lnTo>
                <a:lnTo>
                  <a:pt x="806" y="61"/>
                </a:lnTo>
                <a:lnTo>
                  <a:pt x="823" y="61"/>
                </a:lnTo>
                <a:lnTo>
                  <a:pt x="867" y="41"/>
                </a:lnTo>
                <a:lnTo>
                  <a:pt x="892" y="41"/>
                </a:lnTo>
                <a:lnTo>
                  <a:pt x="963" y="85"/>
                </a:lnTo>
                <a:lnTo>
                  <a:pt x="1048" y="173"/>
                </a:lnTo>
                <a:lnTo>
                  <a:pt x="1075" y="154"/>
                </a:lnTo>
                <a:lnTo>
                  <a:pt x="1092" y="173"/>
                </a:lnTo>
                <a:lnTo>
                  <a:pt x="1163" y="173"/>
                </a:lnTo>
                <a:lnTo>
                  <a:pt x="1249" y="217"/>
                </a:lnTo>
                <a:lnTo>
                  <a:pt x="1275" y="236"/>
                </a:lnTo>
                <a:lnTo>
                  <a:pt x="1292" y="217"/>
                </a:lnTo>
                <a:lnTo>
                  <a:pt x="1319" y="236"/>
                </a:lnTo>
                <a:lnTo>
                  <a:pt x="1319" y="2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2" name="Freeform 78">
            <a:extLst>
              <a:ext uri="{FF2B5EF4-FFF2-40B4-BE49-F238E27FC236}">
                <a16:creationId xmlns:a16="http://schemas.microsoft.com/office/drawing/2014/main" id="{B7C03873-4A14-EE4A-BB68-D68332F967B8}"/>
              </a:ext>
            </a:extLst>
          </p:cNvPr>
          <p:cNvSpPr>
            <a:spLocks/>
          </p:cNvSpPr>
          <p:nvPr/>
        </p:nvSpPr>
        <p:spPr bwMode="auto">
          <a:xfrm>
            <a:off x="6283351" y="2165350"/>
            <a:ext cx="1146175" cy="571500"/>
          </a:xfrm>
          <a:custGeom>
            <a:avLst/>
            <a:gdLst>
              <a:gd name="T0" fmla="*/ 2147483647 w 1319"/>
              <a:gd name="T1" fmla="*/ 2147483647 h 581"/>
              <a:gd name="T2" fmla="*/ 2147483647 w 1319"/>
              <a:gd name="T3" fmla="*/ 2147483647 h 581"/>
              <a:gd name="T4" fmla="*/ 2147483647 w 1319"/>
              <a:gd name="T5" fmla="*/ 2147483647 h 581"/>
              <a:gd name="T6" fmla="*/ 2147483647 w 1319"/>
              <a:gd name="T7" fmla="*/ 2147483647 h 581"/>
              <a:gd name="T8" fmla="*/ 2147483647 w 1319"/>
              <a:gd name="T9" fmla="*/ 2147483647 h 581"/>
              <a:gd name="T10" fmla="*/ 2147483647 w 1319"/>
              <a:gd name="T11" fmla="*/ 2147483647 h 581"/>
              <a:gd name="T12" fmla="*/ 2147483647 w 1319"/>
              <a:gd name="T13" fmla="*/ 2147483647 h 581"/>
              <a:gd name="T14" fmla="*/ 2147483647 w 1319"/>
              <a:gd name="T15" fmla="*/ 2147483647 h 581"/>
              <a:gd name="T16" fmla="*/ 2147483647 w 1319"/>
              <a:gd name="T17" fmla="*/ 2147483647 h 581"/>
              <a:gd name="T18" fmla="*/ 2147483647 w 1319"/>
              <a:gd name="T19" fmla="*/ 2147483647 h 581"/>
              <a:gd name="T20" fmla="*/ 2147483647 w 1319"/>
              <a:gd name="T21" fmla="*/ 2147483647 h 581"/>
              <a:gd name="T22" fmla="*/ 2147483647 w 1319"/>
              <a:gd name="T23" fmla="*/ 2147483647 h 581"/>
              <a:gd name="T24" fmla="*/ 2147483647 w 1319"/>
              <a:gd name="T25" fmla="*/ 2147483647 h 581"/>
              <a:gd name="T26" fmla="*/ 2147483647 w 1319"/>
              <a:gd name="T27" fmla="*/ 2147483647 h 581"/>
              <a:gd name="T28" fmla="*/ 2147483647 w 1319"/>
              <a:gd name="T29" fmla="*/ 2147483647 h 581"/>
              <a:gd name="T30" fmla="*/ 2147483647 w 1319"/>
              <a:gd name="T31" fmla="*/ 2147483647 h 581"/>
              <a:gd name="T32" fmla="*/ 2147483647 w 1319"/>
              <a:gd name="T33" fmla="*/ 2147483647 h 581"/>
              <a:gd name="T34" fmla="*/ 2147483647 w 1319"/>
              <a:gd name="T35" fmla="*/ 2147483647 h 581"/>
              <a:gd name="T36" fmla="*/ 2147483647 w 1319"/>
              <a:gd name="T37" fmla="*/ 2147483647 h 581"/>
              <a:gd name="T38" fmla="*/ 2147483647 w 1319"/>
              <a:gd name="T39" fmla="*/ 2147483647 h 581"/>
              <a:gd name="T40" fmla="*/ 2147483647 w 1319"/>
              <a:gd name="T41" fmla="*/ 2147483647 h 581"/>
              <a:gd name="T42" fmla="*/ 2147483647 w 1319"/>
              <a:gd name="T43" fmla="*/ 2147483647 h 581"/>
              <a:gd name="T44" fmla="*/ 2147483647 w 1319"/>
              <a:gd name="T45" fmla="*/ 2147483647 h 581"/>
              <a:gd name="T46" fmla="*/ 2147483647 w 1319"/>
              <a:gd name="T47" fmla="*/ 2147483647 h 581"/>
              <a:gd name="T48" fmla="*/ 2147483647 w 1319"/>
              <a:gd name="T49" fmla="*/ 2147483647 h 581"/>
              <a:gd name="T50" fmla="*/ 2147483647 w 1319"/>
              <a:gd name="T51" fmla="*/ 2147483647 h 581"/>
              <a:gd name="T52" fmla="*/ 2147483647 w 1319"/>
              <a:gd name="T53" fmla="*/ 2147483647 h 581"/>
              <a:gd name="T54" fmla="*/ 2147483647 w 1319"/>
              <a:gd name="T55" fmla="*/ 2147483647 h 581"/>
              <a:gd name="T56" fmla="*/ 2147483647 w 1319"/>
              <a:gd name="T57" fmla="*/ 2147483647 h 581"/>
              <a:gd name="T58" fmla="*/ 2147483647 w 1319"/>
              <a:gd name="T59" fmla="*/ 2147483647 h 581"/>
              <a:gd name="T60" fmla="*/ 2147483647 w 1319"/>
              <a:gd name="T61" fmla="*/ 2147483647 h 581"/>
              <a:gd name="T62" fmla="*/ 2147483647 w 1319"/>
              <a:gd name="T63" fmla="*/ 2147483647 h 581"/>
              <a:gd name="T64" fmla="*/ 2147483647 w 1319"/>
              <a:gd name="T65" fmla="*/ 2147483647 h 581"/>
              <a:gd name="T66" fmla="*/ 2147483647 w 1319"/>
              <a:gd name="T67" fmla="*/ 2147483647 h 581"/>
              <a:gd name="T68" fmla="*/ 2147483647 w 1319"/>
              <a:gd name="T69" fmla="*/ 2147483647 h 581"/>
              <a:gd name="T70" fmla="*/ 2147483647 w 1319"/>
              <a:gd name="T71" fmla="*/ 2147483647 h 581"/>
              <a:gd name="T72" fmla="*/ 2147483647 w 1319"/>
              <a:gd name="T73" fmla="*/ 2147483647 h 581"/>
              <a:gd name="T74" fmla="*/ 2147483647 w 1319"/>
              <a:gd name="T75" fmla="*/ 0 h 581"/>
              <a:gd name="T76" fmla="*/ 2147483647 w 1319"/>
              <a:gd name="T77" fmla="*/ 2147483647 h 581"/>
              <a:gd name="T78" fmla="*/ 2147483647 w 1319"/>
              <a:gd name="T79" fmla="*/ 2147483647 h 581"/>
              <a:gd name="T80" fmla="*/ 2147483647 w 1319"/>
              <a:gd name="T81" fmla="*/ 2147483647 h 581"/>
              <a:gd name="T82" fmla="*/ 2147483647 w 1319"/>
              <a:gd name="T83" fmla="*/ 2147483647 h 581"/>
              <a:gd name="T84" fmla="*/ 2147483647 w 1319"/>
              <a:gd name="T85" fmla="*/ 2147483647 h 581"/>
              <a:gd name="T86" fmla="*/ 2147483647 w 1319"/>
              <a:gd name="T87" fmla="*/ 2147483647 h 581"/>
              <a:gd name="T88" fmla="*/ 2147483647 w 1319"/>
              <a:gd name="T89" fmla="*/ 2147483647 h 581"/>
              <a:gd name="T90" fmla="*/ 2147483647 w 1319"/>
              <a:gd name="T91" fmla="*/ 2147483647 h 581"/>
              <a:gd name="T92" fmla="*/ 2147483647 w 1319"/>
              <a:gd name="T93" fmla="*/ 2147483647 h 5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19"/>
              <a:gd name="T142" fmla="*/ 0 h 581"/>
              <a:gd name="T143" fmla="*/ 1319 w 1319"/>
              <a:gd name="T144" fmla="*/ 581 h 5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19" h="581">
                <a:moveTo>
                  <a:pt x="1319" y="268"/>
                </a:moveTo>
                <a:lnTo>
                  <a:pt x="1292" y="286"/>
                </a:lnTo>
                <a:lnTo>
                  <a:pt x="1292" y="329"/>
                </a:lnTo>
                <a:lnTo>
                  <a:pt x="1275" y="329"/>
                </a:lnTo>
                <a:lnTo>
                  <a:pt x="1212" y="329"/>
                </a:lnTo>
                <a:lnTo>
                  <a:pt x="1212" y="392"/>
                </a:lnTo>
                <a:lnTo>
                  <a:pt x="1163" y="425"/>
                </a:lnTo>
                <a:lnTo>
                  <a:pt x="1180" y="486"/>
                </a:lnTo>
                <a:lnTo>
                  <a:pt x="1180" y="530"/>
                </a:lnTo>
                <a:lnTo>
                  <a:pt x="1136" y="505"/>
                </a:lnTo>
                <a:lnTo>
                  <a:pt x="1006" y="505"/>
                </a:lnTo>
                <a:lnTo>
                  <a:pt x="963" y="486"/>
                </a:lnTo>
                <a:lnTo>
                  <a:pt x="963" y="505"/>
                </a:lnTo>
                <a:lnTo>
                  <a:pt x="936" y="530"/>
                </a:lnTo>
                <a:lnTo>
                  <a:pt x="867" y="505"/>
                </a:lnTo>
                <a:lnTo>
                  <a:pt x="867" y="530"/>
                </a:lnTo>
                <a:lnTo>
                  <a:pt x="850" y="555"/>
                </a:lnTo>
                <a:lnTo>
                  <a:pt x="806" y="581"/>
                </a:lnTo>
                <a:lnTo>
                  <a:pt x="736" y="581"/>
                </a:lnTo>
                <a:lnTo>
                  <a:pt x="736" y="555"/>
                </a:lnTo>
                <a:lnTo>
                  <a:pt x="711" y="555"/>
                </a:lnTo>
                <a:lnTo>
                  <a:pt x="694" y="505"/>
                </a:lnTo>
                <a:lnTo>
                  <a:pt x="650" y="467"/>
                </a:lnTo>
                <a:lnTo>
                  <a:pt x="555" y="486"/>
                </a:lnTo>
                <a:lnTo>
                  <a:pt x="425" y="392"/>
                </a:lnTo>
                <a:lnTo>
                  <a:pt x="330" y="425"/>
                </a:lnTo>
                <a:lnTo>
                  <a:pt x="381" y="581"/>
                </a:lnTo>
                <a:lnTo>
                  <a:pt x="349" y="581"/>
                </a:lnTo>
                <a:lnTo>
                  <a:pt x="286" y="530"/>
                </a:lnTo>
                <a:lnTo>
                  <a:pt x="269" y="530"/>
                </a:lnTo>
                <a:lnTo>
                  <a:pt x="242" y="555"/>
                </a:lnTo>
                <a:lnTo>
                  <a:pt x="242" y="530"/>
                </a:lnTo>
                <a:lnTo>
                  <a:pt x="242" y="505"/>
                </a:lnTo>
                <a:lnTo>
                  <a:pt x="217" y="505"/>
                </a:lnTo>
                <a:lnTo>
                  <a:pt x="174" y="442"/>
                </a:lnTo>
                <a:lnTo>
                  <a:pt x="193" y="442"/>
                </a:lnTo>
                <a:lnTo>
                  <a:pt x="174" y="425"/>
                </a:lnTo>
                <a:lnTo>
                  <a:pt x="193" y="392"/>
                </a:lnTo>
                <a:lnTo>
                  <a:pt x="286" y="392"/>
                </a:lnTo>
                <a:lnTo>
                  <a:pt x="242" y="354"/>
                </a:lnTo>
                <a:lnTo>
                  <a:pt x="193" y="329"/>
                </a:lnTo>
                <a:lnTo>
                  <a:pt x="154" y="329"/>
                </a:lnTo>
                <a:lnTo>
                  <a:pt x="80" y="354"/>
                </a:lnTo>
                <a:lnTo>
                  <a:pt x="61" y="310"/>
                </a:lnTo>
                <a:lnTo>
                  <a:pt x="17" y="310"/>
                </a:lnTo>
                <a:lnTo>
                  <a:pt x="17" y="286"/>
                </a:lnTo>
                <a:lnTo>
                  <a:pt x="0" y="268"/>
                </a:lnTo>
                <a:lnTo>
                  <a:pt x="17" y="198"/>
                </a:lnTo>
                <a:lnTo>
                  <a:pt x="36" y="217"/>
                </a:lnTo>
                <a:lnTo>
                  <a:pt x="61" y="217"/>
                </a:lnTo>
                <a:lnTo>
                  <a:pt x="36" y="173"/>
                </a:lnTo>
                <a:lnTo>
                  <a:pt x="61" y="173"/>
                </a:lnTo>
                <a:lnTo>
                  <a:pt x="113" y="154"/>
                </a:lnTo>
                <a:lnTo>
                  <a:pt x="130" y="154"/>
                </a:lnTo>
                <a:lnTo>
                  <a:pt x="154" y="137"/>
                </a:lnTo>
                <a:lnTo>
                  <a:pt x="193" y="154"/>
                </a:lnTo>
                <a:lnTo>
                  <a:pt x="242" y="198"/>
                </a:lnTo>
                <a:lnTo>
                  <a:pt x="242" y="173"/>
                </a:lnTo>
                <a:lnTo>
                  <a:pt x="269" y="173"/>
                </a:lnTo>
                <a:lnTo>
                  <a:pt x="305" y="173"/>
                </a:lnTo>
                <a:lnTo>
                  <a:pt x="349" y="173"/>
                </a:lnTo>
                <a:lnTo>
                  <a:pt x="398" y="173"/>
                </a:lnTo>
                <a:lnTo>
                  <a:pt x="442" y="173"/>
                </a:lnTo>
                <a:lnTo>
                  <a:pt x="461" y="154"/>
                </a:lnTo>
                <a:lnTo>
                  <a:pt x="398" y="137"/>
                </a:lnTo>
                <a:lnTo>
                  <a:pt x="425" y="104"/>
                </a:lnTo>
                <a:lnTo>
                  <a:pt x="398" y="104"/>
                </a:lnTo>
                <a:lnTo>
                  <a:pt x="425" y="85"/>
                </a:lnTo>
                <a:lnTo>
                  <a:pt x="425" y="61"/>
                </a:lnTo>
                <a:lnTo>
                  <a:pt x="398" y="61"/>
                </a:lnTo>
                <a:lnTo>
                  <a:pt x="398" y="41"/>
                </a:lnTo>
                <a:lnTo>
                  <a:pt x="442" y="41"/>
                </a:lnTo>
                <a:lnTo>
                  <a:pt x="555" y="24"/>
                </a:lnTo>
                <a:lnTo>
                  <a:pt x="618" y="24"/>
                </a:lnTo>
                <a:lnTo>
                  <a:pt x="618" y="0"/>
                </a:lnTo>
                <a:lnTo>
                  <a:pt x="694" y="0"/>
                </a:lnTo>
                <a:lnTo>
                  <a:pt x="711" y="24"/>
                </a:lnTo>
                <a:lnTo>
                  <a:pt x="711" y="41"/>
                </a:lnTo>
                <a:lnTo>
                  <a:pt x="755" y="41"/>
                </a:lnTo>
                <a:lnTo>
                  <a:pt x="806" y="41"/>
                </a:lnTo>
                <a:lnTo>
                  <a:pt x="806" y="61"/>
                </a:lnTo>
                <a:lnTo>
                  <a:pt x="823" y="61"/>
                </a:lnTo>
                <a:lnTo>
                  <a:pt x="867" y="41"/>
                </a:lnTo>
                <a:lnTo>
                  <a:pt x="892" y="41"/>
                </a:lnTo>
                <a:lnTo>
                  <a:pt x="963" y="85"/>
                </a:lnTo>
                <a:lnTo>
                  <a:pt x="1048" y="173"/>
                </a:lnTo>
                <a:lnTo>
                  <a:pt x="1075" y="154"/>
                </a:lnTo>
                <a:lnTo>
                  <a:pt x="1092" y="173"/>
                </a:lnTo>
                <a:lnTo>
                  <a:pt x="1163" y="173"/>
                </a:lnTo>
                <a:lnTo>
                  <a:pt x="1249" y="217"/>
                </a:lnTo>
                <a:lnTo>
                  <a:pt x="1275" y="236"/>
                </a:lnTo>
                <a:lnTo>
                  <a:pt x="1292" y="217"/>
                </a:lnTo>
                <a:lnTo>
                  <a:pt x="1319" y="236"/>
                </a:lnTo>
                <a:lnTo>
                  <a:pt x="1319" y="268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3" name="Freeform 79">
            <a:extLst>
              <a:ext uri="{FF2B5EF4-FFF2-40B4-BE49-F238E27FC236}">
                <a16:creationId xmlns:a16="http://schemas.microsoft.com/office/drawing/2014/main" id="{BD1E3E32-5E9E-6843-BBB9-71995962D5F5}"/>
              </a:ext>
            </a:extLst>
          </p:cNvPr>
          <p:cNvSpPr>
            <a:spLocks/>
          </p:cNvSpPr>
          <p:nvPr/>
        </p:nvSpPr>
        <p:spPr bwMode="auto">
          <a:xfrm>
            <a:off x="6569101" y="2551113"/>
            <a:ext cx="547687" cy="355600"/>
          </a:xfrm>
          <a:custGeom>
            <a:avLst/>
            <a:gdLst>
              <a:gd name="T0" fmla="*/ 2147483647 w 631"/>
              <a:gd name="T1" fmla="*/ 2147483647 h 363"/>
              <a:gd name="T2" fmla="*/ 2147483647 w 631"/>
              <a:gd name="T3" fmla="*/ 2147483647 h 363"/>
              <a:gd name="T4" fmla="*/ 2147483647 w 631"/>
              <a:gd name="T5" fmla="*/ 2147483647 h 363"/>
              <a:gd name="T6" fmla="*/ 2147483647 w 631"/>
              <a:gd name="T7" fmla="*/ 2147483647 h 363"/>
              <a:gd name="T8" fmla="*/ 2147483647 w 631"/>
              <a:gd name="T9" fmla="*/ 2147483647 h 363"/>
              <a:gd name="T10" fmla="*/ 2147483647 w 631"/>
              <a:gd name="T11" fmla="*/ 2147483647 h 363"/>
              <a:gd name="T12" fmla="*/ 2147483647 w 631"/>
              <a:gd name="T13" fmla="*/ 2147483647 h 363"/>
              <a:gd name="T14" fmla="*/ 2147483647 w 631"/>
              <a:gd name="T15" fmla="*/ 2147483647 h 363"/>
              <a:gd name="T16" fmla="*/ 2147483647 w 631"/>
              <a:gd name="T17" fmla="*/ 2147483647 h 363"/>
              <a:gd name="T18" fmla="*/ 2147483647 w 631"/>
              <a:gd name="T19" fmla="*/ 2147483647 h 363"/>
              <a:gd name="T20" fmla="*/ 2147483647 w 631"/>
              <a:gd name="T21" fmla="*/ 2147483647 h 363"/>
              <a:gd name="T22" fmla="*/ 2147483647 w 631"/>
              <a:gd name="T23" fmla="*/ 2147483647 h 363"/>
              <a:gd name="T24" fmla="*/ 0 w 631"/>
              <a:gd name="T25" fmla="*/ 2147483647 h 363"/>
              <a:gd name="T26" fmla="*/ 2147483647 w 631"/>
              <a:gd name="T27" fmla="*/ 0 h 363"/>
              <a:gd name="T28" fmla="*/ 2147483647 w 631"/>
              <a:gd name="T29" fmla="*/ 2147483647 h 363"/>
              <a:gd name="T30" fmla="*/ 2147483647 w 631"/>
              <a:gd name="T31" fmla="*/ 2147483647 h 363"/>
              <a:gd name="T32" fmla="*/ 2147483647 w 631"/>
              <a:gd name="T33" fmla="*/ 2147483647 h 363"/>
              <a:gd name="T34" fmla="*/ 2147483647 w 631"/>
              <a:gd name="T35" fmla="*/ 2147483647 h 363"/>
              <a:gd name="T36" fmla="*/ 2147483647 w 631"/>
              <a:gd name="T37" fmla="*/ 2147483647 h 363"/>
              <a:gd name="T38" fmla="*/ 2147483647 w 631"/>
              <a:gd name="T39" fmla="*/ 2147483647 h 363"/>
              <a:gd name="T40" fmla="*/ 2147483647 w 631"/>
              <a:gd name="T41" fmla="*/ 2147483647 h 363"/>
              <a:gd name="T42" fmla="*/ 2147483647 w 631"/>
              <a:gd name="T43" fmla="*/ 2147483647 h 363"/>
              <a:gd name="T44" fmla="*/ 2147483647 w 631"/>
              <a:gd name="T45" fmla="*/ 2147483647 h 363"/>
              <a:gd name="T46" fmla="*/ 2147483647 w 631"/>
              <a:gd name="T47" fmla="*/ 2147483647 h 363"/>
              <a:gd name="T48" fmla="*/ 2147483647 w 631"/>
              <a:gd name="T49" fmla="*/ 2147483647 h 363"/>
              <a:gd name="T50" fmla="*/ 2147483647 w 631"/>
              <a:gd name="T51" fmla="*/ 2147483647 h 363"/>
              <a:gd name="T52" fmla="*/ 2147483647 w 631"/>
              <a:gd name="T53" fmla="*/ 2147483647 h 363"/>
              <a:gd name="T54" fmla="*/ 2147483647 w 631"/>
              <a:gd name="T55" fmla="*/ 2147483647 h 363"/>
              <a:gd name="T56" fmla="*/ 2147483647 w 631"/>
              <a:gd name="T57" fmla="*/ 2147483647 h 363"/>
              <a:gd name="T58" fmla="*/ 2147483647 w 631"/>
              <a:gd name="T59" fmla="*/ 2147483647 h 363"/>
              <a:gd name="T60" fmla="*/ 2147483647 w 631"/>
              <a:gd name="T61" fmla="*/ 2147483647 h 363"/>
              <a:gd name="T62" fmla="*/ 2147483647 w 631"/>
              <a:gd name="T63" fmla="*/ 2147483647 h 363"/>
              <a:gd name="T64" fmla="*/ 2147483647 w 631"/>
              <a:gd name="T65" fmla="*/ 2147483647 h 363"/>
              <a:gd name="T66" fmla="*/ 2147483647 w 631"/>
              <a:gd name="T67" fmla="*/ 2147483647 h 363"/>
              <a:gd name="T68" fmla="*/ 2147483647 w 631"/>
              <a:gd name="T69" fmla="*/ 2147483647 h 3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1"/>
              <a:gd name="T106" fmla="*/ 0 h 363"/>
              <a:gd name="T107" fmla="*/ 631 w 631"/>
              <a:gd name="T108" fmla="*/ 363 h 3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1" h="363">
                <a:moveTo>
                  <a:pt x="423" y="344"/>
                </a:moveTo>
                <a:lnTo>
                  <a:pt x="423" y="319"/>
                </a:lnTo>
                <a:lnTo>
                  <a:pt x="379" y="292"/>
                </a:lnTo>
                <a:lnTo>
                  <a:pt x="267" y="231"/>
                </a:lnTo>
                <a:lnTo>
                  <a:pt x="250" y="187"/>
                </a:lnTo>
                <a:lnTo>
                  <a:pt x="181" y="187"/>
                </a:lnTo>
                <a:lnTo>
                  <a:pt x="154" y="138"/>
                </a:lnTo>
                <a:lnTo>
                  <a:pt x="110" y="111"/>
                </a:lnTo>
                <a:lnTo>
                  <a:pt x="93" y="111"/>
                </a:lnTo>
                <a:lnTo>
                  <a:pt x="68" y="162"/>
                </a:lnTo>
                <a:lnTo>
                  <a:pt x="68" y="187"/>
                </a:lnTo>
                <a:lnTo>
                  <a:pt x="49" y="187"/>
                </a:lnTo>
                <a:lnTo>
                  <a:pt x="0" y="31"/>
                </a:lnTo>
                <a:lnTo>
                  <a:pt x="93" y="0"/>
                </a:lnTo>
                <a:lnTo>
                  <a:pt x="223" y="94"/>
                </a:lnTo>
                <a:lnTo>
                  <a:pt x="318" y="75"/>
                </a:lnTo>
                <a:lnTo>
                  <a:pt x="362" y="111"/>
                </a:lnTo>
                <a:lnTo>
                  <a:pt x="379" y="162"/>
                </a:lnTo>
                <a:lnTo>
                  <a:pt x="406" y="162"/>
                </a:lnTo>
                <a:lnTo>
                  <a:pt x="406" y="187"/>
                </a:lnTo>
                <a:lnTo>
                  <a:pt x="474" y="187"/>
                </a:lnTo>
                <a:lnTo>
                  <a:pt x="518" y="162"/>
                </a:lnTo>
                <a:lnTo>
                  <a:pt x="560" y="187"/>
                </a:lnTo>
                <a:lnTo>
                  <a:pt x="560" y="162"/>
                </a:lnTo>
                <a:lnTo>
                  <a:pt x="631" y="206"/>
                </a:lnTo>
                <a:lnTo>
                  <a:pt x="579" y="231"/>
                </a:lnTo>
                <a:lnTo>
                  <a:pt x="535" y="231"/>
                </a:lnTo>
                <a:lnTo>
                  <a:pt x="535" y="187"/>
                </a:lnTo>
                <a:lnTo>
                  <a:pt x="492" y="206"/>
                </a:lnTo>
                <a:lnTo>
                  <a:pt x="492" y="250"/>
                </a:lnTo>
                <a:lnTo>
                  <a:pt x="442" y="250"/>
                </a:lnTo>
                <a:lnTo>
                  <a:pt x="474" y="267"/>
                </a:lnTo>
                <a:lnTo>
                  <a:pt x="492" y="319"/>
                </a:lnTo>
                <a:lnTo>
                  <a:pt x="474" y="363"/>
                </a:lnTo>
                <a:lnTo>
                  <a:pt x="423" y="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4" name="Freeform 80">
            <a:extLst>
              <a:ext uri="{FF2B5EF4-FFF2-40B4-BE49-F238E27FC236}">
                <a16:creationId xmlns:a16="http://schemas.microsoft.com/office/drawing/2014/main" id="{39CE77EF-8A0E-2347-B017-A457F90D6762}"/>
              </a:ext>
            </a:extLst>
          </p:cNvPr>
          <p:cNvSpPr>
            <a:spLocks/>
          </p:cNvSpPr>
          <p:nvPr/>
        </p:nvSpPr>
        <p:spPr bwMode="auto">
          <a:xfrm>
            <a:off x="6569101" y="2551113"/>
            <a:ext cx="547687" cy="355600"/>
          </a:xfrm>
          <a:custGeom>
            <a:avLst/>
            <a:gdLst>
              <a:gd name="T0" fmla="*/ 2147483647 w 631"/>
              <a:gd name="T1" fmla="*/ 2147483647 h 363"/>
              <a:gd name="T2" fmla="*/ 2147483647 w 631"/>
              <a:gd name="T3" fmla="*/ 2147483647 h 363"/>
              <a:gd name="T4" fmla="*/ 2147483647 w 631"/>
              <a:gd name="T5" fmla="*/ 2147483647 h 363"/>
              <a:gd name="T6" fmla="*/ 2147483647 w 631"/>
              <a:gd name="T7" fmla="*/ 2147483647 h 363"/>
              <a:gd name="T8" fmla="*/ 2147483647 w 631"/>
              <a:gd name="T9" fmla="*/ 2147483647 h 363"/>
              <a:gd name="T10" fmla="*/ 2147483647 w 631"/>
              <a:gd name="T11" fmla="*/ 2147483647 h 363"/>
              <a:gd name="T12" fmla="*/ 2147483647 w 631"/>
              <a:gd name="T13" fmla="*/ 2147483647 h 363"/>
              <a:gd name="T14" fmla="*/ 2147483647 w 631"/>
              <a:gd name="T15" fmla="*/ 2147483647 h 363"/>
              <a:gd name="T16" fmla="*/ 2147483647 w 631"/>
              <a:gd name="T17" fmla="*/ 2147483647 h 363"/>
              <a:gd name="T18" fmla="*/ 2147483647 w 631"/>
              <a:gd name="T19" fmla="*/ 2147483647 h 363"/>
              <a:gd name="T20" fmla="*/ 2147483647 w 631"/>
              <a:gd name="T21" fmla="*/ 2147483647 h 363"/>
              <a:gd name="T22" fmla="*/ 2147483647 w 631"/>
              <a:gd name="T23" fmla="*/ 2147483647 h 363"/>
              <a:gd name="T24" fmla="*/ 0 w 631"/>
              <a:gd name="T25" fmla="*/ 2147483647 h 363"/>
              <a:gd name="T26" fmla="*/ 2147483647 w 631"/>
              <a:gd name="T27" fmla="*/ 0 h 363"/>
              <a:gd name="T28" fmla="*/ 2147483647 w 631"/>
              <a:gd name="T29" fmla="*/ 2147483647 h 363"/>
              <a:gd name="T30" fmla="*/ 2147483647 w 631"/>
              <a:gd name="T31" fmla="*/ 2147483647 h 363"/>
              <a:gd name="T32" fmla="*/ 2147483647 w 631"/>
              <a:gd name="T33" fmla="*/ 2147483647 h 363"/>
              <a:gd name="T34" fmla="*/ 2147483647 w 631"/>
              <a:gd name="T35" fmla="*/ 2147483647 h 363"/>
              <a:gd name="T36" fmla="*/ 2147483647 w 631"/>
              <a:gd name="T37" fmla="*/ 2147483647 h 363"/>
              <a:gd name="T38" fmla="*/ 2147483647 w 631"/>
              <a:gd name="T39" fmla="*/ 2147483647 h 363"/>
              <a:gd name="T40" fmla="*/ 2147483647 w 631"/>
              <a:gd name="T41" fmla="*/ 2147483647 h 363"/>
              <a:gd name="T42" fmla="*/ 2147483647 w 631"/>
              <a:gd name="T43" fmla="*/ 2147483647 h 363"/>
              <a:gd name="T44" fmla="*/ 2147483647 w 631"/>
              <a:gd name="T45" fmla="*/ 2147483647 h 363"/>
              <a:gd name="T46" fmla="*/ 2147483647 w 631"/>
              <a:gd name="T47" fmla="*/ 2147483647 h 363"/>
              <a:gd name="T48" fmla="*/ 2147483647 w 631"/>
              <a:gd name="T49" fmla="*/ 2147483647 h 363"/>
              <a:gd name="T50" fmla="*/ 2147483647 w 631"/>
              <a:gd name="T51" fmla="*/ 2147483647 h 363"/>
              <a:gd name="T52" fmla="*/ 2147483647 w 631"/>
              <a:gd name="T53" fmla="*/ 2147483647 h 363"/>
              <a:gd name="T54" fmla="*/ 2147483647 w 631"/>
              <a:gd name="T55" fmla="*/ 2147483647 h 363"/>
              <a:gd name="T56" fmla="*/ 2147483647 w 631"/>
              <a:gd name="T57" fmla="*/ 2147483647 h 363"/>
              <a:gd name="T58" fmla="*/ 2147483647 w 631"/>
              <a:gd name="T59" fmla="*/ 2147483647 h 363"/>
              <a:gd name="T60" fmla="*/ 2147483647 w 631"/>
              <a:gd name="T61" fmla="*/ 2147483647 h 363"/>
              <a:gd name="T62" fmla="*/ 2147483647 w 631"/>
              <a:gd name="T63" fmla="*/ 2147483647 h 363"/>
              <a:gd name="T64" fmla="*/ 2147483647 w 631"/>
              <a:gd name="T65" fmla="*/ 2147483647 h 363"/>
              <a:gd name="T66" fmla="*/ 2147483647 w 631"/>
              <a:gd name="T67" fmla="*/ 2147483647 h 363"/>
              <a:gd name="T68" fmla="*/ 2147483647 w 631"/>
              <a:gd name="T69" fmla="*/ 2147483647 h 3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1"/>
              <a:gd name="T106" fmla="*/ 0 h 363"/>
              <a:gd name="T107" fmla="*/ 631 w 631"/>
              <a:gd name="T108" fmla="*/ 363 h 3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1" h="363">
                <a:moveTo>
                  <a:pt x="423" y="344"/>
                </a:moveTo>
                <a:lnTo>
                  <a:pt x="423" y="319"/>
                </a:lnTo>
                <a:lnTo>
                  <a:pt x="379" y="292"/>
                </a:lnTo>
                <a:lnTo>
                  <a:pt x="267" y="231"/>
                </a:lnTo>
                <a:lnTo>
                  <a:pt x="250" y="187"/>
                </a:lnTo>
                <a:lnTo>
                  <a:pt x="181" y="187"/>
                </a:lnTo>
                <a:lnTo>
                  <a:pt x="154" y="138"/>
                </a:lnTo>
                <a:lnTo>
                  <a:pt x="110" y="111"/>
                </a:lnTo>
                <a:lnTo>
                  <a:pt x="93" y="111"/>
                </a:lnTo>
                <a:lnTo>
                  <a:pt x="68" y="162"/>
                </a:lnTo>
                <a:lnTo>
                  <a:pt x="68" y="187"/>
                </a:lnTo>
                <a:lnTo>
                  <a:pt x="49" y="187"/>
                </a:lnTo>
                <a:lnTo>
                  <a:pt x="0" y="31"/>
                </a:lnTo>
                <a:lnTo>
                  <a:pt x="93" y="0"/>
                </a:lnTo>
                <a:lnTo>
                  <a:pt x="223" y="94"/>
                </a:lnTo>
                <a:lnTo>
                  <a:pt x="318" y="75"/>
                </a:lnTo>
                <a:lnTo>
                  <a:pt x="362" y="111"/>
                </a:lnTo>
                <a:lnTo>
                  <a:pt x="379" y="162"/>
                </a:lnTo>
                <a:lnTo>
                  <a:pt x="406" y="162"/>
                </a:lnTo>
                <a:lnTo>
                  <a:pt x="406" y="187"/>
                </a:lnTo>
                <a:lnTo>
                  <a:pt x="474" y="187"/>
                </a:lnTo>
                <a:lnTo>
                  <a:pt x="518" y="162"/>
                </a:lnTo>
                <a:lnTo>
                  <a:pt x="560" y="187"/>
                </a:lnTo>
                <a:lnTo>
                  <a:pt x="560" y="162"/>
                </a:lnTo>
                <a:lnTo>
                  <a:pt x="631" y="206"/>
                </a:lnTo>
                <a:lnTo>
                  <a:pt x="579" y="231"/>
                </a:lnTo>
                <a:lnTo>
                  <a:pt x="535" y="231"/>
                </a:lnTo>
                <a:lnTo>
                  <a:pt x="535" y="187"/>
                </a:lnTo>
                <a:lnTo>
                  <a:pt x="492" y="206"/>
                </a:lnTo>
                <a:lnTo>
                  <a:pt x="492" y="250"/>
                </a:lnTo>
                <a:lnTo>
                  <a:pt x="442" y="250"/>
                </a:lnTo>
                <a:lnTo>
                  <a:pt x="474" y="267"/>
                </a:lnTo>
                <a:lnTo>
                  <a:pt x="492" y="319"/>
                </a:lnTo>
                <a:lnTo>
                  <a:pt x="474" y="363"/>
                </a:lnTo>
                <a:lnTo>
                  <a:pt x="423" y="344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5" name="Freeform 81">
            <a:extLst>
              <a:ext uri="{FF2B5EF4-FFF2-40B4-BE49-F238E27FC236}">
                <a16:creationId xmlns:a16="http://schemas.microsoft.com/office/drawing/2014/main" id="{3F7C43B0-5E71-ED4B-BDF0-EFA91F62771D}"/>
              </a:ext>
            </a:extLst>
          </p:cNvPr>
          <p:cNvSpPr>
            <a:spLocks/>
          </p:cNvSpPr>
          <p:nvPr/>
        </p:nvSpPr>
        <p:spPr bwMode="auto">
          <a:xfrm>
            <a:off x="6954863" y="2736850"/>
            <a:ext cx="238125" cy="168275"/>
          </a:xfrm>
          <a:custGeom>
            <a:avLst/>
            <a:gdLst>
              <a:gd name="T0" fmla="*/ 2147483647 w 274"/>
              <a:gd name="T1" fmla="*/ 2147483647 h 174"/>
              <a:gd name="T2" fmla="*/ 2147483647 w 274"/>
              <a:gd name="T3" fmla="*/ 2147483647 h 174"/>
              <a:gd name="T4" fmla="*/ 2147483647 w 274"/>
              <a:gd name="T5" fmla="*/ 2147483647 h 174"/>
              <a:gd name="T6" fmla="*/ 2147483647 w 274"/>
              <a:gd name="T7" fmla="*/ 2147483647 h 174"/>
              <a:gd name="T8" fmla="*/ 0 w 274"/>
              <a:gd name="T9" fmla="*/ 2147483647 h 174"/>
              <a:gd name="T10" fmla="*/ 2147483647 w 274"/>
              <a:gd name="T11" fmla="*/ 2147483647 h 174"/>
              <a:gd name="T12" fmla="*/ 2147483647 w 274"/>
              <a:gd name="T13" fmla="*/ 2147483647 h 174"/>
              <a:gd name="T14" fmla="*/ 2147483647 w 274"/>
              <a:gd name="T15" fmla="*/ 2147483647 h 174"/>
              <a:gd name="T16" fmla="*/ 2147483647 w 274"/>
              <a:gd name="T17" fmla="*/ 0 h 174"/>
              <a:gd name="T18" fmla="*/ 2147483647 w 274"/>
              <a:gd name="T19" fmla="*/ 2147483647 h 174"/>
              <a:gd name="T20" fmla="*/ 2147483647 w 274"/>
              <a:gd name="T21" fmla="*/ 2147483647 h 174"/>
              <a:gd name="T22" fmla="*/ 2147483647 w 274"/>
              <a:gd name="T23" fmla="*/ 2147483647 h 174"/>
              <a:gd name="T24" fmla="*/ 2147483647 w 274"/>
              <a:gd name="T25" fmla="*/ 2147483647 h 174"/>
              <a:gd name="T26" fmla="*/ 2147483647 w 274"/>
              <a:gd name="T27" fmla="*/ 2147483647 h 174"/>
              <a:gd name="T28" fmla="*/ 2147483647 w 274"/>
              <a:gd name="T29" fmla="*/ 2147483647 h 174"/>
              <a:gd name="T30" fmla="*/ 2147483647 w 274"/>
              <a:gd name="T31" fmla="*/ 2147483647 h 174"/>
              <a:gd name="T32" fmla="*/ 2147483647 w 274"/>
              <a:gd name="T33" fmla="*/ 2147483647 h 174"/>
              <a:gd name="T34" fmla="*/ 2147483647 w 274"/>
              <a:gd name="T35" fmla="*/ 2147483647 h 174"/>
              <a:gd name="T36" fmla="*/ 2147483647 w 274"/>
              <a:gd name="T37" fmla="*/ 2147483647 h 174"/>
              <a:gd name="T38" fmla="*/ 2147483647 w 274"/>
              <a:gd name="T39" fmla="*/ 2147483647 h 174"/>
              <a:gd name="T40" fmla="*/ 2147483647 w 274"/>
              <a:gd name="T41" fmla="*/ 2147483647 h 174"/>
              <a:gd name="T42" fmla="*/ 2147483647 w 274"/>
              <a:gd name="T43" fmla="*/ 2147483647 h 174"/>
              <a:gd name="T44" fmla="*/ 2147483647 w 274"/>
              <a:gd name="T45" fmla="*/ 2147483647 h 174"/>
              <a:gd name="T46" fmla="*/ 2147483647 w 274"/>
              <a:gd name="T47" fmla="*/ 2147483647 h 174"/>
              <a:gd name="T48" fmla="*/ 2147483647 w 274"/>
              <a:gd name="T49" fmla="*/ 2147483647 h 174"/>
              <a:gd name="T50" fmla="*/ 2147483647 w 274"/>
              <a:gd name="T51" fmla="*/ 2147483647 h 174"/>
              <a:gd name="T52" fmla="*/ 2147483647 w 274"/>
              <a:gd name="T53" fmla="*/ 2147483647 h 174"/>
              <a:gd name="T54" fmla="*/ 2147483647 w 274"/>
              <a:gd name="T55" fmla="*/ 2147483647 h 17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4"/>
              <a:gd name="T85" fmla="*/ 0 h 174"/>
              <a:gd name="T86" fmla="*/ 274 w 274"/>
              <a:gd name="T87" fmla="*/ 174 h 17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4" h="174">
                <a:moveTo>
                  <a:pt x="49" y="174"/>
                </a:moveTo>
                <a:lnTo>
                  <a:pt x="30" y="174"/>
                </a:lnTo>
                <a:lnTo>
                  <a:pt x="49" y="130"/>
                </a:lnTo>
                <a:lnTo>
                  <a:pt x="30" y="80"/>
                </a:lnTo>
                <a:lnTo>
                  <a:pt x="0" y="61"/>
                </a:lnTo>
                <a:lnTo>
                  <a:pt x="49" y="61"/>
                </a:lnTo>
                <a:lnTo>
                  <a:pt x="49" y="42"/>
                </a:lnTo>
                <a:lnTo>
                  <a:pt x="49" y="17"/>
                </a:lnTo>
                <a:lnTo>
                  <a:pt x="93" y="0"/>
                </a:lnTo>
                <a:lnTo>
                  <a:pt x="93" y="42"/>
                </a:lnTo>
                <a:lnTo>
                  <a:pt x="118" y="42"/>
                </a:lnTo>
                <a:lnTo>
                  <a:pt x="93" y="42"/>
                </a:lnTo>
                <a:lnTo>
                  <a:pt x="74" y="42"/>
                </a:lnTo>
                <a:lnTo>
                  <a:pt x="74" y="61"/>
                </a:lnTo>
                <a:lnTo>
                  <a:pt x="137" y="61"/>
                </a:lnTo>
                <a:lnTo>
                  <a:pt x="162" y="80"/>
                </a:lnTo>
                <a:lnTo>
                  <a:pt x="231" y="61"/>
                </a:lnTo>
                <a:lnTo>
                  <a:pt x="231" y="80"/>
                </a:lnTo>
                <a:lnTo>
                  <a:pt x="248" y="105"/>
                </a:lnTo>
                <a:lnTo>
                  <a:pt x="274" y="105"/>
                </a:lnTo>
                <a:lnTo>
                  <a:pt x="274" y="155"/>
                </a:lnTo>
                <a:lnTo>
                  <a:pt x="231" y="155"/>
                </a:lnTo>
                <a:lnTo>
                  <a:pt x="187" y="174"/>
                </a:lnTo>
                <a:lnTo>
                  <a:pt x="162" y="130"/>
                </a:lnTo>
                <a:lnTo>
                  <a:pt x="137" y="105"/>
                </a:lnTo>
                <a:lnTo>
                  <a:pt x="118" y="155"/>
                </a:lnTo>
                <a:lnTo>
                  <a:pt x="93" y="155"/>
                </a:lnTo>
                <a:lnTo>
                  <a:pt x="49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6" name="Freeform 82">
            <a:extLst>
              <a:ext uri="{FF2B5EF4-FFF2-40B4-BE49-F238E27FC236}">
                <a16:creationId xmlns:a16="http://schemas.microsoft.com/office/drawing/2014/main" id="{6CF0C35E-923D-7B46-8415-D58EA6534692}"/>
              </a:ext>
            </a:extLst>
          </p:cNvPr>
          <p:cNvSpPr>
            <a:spLocks/>
          </p:cNvSpPr>
          <p:nvPr/>
        </p:nvSpPr>
        <p:spPr bwMode="auto">
          <a:xfrm>
            <a:off x="6954863" y="2736850"/>
            <a:ext cx="238125" cy="168275"/>
          </a:xfrm>
          <a:custGeom>
            <a:avLst/>
            <a:gdLst>
              <a:gd name="T0" fmla="*/ 2147483647 w 274"/>
              <a:gd name="T1" fmla="*/ 2147483647 h 174"/>
              <a:gd name="T2" fmla="*/ 2147483647 w 274"/>
              <a:gd name="T3" fmla="*/ 2147483647 h 174"/>
              <a:gd name="T4" fmla="*/ 2147483647 w 274"/>
              <a:gd name="T5" fmla="*/ 2147483647 h 174"/>
              <a:gd name="T6" fmla="*/ 2147483647 w 274"/>
              <a:gd name="T7" fmla="*/ 2147483647 h 174"/>
              <a:gd name="T8" fmla="*/ 0 w 274"/>
              <a:gd name="T9" fmla="*/ 2147483647 h 174"/>
              <a:gd name="T10" fmla="*/ 2147483647 w 274"/>
              <a:gd name="T11" fmla="*/ 2147483647 h 174"/>
              <a:gd name="T12" fmla="*/ 2147483647 w 274"/>
              <a:gd name="T13" fmla="*/ 2147483647 h 174"/>
              <a:gd name="T14" fmla="*/ 2147483647 w 274"/>
              <a:gd name="T15" fmla="*/ 2147483647 h 174"/>
              <a:gd name="T16" fmla="*/ 2147483647 w 274"/>
              <a:gd name="T17" fmla="*/ 0 h 174"/>
              <a:gd name="T18" fmla="*/ 2147483647 w 274"/>
              <a:gd name="T19" fmla="*/ 2147483647 h 174"/>
              <a:gd name="T20" fmla="*/ 2147483647 w 274"/>
              <a:gd name="T21" fmla="*/ 2147483647 h 174"/>
              <a:gd name="T22" fmla="*/ 2147483647 w 274"/>
              <a:gd name="T23" fmla="*/ 2147483647 h 174"/>
              <a:gd name="T24" fmla="*/ 2147483647 w 274"/>
              <a:gd name="T25" fmla="*/ 2147483647 h 174"/>
              <a:gd name="T26" fmla="*/ 2147483647 w 274"/>
              <a:gd name="T27" fmla="*/ 2147483647 h 174"/>
              <a:gd name="T28" fmla="*/ 2147483647 w 274"/>
              <a:gd name="T29" fmla="*/ 2147483647 h 174"/>
              <a:gd name="T30" fmla="*/ 2147483647 w 274"/>
              <a:gd name="T31" fmla="*/ 2147483647 h 174"/>
              <a:gd name="T32" fmla="*/ 2147483647 w 274"/>
              <a:gd name="T33" fmla="*/ 2147483647 h 174"/>
              <a:gd name="T34" fmla="*/ 2147483647 w 274"/>
              <a:gd name="T35" fmla="*/ 2147483647 h 174"/>
              <a:gd name="T36" fmla="*/ 2147483647 w 274"/>
              <a:gd name="T37" fmla="*/ 2147483647 h 174"/>
              <a:gd name="T38" fmla="*/ 2147483647 w 274"/>
              <a:gd name="T39" fmla="*/ 2147483647 h 174"/>
              <a:gd name="T40" fmla="*/ 2147483647 w 274"/>
              <a:gd name="T41" fmla="*/ 2147483647 h 174"/>
              <a:gd name="T42" fmla="*/ 2147483647 w 274"/>
              <a:gd name="T43" fmla="*/ 2147483647 h 174"/>
              <a:gd name="T44" fmla="*/ 2147483647 w 274"/>
              <a:gd name="T45" fmla="*/ 2147483647 h 174"/>
              <a:gd name="T46" fmla="*/ 2147483647 w 274"/>
              <a:gd name="T47" fmla="*/ 2147483647 h 174"/>
              <a:gd name="T48" fmla="*/ 2147483647 w 274"/>
              <a:gd name="T49" fmla="*/ 2147483647 h 174"/>
              <a:gd name="T50" fmla="*/ 2147483647 w 274"/>
              <a:gd name="T51" fmla="*/ 2147483647 h 174"/>
              <a:gd name="T52" fmla="*/ 2147483647 w 274"/>
              <a:gd name="T53" fmla="*/ 2147483647 h 174"/>
              <a:gd name="T54" fmla="*/ 2147483647 w 274"/>
              <a:gd name="T55" fmla="*/ 2147483647 h 17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4"/>
              <a:gd name="T85" fmla="*/ 0 h 174"/>
              <a:gd name="T86" fmla="*/ 274 w 274"/>
              <a:gd name="T87" fmla="*/ 174 h 17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4" h="174">
                <a:moveTo>
                  <a:pt x="49" y="174"/>
                </a:moveTo>
                <a:lnTo>
                  <a:pt x="30" y="174"/>
                </a:lnTo>
                <a:lnTo>
                  <a:pt x="49" y="130"/>
                </a:lnTo>
                <a:lnTo>
                  <a:pt x="30" y="80"/>
                </a:lnTo>
                <a:lnTo>
                  <a:pt x="0" y="61"/>
                </a:lnTo>
                <a:lnTo>
                  <a:pt x="49" y="61"/>
                </a:lnTo>
                <a:lnTo>
                  <a:pt x="49" y="42"/>
                </a:lnTo>
                <a:lnTo>
                  <a:pt x="49" y="17"/>
                </a:lnTo>
                <a:lnTo>
                  <a:pt x="93" y="0"/>
                </a:lnTo>
                <a:lnTo>
                  <a:pt x="93" y="42"/>
                </a:lnTo>
                <a:lnTo>
                  <a:pt x="118" y="42"/>
                </a:lnTo>
                <a:lnTo>
                  <a:pt x="93" y="42"/>
                </a:lnTo>
                <a:lnTo>
                  <a:pt x="74" y="42"/>
                </a:lnTo>
                <a:lnTo>
                  <a:pt x="74" y="61"/>
                </a:lnTo>
                <a:lnTo>
                  <a:pt x="137" y="61"/>
                </a:lnTo>
                <a:lnTo>
                  <a:pt x="162" y="80"/>
                </a:lnTo>
                <a:lnTo>
                  <a:pt x="231" y="61"/>
                </a:lnTo>
                <a:lnTo>
                  <a:pt x="231" y="80"/>
                </a:lnTo>
                <a:lnTo>
                  <a:pt x="248" y="105"/>
                </a:lnTo>
                <a:lnTo>
                  <a:pt x="274" y="105"/>
                </a:lnTo>
                <a:lnTo>
                  <a:pt x="274" y="155"/>
                </a:lnTo>
                <a:lnTo>
                  <a:pt x="231" y="155"/>
                </a:lnTo>
                <a:lnTo>
                  <a:pt x="187" y="174"/>
                </a:lnTo>
                <a:lnTo>
                  <a:pt x="162" y="130"/>
                </a:lnTo>
                <a:lnTo>
                  <a:pt x="137" y="105"/>
                </a:lnTo>
                <a:lnTo>
                  <a:pt x="118" y="155"/>
                </a:lnTo>
                <a:lnTo>
                  <a:pt x="93" y="155"/>
                </a:lnTo>
                <a:lnTo>
                  <a:pt x="49" y="174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" name="Freeform 83">
            <a:extLst>
              <a:ext uri="{FF2B5EF4-FFF2-40B4-BE49-F238E27FC236}">
                <a16:creationId xmlns:a16="http://schemas.microsoft.com/office/drawing/2014/main" id="{B59DDDC1-558D-2249-B799-6B8E0AB40771}"/>
              </a:ext>
            </a:extLst>
          </p:cNvPr>
          <p:cNvSpPr>
            <a:spLocks/>
          </p:cNvSpPr>
          <p:nvPr/>
        </p:nvSpPr>
        <p:spPr bwMode="auto">
          <a:xfrm>
            <a:off x="7021538" y="2644775"/>
            <a:ext cx="285750" cy="169863"/>
          </a:xfrm>
          <a:custGeom>
            <a:avLst/>
            <a:gdLst>
              <a:gd name="T0" fmla="*/ 2147483647 w 330"/>
              <a:gd name="T1" fmla="*/ 2147483647 h 173"/>
              <a:gd name="T2" fmla="*/ 2147483647 w 330"/>
              <a:gd name="T3" fmla="*/ 2147483647 h 173"/>
              <a:gd name="T4" fmla="*/ 2147483647 w 330"/>
              <a:gd name="T5" fmla="*/ 2147483647 h 173"/>
              <a:gd name="T6" fmla="*/ 2147483647 w 330"/>
              <a:gd name="T7" fmla="*/ 2147483647 h 173"/>
              <a:gd name="T8" fmla="*/ 2147483647 w 330"/>
              <a:gd name="T9" fmla="*/ 2147483647 h 173"/>
              <a:gd name="T10" fmla="*/ 0 w 330"/>
              <a:gd name="T11" fmla="*/ 2147483647 h 173"/>
              <a:gd name="T12" fmla="*/ 2147483647 w 330"/>
              <a:gd name="T13" fmla="*/ 2147483647 h 173"/>
              <a:gd name="T14" fmla="*/ 2147483647 w 330"/>
              <a:gd name="T15" fmla="*/ 2147483647 h 173"/>
              <a:gd name="T16" fmla="*/ 2147483647 w 330"/>
              <a:gd name="T17" fmla="*/ 2147483647 h 173"/>
              <a:gd name="T18" fmla="*/ 2147483647 w 330"/>
              <a:gd name="T19" fmla="*/ 2147483647 h 173"/>
              <a:gd name="T20" fmla="*/ 2147483647 w 330"/>
              <a:gd name="T21" fmla="*/ 2147483647 h 173"/>
              <a:gd name="T22" fmla="*/ 2147483647 w 330"/>
              <a:gd name="T23" fmla="*/ 0 h 173"/>
              <a:gd name="T24" fmla="*/ 2147483647 w 330"/>
              <a:gd name="T25" fmla="*/ 2147483647 h 173"/>
              <a:gd name="T26" fmla="*/ 2147483647 w 330"/>
              <a:gd name="T27" fmla="*/ 2147483647 h 173"/>
              <a:gd name="T28" fmla="*/ 2147483647 w 330"/>
              <a:gd name="T29" fmla="*/ 2147483647 h 173"/>
              <a:gd name="T30" fmla="*/ 2147483647 w 330"/>
              <a:gd name="T31" fmla="*/ 2147483647 h 173"/>
              <a:gd name="T32" fmla="*/ 2147483647 w 330"/>
              <a:gd name="T33" fmla="*/ 2147483647 h 173"/>
              <a:gd name="T34" fmla="*/ 2147483647 w 330"/>
              <a:gd name="T35" fmla="*/ 2147483647 h 173"/>
              <a:gd name="T36" fmla="*/ 2147483647 w 330"/>
              <a:gd name="T37" fmla="*/ 2147483647 h 173"/>
              <a:gd name="T38" fmla="*/ 2147483647 w 330"/>
              <a:gd name="T39" fmla="*/ 2147483647 h 173"/>
              <a:gd name="T40" fmla="*/ 2147483647 w 330"/>
              <a:gd name="T41" fmla="*/ 2147483647 h 173"/>
              <a:gd name="T42" fmla="*/ 2147483647 w 330"/>
              <a:gd name="T43" fmla="*/ 2147483647 h 173"/>
              <a:gd name="T44" fmla="*/ 2147483647 w 330"/>
              <a:gd name="T45" fmla="*/ 2147483647 h 173"/>
              <a:gd name="T46" fmla="*/ 2147483647 w 330"/>
              <a:gd name="T47" fmla="*/ 2147483647 h 173"/>
              <a:gd name="T48" fmla="*/ 0 w 330"/>
              <a:gd name="T49" fmla="*/ 2147483647 h 173"/>
              <a:gd name="T50" fmla="*/ 0 w 330"/>
              <a:gd name="T51" fmla="*/ 2147483647 h 173"/>
              <a:gd name="T52" fmla="*/ 2147483647 w 330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0"/>
              <a:gd name="T82" fmla="*/ 0 h 173"/>
              <a:gd name="T83" fmla="*/ 330 w 330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0" h="173">
                <a:moveTo>
                  <a:pt x="17" y="135"/>
                </a:moveTo>
                <a:lnTo>
                  <a:pt x="61" y="135"/>
                </a:lnTo>
                <a:lnTo>
                  <a:pt x="111" y="110"/>
                </a:lnTo>
                <a:lnTo>
                  <a:pt x="42" y="67"/>
                </a:lnTo>
                <a:lnTo>
                  <a:pt x="42" y="91"/>
                </a:lnTo>
                <a:lnTo>
                  <a:pt x="0" y="67"/>
                </a:lnTo>
                <a:lnTo>
                  <a:pt x="17" y="42"/>
                </a:lnTo>
                <a:lnTo>
                  <a:pt x="17" y="17"/>
                </a:lnTo>
                <a:lnTo>
                  <a:pt x="42" y="17"/>
                </a:lnTo>
                <a:lnTo>
                  <a:pt x="86" y="42"/>
                </a:lnTo>
                <a:lnTo>
                  <a:pt x="111" y="17"/>
                </a:lnTo>
                <a:lnTo>
                  <a:pt x="111" y="0"/>
                </a:lnTo>
                <a:lnTo>
                  <a:pt x="155" y="17"/>
                </a:lnTo>
                <a:lnTo>
                  <a:pt x="286" y="17"/>
                </a:lnTo>
                <a:lnTo>
                  <a:pt x="330" y="42"/>
                </a:lnTo>
                <a:lnTo>
                  <a:pt x="330" y="67"/>
                </a:lnTo>
                <a:lnTo>
                  <a:pt x="286" y="91"/>
                </a:lnTo>
                <a:lnTo>
                  <a:pt x="242" y="91"/>
                </a:lnTo>
                <a:lnTo>
                  <a:pt x="242" y="110"/>
                </a:lnTo>
                <a:lnTo>
                  <a:pt x="174" y="110"/>
                </a:lnTo>
                <a:lnTo>
                  <a:pt x="155" y="135"/>
                </a:lnTo>
                <a:lnTo>
                  <a:pt x="155" y="154"/>
                </a:lnTo>
                <a:lnTo>
                  <a:pt x="86" y="173"/>
                </a:lnTo>
                <a:lnTo>
                  <a:pt x="61" y="154"/>
                </a:lnTo>
                <a:lnTo>
                  <a:pt x="0" y="154"/>
                </a:lnTo>
                <a:lnTo>
                  <a:pt x="0" y="135"/>
                </a:lnTo>
                <a:lnTo>
                  <a:pt x="17" y="13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" name="Freeform 84">
            <a:extLst>
              <a:ext uri="{FF2B5EF4-FFF2-40B4-BE49-F238E27FC236}">
                <a16:creationId xmlns:a16="http://schemas.microsoft.com/office/drawing/2014/main" id="{53D46978-13FF-1149-88A6-F1A12465BA8B}"/>
              </a:ext>
            </a:extLst>
          </p:cNvPr>
          <p:cNvSpPr>
            <a:spLocks/>
          </p:cNvSpPr>
          <p:nvPr/>
        </p:nvSpPr>
        <p:spPr bwMode="auto">
          <a:xfrm>
            <a:off x="7021538" y="2644775"/>
            <a:ext cx="285750" cy="169863"/>
          </a:xfrm>
          <a:custGeom>
            <a:avLst/>
            <a:gdLst>
              <a:gd name="T0" fmla="*/ 2147483647 w 330"/>
              <a:gd name="T1" fmla="*/ 2147483647 h 173"/>
              <a:gd name="T2" fmla="*/ 2147483647 w 330"/>
              <a:gd name="T3" fmla="*/ 2147483647 h 173"/>
              <a:gd name="T4" fmla="*/ 2147483647 w 330"/>
              <a:gd name="T5" fmla="*/ 2147483647 h 173"/>
              <a:gd name="T6" fmla="*/ 2147483647 w 330"/>
              <a:gd name="T7" fmla="*/ 2147483647 h 173"/>
              <a:gd name="T8" fmla="*/ 2147483647 w 330"/>
              <a:gd name="T9" fmla="*/ 2147483647 h 173"/>
              <a:gd name="T10" fmla="*/ 0 w 330"/>
              <a:gd name="T11" fmla="*/ 2147483647 h 173"/>
              <a:gd name="T12" fmla="*/ 2147483647 w 330"/>
              <a:gd name="T13" fmla="*/ 2147483647 h 173"/>
              <a:gd name="T14" fmla="*/ 2147483647 w 330"/>
              <a:gd name="T15" fmla="*/ 2147483647 h 173"/>
              <a:gd name="T16" fmla="*/ 2147483647 w 330"/>
              <a:gd name="T17" fmla="*/ 2147483647 h 173"/>
              <a:gd name="T18" fmla="*/ 2147483647 w 330"/>
              <a:gd name="T19" fmla="*/ 2147483647 h 173"/>
              <a:gd name="T20" fmla="*/ 2147483647 w 330"/>
              <a:gd name="T21" fmla="*/ 2147483647 h 173"/>
              <a:gd name="T22" fmla="*/ 2147483647 w 330"/>
              <a:gd name="T23" fmla="*/ 0 h 173"/>
              <a:gd name="T24" fmla="*/ 2147483647 w 330"/>
              <a:gd name="T25" fmla="*/ 2147483647 h 173"/>
              <a:gd name="T26" fmla="*/ 2147483647 w 330"/>
              <a:gd name="T27" fmla="*/ 2147483647 h 173"/>
              <a:gd name="T28" fmla="*/ 2147483647 w 330"/>
              <a:gd name="T29" fmla="*/ 2147483647 h 173"/>
              <a:gd name="T30" fmla="*/ 2147483647 w 330"/>
              <a:gd name="T31" fmla="*/ 2147483647 h 173"/>
              <a:gd name="T32" fmla="*/ 2147483647 w 330"/>
              <a:gd name="T33" fmla="*/ 2147483647 h 173"/>
              <a:gd name="T34" fmla="*/ 2147483647 w 330"/>
              <a:gd name="T35" fmla="*/ 2147483647 h 173"/>
              <a:gd name="T36" fmla="*/ 2147483647 w 330"/>
              <a:gd name="T37" fmla="*/ 2147483647 h 173"/>
              <a:gd name="T38" fmla="*/ 2147483647 w 330"/>
              <a:gd name="T39" fmla="*/ 2147483647 h 173"/>
              <a:gd name="T40" fmla="*/ 2147483647 w 330"/>
              <a:gd name="T41" fmla="*/ 2147483647 h 173"/>
              <a:gd name="T42" fmla="*/ 2147483647 w 330"/>
              <a:gd name="T43" fmla="*/ 2147483647 h 173"/>
              <a:gd name="T44" fmla="*/ 2147483647 w 330"/>
              <a:gd name="T45" fmla="*/ 2147483647 h 173"/>
              <a:gd name="T46" fmla="*/ 2147483647 w 330"/>
              <a:gd name="T47" fmla="*/ 2147483647 h 173"/>
              <a:gd name="T48" fmla="*/ 0 w 330"/>
              <a:gd name="T49" fmla="*/ 2147483647 h 173"/>
              <a:gd name="T50" fmla="*/ 0 w 330"/>
              <a:gd name="T51" fmla="*/ 2147483647 h 173"/>
              <a:gd name="T52" fmla="*/ 2147483647 w 330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0"/>
              <a:gd name="T82" fmla="*/ 0 h 173"/>
              <a:gd name="T83" fmla="*/ 330 w 330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0" h="173">
                <a:moveTo>
                  <a:pt x="17" y="135"/>
                </a:moveTo>
                <a:lnTo>
                  <a:pt x="61" y="135"/>
                </a:lnTo>
                <a:lnTo>
                  <a:pt x="111" y="110"/>
                </a:lnTo>
                <a:lnTo>
                  <a:pt x="42" y="67"/>
                </a:lnTo>
                <a:lnTo>
                  <a:pt x="42" y="91"/>
                </a:lnTo>
                <a:lnTo>
                  <a:pt x="0" y="67"/>
                </a:lnTo>
                <a:lnTo>
                  <a:pt x="17" y="42"/>
                </a:lnTo>
                <a:lnTo>
                  <a:pt x="17" y="17"/>
                </a:lnTo>
                <a:lnTo>
                  <a:pt x="42" y="17"/>
                </a:lnTo>
                <a:lnTo>
                  <a:pt x="86" y="42"/>
                </a:lnTo>
                <a:lnTo>
                  <a:pt x="111" y="17"/>
                </a:lnTo>
                <a:lnTo>
                  <a:pt x="111" y="0"/>
                </a:lnTo>
                <a:lnTo>
                  <a:pt x="155" y="17"/>
                </a:lnTo>
                <a:lnTo>
                  <a:pt x="286" y="17"/>
                </a:lnTo>
                <a:lnTo>
                  <a:pt x="330" y="42"/>
                </a:lnTo>
                <a:lnTo>
                  <a:pt x="330" y="67"/>
                </a:lnTo>
                <a:lnTo>
                  <a:pt x="286" y="91"/>
                </a:lnTo>
                <a:lnTo>
                  <a:pt x="242" y="91"/>
                </a:lnTo>
                <a:lnTo>
                  <a:pt x="242" y="110"/>
                </a:lnTo>
                <a:lnTo>
                  <a:pt x="174" y="110"/>
                </a:lnTo>
                <a:lnTo>
                  <a:pt x="155" y="135"/>
                </a:lnTo>
                <a:lnTo>
                  <a:pt x="155" y="154"/>
                </a:lnTo>
                <a:lnTo>
                  <a:pt x="86" y="173"/>
                </a:lnTo>
                <a:lnTo>
                  <a:pt x="61" y="154"/>
                </a:lnTo>
                <a:lnTo>
                  <a:pt x="0" y="154"/>
                </a:lnTo>
                <a:lnTo>
                  <a:pt x="0" y="135"/>
                </a:lnTo>
                <a:lnTo>
                  <a:pt x="17" y="135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" name="Freeform 85">
            <a:extLst>
              <a:ext uri="{FF2B5EF4-FFF2-40B4-BE49-F238E27FC236}">
                <a16:creationId xmlns:a16="http://schemas.microsoft.com/office/drawing/2014/main" id="{8216144C-4D17-4842-A7F0-53BBC568C9AC}"/>
              </a:ext>
            </a:extLst>
          </p:cNvPr>
          <p:cNvSpPr>
            <a:spLocks/>
          </p:cNvSpPr>
          <p:nvPr/>
        </p:nvSpPr>
        <p:spPr bwMode="auto">
          <a:xfrm>
            <a:off x="6492901" y="2662238"/>
            <a:ext cx="442912" cy="306387"/>
          </a:xfrm>
          <a:custGeom>
            <a:avLst/>
            <a:gdLst>
              <a:gd name="T0" fmla="*/ 2147483647 w 511"/>
              <a:gd name="T1" fmla="*/ 2147483647 h 311"/>
              <a:gd name="T2" fmla="*/ 2147483647 w 511"/>
              <a:gd name="T3" fmla="*/ 2147483647 h 311"/>
              <a:gd name="T4" fmla="*/ 2147483647 w 511"/>
              <a:gd name="T5" fmla="*/ 2147483647 h 311"/>
              <a:gd name="T6" fmla="*/ 2147483647 w 511"/>
              <a:gd name="T7" fmla="*/ 2147483647 h 311"/>
              <a:gd name="T8" fmla="*/ 0 w 511"/>
              <a:gd name="T9" fmla="*/ 2147483647 h 311"/>
              <a:gd name="T10" fmla="*/ 2147483647 w 511"/>
              <a:gd name="T11" fmla="*/ 2147483647 h 311"/>
              <a:gd name="T12" fmla="*/ 2147483647 w 511"/>
              <a:gd name="T13" fmla="*/ 2147483647 h 311"/>
              <a:gd name="T14" fmla="*/ 2147483647 w 511"/>
              <a:gd name="T15" fmla="*/ 2147483647 h 311"/>
              <a:gd name="T16" fmla="*/ 2147483647 w 511"/>
              <a:gd name="T17" fmla="*/ 2147483647 h 311"/>
              <a:gd name="T18" fmla="*/ 2147483647 w 511"/>
              <a:gd name="T19" fmla="*/ 2147483647 h 311"/>
              <a:gd name="T20" fmla="*/ 2147483647 w 511"/>
              <a:gd name="T21" fmla="*/ 2147483647 h 311"/>
              <a:gd name="T22" fmla="*/ 2147483647 w 511"/>
              <a:gd name="T23" fmla="*/ 2147483647 h 311"/>
              <a:gd name="T24" fmla="*/ 2147483647 w 511"/>
              <a:gd name="T25" fmla="*/ 2147483647 h 311"/>
              <a:gd name="T26" fmla="*/ 2147483647 w 511"/>
              <a:gd name="T27" fmla="*/ 2147483647 h 311"/>
              <a:gd name="T28" fmla="*/ 2147483647 w 511"/>
              <a:gd name="T29" fmla="*/ 2147483647 h 311"/>
              <a:gd name="T30" fmla="*/ 2147483647 w 511"/>
              <a:gd name="T31" fmla="*/ 2147483647 h 311"/>
              <a:gd name="T32" fmla="*/ 2147483647 w 511"/>
              <a:gd name="T33" fmla="*/ 2147483647 h 311"/>
              <a:gd name="T34" fmla="*/ 2147483647 w 511"/>
              <a:gd name="T35" fmla="*/ 2147483647 h 311"/>
              <a:gd name="T36" fmla="*/ 2147483647 w 511"/>
              <a:gd name="T37" fmla="*/ 2147483647 h 311"/>
              <a:gd name="T38" fmla="*/ 2147483647 w 511"/>
              <a:gd name="T39" fmla="*/ 2147483647 h 311"/>
              <a:gd name="T40" fmla="*/ 2147483647 w 511"/>
              <a:gd name="T41" fmla="*/ 2147483647 h 311"/>
              <a:gd name="T42" fmla="*/ 2147483647 w 511"/>
              <a:gd name="T43" fmla="*/ 2147483647 h 311"/>
              <a:gd name="T44" fmla="*/ 2147483647 w 511"/>
              <a:gd name="T45" fmla="*/ 2147483647 h 311"/>
              <a:gd name="T46" fmla="*/ 2147483647 w 511"/>
              <a:gd name="T47" fmla="*/ 2147483647 h 311"/>
              <a:gd name="T48" fmla="*/ 2147483647 w 511"/>
              <a:gd name="T49" fmla="*/ 2147483647 h 311"/>
              <a:gd name="T50" fmla="*/ 2147483647 w 511"/>
              <a:gd name="T51" fmla="*/ 2147483647 h 311"/>
              <a:gd name="T52" fmla="*/ 2147483647 w 511"/>
              <a:gd name="T53" fmla="*/ 2147483647 h 311"/>
              <a:gd name="T54" fmla="*/ 2147483647 w 511"/>
              <a:gd name="T55" fmla="*/ 2147483647 h 311"/>
              <a:gd name="T56" fmla="*/ 2147483647 w 511"/>
              <a:gd name="T57" fmla="*/ 2147483647 h 311"/>
              <a:gd name="T58" fmla="*/ 2147483647 w 511"/>
              <a:gd name="T59" fmla="*/ 2147483647 h 311"/>
              <a:gd name="T60" fmla="*/ 2147483647 w 511"/>
              <a:gd name="T61" fmla="*/ 2147483647 h 311"/>
              <a:gd name="T62" fmla="*/ 2147483647 w 511"/>
              <a:gd name="T63" fmla="*/ 0 h 311"/>
              <a:gd name="T64" fmla="*/ 2147483647 w 511"/>
              <a:gd name="T65" fmla="*/ 0 h 311"/>
              <a:gd name="T66" fmla="*/ 2147483647 w 511"/>
              <a:gd name="T67" fmla="*/ 2147483647 h 311"/>
              <a:gd name="T68" fmla="*/ 2147483647 w 511"/>
              <a:gd name="T69" fmla="*/ 2147483647 h 311"/>
              <a:gd name="T70" fmla="*/ 2147483647 w 511"/>
              <a:gd name="T71" fmla="*/ 2147483647 h 3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1"/>
              <a:gd name="T109" fmla="*/ 0 h 311"/>
              <a:gd name="T110" fmla="*/ 511 w 511"/>
              <a:gd name="T111" fmla="*/ 311 h 3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1" h="311">
                <a:moveTo>
                  <a:pt x="135" y="74"/>
                </a:moveTo>
                <a:lnTo>
                  <a:pt x="105" y="74"/>
                </a:lnTo>
                <a:lnTo>
                  <a:pt x="42" y="25"/>
                </a:lnTo>
                <a:lnTo>
                  <a:pt x="25" y="25"/>
                </a:lnTo>
                <a:lnTo>
                  <a:pt x="0" y="49"/>
                </a:lnTo>
                <a:lnTo>
                  <a:pt x="25" y="74"/>
                </a:lnTo>
                <a:lnTo>
                  <a:pt x="25" y="49"/>
                </a:lnTo>
                <a:lnTo>
                  <a:pt x="42" y="49"/>
                </a:lnTo>
                <a:lnTo>
                  <a:pt x="61" y="74"/>
                </a:lnTo>
                <a:lnTo>
                  <a:pt x="61" y="91"/>
                </a:lnTo>
                <a:lnTo>
                  <a:pt x="25" y="91"/>
                </a:lnTo>
                <a:lnTo>
                  <a:pt x="25" y="116"/>
                </a:lnTo>
                <a:lnTo>
                  <a:pt x="42" y="116"/>
                </a:lnTo>
                <a:lnTo>
                  <a:pt x="61" y="154"/>
                </a:lnTo>
                <a:lnTo>
                  <a:pt x="86" y="229"/>
                </a:lnTo>
                <a:lnTo>
                  <a:pt x="135" y="204"/>
                </a:lnTo>
                <a:lnTo>
                  <a:pt x="179" y="179"/>
                </a:lnTo>
                <a:lnTo>
                  <a:pt x="355" y="267"/>
                </a:lnTo>
                <a:lnTo>
                  <a:pt x="355" y="292"/>
                </a:lnTo>
                <a:lnTo>
                  <a:pt x="404" y="311"/>
                </a:lnTo>
                <a:lnTo>
                  <a:pt x="423" y="292"/>
                </a:lnTo>
                <a:lnTo>
                  <a:pt x="467" y="267"/>
                </a:lnTo>
                <a:lnTo>
                  <a:pt x="467" y="229"/>
                </a:lnTo>
                <a:lnTo>
                  <a:pt x="492" y="229"/>
                </a:lnTo>
                <a:lnTo>
                  <a:pt x="511" y="229"/>
                </a:lnTo>
                <a:lnTo>
                  <a:pt x="511" y="204"/>
                </a:lnTo>
                <a:lnTo>
                  <a:pt x="467" y="179"/>
                </a:lnTo>
                <a:lnTo>
                  <a:pt x="355" y="116"/>
                </a:lnTo>
                <a:lnTo>
                  <a:pt x="336" y="74"/>
                </a:lnTo>
                <a:lnTo>
                  <a:pt x="267" y="74"/>
                </a:lnTo>
                <a:lnTo>
                  <a:pt x="242" y="25"/>
                </a:lnTo>
                <a:lnTo>
                  <a:pt x="198" y="0"/>
                </a:lnTo>
                <a:lnTo>
                  <a:pt x="179" y="0"/>
                </a:lnTo>
                <a:lnTo>
                  <a:pt x="155" y="49"/>
                </a:lnTo>
                <a:lnTo>
                  <a:pt x="155" y="74"/>
                </a:lnTo>
                <a:lnTo>
                  <a:pt x="135" y="7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0" name="Freeform 86">
            <a:extLst>
              <a:ext uri="{FF2B5EF4-FFF2-40B4-BE49-F238E27FC236}">
                <a16:creationId xmlns:a16="http://schemas.microsoft.com/office/drawing/2014/main" id="{DFFF48A5-609E-AF48-B1B6-A8E0160AF827}"/>
              </a:ext>
            </a:extLst>
          </p:cNvPr>
          <p:cNvSpPr>
            <a:spLocks/>
          </p:cNvSpPr>
          <p:nvPr/>
        </p:nvSpPr>
        <p:spPr bwMode="auto">
          <a:xfrm>
            <a:off x="6492901" y="2662238"/>
            <a:ext cx="442912" cy="306387"/>
          </a:xfrm>
          <a:custGeom>
            <a:avLst/>
            <a:gdLst>
              <a:gd name="T0" fmla="*/ 2147483647 w 511"/>
              <a:gd name="T1" fmla="*/ 2147483647 h 311"/>
              <a:gd name="T2" fmla="*/ 2147483647 w 511"/>
              <a:gd name="T3" fmla="*/ 2147483647 h 311"/>
              <a:gd name="T4" fmla="*/ 2147483647 w 511"/>
              <a:gd name="T5" fmla="*/ 2147483647 h 311"/>
              <a:gd name="T6" fmla="*/ 2147483647 w 511"/>
              <a:gd name="T7" fmla="*/ 2147483647 h 311"/>
              <a:gd name="T8" fmla="*/ 0 w 511"/>
              <a:gd name="T9" fmla="*/ 2147483647 h 311"/>
              <a:gd name="T10" fmla="*/ 2147483647 w 511"/>
              <a:gd name="T11" fmla="*/ 2147483647 h 311"/>
              <a:gd name="T12" fmla="*/ 2147483647 w 511"/>
              <a:gd name="T13" fmla="*/ 2147483647 h 311"/>
              <a:gd name="T14" fmla="*/ 2147483647 w 511"/>
              <a:gd name="T15" fmla="*/ 2147483647 h 311"/>
              <a:gd name="T16" fmla="*/ 2147483647 w 511"/>
              <a:gd name="T17" fmla="*/ 2147483647 h 311"/>
              <a:gd name="T18" fmla="*/ 2147483647 w 511"/>
              <a:gd name="T19" fmla="*/ 2147483647 h 311"/>
              <a:gd name="T20" fmla="*/ 2147483647 w 511"/>
              <a:gd name="T21" fmla="*/ 2147483647 h 311"/>
              <a:gd name="T22" fmla="*/ 2147483647 w 511"/>
              <a:gd name="T23" fmla="*/ 2147483647 h 311"/>
              <a:gd name="T24" fmla="*/ 2147483647 w 511"/>
              <a:gd name="T25" fmla="*/ 2147483647 h 311"/>
              <a:gd name="T26" fmla="*/ 2147483647 w 511"/>
              <a:gd name="T27" fmla="*/ 2147483647 h 311"/>
              <a:gd name="T28" fmla="*/ 2147483647 w 511"/>
              <a:gd name="T29" fmla="*/ 2147483647 h 311"/>
              <a:gd name="T30" fmla="*/ 2147483647 w 511"/>
              <a:gd name="T31" fmla="*/ 2147483647 h 311"/>
              <a:gd name="T32" fmla="*/ 2147483647 w 511"/>
              <a:gd name="T33" fmla="*/ 2147483647 h 311"/>
              <a:gd name="T34" fmla="*/ 2147483647 w 511"/>
              <a:gd name="T35" fmla="*/ 2147483647 h 311"/>
              <a:gd name="T36" fmla="*/ 2147483647 w 511"/>
              <a:gd name="T37" fmla="*/ 2147483647 h 311"/>
              <a:gd name="T38" fmla="*/ 2147483647 w 511"/>
              <a:gd name="T39" fmla="*/ 2147483647 h 311"/>
              <a:gd name="T40" fmla="*/ 2147483647 w 511"/>
              <a:gd name="T41" fmla="*/ 2147483647 h 311"/>
              <a:gd name="T42" fmla="*/ 2147483647 w 511"/>
              <a:gd name="T43" fmla="*/ 2147483647 h 311"/>
              <a:gd name="T44" fmla="*/ 2147483647 w 511"/>
              <a:gd name="T45" fmla="*/ 2147483647 h 311"/>
              <a:gd name="T46" fmla="*/ 2147483647 w 511"/>
              <a:gd name="T47" fmla="*/ 2147483647 h 311"/>
              <a:gd name="T48" fmla="*/ 2147483647 w 511"/>
              <a:gd name="T49" fmla="*/ 2147483647 h 311"/>
              <a:gd name="T50" fmla="*/ 2147483647 w 511"/>
              <a:gd name="T51" fmla="*/ 2147483647 h 311"/>
              <a:gd name="T52" fmla="*/ 2147483647 w 511"/>
              <a:gd name="T53" fmla="*/ 2147483647 h 311"/>
              <a:gd name="T54" fmla="*/ 2147483647 w 511"/>
              <a:gd name="T55" fmla="*/ 2147483647 h 311"/>
              <a:gd name="T56" fmla="*/ 2147483647 w 511"/>
              <a:gd name="T57" fmla="*/ 2147483647 h 311"/>
              <a:gd name="T58" fmla="*/ 2147483647 w 511"/>
              <a:gd name="T59" fmla="*/ 2147483647 h 311"/>
              <a:gd name="T60" fmla="*/ 2147483647 w 511"/>
              <a:gd name="T61" fmla="*/ 2147483647 h 311"/>
              <a:gd name="T62" fmla="*/ 2147483647 w 511"/>
              <a:gd name="T63" fmla="*/ 0 h 311"/>
              <a:gd name="T64" fmla="*/ 2147483647 w 511"/>
              <a:gd name="T65" fmla="*/ 0 h 311"/>
              <a:gd name="T66" fmla="*/ 2147483647 w 511"/>
              <a:gd name="T67" fmla="*/ 2147483647 h 311"/>
              <a:gd name="T68" fmla="*/ 2147483647 w 511"/>
              <a:gd name="T69" fmla="*/ 2147483647 h 311"/>
              <a:gd name="T70" fmla="*/ 2147483647 w 511"/>
              <a:gd name="T71" fmla="*/ 2147483647 h 3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1"/>
              <a:gd name="T109" fmla="*/ 0 h 311"/>
              <a:gd name="T110" fmla="*/ 511 w 511"/>
              <a:gd name="T111" fmla="*/ 311 h 3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1" h="311">
                <a:moveTo>
                  <a:pt x="135" y="74"/>
                </a:moveTo>
                <a:lnTo>
                  <a:pt x="105" y="74"/>
                </a:lnTo>
                <a:lnTo>
                  <a:pt x="42" y="25"/>
                </a:lnTo>
                <a:lnTo>
                  <a:pt x="25" y="25"/>
                </a:lnTo>
                <a:lnTo>
                  <a:pt x="0" y="49"/>
                </a:lnTo>
                <a:lnTo>
                  <a:pt x="25" y="74"/>
                </a:lnTo>
                <a:lnTo>
                  <a:pt x="25" y="49"/>
                </a:lnTo>
                <a:lnTo>
                  <a:pt x="42" y="49"/>
                </a:lnTo>
                <a:lnTo>
                  <a:pt x="61" y="74"/>
                </a:lnTo>
                <a:lnTo>
                  <a:pt x="61" y="91"/>
                </a:lnTo>
                <a:lnTo>
                  <a:pt x="25" y="91"/>
                </a:lnTo>
                <a:lnTo>
                  <a:pt x="25" y="116"/>
                </a:lnTo>
                <a:lnTo>
                  <a:pt x="42" y="116"/>
                </a:lnTo>
                <a:lnTo>
                  <a:pt x="61" y="154"/>
                </a:lnTo>
                <a:lnTo>
                  <a:pt x="86" y="229"/>
                </a:lnTo>
                <a:lnTo>
                  <a:pt x="135" y="204"/>
                </a:lnTo>
                <a:lnTo>
                  <a:pt x="179" y="179"/>
                </a:lnTo>
                <a:lnTo>
                  <a:pt x="355" y="267"/>
                </a:lnTo>
                <a:lnTo>
                  <a:pt x="355" y="292"/>
                </a:lnTo>
                <a:lnTo>
                  <a:pt x="404" y="311"/>
                </a:lnTo>
                <a:lnTo>
                  <a:pt x="423" y="292"/>
                </a:lnTo>
                <a:lnTo>
                  <a:pt x="467" y="267"/>
                </a:lnTo>
                <a:lnTo>
                  <a:pt x="467" y="229"/>
                </a:lnTo>
                <a:lnTo>
                  <a:pt x="492" y="229"/>
                </a:lnTo>
                <a:lnTo>
                  <a:pt x="511" y="229"/>
                </a:lnTo>
                <a:lnTo>
                  <a:pt x="511" y="204"/>
                </a:lnTo>
                <a:lnTo>
                  <a:pt x="467" y="179"/>
                </a:lnTo>
                <a:lnTo>
                  <a:pt x="355" y="116"/>
                </a:lnTo>
                <a:lnTo>
                  <a:pt x="336" y="74"/>
                </a:lnTo>
                <a:lnTo>
                  <a:pt x="267" y="74"/>
                </a:lnTo>
                <a:lnTo>
                  <a:pt x="242" y="25"/>
                </a:lnTo>
                <a:lnTo>
                  <a:pt x="198" y="0"/>
                </a:lnTo>
                <a:lnTo>
                  <a:pt x="179" y="0"/>
                </a:lnTo>
                <a:lnTo>
                  <a:pt x="155" y="49"/>
                </a:lnTo>
                <a:lnTo>
                  <a:pt x="155" y="74"/>
                </a:lnTo>
                <a:lnTo>
                  <a:pt x="135" y="74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1" name="Freeform 87">
            <a:extLst>
              <a:ext uri="{FF2B5EF4-FFF2-40B4-BE49-F238E27FC236}">
                <a16:creationId xmlns:a16="http://schemas.microsoft.com/office/drawing/2014/main" id="{2C106087-EF63-5843-BE80-33E3C6837914}"/>
              </a:ext>
            </a:extLst>
          </p:cNvPr>
          <p:cNvSpPr>
            <a:spLocks/>
          </p:cNvSpPr>
          <p:nvPr/>
        </p:nvSpPr>
        <p:spPr bwMode="auto">
          <a:xfrm>
            <a:off x="4432326" y="3914775"/>
            <a:ext cx="233362" cy="214313"/>
          </a:xfrm>
          <a:custGeom>
            <a:avLst/>
            <a:gdLst>
              <a:gd name="T0" fmla="*/ 2147483647 w 269"/>
              <a:gd name="T1" fmla="*/ 2147483647 h 217"/>
              <a:gd name="T2" fmla="*/ 2147483647 w 269"/>
              <a:gd name="T3" fmla="*/ 2147483647 h 217"/>
              <a:gd name="T4" fmla="*/ 2147483647 w 269"/>
              <a:gd name="T5" fmla="*/ 2147483647 h 217"/>
              <a:gd name="T6" fmla="*/ 2147483647 w 269"/>
              <a:gd name="T7" fmla="*/ 2147483647 h 217"/>
              <a:gd name="T8" fmla="*/ 2147483647 w 269"/>
              <a:gd name="T9" fmla="*/ 2147483647 h 217"/>
              <a:gd name="T10" fmla="*/ 2147483647 w 269"/>
              <a:gd name="T11" fmla="*/ 2147483647 h 217"/>
              <a:gd name="T12" fmla="*/ 2147483647 w 269"/>
              <a:gd name="T13" fmla="*/ 2147483647 h 217"/>
              <a:gd name="T14" fmla="*/ 2147483647 w 269"/>
              <a:gd name="T15" fmla="*/ 2147483647 h 217"/>
              <a:gd name="T16" fmla="*/ 0 w 269"/>
              <a:gd name="T17" fmla="*/ 2147483647 h 217"/>
              <a:gd name="T18" fmla="*/ 0 w 269"/>
              <a:gd name="T19" fmla="*/ 2147483647 h 217"/>
              <a:gd name="T20" fmla="*/ 2147483647 w 269"/>
              <a:gd name="T21" fmla="*/ 2147483647 h 217"/>
              <a:gd name="T22" fmla="*/ 2147483647 w 269"/>
              <a:gd name="T23" fmla="*/ 0 h 217"/>
              <a:gd name="T24" fmla="*/ 2147483647 w 269"/>
              <a:gd name="T25" fmla="*/ 0 h 217"/>
              <a:gd name="T26" fmla="*/ 2147483647 w 269"/>
              <a:gd name="T27" fmla="*/ 2147483647 h 217"/>
              <a:gd name="T28" fmla="*/ 2147483647 w 269"/>
              <a:gd name="T29" fmla="*/ 0 h 217"/>
              <a:gd name="T30" fmla="*/ 2147483647 w 269"/>
              <a:gd name="T31" fmla="*/ 2147483647 h 217"/>
              <a:gd name="T32" fmla="*/ 2147483647 w 269"/>
              <a:gd name="T33" fmla="*/ 2147483647 h 217"/>
              <a:gd name="T34" fmla="*/ 2147483647 w 269"/>
              <a:gd name="T35" fmla="*/ 2147483647 h 217"/>
              <a:gd name="T36" fmla="*/ 2147483647 w 269"/>
              <a:gd name="T37" fmla="*/ 2147483647 h 217"/>
              <a:gd name="T38" fmla="*/ 2147483647 w 269"/>
              <a:gd name="T39" fmla="*/ 2147483647 h 217"/>
              <a:gd name="T40" fmla="*/ 2147483647 w 269"/>
              <a:gd name="T41" fmla="*/ 2147483647 h 2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9"/>
              <a:gd name="T64" fmla="*/ 0 h 217"/>
              <a:gd name="T65" fmla="*/ 269 w 269"/>
              <a:gd name="T66" fmla="*/ 217 h 2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9" h="217">
                <a:moveTo>
                  <a:pt x="218" y="217"/>
                </a:moveTo>
                <a:lnTo>
                  <a:pt x="198" y="217"/>
                </a:lnTo>
                <a:lnTo>
                  <a:pt x="174" y="173"/>
                </a:lnTo>
                <a:lnTo>
                  <a:pt x="155" y="173"/>
                </a:lnTo>
                <a:lnTo>
                  <a:pt x="155" y="154"/>
                </a:lnTo>
                <a:lnTo>
                  <a:pt x="130" y="110"/>
                </a:lnTo>
                <a:lnTo>
                  <a:pt x="86" y="110"/>
                </a:lnTo>
                <a:lnTo>
                  <a:pt x="42" y="129"/>
                </a:lnTo>
                <a:lnTo>
                  <a:pt x="0" y="61"/>
                </a:lnTo>
                <a:lnTo>
                  <a:pt x="0" y="42"/>
                </a:lnTo>
                <a:lnTo>
                  <a:pt x="42" y="42"/>
                </a:lnTo>
                <a:lnTo>
                  <a:pt x="42" y="0"/>
                </a:lnTo>
                <a:lnTo>
                  <a:pt x="130" y="0"/>
                </a:lnTo>
                <a:lnTo>
                  <a:pt x="155" y="17"/>
                </a:lnTo>
                <a:lnTo>
                  <a:pt x="198" y="0"/>
                </a:lnTo>
                <a:lnTo>
                  <a:pt x="237" y="86"/>
                </a:lnTo>
                <a:lnTo>
                  <a:pt x="237" y="129"/>
                </a:lnTo>
                <a:lnTo>
                  <a:pt x="269" y="173"/>
                </a:lnTo>
                <a:lnTo>
                  <a:pt x="237" y="173"/>
                </a:lnTo>
                <a:lnTo>
                  <a:pt x="237" y="198"/>
                </a:lnTo>
                <a:lnTo>
                  <a:pt x="218" y="21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2" name="Freeform 88">
            <a:extLst>
              <a:ext uri="{FF2B5EF4-FFF2-40B4-BE49-F238E27FC236}">
                <a16:creationId xmlns:a16="http://schemas.microsoft.com/office/drawing/2014/main" id="{B912D4B4-2ED3-E647-BBCB-1EA02E8A2BD4}"/>
              </a:ext>
            </a:extLst>
          </p:cNvPr>
          <p:cNvSpPr>
            <a:spLocks/>
          </p:cNvSpPr>
          <p:nvPr/>
        </p:nvSpPr>
        <p:spPr bwMode="auto">
          <a:xfrm>
            <a:off x="4432326" y="3914775"/>
            <a:ext cx="233362" cy="214313"/>
          </a:xfrm>
          <a:custGeom>
            <a:avLst/>
            <a:gdLst>
              <a:gd name="T0" fmla="*/ 2147483647 w 269"/>
              <a:gd name="T1" fmla="*/ 2147483647 h 217"/>
              <a:gd name="T2" fmla="*/ 2147483647 w 269"/>
              <a:gd name="T3" fmla="*/ 2147483647 h 217"/>
              <a:gd name="T4" fmla="*/ 2147483647 w 269"/>
              <a:gd name="T5" fmla="*/ 2147483647 h 217"/>
              <a:gd name="T6" fmla="*/ 2147483647 w 269"/>
              <a:gd name="T7" fmla="*/ 2147483647 h 217"/>
              <a:gd name="T8" fmla="*/ 2147483647 w 269"/>
              <a:gd name="T9" fmla="*/ 2147483647 h 217"/>
              <a:gd name="T10" fmla="*/ 2147483647 w 269"/>
              <a:gd name="T11" fmla="*/ 2147483647 h 217"/>
              <a:gd name="T12" fmla="*/ 2147483647 w 269"/>
              <a:gd name="T13" fmla="*/ 2147483647 h 217"/>
              <a:gd name="T14" fmla="*/ 2147483647 w 269"/>
              <a:gd name="T15" fmla="*/ 2147483647 h 217"/>
              <a:gd name="T16" fmla="*/ 0 w 269"/>
              <a:gd name="T17" fmla="*/ 2147483647 h 217"/>
              <a:gd name="T18" fmla="*/ 0 w 269"/>
              <a:gd name="T19" fmla="*/ 2147483647 h 217"/>
              <a:gd name="T20" fmla="*/ 2147483647 w 269"/>
              <a:gd name="T21" fmla="*/ 2147483647 h 217"/>
              <a:gd name="T22" fmla="*/ 2147483647 w 269"/>
              <a:gd name="T23" fmla="*/ 0 h 217"/>
              <a:gd name="T24" fmla="*/ 2147483647 w 269"/>
              <a:gd name="T25" fmla="*/ 0 h 217"/>
              <a:gd name="T26" fmla="*/ 2147483647 w 269"/>
              <a:gd name="T27" fmla="*/ 2147483647 h 217"/>
              <a:gd name="T28" fmla="*/ 2147483647 w 269"/>
              <a:gd name="T29" fmla="*/ 0 h 217"/>
              <a:gd name="T30" fmla="*/ 2147483647 w 269"/>
              <a:gd name="T31" fmla="*/ 2147483647 h 217"/>
              <a:gd name="T32" fmla="*/ 2147483647 w 269"/>
              <a:gd name="T33" fmla="*/ 2147483647 h 217"/>
              <a:gd name="T34" fmla="*/ 2147483647 w 269"/>
              <a:gd name="T35" fmla="*/ 2147483647 h 217"/>
              <a:gd name="T36" fmla="*/ 2147483647 w 269"/>
              <a:gd name="T37" fmla="*/ 2147483647 h 217"/>
              <a:gd name="T38" fmla="*/ 2147483647 w 269"/>
              <a:gd name="T39" fmla="*/ 2147483647 h 217"/>
              <a:gd name="T40" fmla="*/ 2147483647 w 269"/>
              <a:gd name="T41" fmla="*/ 2147483647 h 2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9"/>
              <a:gd name="T64" fmla="*/ 0 h 217"/>
              <a:gd name="T65" fmla="*/ 269 w 269"/>
              <a:gd name="T66" fmla="*/ 217 h 2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9" h="217">
                <a:moveTo>
                  <a:pt x="218" y="217"/>
                </a:moveTo>
                <a:lnTo>
                  <a:pt x="198" y="217"/>
                </a:lnTo>
                <a:lnTo>
                  <a:pt x="174" y="173"/>
                </a:lnTo>
                <a:lnTo>
                  <a:pt x="155" y="173"/>
                </a:lnTo>
                <a:lnTo>
                  <a:pt x="155" y="154"/>
                </a:lnTo>
                <a:lnTo>
                  <a:pt x="130" y="110"/>
                </a:lnTo>
                <a:lnTo>
                  <a:pt x="86" y="110"/>
                </a:lnTo>
                <a:lnTo>
                  <a:pt x="42" y="129"/>
                </a:lnTo>
                <a:lnTo>
                  <a:pt x="0" y="61"/>
                </a:lnTo>
                <a:lnTo>
                  <a:pt x="0" y="42"/>
                </a:lnTo>
                <a:lnTo>
                  <a:pt x="42" y="42"/>
                </a:lnTo>
                <a:lnTo>
                  <a:pt x="42" y="0"/>
                </a:lnTo>
                <a:lnTo>
                  <a:pt x="130" y="0"/>
                </a:lnTo>
                <a:lnTo>
                  <a:pt x="155" y="17"/>
                </a:lnTo>
                <a:lnTo>
                  <a:pt x="198" y="0"/>
                </a:lnTo>
                <a:lnTo>
                  <a:pt x="237" y="86"/>
                </a:lnTo>
                <a:lnTo>
                  <a:pt x="237" y="129"/>
                </a:lnTo>
                <a:lnTo>
                  <a:pt x="269" y="173"/>
                </a:lnTo>
                <a:lnTo>
                  <a:pt x="237" y="173"/>
                </a:lnTo>
                <a:lnTo>
                  <a:pt x="237" y="198"/>
                </a:lnTo>
                <a:lnTo>
                  <a:pt x="218" y="217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3" name="Freeform 89">
            <a:extLst>
              <a:ext uri="{FF2B5EF4-FFF2-40B4-BE49-F238E27FC236}">
                <a16:creationId xmlns:a16="http://schemas.microsoft.com/office/drawing/2014/main" id="{B25CE0A5-5751-DF4C-AE99-D587B8274105}"/>
              </a:ext>
            </a:extLst>
          </p:cNvPr>
          <p:cNvSpPr>
            <a:spLocks/>
          </p:cNvSpPr>
          <p:nvPr/>
        </p:nvSpPr>
        <p:spPr bwMode="auto">
          <a:xfrm>
            <a:off x="4741888" y="3805238"/>
            <a:ext cx="247650" cy="236537"/>
          </a:xfrm>
          <a:custGeom>
            <a:avLst/>
            <a:gdLst>
              <a:gd name="T0" fmla="*/ 2147483647 w 286"/>
              <a:gd name="T1" fmla="*/ 2147483647 h 242"/>
              <a:gd name="T2" fmla="*/ 2147483647 w 286"/>
              <a:gd name="T3" fmla="*/ 2147483647 h 242"/>
              <a:gd name="T4" fmla="*/ 2147483647 w 286"/>
              <a:gd name="T5" fmla="*/ 2147483647 h 242"/>
              <a:gd name="T6" fmla="*/ 2147483647 w 286"/>
              <a:gd name="T7" fmla="*/ 2147483647 h 242"/>
              <a:gd name="T8" fmla="*/ 2147483647 w 286"/>
              <a:gd name="T9" fmla="*/ 2147483647 h 242"/>
              <a:gd name="T10" fmla="*/ 2147483647 w 286"/>
              <a:gd name="T11" fmla="*/ 2147483647 h 242"/>
              <a:gd name="T12" fmla="*/ 2147483647 w 286"/>
              <a:gd name="T13" fmla="*/ 2147483647 h 242"/>
              <a:gd name="T14" fmla="*/ 2147483647 w 286"/>
              <a:gd name="T15" fmla="*/ 2147483647 h 242"/>
              <a:gd name="T16" fmla="*/ 2147483647 w 286"/>
              <a:gd name="T17" fmla="*/ 2147483647 h 242"/>
              <a:gd name="T18" fmla="*/ 2147483647 w 286"/>
              <a:gd name="T19" fmla="*/ 2147483647 h 242"/>
              <a:gd name="T20" fmla="*/ 0 w 286"/>
              <a:gd name="T21" fmla="*/ 2147483647 h 242"/>
              <a:gd name="T22" fmla="*/ 0 w 286"/>
              <a:gd name="T23" fmla="*/ 2147483647 h 242"/>
              <a:gd name="T24" fmla="*/ 2147483647 w 286"/>
              <a:gd name="T25" fmla="*/ 2147483647 h 242"/>
              <a:gd name="T26" fmla="*/ 2147483647 w 286"/>
              <a:gd name="T27" fmla="*/ 2147483647 h 242"/>
              <a:gd name="T28" fmla="*/ 2147483647 w 286"/>
              <a:gd name="T29" fmla="*/ 2147483647 h 242"/>
              <a:gd name="T30" fmla="*/ 2147483647 w 286"/>
              <a:gd name="T31" fmla="*/ 0 h 242"/>
              <a:gd name="T32" fmla="*/ 2147483647 w 286"/>
              <a:gd name="T33" fmla="*/ 2147483647 h 242"/>
              <a:gd name="T34" fmla="*/ 2147483647 w 286"/>
              <a:gd name="T35" fmla="*/ 2147483647 h 242"/>
              <a:gd name="T36" fmla="*/ 2147483647 w 286"/>
              <a:gd name="T37" fmla="*/ 2147483647 h 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6"/>
              <a:gd name="T58" fmla="*/ 0 h 242"/>
              <a:gd name="T59" fmla="*/ 286 w 286"/>
              <a:gd name="T60" fmla="*/ 242 h 2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6" h="242">
                <a:moveTo>
                  <a:pt x="267" y="111"/>
                </a:moveTo>
                <a:lnTo>
                  <a:pt x="286" y="130"/>
                </a:lnTo>
                <a:lnTo>
                  <a:pt x="267" y="155"/>
                </a:lnTo>
                <a:lnTo>
                  <a:pt x="242" y="155"/>
                </a:lnTo>
                <a:lnTo>
                  <a:pt x="223" y="174"/>
                </a:lnTo>
                <a:lnTo>
                  <a:pt x="173" y="174"/>
                </a:lnTo>
                <a:lnTo>
                  <a:pt x="85" y="174"/>
                </a:lnTo>
                <a:lnTo>
                  <a:pt x="85" y="242"/>
                </a:lnTo>
                <a:lnTo>
                  <a:pt x="66" y="223"/>
                </a:lnTo>
                <a:lnTo>
                  <a:pt x="17" y="223"/>
                </a:lnTo>
                <a:lnTo>
                  <a:pt x="0" y="199"/>
                </a:lnTo>
                <a:lnTo>
                  <a:pt x="0" y="155"/>
                </a:lnTo>
                <a:lnTo>
                  <a:pt x="36" y="86"/>
                </a:lnTo>
                <a:lnTo>
                  <a:pt x="85" y="67"/>
                </a:lnTo>
                <a:lnTo>
                  <a:pt x="154" y="17"/>
                </a:lnTo>
                <a:lnTo>
                  <a:pt x="198" y="0"/>
                </a:lnTo>
                <a:lnTo>
                  <a:pt x="198" y="42"/>
                </a:lnTo>
                <a:lnTo>
                  <a:pt x="242" y="111"/>
                </a:lnTo>
                <a:lnTo>
                  <a:pt x="267" y="111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Freeform 90">
            <a:extLst>
              <a:ext uri="{FF2B5EF4-FFF2-40B4-BE49-F238E27FC236}">
                <a16:creationId xmlns:a16="http://schemas.microsoft.com/office/drawing/2014/main" id="{6802D32F-F3DE-3A41-A278-DD056D5DA935}"/>
              </a:ext>
            </a:extLst>
          </p:cNvPr>
          <p:cNvSpPr>
            <a:spLocks/>
          </p:cNvSpPr>
          <p:nvPr/>
        </p:nvSpPr>
        <p:spPr bwMode="auto">
          <a:xfrm>
            <a:off x="4741888" y="3805238"/>
            <a:ext cx="247650" cy="236537"/>
          </a:xfrm>
          <a:custGeom>
            <a:avLst/>
            <a:gdLst>
              <a:gd name="T0" fmla="*/ 2147483647 w 286"/>
              <a:gd name="T1" fmla="*/ 2147483647 h 242"/>
              <a:gd name="T2" fmla="*/ 2147483647 w 286"/>
              <a:gd name="T3" fmla="*/ 2147483647 h 242"/>
              <a:gd name="T4" fmla="*/ 2147483647 w 286"/>
              <a:gd name="T5" fmla="*/ 2147483647 h 242"/>
              <a:gd name="T6" fmla="*/ 2147483647 w 286"/>
              <a:gd name="T7" fmla="*/ 2147483647 h 242"/>
              <a:gd name="T8" fmla="*/ 2147483647 w 286"/>
              <a:gd name="T9" fmla="*/ 2147483647 h 242"/>
              <a:gd name="T10" fmla="*/ 2147483647 w 286"/>
              <a:gd name="T11" fmla="*/ 2147483647 h 242"/>
              <a:gd name="T12" fmla="*/ 2147483647 w 286"/>
              <a:gd name="T13" fmla="*/ 2147483647 h 242"/>
              <a:gd name="T14" fmla="*/ 2147483647 w 286"/>
              <a:gd name="T15" fmla="*/ 2147483647 h 242"/>
              <a:gd name="T16" fmla="*/ 2147483647 w 286"/>
              <a:gd name="T17" fmla="*/ 2147483647 h 242"/>
              <a:gd name="T18" fmla="*/ 2147483647 w 286"/>
              <a:gd name="T19" fmla="*/ 2147483647 h 242"/>
              <a:gd name="T20" fmla="*/ 0 w 286"/>
              <a:gd name="T21" fmla="*/ 2147483647 h 242"/>
              <a:gd name="T22" fmla="*/ 0 w 286"/>
              <a:gd name="T23" fmla="*/ 2147483647 h 242"/>
              <a:gd name="T24" fmla="*/ 2147483647 w 286"/>
              <a:gd name="T25" fmla="*/ 2147483647 h 242"/>
              <a:gd name="T26" fmla="*/ 2147483647 w 286"/>
              <a:gd name="T27" fmla="*/ 2147483647 h 242"/>
              <a:gd name="T28" fmla="*/ 2147483647 w 286"/>
              <a:gd name="T29" fmla="*/ 2147483647 h 242"/>
              <a:gd name="T30" fmla="*/ 2147483647 w 286"/>
              <a:gd name="T31" fmla="*/ 0 h 242"/>
              <a:gd name="T32" fmla="*/ 2147483647 w 286"/>
              <a:gd name="T33" fmla="*/ 2147483647 h 242"/>
              <a:gd name="T34" fmla="*/ 2147483647 w 286"/>
              <a:gd name="T35" fmla="*/ 2147483647 h 242"/>
              <a:gd name="T36" fmla="*/ 2147483647 w 286"/>
              <a:gd name="T37" fmla="*/ 2147483647 h 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6"/>
              <a:gd name="T58" fmla="*/ 0 h 242"/>
              <a:gd name="T59" fmla="*/ 286 w 286"/>
              <a:gd name="T60" fmla="*/ 242 h 2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6" h="242">
                <a:moveTo>
                  <a:pt x="267" y="111"/>
                </a:moveTo>
                <a:lnTo>
                  <a:pt x="286" y="130"/>
                </a:lnTo>
                <a:lnTo>
                  <a:pt x="267" y="155"/>
                </a:lnTo>
                <a:lnTo>
                  <a:pt x="242" y="155"/>
                </a:lnTo>
                <a:lnTo>
                  <a:pt x="223" y="174"/>
                </a:lnTo>
                <a:lnTo>
                  <a:pt x="173" y="174"/>
                </a:lnTo>
                <a:lnTo>
                  <a:pt x="85" y="174"/>
                </a:lnTo>
                <a:lnTo>
                  <a:pt x="85" y="242"/>
                </a:lnTo>
                <a:lnTo>
                  <a:pt x="66" y="223"/>
                </a:lnTo>
                <a:lnTo>
                  <a:pt x="17" y="223"/>
                </a:lnTo>
                <a:lnTo>
                  <a:pt x="0" y="199"/>
                </a:lnTo>
                <a:lnTo>
                  <a:pt x="0" y="155"/>
                </a:lnTo>
                <a:lnTo>
                  <a:pt x="36" y="86"/>
                </a:lnTo>
                <a:lnTo>
                  <a:pt x="85" y="67"/>
                </a:lnTo>
                <a:lnTo>
                  <a:pt x="154" y="17"/>
                </a:lnTo>
                <a:lnTo>
                  <a:pt x="198" y="0"/>
                </a:lnTo>
                <a:lnTo>
                  <a:pt x="198" y="42"/>
                </a:lnTo>
                <a:lnTo>
                  <a:pt x="242" y="111"/>
                </a:lnTo>
                <a:lnTo>
                  <a:pt x="267" y="111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8F7DBB57-F337-CD4A-A093-28A427A5D50B}"/>
              </a:ext>
            </a:extLst>
          </p:cNvPr>
          <p:cNvSpPr>
            <a:spLocks/>
          </p:cNvSpPr>
          <p:nvPr/>
        </p:nvSpPr>
        <p:spPr bwMode="auto">
          <a:xfrm>
            <a:off x="4524401" y="3386138"/>
            <a:ext cx="527050" cy="612775"/>
          </a:xfrm>
          <a:custGeom>
            <a:avLst/>
            <a:gdLst>
              <a:gd name="T0" fmla="*/ 2147483647 w 606"/>
              <a:gd name="T1" fmla="*/ 2147483647 h 624"/>
              <a:gd name="T2" fmla="*/ 2147483647 w 606"/>
              <a:gd name="T3" fmla="*/ 2147483647 h 624"/>
              <a:gd name="T4" fmla="*/ 2147483647 w 606"/>
              <a:gd name="T5" fmla="*/ 2147483647 h 624"/>
              <a:gd name="T6" fmla="*/ 2147483647 w 606"/>
              <a:gd name="T7" fmla="*/ 2147483647 h 624"/>
              <a:gd name="T8" fmla="*/ 2147483647 w 606"/>
              <a:gd name="T9" fmla="*/ 2147483647 h 624"/>
              <a:gd name="T10" fmla="*/ 2147483647 w 606"/>
              <a:gd name="T11" fmla="*/ 2147483647 h 624"/>
              <a:gd name="T12" fmla="*/ 2147483647 w 606"/>
              <a:gd name="T13" fmla="*/ 2147483647 h 624"/>
              <a:gd name="T14" fmla="*/ 2147483647 w 606"/>
              <a:gd name="T15" fmla="*/ 2147483647 h 624"/>
              <a:gd name="T16" fmla="*/ 2147483647 w 606"/>
              <a:gd name="T17" fmla="*/ 2147483647 h 624"/>
              <a:gd name="T18" fmla="*/ 2147483647 w 606"/>
              <a:gd name="T19" fmla="*/ 2147483647 h 624"/>
              <a:gd name="T20" fmla="*/ 2147483647 w 606"/>
              <a:gd name="T21" fmla="*/ 2147483647 h 624"/>
              <a:gd name="T22" fmla="*/ 2147483647 w 606"/>
              <a:gd name="T23" fmla="*/ 2147483647 h 624"/>
              <a:gd name="T24" fmla="*/ 2147483647 w 606"/>
              <a:gd name="T25" fmla="*/ 2147483647 h 624"/>
              <a:gd name="T26" fmla="*/ 2147483647 w 606"/>
              <a:gd name="T27" fmla="*/ 2147483647 h 624"/>
              <a:gd name="T28" fmla="*/ 0 w 606"/>
              <a:gd name="T29" fmla="*/ 2147483647 h 624"/>
              <a:gd name="T30" fmla="*/ 2147483647 w 606"/>
              <a:gd name="T31" fmla="*/ 2147483647 h 624"/>
              <a:gd name="T32" fmla="*/ 2147483647 w 606"/>
              <a:gd name="T33" fmla="*/ 2147483647 h 624"/>
              <a:gd name="T34" fmla="*/ 2147483647 w 606"/>
              <a:gd name="T35" fmla="*/ 2147483647 h 624"/>
              <a:gd name="T36" fmla="*/ 2147483647 w 606"/>
              <a:gd name="T37" fmla="*/ 2147483647 h 624"/>
              <a:gd name="T38" fmla="*/ 2147483647 w 606"/>
              <a:gd name="T39" fmla="*/ 0 h 624"/>
              <a:gd name="T40" fmla="*/ 2147483647 w 606"/>
              <a:gd name="T41" fmla="*/ 0 h 624"/>
              <a:gd name="T42" fmla="*/ 2147483647 w 606"/>
              <a:gd name="T43" fmla="*/ 2147483647 h 624"/>
              <a:gd name="T44" fmla="*/ 2147483647 w 606"/>
              <a:gd name="T45" fmla="*/ 2147483647 h 624"/>
              <a:gd name="T46" fmla="*/ 2147483647 w 606"/>
              <a:gd name="T47" fmla="*/ 2147483647 h 624"/>
              <a:gd name="T48" fmla="*/ 2147483647 w 606"/>
              <a:gd name="T49" fmla="*/ 2147483647 h 624"/>
              <a:gd name="T50" fmla="*/ 2147483647 w 606"/>
              <a:gd name="T51" fmla="*/ 2147483647 h 624"/>
              <a:gd name="T52" fmla="*/ 2147483647 w 606"/>
              <a:gd name="T53" fmla="*/ 2147483647 h 624"/>
              <a:gd name="T54" fmla="*/ 2147483647 w 606"/>
              <a:gd name="T55" fmla="*/ 2147483647 h 624"/>
              <a:gd name="T56" fmla="*/ 2147483647 w 606"/>
              <a:gd name="T57" fmla="*/ 2147483647 h 6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6"/>
              <a:gd name="T88" fmla="*/ 0 h 624"/>
              <a:gd name="T89" fmla="*/ 606 w 606"/>
              <a:gd name="T90" fmla="*/ 624 h 6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6" h="624">
                <a:moveTo>
                  <a:pt x="450" y="423"/>
                </a:moveTo>
                <a:lnTo>
                  <a:pt x="406" y="442"/>
                </a:lnTo>
                <a:lnTo>
                  <a:pt x="337" y="492"/>
                </a:lnTo>
                <a:lnTo>
                  <a:pt x="286" y="511"/>
                </a:lnTo>
                <a:lnTo>
                  <a:pt x="250" y="580"/>
                </a:lnTo>
                <a:lnTo>
                  <a:pt x="250" y="624"/>
                </a:lnTo>
                <a:lnTo>
                  <a:pt x="225" y="624"/>
                </a:lnTo>
                <a:lnTo>
                  <a:pt x="206" y="624"/>
                </a:lnTo>
                <a:lnTo>
                  <a:pt x="181" y="624"/>
                </a:lnTo>
                <a:lnTo>
                  <a:pt x="162" y="624"/>
                </a:lnTo>
                <a:lnTo>
                  <a:pt x="130" y="624"/>
                </a:lnTo>
                <a:lnTo>
                  <a:pt x="93" y="536"/>
                </a:lnTo>
                <a:lnTo>
                  <a:pt x="50" y="555"/>
                </a:lnTo>
                <a:lnTo>
                  <a:pt x="25" y="536"/>
                </a:lnTo>
                <a:lnTo>
                  <a:pt x="0" y="442"/>
                </a:lnTo>
                <a:lnTo>
                  <a:pt x="25" y="399"/>
                </a:lnTo>
                <a:lnTo>
                  <a:pt x="50" y="423"/>
                </a:lnTo>
                <a:lnTo>
                  <a:pt x="69" y="399"/>
                </a:lnTo>
                <a:lnTo>
                  <a:pt x="250" y="399"/>
                </a:lnTo>
                <a:lnTo>
                  <a:pt x="206" y="0"/>
                </a:lnTo>
                <a:lnTo>
                  <a:pt x="267" y="0"/>
                </a:lnTo>
                <a:lnTo>
                  <a:pt x="475" y="173"/>
                </a:lnTo>
                <a:lnTo>
                  <a:pt x="518" y="204"/>
                </a:lnTo>
                <a:lnTo>
                  <a:pt x="562" y="223"/>
                </a:lnTo>
                <a:lnTo>
                  <a:pt x="562" y="267"/>
                </a:lnTo>
                <a:lnTo>
                  <a:pt x="606" y="267"/>
                </a:lnTo>
                <a:lnTo>
                  <a:pt x="606" y="379"/>
                </a:lnTo>
                <a:lnTo>
                  <a:pt x="587" y="399"/>
                </a:lnTo>
                <a:lnTo>
                  <a:pt x="450" y="423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6" name="Freeform 92">
            <a:extLst>
              <a:ext uri="{FF2B5EF4-FFF2-40B4-BE49-F238E27FC236}">
                <a16:creationId xmlns:a16="http://schemas.microsoft.com/office/drawing/2014/main" id="{646E1B92-E699-9849-897A-D769400B22FF}"/>
              </a:ext>
            </a:extLst>
          </p:cNvPr>
          <p:cNvSpPr>
            <a:spLocks/>
          </p:cNvSpPr>
          <p:nvPr/>
        </p:nvSpPr>
        <p:spPr bwMode="auto">
          <a:xfrm>
            <a:off x="4524401" y="3386138"/>
            <a:ext cx="527050" cy="612775"/>
          </a:xfrm>
          <a:custGeom>
            <a:avLst/>
            <a:gdLst>
              <a:gd name="T0" fmla="*/ 2147483647 w 606"/>
              <a:gd name="T1" fmla="*/ 2147483647 h 624"/>
              <a:gd name="T2" fmla="*/ 2147483647 w 606"/>
              <a:gd name="T3" fmla="*/ 2147483647 h 624"/>
              <a:gd name="T4" fmla="*/ 2147483647 w 606"/>
              <a:gd name="T5" fmla="*/ 2147483647 h 624"/>
              <a:gd name="T6" fmla="*/ 2147483647 w 606"/>
              <a:gd name="T7" fmla="*/ 2147483647 h 624"/>
              <a:gd name="T8" fmla="*/ 2147483647 w 606"/>
              <a:gd name="T9" fmla="*/ 2147483647 h 624"/>
              <a:gd name="T10" fmla="*/ 2147483647 w 606"/>
              <a:gd name="T11" fmla="*/ 2147483647 h 624"/>
              <a:gd name="T12" fmla="*/ 2147483647 w 606"/>
              <a:gd name="T13" fmla="*/ 2147483647 h 624"/>
              <a:gd name="T14" fmla="*/ 2147483647 w 606"/>
              <a:gd name="T15" fmla="*/ 2147483647 h 624"/>
              <a:gd name="T16" fmla="*/ 2147483647 w 606"/>
              <a:gd name="T17" fmla="*/ 2147483647 h 624"/>
              <a:gd name="T18" fmla="*/ 2147483647 w 606"/>
              <a:gd name="T19" fmla="*/ 2147483647 h 624"/>
              <a:gd name="T20" fmla="*/ 2147483647 w 606"/>
              <a:gd name="T21" fmla="*/ 2147483647 h 624"/>
              <a:gd name="T22" fmla="*/ 2147483647 w 606"/>
              <a:gd name="T23" fmla="*/ 2147483647 h 624"/>
              <a:gd name="T24" fmla="*/ 2147483647 w 606"/>
              <a:gd name="T25" fmla="*/ 2147483647 h 624"/>
              <a:gd name="T26" fmla="*/ 2147483647 w 606"/>
              <a:gd name="T27" fmla="*/ 2147483647 h 624"/>
              <a:gd name="T28" fmla="*/ 0 w 606"/>
              <a:gd name="T29" fmla="*/ 2147483647 h 624"/>
              <a:gd name="T30" fmla="*/ 2147483647 w 606"/>
              <a:gd name="T31" fmla="*/ 2147483647 h 624"/>
              <a:gd name="T32" fmla="*/ 2147483647 w 606"/>
              <a:gd name="T33" fmla="*/ 2147483647 h 624"/>
              <a:gd name="T34" fmla="*/ 2147483647 w 606"/>
              <a:gd name="T35" fmla="*/ 2147483647 h 624"/>
              <a:gd name="T36" fmla="*/ 2147483647 w 606"/>
              <a:gd name="T37" fmla="*/ 2147483647 h 624"/>
              <a:gd name="T38" fmla="*/ 2147483647 w 606"/>
              <a:gd name="T39" fmla="*/ 0 h 624"/>
              <a:gd name="T40" fmla="*/ 2147483647 w 606"/>
              <a:gd name="T41" fmla="*/ 0 h 624"/>
              <a:gd name="T42" fmla="*/ 2147483647 w 606"/>
              <a:gd name="T43" fmla="*/ 2147483647 h 624"/>
              <a:gd name="T44" fmla="*/ 2147483647 w 606"/>
              <a:gd name="T45" fmla="*/ 2147483647 h 624"/>
              <a:gd name="T46" fmla="*/ 2147483647 w 606"/>
              <a:gd name="T47" fmla="*/ 2147483647 h 624"/>
              <a:gd name="T48" fmla="*/ 2147483647 w 606"/>
              <a:gd name="T49" fmla="*/ 2147483647 h 624"/>
              <a:gd name="T50" fmla="*/ 2147483647 w 606"/>
              <a:gd name="T51" fmla="*/ 2147483647 h 624"/>
              <a:gd name="T52" fmla="*/ 2147483647 w 606"/>
              <a:gd name="T53" fmla="*/ 2147483647 h 624"/>
              <a:gd name="T54" fmla="*/ 2147483647 w 606"/>
              <a:gd name="T55" fmla="*/ 2147483647 h 624"/>
              <a:gd name="T56" fmla="*/ 2147483647 w 606"/>
              <a:gd name="T57" fmla="*/ 2147483647 h 6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6"/>
              <a:gd name="T88" fmla="*/ 0 h 624"/>
              <a:gd name="T89" fmla="*/ 606 w 606"/>
              <a:gd name="T90" fmla="*/ 624 h 6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6" h="624">
                <a:moveTo>
                  <a:pt x="450" y="423"/>
                </a:moveTo>
                <a:lnTo>
                  <a:pt x="406" y="442"/>
                </a:lnTo>
                <a:lnTo>
                  <a:pt x="337" y="492"/>
                </a:lnTo>
                <a:lnTo>
                  <a:pt x="286" y="511"/>
                </a:lnTo>
                <a:lnTo>
                  <a:pt x="250" y="580"/>
                </a:lnTo>
                <a:lnTo>
                  <a:pt x="250" y="624"/>
                </a:lnTo>
                <a:lnTo>
                  <a:pt x="225" y="624"/>
                </a:lnTo>
                <a:lnTo>
                  <a:pt x="206" y="624"/>
                </a:lnTo>
                <a:lnTo>
                  <a:pt x="181" y="624"/>
                </a:lnTo>
                <a:lnTo>
                  <a:pt x="162" y="624"/>
                </a:lnTo>
                <a:lnTo>
                  <a:pt x="130" y="624"/>
                </a:lnTo>
                <a:lnTo>
                  <a:pt x="93" y="536"/>
                </a:lnTo>
                <a:lnTo>
                  <a:pt x="50" y="555"/>
                </a:lnTo>
                <a:lnTo>
                  <a:pt x="25" y="536"/>
                </a:lnTo>
                <a:lnTo>
                  <a:pt x="0" y="442"/>
                </a:lnTo>
                <a:lnTo>
                  <a:pt x="25" y="399"/>
                </a:lnTo>
                <a:lnTo>
                  <a:pt x="50" y="423"/>
                </a:lnTo>
                <a:lnTo>
                  <a:pt x="69" y="399"/>
                </a:lnTo>
                <a:lnTo>
                  <a:pt x="250" y="399"/>
                </a:lnTo>
                <a:lnTo>
                  <a:pt x="206" y="0"/>
                </a:lnTo>
                <a:lnTo>
                  <a:pt x="267" y="0"/>
                </a:lnTo>
                <a:lnTo>
                  <a:pt x="475" y="173"/>
                </a:lnTo>
                <a:lnTo>
                  <a:pt x="518" y="204"/>
                </a:lnTo>
                <a:lnTo>
                  <a:pt x="562" y="223"/>
                </a:lnTo>
                <a:lnTo>
                  <a:pt x="562" y="267"/>
                </a:lnTo>
                <a:lnTo>
                  <a:pt x="606" y="267"/>
                </a:lnTo>
                <a:lnTo>
                  <a:pt x="606" y="379"/>
                </a:lnTo>
                <a:lnTo>
                  <a:pt x="587" y="399"/>
                </a:lnTo>
                <a:lnTo>
                  <a:pt x="450" y="423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" name="Freeform 93">
            <a:extLst>
              <a:ext uri="{FF2B5EF4-FFF2-40B4-BE49-F238E27FC236}">
                <a16:creationId xmlns:a16="http://schemas.microsoft.com/office/drawing/2014/main" id="{F999B25E-123D-EA4B-AEC9-68E1C83624DF}"/>
              </a:ext>
            </a:extLst>
          </p:cNvPr>
          <p:cNvSpPr>
            <a:spLocks/>
          </p:cNvSpPr>
          <p:nvPr/>
        </p:nvSpPr>
        <p:spPr bwMode="auto">
          <a:xfrm>
            <a:off x="5615013" y="3479800"/>
            <a:ext cx="531813" cy="808038"/>
          </a:xfrm>
          <a:custGeom>
            <a:avLst/>
            <a:gdLst>
              <a:gd name="T0" fmla="*/ 2147483647 w 612"/>
              <a:gd name="T1" fmla="*/ 2147483647 h 824"/>
              <a:gd name="T2" fmla="*/ 2147483647 w 612"/>
              <a:gd name="T3" fmla="*/ 2147483647 h 824"/>
              <a:gd name="T4" fmla="*/ 2147483647 w 612"/>
              <a:gd name="T5" fmla="*/ 2147483647 h 824"/>
              <a:gd name="T6" fmla="*/ 2147483647 w 612"/>
              <a:gd name="T7" fmla="*/ 2147483647 h 824"/>
              <a:gd name="T8" fmla="*/ 2147483647 w 612"/>
              <a:gd name="T9" fmla="*/ 2147483647 h 824"/>
              <a:gd name="T10" fmla="*/ 2147483647 w 612"/>
              <a:gd name="T11" fmla="*/ 2147483647 h 824"/>
              <a:gd name="T12" fmla="*/ 2147483647 w 612"/>
              <a:gd name="T13" fmla="*/ 2147483647 h 824"/>
              <a:gd name="T14" fmla="*/ 2147483647 w 612"/>
              <a:gd name="T15" fmla="*/ 2147483647 h 824"/>
              <a:gd name="T16" fmla="*/ 2147483647 w 612"/>
              <a:gd name="T17" fmla="*/ 2147483647 h 824"/>
              <a:gd name="T18" fmla="*/ 2147483647 w 612"/>
              <a:gd name="T19" fmla="*/ 2147483647 h 824"/>
              <a:gd name="T20" fmla="*/ 2147483647 w 612"/>
              <a:gd name="T21" fmla="*/ 2147483647 h 824"/>
              <a:gd name="T22" fmla="*/ 2147483647 w 612"/>
              <a:gd name="T23" fmla="*/ 2147483647 h 824"/>
              <a:gd name="T24" fmla="*/ 2147483647 w 612"/>
              <a:gd name="T25" fmla="*/ 2147483647 h 824"/>
              <a:gd name="T26" fmla="*/ 2147483647 w 612"/>
              <a:gd name="T27" fmla="*/ 2147483647 h 824"/>
              <a:gd name="T28" fmla="*/ 0 w 612"/>
              <a:gd name="T29" fmla="*/ 2147483647 h 824"/>
              <a:gd name="T30" fmla="*/ 2147483647 w 612"/>
              <a:gd name="T31" fmla="*/ 2147483647 h 824"/>
              <a:gd name="T32" fmla="*/ 2147483647 w 612"/>
              <a:gd name="T33" fmla="*/ 2147483647 h 824"/>
              <a:gd name="T34" fmla="*/ 2147483647 w 612"/>
              <a:gd name="T35" fmla="*/ 2147483647 h 824"/>
              <a:gd name="T36" fmla="*/ 2147483647 w 612"/>
              <a:gd name="T37" fmla="*/ 2147483647 h 824"/>
              <a:gd name="T38" fmla="*/ 2147483647 w 612"/>
              <a:gd name="T39" fmla="*/ 2147483647 h 824"/>
              <a:gd name="T40" fmla="*/ 2147483647 w 612"/>
              <a:gd name="T41" fmla="*/ 2147483647 h 824"/>
              <a:gd name="T42" fmla="*/ 2147483647 w 612"/>
              <a:gd name="T43" fmla="*/ 2147483647 h 824"/>
              <a:gd name="T44" fmla="*/ 2147483647 w 612"/>
              <a:gd name="T45" fmla="*/ 2147483647 h 824"/>
              <a:gd name="T46" fmla="*/ 2147483647 w 612"/>
              <a:gd name="T47" fmla="*/ 2147483647 h 824"/>
              <a:gd name="T48" fmla="*/ 2147483647 w 612"/>
              <a:gd name="T49" fmla="*/ 0 h 824"/>
              <a:gd name="T50" fmla="*/ 2147483647 w 612"/>
              <a:gd name="T51" fmla="*/ 2147483647 h 824"/>
              <a:gd name="T52" fmla="*/ 2147483647 w 612"/>
              <a:gd name="T53" fmla="*/ 2147483647 h 824"/>
              <a:gd name="T54" fmla="*/ 2147483647 w 612"/>
              <a:gd name="T55" fmla="*/ 2147483647 h 824"/>
              <a:gd name="T56" fmla="*/ 2147483647 w 612"/>
              <a:gd name="T57" fmla="*/ 2147483647 h 824"/>
              <a:gd name="T58" fmla="*/ 2147483647 w 612"/>
              <a:gd name="T59" fmla="*/ 2147483647 h 824"/>
              <a:gd name="T60" fmla="*/ 2147483647 w 612"/>
              <a:gd name="T61" fmla="*/ 2147483647 h 824"/>
              <a:gd name="T62" fmla="*/ 2147483647 w 612"/>
              <a:gd name="T63" fmla="*/ 2147483647 h 824"/>
              <a:gd name="T64" fmla="*/ 2147483647 w 612"/>
              <a:gd name="T65" fmla="*/ 2147483647 h 824"/>
              <a:gd name="T66" fmla="*/ 2147483647 w 612"/>
              <a:gd name="T67" fmla="*/ 2147483647 h 824"/>
              <a:gd name="T68" fmla="*/ 2147483647 w 612"/>
              <a:gd name="T69" fmla="*/ 2147483647 h 824"/>
              <a:gd name="T70" fmla="*/ 2147483647 w 612"/>
              <a:gd name="T71" fmla="*/ 2147483647 h 824"/>
              <a:gd name="T72" fmla="*/ 2147483647 w 612"/>
              <a:gd name="T73" fmla="*/ 2147483647 h 824"/>
              <a:gd name="T74" fmla="*/ 2147483647 w 612"/>
              <a:gd name="T75" fmla="*/ 2147483647 h 824"/>
              <a:gd name="T76" fmla="*/ 2147483647 w 612"/>
              <a:gd name="T77" fmla="*/ 2147483647 h 8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12"/>
              <a:gd name="T118" fmla="*/ 0 h 824"/>
              <a:gd name="T119" fmla="*/ 612 w 612"/>
              <a:gd name="T120" fmla="*/ 824 h 8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12" h="824">
                <a:moveTo>
                  <a:pt x="517" y="748"/>
                </a:moveTo>
                <a:lnTo>
                  <a:pt x="517" y="773"/>
                </a:lnTo>
                <a:lnTo>
                  <a:pt x="473" y="773"/>
                </a:lnTo>
                <a:lnTo>
                  <a:pt x="456" y="792"/>
                </a:lnTo>
                <a:lnTo>
                  <a:pt x="379" y="824"/>
                </a:lnTo>
                <a:lnTo>
                  <a:pt x="336" y="824"/>
                </a:lnTo>
                <a:lnTo>
                  <a:pt x="299" y="773"/>
                </a:lnTo>
                <a:lnTo>
                  <a:pt x="250" y="773"/>
                </a:lnTo>
                <a:lnTo>
                  <a:pt x="223" y="748"/>
                </a:lnTo>
                <a:lnTo>
                  <a:pt x="111" y="618"/>
                </a:lnTo>
                <a:lnTo>
                  <a:pt x="69" y="599"/>
                </a:lnTo>
                <a:lnTo>
                  <a:pt x="69" y="555"/>
                </a:lnTo>
                <a:lnTo>
                  <a:pt x="25" y="506"/>
                </a:lnTo>
                <a:lnTo>
                  <a:pt x="50" y="487"/>
                </a:lnTo>
                <a:lnTo>
                  <a:pt x="0" y="418"/>
                </a:lnTo>
                <a:lnTo>
                  <a:pt x="50" y="306"/>
                </a:lnTo>
                <a:lnTo>
                  <a:pt x="69" y="306"/>
                </a:lnTo>
                <a:lnTo>
                  <a:pt x="69" y="286"/>
                </a:lnTo>
                <a:lnTo>
                  <a:pt x="69" y="149"/>
                </a:lnTo>
                <a:lnTo>
                  <a:pt x="69" y="130"/>
                </a:lnTo>
                <a:lnTo>
                  <a:pt x="111" y="130"/>
                </a:lnTo>
                <a:lnTo>
                  <a:pt x="111" y="37"/>
                </a:lnTo>
                <a:lnTo>
                  <a:pt x="404" y="37"/>
                </a:lnTo>
                <a:lnTo>
                  <a:pt x="456" y="37"/>
                </a:lnTo>
                <a:lnTo>
                  <a:pt x="492" y="0"/>
                </a:lnTo>
                <a:lnTo>
                  <a:pt x="492" y="18"/>
                </a:lnTo>
                <a:lnTo>
                  <a:pt x="536" y="37"/>
                </a:lnTo>
                <a:lnTo>
                  <a:pt x="585" y="193"/>
                </a:lnTo>
                <a:lnTo>
                  <a:pt x="612" y="218"/>
                </a:lnTo>
                <a:lnTo>
                  <a:pt x="612" y="243"/>
                </a:lnTo>
                <a:lnTo>
                  <a:pt x="560" y="262"/>
                </a:lnTo>
                <a:lnTo>
                  <a:pt x="536" y="418"/>
                </a:lnTo>
                <a:lnTo>
                  <a:pt x="473" y="531"/>
                </a:lnTo>
                <a:lnTo>
                  <a:pt x="456" y="618"/>
                </a:lnTo>
                <a:lnTo>
                  <a:pt x="423" y="618"/>
                </a:lnTo>
                <a:lnTo>
                  <a:pt x="423" y="643"/>
                </a:lnTo>
                <a:lnTo>
                  <a:pt x="456" y="660"/>
                </a:lnTo>
                <a:lnTo>
                  <a:pt x="492" y="729"/>
                </a:lnTo>
                <a:lnTo>
                  <a:pt x="517" y="748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8" name="Freeform 94">
            <a:extLst>
              <a:ext uri="{FF2B5EF4-FFF2-40B4-BE49-F238E27FC236}">
                <a16:creationId xmlns:a16="http://schemas.microsoft.com/office/drawing/2014/main" id="{A990F43B-59BC-EC4A-BFBD-00C8C28D8FEE}"/>
              </a:ext>
            </a:extLst>
          </p:cNvPr>
          <p:cNvSpPr>
            <a:spLocks/>
          </p:cNvSpPr>
          <p:nvPr/>
        </p:nvSpPr>
        <p:spPr bwMode="auto">
          <a:xfrm>
            <a:off x="5615013" y="3479800"/>
            <a:ext cx="531813" cy="808038"/>
          </a:xfrm>
          <a:custGeom>
            <a:avLst/>
            <a:gdLst>
              <a:gd name="T0" fmla="*/ 2147483647 w 612"/>
              <a:gd name="T1" fmla="*/ 2147483647 h 824"/>
              <a:gd name="T2" fmla="*/ 2147483647 w 612"/>
              <a:gd name="T3" fmla="*/ 2147483647 h 824"/>
              <a:gd name="T4" fmla="*/ 2147483647 w 612"/>
              <a:gd name="T5" fmla="*/ 2147483647 h 824"/>
              <a:gd name="T6" fmla="*/ 2147483647 w 612"/>
              <a:gd name="T7" fmla="*/ 2147483647 h 824"/>
              <a:gd name="T8" fmla="*/ 2147483647 w 612"/>
              <a:gd name="T9" fmla="*/ 2147483647 h 824"/>
              <a:gd name="T10" fmla="*/ 2147483647 w 612"/>
              <a:gd name="T11" fmla="*/ 2147483647 h 824"/>
              <a:gd name="T12" fmla="*/ 2147483647 w 612"/>
              <a:gd name="T13" fmla="*/ 2147483647 h 824"/>
              <a:gd name="T14" fmla="*/ 2147483647 w 612"/>
              <a:gd name="T15" fmla="*/ 2147483647 h 824"/>
              <a:gd name="T16" fmla="*/ 2147483647 w 612"/>
              <a:gd name="T17" fmla="*/ 2147483647 h 824"/>
              <a:gd name="T18" fmla="*/ 2147483647 w 612"/>
              <a:gd name="T19" fmla="*/ 2147483647 h 824"/>
              <a:gd name="T20" fmla="*/ 2147483647 w 612"/>
              <a:gd name="T21" fmla="*/ 2147483647 h 824"/>
              <a:gd name="T22" fmla="*/ 2147483647 w 612"/>
              <a:gd name="T23" fmla="*/ 2147483647 h 824"/>
              <a:gd name="T24" fmla="*/ 2147483647 w 612"/>
              <a:gd name="T25" fmla="*/ 2147483647 h 824"/>
              <a:gd name="T26" fmla="*/ 2147483647 w 612"/>
              <a:gd name="T27" fmla="*/ 2147483647 h 824"/>
              <a:gd name="T28" fmla="*/ 0 w 612"/>
              <a:gd name="T29" fmla="*/ 2147483647 h 824"/>
              <a:gd name="T30" fmla="*/ 2147483647 w 612"/>
              <a:gd name="T31" fmla="*/ 2147483647 h 824"/>
              <a:gd name="T32" fmla="*/ 2147483647 w 612"/>
              <a:gd name="T33" fmla="*/ 2147483647 h 824"/>
              <a:gd name="T34" fmla="*/ 2147483647 w 612"/>
              <a:gd name="T35" fmla="*/ 2147483647 h 824"/>
              <a:gd name="T36" fmla="*/ 2147483647 w 612"/>
              <a:gd name="T37" fmla="*/ 2147483647 h 824"/>
              <a:gd name="T38" fmla="*/ 2147483647 w 612"/>
              <a:gd name="T39" fmla="*/ 2147483647 h 824"/>
              <a:gd name="T40" fmla="*/ 2147483647 w 612"/>
              <a:gd name="T41" fmla="*/ 2147483647 h 824"/>
              <a:gd name="T42" fmla="*/ 2147483647 w 612"/>
              <a:gd name="T43" fmla="*/ 2147483647 h 824"/>
              <a:gd name="T44" fmla="*/ 2147483647 w 612"/>
              <a:gd name="T45" fmla="*/ 2147483647 h 824"/>
              <a:gd name="T46" fmla="*/ 2147483647 w 612"/>
              <a:gd name="T47" fmla="*/ 2147483647 h 824"/>
              <a:gd name="T48" fmla="*/ 2147483647 w 612"/>
              <a:gd name="T49" fmla="*/ 0 h 824"/>
              <a:gd name="T50" fmla="*/ 2147483647 w 612"/>
              <a:gd name="T51" fmla="*/ 2147483647 h 824"/>
              <a:gd name="T52" fmla="*/ 2147483647 w 612"/>
              <a:gd name="T53" fmla="*/ 2147483647 h 824"/>
              <a:gd name="T54" fmla="*/ 2147483647 w 612"/>
              <a:gd name="T55" fmla="*/ 2147483647 h 824"/>
              <a:gd name="T56" fmla="*/ 2147483647 w 612"/>
              <a:gd name="T57" fmla="*/ 2147483647 h 824"/>
              <a:gd name="T58" fmla="*/ 2147483647 w 612"/>
              <a:gd name="T59" fmla="*/ 2147483647 h 824"/>
              <a:gd name="T60" fmla="*/ 2147483647 w 612"/>
              <a:gd name="T61" fmla="*/ 2147483647 h 824"/>
              <a:gd name="T62" fmla="*/ 2147483647 w 612"/>
              <a:gd name="T63" fmla="*/ 2147483647 h 824"/>
              <a:gd name="T64" fmla="*/ 2147483647 w 612"/>
              <a:gd name="T65" fmla="*/ 2147483647 h 824"/>
              <a:gd name="T66" fmla="*/ 2147483647 w 612"/>
              <a:gd name="T67" fmla="*/ 2147483647 h 824"/>
              <a:gd name="T68" fmla="*/ 2147483647 w 612"/>
              <a:gd name="T69" fmla="*/ 2147483647 h 824"/>
              <a:gd name="T70" fmla="*/ 2147483647 w 612"/>
              <a:gd name="T71" fmla="*/ 2147483647 h 824"/>
              <a:gd name="T72" fmla="*/ 2147483647 w 612"/>
              <a:gd name="T73" fmla="*/ 2147483647 h 824"/>
              <a:gd name="T74" fmla="*/ 2147483647 w 612"/>
              <a:gd name="T75" fmla="*/ 2147483647 h 824"/>
              <a:gd name="T76" fmla="*/ 2147483647 w 612"/>
              <a:gd name="T77" fmla="*/ 2147483647 h 8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12"/>
              <a:gd name="T118" fmla="*/ 0 h 824"/>
              <a:gd name="T119" fmla="*/ 612 w 612"/>
              <a:gd name="T120" fmla="*/ 824 h 8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12" h="824">
                <a:moveTo>
                  <a:pt x="517" y="748"/>
                </a:moveTo>
                <a:lnTo>
                  <a:pt x="517" y="773"/>
                </a:lnTo>
                <a:lnTo>
                  <a:pt x="473" y="773"/>
                </a:lnTo>
                <a:lnTo>
                  <a:pt x="456" y="792"/>
                </a:lnTo>
                <a:lnTo>
                  <a:pt x="379" y="824"/>
                </a:lnTo>
                <a:lnTo>
                  <a:pt x="336" y="824"/>
                </a:lnTo>
                <a:lnTo>
                  <a:pt x="299" y="773"/>
                </a:lnTo>
                <a:lnTo>
                  <a:pt x="250" y="773"/>
                </a:lnTo>
                <a:lnTo>
                  <a:pt x="223" y="748"/>
                </a:lnTo>
                <a:lnTo>
                  <a:pt x="111" y="618"/>
                </a:lnTo>
                <a:lnTo>
                  <a:pt x="69" y="599"/>
                </a:lnTo>
                <a:lnTo>
                  <a:pt x="69" y="555"/>
                </a:lnTo>
                <a:lnTo>
                  <a:pt x="25" y="506"/>
                </a:lnTo>
                <a:lnTo>
                  <a:pt x="50" y="487"/>
                </a:lnTo>
                <a:lnTo>
                  <a:pt x="0" y="418"/>
                </a:lnTo>
                <a:lnTo>
                  <a:pt x="50" y="306"/>
                </a:lnTo>
                <a:lnTo>
                  <a:pt x="69" y="306"/>
                </a:lnTo>
                <a:lnTo>
                  <a:pt x="69" y="286"/>
                </a:lnTo>
                <a:lnTo>
                  <a:pt x="69" y="149"/>
                </a:lnTo>
                <a:lnTo>
                  <a:pt x="69" y="130"/>
                </a:lnTo>
                <a:lnTo>
                  <a:pt x="111" y="130"/>
                </a:lnTo>
                <a:lnTo>
                  <a:pt x="111" y="37"/>
                </a:lnTo>
                <a:lnTo>
                  <a:pt x="404" y="37"/>
                </a:lnTo>
                <a:lnTo>
                  <a:pt x="456" y="37"/>
                </a:lnTo>
                <a:lnTo>
                  <a:pt x="492" y="0"/>
                </a:lnTo>
                <a:lnTo>
                  <a:pt x="492" y="18"/>
                </a:lnTo>
                <a:lnTo>
                  <a:pt x="536" y="37"/>
                </a:lnTo>
                <a:lnTo>
                  <a:pt x="585" y="193"/>
                </a:lnTo>
                <a:lnTo>
                  <a:pt x="612" y="218"/>
                </a:lnTo>
                <a:lnTo>
                  <a:pt x="612" y="243"/>
                </a:lnTo>
                <a:lnTo>
                  <a:pt x="560" y="262"/>
                </a:lnTo>
                <a:lnTo>
                  <a:pt x="536" y="418"/>
                </a:lnTo>
                <a:lnTo>
                  <a:pt x="473" y="531"/>
                </a:lnTo>
                <a:lnTo>
                  <a:pt x="456" y="618"/>
                </a:lnTo>
                <a:lnTo>
                  <a:pt x="423" y="618"/>
                </a:lnTo>
                <a:lnTo>
                  <a:pt x="423" y="643"/>
                </a:lnTo>
                <a:lnTo>
                  <a:pt x="456" y="660"/>
                </a:lnTo>
                <a:lnTo>
                  <a:pt x="492" y="729"/>
                </a:lnTo>
                <a:lnTo>
                  <a:pt x="517" y="748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" name="Freeform 95">
            <a:extLst>
              <a:ext uri="{FF2B5EF4-FFF2-40B4-BE49-F238E27FC236}">
                <a16:creationId xmlns:a16="http://schemas.microsoft.com/office/drawing/2014/main" id="{17112358-F0CE-EE46-BF0F-9198A155E060}"/>
              </a:ext>
            </a:extLst>
          </p:cNvPr>
          <p:cNvSpPr>
            <a:spLocks/>
          </p:cNvSpPr>
          <p:nvPr/>
        </p:nvSpPr>
        <p:spPr bwMode="auto">
          <a:xfrm>
            <a:off x="5208613" y="3063875"/>
            <a:ext cx="503238" cy="563563"/>
          </a:xfrm>
          <a:custGeom>
            <a:avLst/>
            <a:gdLst>
              <a:gd name="T0" fmla="*/ 2147483647 w 582"/>
              <a:gd name="T1" fmla="*/ 2147483647 h 574"/>
              <a:gd name="T2" fmla="*/ 2147483647 w 582"/>
              <a:gd name="T3" fmla="*/ 2147483647 h 574"/>
              <a:gd name="T4" fmla="*/ 2147483647 w 582"/>
              <a:gd name="T5" fmla="*/ 2147483647 h 574"/>
              <a:gd name="T6" fmla="*/ 2147483647 w 582"/>
              <a:gd name="T7" fmla="*/ 2147483647 h 574"/>
              <a:gd name="T8" fmla="*/ 2147483647 w 582"/>
              <a:gd name="T9" fmla="*/ 2147483647 h 574"/>
              <a:gd name="T10" fmla="*/ 2147483647 w 582"/>
              <a:gd name="T11" fmla="*/ 2147483647 h 574"/>
              <a:gd name="T12" fmla="*/ 2147483647 w 582"/>
              <a:gd name="T13" fmla="*/ 2147483647 h 574"/>
              <a:gd name="T14" fmla="*/ 2147483647 w 582"/>
              <a:gd name="T15" fmla="*/ 2147483647 h 574"/>
              <a:gd name="T16" fmla="*/ 2147483647 w 582"/>
              <a:gd name="T17" fmla="*/ 2147483647 h 574"/>
              <a:gd name="T18" fmla="*/ 2147483647 w 582"/>
              <a:gd name="T19" fmla="*/ 2147483647 h 574"/>
              <a:gd name="T20" fmla="*/ 0 w 582"/>
              <a:gd name="T21" fmla="*/ 2147483647 h 574"/>
              <a:gd name="T22" fmla="*/ 2147483647 w 582"/>
              <a:gd name="T23" fmla="*/ 2147483647 h 574"/>
              <a:gd name="T24" fmla="*/ 2147483647 w 582"/>
              <a:gd name="T25" fmla="*/ 2147483647 h 574"/>
              <a:gd name="T26" fmla="*/ 2147483647 w 582"/>
              <a:gd name="T27" fmla="*/ 2147483647 h 574"/>
              <a:gd name="T28" fmla="*/ 0 w 582"/>
              <a:gd name="T29" fmla="*/ 2147483647 h 574"/>
              <a:gd name="T30" fmla="*/ 0 w 582"/>
              <a:gd name="T31" fmla="*/ 2147483647 h 574"/>
              <a:gd name="T32" fmla="*/ 2147483647 w 582"/>
              <a:gd name="T33" fmla="*/ 2147483647 h 574"/>
              <a:gd name="T34" fmla="*/ 2147483647 w 582"/>
              <a:gd name="T35" fmla="*/ 2147483647 h 574"/>
              <a:gd name="T36" fmla="*/ 2147483647 w 582"/>
              <a:gd name="T37" fmla="*/ 2147483647 h 574"/>
              <a:gd name="T38" fmla="*/ 2147483647 w 582"/>
              <a:gd name="T39" fmla="*/ 0 h 574"/>
              <a:gd name="T40" fmla="*/ 2147483647 w 582"/>
              <a:gd name="T41" fmla="*/ 2147483647 h 574"/>
              <a:gd name="T42" fmla="*/ 2147483647 w 582"/>
              <a:gd name="T43" fmla="*/ 2147483647 h 574"/>
              <a:gd name="T44" fmla="*/ 2147483647 w 582"/>
              <a:gd name="T45" fmla="*/ 2147483647 h 574"/>
              <a:gd name="T46" fmla="*/ 2147483647 w 582"/>
              <a:gd name="T47" fmla="*/ 2147483647 h 574"/>
              <a:gd name="T48" fmla="*/ 2147483647 w 582"/>
              <a:gd name="T49" fmla="*/ 2147483647 h 574"/>
              <a:gd name="T50" fmla="*/ 2147483647 w 582"/>
              <a:gd name="T51" fmla="*/ 2147483647 h 574"/>
              <a:gd name="T52" fmla="*/ 2147483647 w 582"/>
              <a:gd name="T53" fmla="*/ 2147483647 h 574"/>
              <a:gd name="T54" fmla="*/ 2147483647 w 582"/>
              <a:gd name="T55" fmla="*/ 2147483647 h 574"/>
              <a:gd name="T56" fmla="*/ 2147483647 w 582"/>
              <a:gd name="T57" fmla="*/ 2147483647 h 574"/>
              <a:gd name="T58" fmla="*/ 2147483647 w 582"/>
              <a:gd name="T59" fmla="*/ 2147483647 h 574"/>
              <a:gd name="T60" fmla="*/ 2147483647 w 582"/>
              <a:gd name="T61" fmla="*/ 2147483647 h 574"/>
              <a:gd name="T62" fmla="*/ 2147483647 w 582"/>
              <a:gd name="T63" fmla="*/ 2147483647 h 574"/>
              <a:gd name="T64" fmla="*/ 2147483647 w 582"/>
              <a:gd name="T65" fmla="*/ 2147483647 h 574"/>
              <a:gd name="T66" fmla="*/ 2147483647 w 582"/>
              <a:gd name="T67" fmla="*/ 2147483647 h 574"/>
              <a:gd name="T68" fmla="*/ 2147483647 w 582"/>
              <a:gd name="T69" fmla="*/ 2147483647 h 574"/>
              <a:gd name="T70" fmla="*/ 2147483647 w 582"/>
              <a:gd name="T71" fmla="*/ 2147483647 h 5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2"/>
              <a:gd name="T109" fmla="*/ 0 h 574"/>
              <a:gd name="T110" fmla="*/ 582 w 582"/>
              <a:gd name="T111" fmla="*/ 574 h 5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2" h="574">
                <a:moveTo>
                  <a:pt x="582" y="462"/>
                </a:moveTo>
                <a:lnTo>
                  <a:pt x="582" y="555"/>
                </a:lnTo>
                <a:lnTo>
                  <a:pt x="538" y="555"/>
                </a:lnTo>
                <a:lnTo>
                  <a:pt x="538" y="574"/>
                </a:lnTo>
                <a:lnTo>
                  <a:pt x="269" y="423"/>
                </a:lnTo>
                <a:lnTo>
                  <a:pt x="198" y="423"/>
                </a:lnTo>
                <a:lnTo>
                  <a:pt x="174" y="399"/>
                </a:lnTo>
                <a:lnTo>
                  <a:pt x="94" y="399"/>
                </a:lnTo>
                <a:lnTo>
                  <a:pt x="69" y="349"/>
                </a:lnTo>
                <a:lnTo>
                  <a:pt x="42" y="349"/>
                </a:lnTo>
                <a:lnTo>
                  <a:pt x="0" y="286"/>
                </a:lnTo>
                <a:lnTo>
                  <a:pt x="17" y="267"/>
                </a:lnTo>
                <a:lnTo>
                  <a:pt x="17" y="217"/>
                </a:lnTo>
                <a:lnTo>
                  <a:pt x="17" y="155"/>
                </a:lnTo>
                <a:lnTo>
                  <a:pt x="0" y="130"/>
                </a:lnTo>
                <a:lnTo>
                  <a:pt x="0" y="111"/>
                </a:lnTo>
                <a:lnTo>
                  <a:pt x="17" y="111"/>
                </a:lnTo>
                <a:lnTo>
                  <a:pt x="17" y="61"/>
                </a:lnTo>
                <a:lnTo>
                  <a:pt x="69" y="42"/>
                </a:lnTo>
                <a:lnTo>
                  <a:pt x="69" y="0"/>
                </a:lnTo>
                <a:lnTo>
                  <a:pt x="113" y="17"/>
                </a:lnTo>
                <a:lnTo>
                  <a:pt x="174" y="17"/>
                </a:lnTo>
                <a:lnTo>
                  <a:pt x="225" y="42"/>
                </a:lnTo>
                <a:lnTo>
                  <a:pt x="225" y="61"/>
                </a:lnTo>
                <a:lnTo>
                  <a:pt x="286" y="94"/>
                </a:lnTo>
                <a:lnTo>
                  <a:pt x="330" y="111"/>
                </a:lnTo>
                <a:lnTo>
                  <a:pt x="362" y="130"/>
                </a:lnTo>
                <a:lnTo>
                  <a:pt x="381" y="111"/>
                </a:lnTo>
                <a:lnTo>
                  <a:pt x="381" y="42"/>
                </a:lnTo>
                <a:lnTo>
                  <a:pt x="450" y="17"/>
                </a:lnTo>
                <a:lnTo>
                  <a:pt x="494" y="17"/>
                </a:lnTo>
                <a:lnTo>
                  <a:pt x="494" y="42"/>
                </a:lnTo>
                <a:lnTo>
                  <a:pt x="562" y="61"/>
                </a:lnTo>
                <a:lnTo>
                  <a:pt x="562" y="130"/>
                </a:lnTo>
                <a:lnTo>
                  <a:pt x="562" y="193"/>
                </a:lnTo>
                <a:lnTo>
                  <a:pt x="582" y="46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" name="Freeform 96">
            <a:extLst>
              <a:ext uri="{FF2B5EF4-FFF2-40B4-BE49-F238E27FC236}">
                <a16:creationId xmlns:a16="http://schemas.microsoft.com/office/drawing/2014/main" id="{4A6948BE-50F4-EA4D-B763-7489972A2D2A}"/>
              </a:ext>
            </a:extLst>
          </p:cNvPr>
          <p:cNvSpPr>
            <a:spLocks/>
          </p:cNvSpPr>
          <p:nvPr/>
        </p:nvSpPr>
        <p:spPr bwMode="auto">
          <a:xfrm>
            <a:off x="5208613" y="3063875"/>
            <a:ext cx="503238" cy="563563"/>
          </a:xfrm>
          <a:custGeom>
            <a:avLst/>
            <a:gdLst>
              <a:gd name="T0" fmla="*/ 2147483647 w 582"/>
              <a:gd name="T1" fmla="*/ 2147483647 h 574"/>
              <a:gd name="T2" fmla="*/ 2147483647 w 582"/>
              <a:gd name="T3" fmla="*/ 2147483647 h 574"/>
              <a:gd name="T4" fmla="*/ 2147483647 w 582"/>
              <a:gd name="T5" fmla="*/ 2147483647 h 574"/>
              <a:gd name="T6" fmla="*/ 2147483647 w 582"/>
              <a:gd name="T7" fmla="*/ 2147483647 h 574"/>
              <a:gd name="T8" fmla="*/ 2147483647 w 582"/>
              <a:gd name="T9" fmla="*/ 2147483647 h 574"/>
              <a:gd name="T10" fmla="*/ 2147483647 w 582"/>
              <a:gd name="T11" fmla="*/ 2147483647 h 574"/>
              <a:gd name="T12" fmla="*/ 2147483647 w 582"/>
              <a:gd name="T13" fmla="*/ 2147483647 h 574"/>
              <a:gd name="T14" fmla="*/ 2147483647 w 582"/>
              <a:gd name="T15" fmla="*/ 2147483647 h 574"/>
              <a:gd name="T16" fmla="*/ 2147483647 w 582"/>
              <a:gd name="T17" fmla="*/ 2147483647 h 574"/>
              <a:gd name="T18" fmla="*/ 2147483647 w 582"/>
              <a:gd name="T19" fmla="*/ 2147483647 h 574"/>
              <a:gd name="T20" fmla="*/ 0 w 582"/>
              <a:gd name="T21" fmla="*/ 2147483647 h 574"/>
              <a:gd name="T22" fmla="*/ 2147483647 w 582"/>
              <a:gd name="T23" fmla="*/ 2147483647 h 574"/>
              <a:gd name="T24" fmla="*/ 2147483647 w 582"/>
              <a:gd name="T25" fmla="*/ 2147483647 h 574"/>
              <a:gd name="T26" fmla="*/ 2147483647 w 582"/>
              <a:gd name="T27" fmla="*/ 2147483647 h 574"/>
              <a:gd name="T28" fmla="*/ 0 w 582"/>
              <a:gd name="T29" fmla="*/ 2147483647 h 574"/>
              <a:gd name="T30" fmla="*/ 0 w 582"/>
              <a:gd name="T31" fmla="*/ 2147483647 h 574"/>
              <a:gd name="T32" fmla="*/ 2147483647 w 582"/>
              <a:gd name="T33" fmla="*/ 2147483647 h 574"/>
              <a:gd name="T34" fmla="*/ 2147483647 w 582"/>
              <a:gd name="T35" fmla="*/ 2147483647 h 574"/>
              <a:gd name="T36" fmla="*/ 2147483647 w 582"/>
              <a:gd name="T37" fmla="*/ 2147483647 h 574"/>
              <a:gd name="T38" fmla="*/ 2147483647 w 582"/>
              <a:gd name="T39" fmla="*/ 0 h 574"/>
              <a:gd name="T40" fmla="*/ 2147483647 w 582"/>
              <a:gd name="T41" fmla="*/ 2147483647 h 574"/>
              <a:gd name="T42" fmla="*/ 2147483647 w 582"/>
              <a:gd name="T43" fmla="*/ 2147483647 h 574"/>
              <a:gd name="T44" fmla="*/ 2147483647 w 582"/>
              <a:gd name="T45" fmla="*/ 2147483647 h 574"/>
              <a:gd name="T46" fmla="*/ 2147483647 w 582"/>
              <a:gd name="T47" fmla="*/ 2147483647 h 574"/>
              <a:gd name="T48" fmla="*/ 2147483647 w 582"/>
              <a:gd name="T49" fmla="*/ 2147483647 h 574"/>
              <a:gd name="T50" fmla="*/ 2147483647 w 582"/>
              <a:gd name="T51" fmla="*/ 2147483647 h 574"/>
              <a:gd name="T52" fmla="*/ 2147483647 w 582"/>
              <a:gd name="T53" fmla="*/ 2147483647 h 574"/>
              <a:gd name="T54" fmla="*/ 2147483647 w 582"/>
              <a:gd name="T55" fmla="*/ 2147483647 h 574"/>
              <a:gd name="T56" fmla="*/ 2147483647 w 582"/>
              <a:gd name="T57" fmla="*/ 2147483647 h 574"/>
              <a:gd name="T58" fmla="*/ 2147483647 w 582"/>
              <a:gd name="T59" fmla="*/ 2147483647 h 574"/>
              <a:gd name="T60" fmla="*/ 2147483647 w 582"/>
              <a:gd name="T61" fmla="*/ 2147483647 h 574"/>
              <a:gd name="T62" fmla="*/ 2147483647 w 582"/>
              <a:gd name="T63" fmla="*/ 2147483647 h 574"/>
              <a:gd name="T64" fmla="*/ 2147483647 w 582"/>
              <a:gd name="T65" fmla="*/ 2147483647 h 574"/>
              <a:gd name="T66" fmla="*/ 2147483647 w 582"/>
              <a:gd name="T67" fmla="*/ 2147483647 h 574"/>
              <a:gd name="T68" fmla="*/ 2147483647 w 582"/>
              <a:gd name="T69" fmla="*/ 2147483647 h 574"/>
              <a:gd name="T70" fmla="*/ 2147483647 w 582"/>
              <a:gd name="T71" fmla="*/ 2147483647 h 5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2"/>
              <a:gd name="T109" fmla="*/ 0 h 574"/>
              <a:gd name="T110" fmla="*/ 582 w 582"/>
              <a:gd name="T111" fmla="*/ 574 h 5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2" h="574">
                <a:moveTo>
                  <a:pt x="582" y="462"/>
                </a:moveTo>
                <a:lnTo>
                  <a:pt x="582" y="555"/>
                </a:lnTo>
                <a:lnTo>
                  <a:pt x="538" y="555"/>
                </a:lnTo>
                <a:lnTo>
                  <a:pt x="538" y="574"/>
                </a:lnTo>
                <a:lnTo>
                  <a:pt x="269" y="423"/>
                </a:lnTo>
                <a:lnTo>
                  <a:pt x="198" y="423"/>
                </a:lnTo>
                <a:lnTo>
                  <a:pt x="174" y="399"/>
                </a:lnTo>
                <a:lnTo>
                  <a:pt x="94" y="399"/>
                </a:lnTo>
                <a:lnTo>
                  <a:pt x="69" y="349"/>
                </a:lnTo>
                <a:lnTo>
                  <a:pt x="42" y="349"/>
                </a:lnTo>
                <a:lnTo>
                  <a:pt x="0" y="286"/>
                </a:lnTo>
                <a:lnTo>
                  <a:pt x="17" y="267"/>
                </a:lnTo>
                <a:lnTo>
                  <a:pt x="17" y="217"/>
                </a:lnTo>
                <a:lnTo>
                  <a:pt x="17" y="155"/>
                </a:lnTo>
                <a:lnTo>
                  <a:pt x="0" y="130"/>
                </a:lnTo>
                <a:lnTo>
                  <a:pt x="0" y="111"/>
                </a:lnTo>
                <a:lnTo>
                  <a:pt x="17" y="111"/>
                </a:lnTo>
                <a:lnTo>
                  <a:pt x="17" y="61"/>
                </a:lnTo>
                <a:lnTo>
                  <a:pt x="69" y="42"/>
                </a:lnTo>
                <a:lnTo>
                  <a:pt x="69" y="0"/>
                </a:lnTo>
                <a:lnTo>
                  <a:pt x="113" y="17"/>
                </a:lnTo>
                <a:lnTo>
                  <a:pt x="174" y="17"/>
                </a:lnTo>
                <a:lnTo>
                  <a:pt x="225" y="42"/>
                </a:lnTo>
                <a:lnTo>
                  <a:pt x="225" y="61"/>
                </a:lnTo>
                <a:lnTo>
                  <a:pt x="286" y="94"/>
                </a:lnTo>
                <a:lnTo>
                  <a:pt x="330" y="111"/>
                </a:lnTo>
                <a:lnTo>
                  <a:pt x="362" y="130"/>
                </a:lnTo>
                <a:lnTo>
                  <a:pt x="381" y="111"/>
                </a:lnTo>
                <a:lnTo>
                  <a:pt x="381" y="42"/>
                </a:lnTo>
                <a:lnTo>
                  <a:pt x="450" y="17"/>
                </a:lnTo>
                <a:lnTo>
                  <a:pt x="494" y="17"/>
                </a:lnTo>
                <a:lnTo>
                  <a:pt x="494" y="42"/>
                </a:lnTo>
                <a:lnTo>
                  <a:pt x="562" y="61"/>
                </a:lnTo>
                <a:lnTo>
                  <a:pt x="562" y="130"/>
                </a:lnTo>
                <a:lnTo>
                  <a:pt x="562" y="193"/>
                </a:lnTo>
                <a:lnTo>
                  <a:pt x="582" y="462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1" name="Freeform 97">
            <a:extLst>
              <a:ext uri="{FF2B5EF4-FFF2-40B4-BE49-F238E27FC236}">
                <a16:creationId xmlns:a16="http://schemas.microsoft.com/office/drawing/2014/main" id="{86B5973F-A39C-4A48-B9FF-BA0A39EE4519}"/>
              </a:ext>
            </a:extLst>
          </p:cNvPr>
          <p:cNvSpPr>
            <a:spLocks/>
          </p:cNvSpPr>
          <p:nvPr/>
        </p:nvSpPr>
        <p:spPr bwMode="auto">
          <a:xfrm>
            <a:off x="4638701" y="2906713"/>
            <a:ext cx="649287" cy="744537"/>
          </a:xfrm>
          <a:custGeom>
            <a:avLst/>
            <a:gdLst>
              <a:gd name="T0" fmla="*/ 2147483647 w 749"/>
              <a:gd name="T1" fmla="*/ 0 h 755"/>
              <a:gd name="T2" fmla="*/ 2147483647 w 749"/>
              <a:gd name="T3" fmla="*/ 0 h 755"/>
              <a:gd name="T4" fmla="*/ 2147483647 w 749"/>
              <a:gd name="T5" fmla="*/ 2147483647 h 755"/>
              <a:gd name="T6" fmla="*/ 2147483647 w 749"/>
              <a:gd name="T7" fmla="*/ 2147483647 h 755"/>
              <a:gd name="T8" fmla="*/ 2147483647 w 749"/>
              <a:gd name="T9" fmla="*/ 2147483647 h 755"/>
              <a:gd name="T10" fmla="*/ 2147483647 w 749"/>
              <a:gd name="T11" fmla="*/ 2147483647 h 755"/>
              <a:gd name="T12" fmla="*/ 2147483647 w 749"/>
              <a:gd name="T13" fmla="*/ 2147483647 h 755"/>
              <a:gd name="T14" fmla="*/ 2147483647 w 749"/>
              <a:gd name="T15" fmla="*/ 2147483647 h 755"/>
              <a:gd name="T16" fmla="*/ 2147483647 w 749"/>
              <a:gd name="T17" fmla="*/ 2147483647 h 755"/>
              <a:gd name="T18" fmla="*/ 2147483647 w 749"/>
              <a:gd name="T19" fmla="*/ 2147483647 h 755"/>
              <a:gd name="T20" fmla="*/ 2147483647 w 749"/>
              <a:gd name="T21" fmla="*/ 2147483647 h 755"/>
              <a:gd name="T22" fmla="*/ 2147483647 w 749"/>
              <a:gd name="T23" fmla="*/ 2147483647 h 755"/>
              <a:gd name="T24" fmla="*/ 2147483647 w 749"/>
              <a:gd name="T25" fmla="*/ 2147483647 h 755"/>
              <a:gd name="T26" fmla="*/ 2147483647 w 749"/>
              <a:gd name="T27" fmla="*/ 2147483647 h 755"/>
              <a:gd name="T28" fmla="*/ 2147483647 w 749"/>
              <a:gd name="T29" fmla="*/ 2147483647 h 755"/>
              <a:gd name="T30" fmla="*/ 2147483647 w 749"/>
              <a:gd name="T31" fmla="*/ 2147483647 h 755"/>
              <a:gd name="T32" fmla="*/ 2147483647 w 749"/>
              <a:gd name="T33" fmla="*/ 2147483647 h 755"/>
              <a:gd name="T34" fmla="*/ 2147483647 w 749"/>
              <a:gd name="T35" fmla="*/ 2147483647 h 755"/>
              <a:gd name="T36" fmla="*/ 2147483647 w 749"/>
              <a:gd name="T37" fmla="*/ 2147483647 h 755"/>
              <a:gd name="T38" fmla="*/ 2147483647 w 749"/>
              <a:gd name="T39" fmla="*/ 2147483647 h 755"/>
              <a:gd name="T40" fmla="*/ 2147483647 w 749"/>
              <a:gd name="T41" fmla="*/ 2147483647 h 755"/>
              <a:gd name="T42" fmla="*/ 2147483647 w 749"/>
              <a:gd name="T43" fmla="*/ 2147483647 h 755"/>
              <a:gd name="T44" fmla="*/ 2147483647 w 749"/>
              <a:gd name="T45" fmla="*/ 2147483647 h 755"/>
              <a:gd name="T46" fmla="*/ 0 w 749"/>
              <a:gd name="T47" fmla="*/ 2147483647 h 755"/>
              <a:gd name="T48" fmla="*/ 0 w 749"/>
              <a:gd name="T49" fmla="*/ 2147483647 h 755"/>
              <a:gd name="T50" fmla="*/ 0 w 749"/>
              <a:gd name="T51" fmla="*/ 2147483647 h 755"/>
              <a:gd name="T52" fmla="*/ 2147483647 w 749"/>
              <a:gd name="T53" fmla="*/ 2147483647 h 755"/>
              <a:gd name="T54" fmla="*/ 2147483647 w 749"/>
              <a:gd name="T55" fmla="*/ 2147483647 h 755"/>
              <a:gd name="T56" fmla="*/ 2147483647 w 749"/>
              <a:gd name="T57" fmla="*/ 2147483647 h 755"/>
              <a:gd name="T58" fmla="*/ 2147483647 w 749"/>
              <a:gd name="T59" fmla="*/ 2147483647 h 755"/>
              <a:gd name="T60" fmla="*/ 2147483647 w 749"/>
              <a:gd name="T61" fmla="*/ 2147483647 h 755"/>
              <a:gd name="T62" fmla="*/ 2147483647 w 749"/>
              <a:gd name="T63" fmla="*/ 2147483647 h 755"/>
              <a:gd name="T64" fmla="*/ 2147483647 w 749"/>
              <a:gd name="T65" fmla="*/ 2147483647 h 755"/>
              <a:gd name="T66" fmla="*/ 2147483647 w 749"/>
              <a:gd name="T67" fmla="*/ 2147483647 h 755"/>
              <a:gd name="T68" fmla="*/ 2147483647 w 749"/>
              <a:gd name="T69" fmla="*/ 0 h 755"/>
              <a:gd name="T70" fmla="*/ 2147483647 w 749"/>
              <a:gd name="T71" fmla="*/ 0 h 755"/>
              <a:gd name="T72" fmla="*/ 2147483647 w 749"/>
              <a:gd name="T73" fmla="*/ 0 h 755"/>
              <a:gd name="T74" fmla="*/ 2147483647 w 749"/>
              <a:gd name="T75" fmla="*/ 0 h 7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9"/>
              <a:gd name="T115" fmla="*/ 0 h 755"/>
              <a:gd name="T116" fmla="*/ 749 w 749"/>
              <a:gd name="T117" fmla="*/ 755 h 7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9" h="755">
                <a:moveTo>
                  <a:pt x="609" y="0"/>
                </a:moveTo>
                <a:lnTo>
                  <a:pt x="628" y="0"/>
                </a:lnTo>
                <a:lnTo>
                  <a:pt x="628" y="17"/>
                </a:lnTo>
                <a:lnTo>
                  <a:pt x="628" y="93"/>
                </a:lnTo>
                <a:lnTo>
                  <a:pt x="592" y="129"/>
                </a:lnTo>
                <a:lnTo>
                  <a:pt x="609" y="173"/>
                </a:lnTo>
                <a:lnTo>
                  <a:pt x="653" y="198"/>
                </a:lnTo>
                <a:lnTo>
                  <a:pt x="653" y="267"/>
                </a:lnTo>
                <a:lnTo>
                  <a:pt x="653" y="286"/>
                </a:lnTo>
                <a:lnTo>
                  <a:pt x="672" y="311"/>
                </a:lnTo>
                <a:lnTo>
                  <a:pt x="672" y="373"/>
                </a:lnTo>
                <a:lnTo>
                  <a:pt x="672" y="423"/>
                </a:lnTo>
                <a:lnTo>
                  <a:pt x="653" y="442"/>
                </a:lnTo>
                <a:lnTo>
                  <a:pt x="697" y="505"/>
                </a:lnTo>
                <a:lnTo>
                  <a:pt x="722" y="505"/>
                </a:lnTo>
                <a:lnTo>
                  <a:pt x="749" y="555"/>
                </a:lnTo>
                <a:lnTo>
                  <a:pt x="516" y="728"/>
                </a:lnTo>
                <a:lnTo>
                  <a:pt x="472" y="755"/>
                </a:lnTo>
                <a:lnTo>
                  <a:pt x="428" y="755"/>
                </a:lnTo>
                <a:lnTo>
                  <a:pt x="428" y="711"/>
                </a:lnTo>
                <a:lnTo>
                  <a:pt x="386" y="692"/>
                </a:lnTo>
                <a:lnTo>
                  <a:pt x="343" y="660"/>
                </a:lnTo>
                <a:lnTo>
                  <a:pt x="137" y="486"/>
                </a:lnTo>
                <a:lnTo>
                  <a:pt x="0" y="398"/>
                </a:lnTo>
                <a:lnTo>
                  <a:pt x="0" y="373"/>
                </a:lnTo>
                <a:lnTo>
                  <a:pt x="0" y="330"/>
                </a:lnTo>
                <a:lnTo>
                  <a:pt x="30" y="311"/>
                </a:lnTo>
                <a:lnTo>
                  <a:pt x="137" y="286"/>
                </a:lnTo>
                <a:lnTo>
                  <a:pt x="186" y="248"/>
                </a:lnTo>
                <a:lnTo>
                  <a:pt x="186" y="217"/>
                </a:lnTo>
                <a:lnTo>
                  <a:pt x="274" y="198"/>
                </a:lnTo>
                <a:lnTo>
                  <a:pt x="274" y="93"/>
                </a:lnTo>
                <a:lnTo>
                  <a:pt x="249" y="61"/>
                </a:lnTo>
                <a:lnTo>
                  <a:pt x="360" y="17"/>
                </a:lnTo>
                <a:lnTo>
                  <a:pt x="472" y="0"/>
                </a:lnTo>
                <a:lnTo>
                  <a:pt x="516" y="0"/>
                </a:lnTo>
                <a:lnTo>
                  <a:pt x="541" y="0"/>
                </a:lnTo>
                <a:lnTo>
                  <a:pt x="609" y="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" name="Freeform 99">
            <a:extLst>
              <a:ext uri="{FF2B5EF4-FFF2-40B4-BE49-F238E27FC236}">
                <a16:creationId xmlns:a16="http://schemas.microsoft.com/office/drawing/2014/main" id="{9184C322-A238-2A44-816E-C80C6BBB860D}"/>
              </a:ext>
            </a:extLst>
          </p:cNvPr>
          <p:cNvSpPr>
            <a:spLocks/>
          </p:cNvSpPr>
          <p:nvPr/>
        </p:nvSpPr>
        <p:spPr bwMode="auto">
          <a:xfrm>
            <a:off x="6283351" y="3695700"/>
            <a:ext cx="331787" cy="219075"/>
          </a:xfrm>
          <a:custGeom>
            <a:avLst/>
            <a:gdLst>
              <a:gd name="T0" fmla="*/ 0 w 381"/>
              <a:gd name="T1" fmla="*/ 2147483647 h 225"/>
              <a:gd name="T2" fmla="*/ 2147483647 w 381"/>
              <a:gd name="T3" fmla="*/ 2147483647 h 225"/>
              <a:gd name="T4" fmla="*/ 2147483647 w 381"/>
              <a:gd name="T5" fmla="*/ 2147483647 h 225"/>
              <a:gd name="T6" fmla="*/ 2147483647 w 381"/>
              <a:gd name="T7" fmla="*/ 2147483647 h 225"/>
              <a:gd name="T8" fmla="*/ 2147483647 w 381"/>
              <a:gd name="T9" fmla="*/ 2147483647 h 225"/>
              <a:gd name="T10" fmla="*/ 2147483647 w 381"/>
              <a:gd name="T11" fmla="*/ 2147483647 h 225"/>
              <a:gd name="T12" fmla="*/ 2147483647 w 381"/>
              <a:gd name="T13" fmla="*/ 2147483647 h 225"/>
              <a:gd name="T14" fmla="*/ 2147483647 w 381"/>
              <a:gd name="T15" fmla="*/ 2147483647 h 225"/>
              <a:gd name="T16" fmla="*/ 2147483647 w 381"/>
              <a:gd name="T17" fmla="*/ 2147483647 h 225"/>
              <a:gd name="T18" fmla="*/ 2147483647 w 381"/>
              <a:gd name="T19" fmla="*/ 2147483647 h 225"/>
              <a:gd name="T20" fmla="*/ 2147483647 w 381"/>
              <a:gd name="T21" fmla="*/ 0 h 225"/>
              <a:gd name="T22" fmla="*/ 2147483647 w 381"/>
              <a:gd name="T23" fmla="*/ 2147483647 h 225"/>
              <a:gd name="T24" fmla="*/ 2147483647 w 381"/>
              <a:gd name="T25" fmla="*/ 2147483647 h 225"/>
              <a:gd name="T26" fmla="*/ 2147483647 w 381"/>
              <a:gd name="T27" fmla="*/ 2147483647 h 225"/>
              <a:gd name="T28" fmla="*/ 0 w 381"/>
              <a:gd name="T29" fmla="*/ 2147483647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1"/>
              <a:gd name="T46" fmla="*/ 0 h 225"/>
              <a:gd name="T47" fmla="*/ 381 w 381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1" h="225">
                <a:moveTo>
                  <a:pt x="0" y="68"/>
                </a:moveTo>
                <a:lnTo>
                  <a:pt x="36" y="225"/>
                </a:lnTo>
                <a:lnTo>
                  <a:pt x="80" y="225"/>
                </a:lnTo>
                <a:lnTo>
                  <a:pt x="113" y="198"/>
                </a:lnTo>
                <a:lnTo>
                  <a:pt x="174" y="198"/>
                </a:lnTo>
                <a:lnTo>
                  <a:pt x="267" y="129"/>
                </a:lnTo>
                <a:lnTo>
                  <a:pt x="349" y="86"/>
                </a:lnTo>
                <a:lnTo>
                  <a:pt x="349" y="68"/>
                </a:lnTo>
                <a:lnTo>
                  <a:pt x="381" y="68"/>
                </a:lnTo>
                <a:lnTo>
                  <a:pt x="381" y="42"/>
                </a:lnTo>
                <a:lnTo>
                  <a:pt x="349" y="0"/>
                </a:lnTo>
                <a:lnTo>
                  <a:pt x="242" y="24"/>
                </a:lnTo>
                <a:lnTo>
                  <a:pt x="113" y="129"/>
                </a:lnTo>
                <a:lnTo>
                  <a:pt x="36" y="42"/>
                </a:lnTo>
                <a:lnTo>
                  <a:pt x="0" y="68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3" name="Freeform 100">
            <a:extLst>
              <a:ext uri="{FF2B5EF4-FFF2-40B4-BE49-F238E27FC236}">
                <a16:creationId xmlns:a16="http://schemas.microsoft.com/office/drawing/2014/main" id="{D6786858-D542-C24E-84CA-FC8139100A24}"/>
              </a:ext>
            </a:extLst>
          </p:cNvPr>
          <p:cNvSpPr>
            <a:spLocks/>
          </p:cNvSpPr>
          <p:nvPr/>
        </p:nvSpPr>
        <p:spPr bwMode="auto">
          <a:xfrm>
            <a:off x="6283351" y="3695700"/>
            <a:ext cx="331787" cy="219075"/>
          </a:xfrm>
          <a:custGeom>
            <a:avLst/>
            <a:gdLst>
              <a:gd name="T0" fmla="*/ 0 w 381"/>
              <a:gd name="T1" fmla="*/ 2147483647 h 225"/>
              <a:gd name="T2" fmla="*/ 2147483647 w 381"/>
              <a:gd name="T3" fmla="*/ 2147483647 h 225"/>
              <a:gd name="T4" fmla="*/ 2147483647 w 381"/>
              <a:gd name="T5" fmla="*/ 2147483647 h 225"/>
              <a:gd name="T6" fmla="*/ 2147483647 w 381"/>
              <a:gd name="T7" fmla="*/ 2147483647 h 225"/>
              <a:gd name="T8" fmla="*/ 2147483647 w 381"/>
              <a:gd name="T9" fmla="*/ 2147483647 h 225"/>
              <a:gd name="T10" fmla="*/ 2147483647 w 381"/>
              <a:gd name="T11" fmla="*/ 2147483647 h 225"/>
              <a:gd name="T12" fmla="*/ 2147483647 w 381"/>
              <a:gd name="T13" fmla="*/ 2147483647 h 225"/>
              <a:gd name="T14" fmla="*/ 2147483647 w 381"/>
              <a:gd name="T15" fmla="*/ 2147483647 h 225"/>
              <a:gd name="T16" fmla="*/ 2147483647 w 381"/>
              <a:gd name="T17" fmla="*/ 2147483647 h 225"/>
              <a:gd name="T18" fmla="*/ 2147483647 w 381"/>
              <a:gd name="T19" fmla="*/ 2147483647 h 225"/>
              <a:gd name="T20" fmla="*/ 2147483647 w 381"/>
              <a:gd name="T21" fmla="*/ 0 h 225"/>
              <a:gd name="T22" fmla="*/ 2147483647 w 381"/>
              <a:gd name="T23" fmla="*/ 2147483647 h 225"/>
              <a:gd name="T24" fmla="*/ 2147483647 w 381"/>
              <a:gd name="T25" fmla="*/ 2147483647 h 225"/>
              <a:gd name="T26" fmla="*/ 2147483647 w 381"/>
              <a:gd name="T27" fmla="*/ 2147483647 h 225"/>
              <a:gd name="T28" fmla="*/ 0 w 381"/>
              <a:gd name="T29" fmla="*/ 2147483647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1"/>
              <a:gd name="T46" fmla="*/ 0 h 225"/>
              <a:gd name="T47" fmla="*/ 381 w 381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1" h="225">
                <a:moveTo>
                  <a:pt x="0" y="68"/>
                </a:moveTo>
                <a:lnTo>
                  <a:pt x="36" y="225"/>
                </a:lnTo>
                <a:lnTo>
                  <a:pt x="80" y="225"/>
                </a:lnTo>
                <a:lnTo>
                  <a:pt x="113" y="198"/>
                </a:lnTo>
                <a:lnTo>
                  <a:pt x="174" y="198"/>
                </a:lnTo>
                <a:lnTo>
                  <a:pt x="267" y="129"/>
                </a:lnTo>
                <a:lnTo>
                  <a:pt x="349" y="86"/>
                </a:lnTo>
                <a:lnTo>
                  <a:pt x="349" y="68"/>
                </a:lnTo>
                <a:lnTo>
                  <a:pt x="381" y="68"/>
                </a:lnTo>
                <a:lnTo>
                  <a:pt x="381" y="42"/>
                </a:lnTo>
                <a:lnTo>
                  <a:pt x="349" y="0"/>
                </a:lnTo>
                <a:lnTo>
                  <a:pt x="242" y="24"/>
                </a:lnTo>
                <a:lnTo>
                  <a:pt x="113" y="129"/>
                </a:lnTo>
                <a:lnTo>
                  <a:pt x="36" y="42"/>
                </a:lnTo>
                <a:lnTo>
                  <a:pt x="0" y="6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4" name="Freeform 101">
            <a:extLst>
              <a:ext uri="{FF2B5EF4-FFF2-40B4-BE49-F238E27FC236}">
                <a16:creationId xmlns:a16="http://schemas.microsoft.com/office/drawing/2014/main" id="{0AFE1921-19B3-1B48-B09A-EAB9C53A1FE4}"/>
              </a:ext>
            </a:extLst>
          </p:cNvPr>
          <p:cNvSpPr>
            <a:spLocks/>
          </p:cNvSpPr>
          <p:nvPr/>
        </p:nvSpPr>
        <p:spPr bwMode="auto">
          <a:xfrm>
            <a:off x="6584976" y="3406775"/>
            <a:ext cx="234950" cy="331788"/>
          </a:xfrm>
          <a:custGeom>
            <a:avLst/>
            <a:gdLst>
              <a:gd name="T0" fmla="*/ 2147483647 w 269"/>
              <a:gd name="T1" fmla="*/ 2147483647 h 338"/>
              <a:gd name="T2" fmla="*/ 2147483647 w 269"/>
              <a:gd name="T3" fmla="*/ 2147483647 h 338"/>
              <a:gd name="T4" fmla="*/ 0 w 269"/>
              <a:gd name="T5" fmla="*/ 2147483647 h 338"/>
              <a:gd name="T6" fmla="*/ 2147483647 w 269"/>
              <a:gd name="T7" fmla="*/ 2147483647 h 338"/>
              <a:gd name="T8" fmla="*/ 2147483647 w 269"/>
              <a:gd name="T9" fmla="*/ 2147483647 h 338"/>
              <a:gd name="T10" fmla="*/ 2147483647 w 269"/>
              <a:gd name="T11" fmla="*/ 2147483647 h 338"/>
              <a:gd name="T12" fmla="*/ 2147483647 w 269"/>
              <a:gd name="T13" fmla="*/ 2147483647 h 338"/>
              <a:gd name="T14" fmla="*/ 2147483647 w 269"/>
              <a:gd name="T15" fmla="*/ 2147483647 h 338"/>
              <a:gd name="T16" fmla="*/ 2147483647 w 269"/>
              <a:gd name="T17" fmla="*/ 2147483647 h 338"/>
              <a:gd name="T18" fmla="*/ 2147483647 w 269"/>
              <a:gd name="T19" fmla="*/ 2147483647 h 338"/>
              <a:gd name="T20" fmla="*/ 2147483647 w 269"/>
              <a:gd name="T21" fmla="*/ 0 h 338"/>
              <a:gd name="T22" fmla="*/ 2147483647 w 269"/>
              <a:gd name="T23" fmla="*/ 2147483647 h 338"/>
              <a:gd name="T24" fmla="*/ 2147483647 w 269"/>
              <a:gd name="T25" fmla="*/ 2147483647 h 338"/>
              <a:gd name="T26" fmla="*/ 2147483647 w 269"/>
              <a:gd name="T27" fmla="*/ 2147483647 h 338"/>
              <a:gd name="T28" fmla="*/ 2147483647 w 269"/>
              <a:gd name="T29" fmla="*/ 2147483647 h 338"/>
              <a:gd name="T30" fmla="*/ 2147483647 w 269"/>
              <a:gd name="T31" fmla="*/ 2147483647 h 338"/>
              <a:gd name="T32" fmla="*/ 2147483647 w 269"/>
              <a:gd name="T33" fmla="*/ 2147483647 h 338"/>
              <a:gd name="T34" fmla="*/ 2147483647 w 269"/>
              <a:gd name="T35" fmla="*/ 2147483647 h 338"/>
              <a:gd name="T36" fmla="*/ 2147483647 w 269"/>
              <a:gd name="T37" fmla="*/ 2147483647 h 338"/>
              <a:gd name="T38" fmla="*/ 2147483647 w 269"/>
              <a:gd name="T39" fmla="*/ 2147483647 h 338"/>
              <a:gd name="T40" fmla="*/ 2147483647 w 269"/>
              <a:gd name="T41" fmla="*/ 2147483647 h 338"/>
              <a:gd name="T42" fmla="*/ 2147483647 w 269"/>
              <a:gd name="T43" fmla="*/ 2147483647 h 3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9"/>
              <a:gd name="T67" fmla="*/ 0 h 338"/>
              <a:gd name="T68" fmla="*/ 269 w 269"/>
              <a:gd name="T69" fmla="*/ 338 h 3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9" h="338">
                <a:moveTo>
                  <a:pt x="74" y="338"/>
                </a:moveTo>
                <a:lnTo>
                  <a:pt x="30" y="338"/>
                </a:lnTo>
                <a:lnTo>
                  <a:pt x="0" y="294"/>
                </a:lnTo>
                <a:lnTo>
                  <a:pt x="93" y="225"/>
                </a:lnTo>
                <a:lnTo>
                  <a:pt x="137" y="137"/>
                </a:lnTo>
                <a:lnTo>
                  <a:pt x="137" y="93"/>
                </a:lnTo>
                <a:lnTo>
                  <a:pt x="112" y="74"/>
                </a:lnTo>
                <a:lnTo>
                  <a:pt x="93" y="50"/>
                </a:lnTo>
                <a:lnTo>
                  <a:pt x="112" y="50"/>
                </a:lnTo>
                <a:lnTo>
                  <a:pt x="112" y="31"/>
                </a:lnTo>
                <a:lnTo>
                  <a:pt x="137" y="0"/>
                </a:lnTo>
                <a:lnTo>
                  <a:pt x="162" y="31"/>
                </a:lnTo>
                <a:lnTo>
                  <a:pt x="231" y="50"/>
                </a:lnTo>
                <a:lnTo>
                  <a:pt x="269" y="93"/>
                </a:lnTo>
                <a:lnTo>
                  <a:pt x="250" y="137"/>
                </a:lnTo>
                <a:lnTo>
                  <a:pt x="206" y="206"/>
                </a:lnTo>
                <a:lnTo>
                  <a:pt x="206" y="250"/>
                </a:lnTo>
                <a:lnTo>
                  <a:pt x="187" y="250"/>
                </a:lnTo>
                <a:lnTo>
                  <a:pt x="162" y="294"/>
                </a:lnTo>
                <a:lnTo>
                  <a:pt x="112" y="294"/>
                </a:lnTo>
                <a:lnTo>
                  <a:pt x="93" y="338"/>
                </a:lnTo>
                <a:lnTo>
                  <a:pt x="74" y="33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5" name="Freeform 102">
            <a:extLst>
              <a:ext uri="{FF2B5EF4-FFF2-40B4-BE49-F238E27FC236}">
                <a16:creationId xmlns:a16="http://schemas.microsoft.com/office/drawing/2014/main" id="{DC58683F-F359-BA4D-8C82-54FD4079C587}"/>
              </a:ext>
            </a:extLst>
          </p:cNvPr>
          <p:cNvSpPr>
            <a:spLocks/>
          </p:cNvSpPr>
          <p:nvPr/>
        </p:nvSpPr>
        <p:spPr bwMode="auto">
          <a:xfrm>
            <a:off x="6584976" y="3406775"/>
            <a:ext cx="234950" cy="331788"/>
          </a:xfrm>
          <a:custGeom>
            <a:avLst/>
            <a:gdLst>
              <a:gd name="T0" fmla="*/ 2147483647 w 269"/>
              <a:gd name="T1" fmla="*/ 2147483647 h 338"/>
              <a:gd name="T2" fmla="*/ 2147483647 w 269"/>
              <a:gd name="T3" fmla="*/ 2147483647 h 338"/>
              <a:gd name="T4" fmla="*/ 0 w 269"/>
              <a:gd name="T5" fmla="*/ 2147483647 h 338"/>
              <a:gd name="T6" fmla="*/ 2147483647 w 269"/>
              <a:gd name="T7" fmla="*/ 2147483647 h 338"/>
              <a:gd name="T8" fmla="*/ 2147483647 w 269"/>
              <a:gd name="T9" fmla="*/ 2147483647 h 338"/>
              <a:gd name="T10" fmla="*/ 2147483647 w 269"/>
              <a:gd name="T11" fmla="*/ 2147483647 h 338"/>
              <a:gd name="T12" fmla="*/ 2147483647 w 269"/>
              <a:gd name="T13" fmla="*/ 2147483647 h 338"/>
              <a:gd name="T14" fmla="*/ 2147483647 w 269"/>
              <a:gd name="T15" fmla="*/ 2147483647 h 338"/>
              <a:gd name="T16" fmla="*/ 2147483647 w 269"/>
              <a:gd name="T17" fmla="*/ 2147483647 h 338"/>
              <a:gd name="T18" fmla="*/ 2147483647 w 269"/>
              <a:gd name="T19" fmla="*/ 2147483647 h 338"/>
              <a:gd name="T20" fmla="*/ 2147483647 w 269"/>
              <a:gd name="T21" fmla="*/ 0 h 338"/>
              <a:gd name="T22" fmla="*/ 2147483647 w 269"/>
              <a:gd name="T23" fmla="*/ 2147483647 h 338"/>
              <a:gd name="T24" fmla="*/ 2147483647 w 269"/>
              <a:gd name="T25" fmla="*/ 2147483647 h 338"/>
              <a:gd name="T26" fmla="*/ 2147483647 w 269"/>
              <a:gd name="T27" fmla="*/ 2147483647 h 338"/>
              <a:gd name="T28" fmla="*/ 2147483647 w 269"/>
              <a:gd name="T29" fmla="*/ 2147483647 h 338"/>
              <a:gd name="T30" fmla="*/ 2147483647 w 269"/>
              <a:gd name="T31" fmla="*/ 2147483647 h 338"/>
              <a:gd name="T32" fmla="*/ 2147483647 w 269"/>
              <a:gd name="T33" fmla="*/ 2147483647 h 338"/>
              <a:gd name="T34" fmla="*/ 2147483647 w 269"/>
              <a:gd name="T35" fmla="*/ 2147483647 h 338"/>
              <a:gd name="T36" fmla="*/ 2147483647 w 269"/>
              <a:gd name="T37" fmla="*/ 2147483647 h 338"/>
              <a:gd name="T38" fmla="*/ 2147483647 w 269"/>
              <a:gd name="T39" fmla="*/ 2147483647 h 338"/>
              <a:gd name="T40" fmla="*/ 2147483647 w 269"/>
              <a:gd name="T41" fmla="*/ 2147483647 h 338"/>
              <a:gd name="T42" fmla="*/ 2147483647 w 269"/>
              <a:gd name="T43" fmla="*/ 2147483647 h 3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9"/>
              <a:gd name="T67" fmla="*/ 0 h 338"/>
              <a:gd name="T68" fmla="*/ 269 w 269"/>
              <a:gd name="T69" fmla="*/ 338 h 3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9" h="338">
                <a:moveTo>
                  <a:pt x="74" y="338"/>
                </a:moveTo>
                <a:lnTo>
                  <a:pt x="30" y="338"/>
                </a:lnTo>
                <a:lnTo>
                  <a:pt x="0" y="294"/>
                </a:lnTo>
                <a:lnTo>
                  <a:pt x="93" y="225"/>
                </a:lnTo>
                <a:lnTo>
                  <a:pt x="137" y="137"/>
                </a:lnTo>
                <a:lnTo>
                  <a:pt x="137" y="93"/>
                </a:lnTo>
                <a:lnTo>
                  <a:pt x="112" y="74"/>
                </a:lnTo>
                <a:lnTo>
                  <a:pt x="93" y="50"/>
                </a:lnTo>
                <a:lnTo>
                  <a:pt x="112" y="50"/>
                </a:lnTo>
                <a:lnTo>
                  <a:pt x="112" y="31"/>
                </a:lnTo>
                <a:lnTo>
                  <a:pt x="137" y="0"/>
                </a:lnTo>
                <a:lnTo>
                  <a:pt x="162" y="31"/>
                </a:lnTo>
                <a:lnTo>
                  <a:pt x="231" y="50"/>
                </a:lnTo>
                <a:lnTo>
                  <a:pt x="269" y="93"/>
                </a:lnTo>
                <a:lnTo>
                  <a:pt x="250" y="137"/>
                </a:lnTo>
                <a:lnTo>
                  <a:pt x="206" y="206"/>
                </a:lnTo>
                <a:lnTo>
                  <a:pt x="206" y="250"/>
                </a:lnTo>
                <a:lnTo>
                  <a:pt x="187" y="250"/>
                </a:lnTo>
                <a:lnTo>
                  <a:pt x="162" y="294"/>
                </a:lnTo>
                <a:lnTo>
                  <a:pt x="112" y="294"/>
                </a:lnTo>
                <a:lnTo>
                  <a:pt x="93" y="338"/>
                </a:lnTo>
                <a:lnTo>
                  <a:pt x="74" y="33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6" name="Freeform 103">
            <a:extLst>
              <a:ext uri="{FF2B5EF4-FFF2-40B4-BE49-F238E27FC236}">
                <a16:creationId xmlns:a16="http://schemas.microsoft.com/office/drawing/2014/main" id="{832590F1-7972-AC4F-871B-FA263C1EA6A4}"/>
              </a:ext>
            </a:extLst>
          </p:cNvPr>
          <p:cNvSpPr>
            <a:spLocks/>
          </p:cNvSpPr>
          <p:nvPr/>
        </p:nvSpPr>
        <p:spPr bwMode="auto">
          <a:xfrm>
            <a:off x="6011888" y="3105150"/>
            <a:ext cx="693738" cy="717550"/>
          </a:xfrm>
          <a:custGeom>
            <a:avLst/>
            <a:gdLst>
              <a:gd name="T0" fmla="*/ 2147483647 w 798"/>
              <a:gd name="T1" fmla="*/ 2147483647 h 730"/>
              <a:gd name="T2" fmla="*/ 2147483647 w 798"/>
              <a:gd name="T3" fmla="*/ 2147483647 h 730"/>
              <a:gd name="T4" fmla="*/ 2147483647 w 798"/>
              <a:gd name="T5" fmla="*/ 2147483647 h 730"/>
              <a:gd name="T6" fmla="*/ 2147483647 w 798"/>
              <a:gd name="T7" fmla="*/ 2147483647 h 730"/>
              <a:gd name="T8" fmla="*/ 2147483647 w 798"/>
              <a:gd name="T9" fmla="*/ 2147483647 h 730"/>
              <a:gd name="T10" fmla="*/ 2147483647 w 798"/>
              <a:gd name="T11" fmla="*/ 0 h 730"/>
              <a:gd name="T12" fmla="*/ 2147483647 w 798"/>
              <a:gd name="T13" fmla="*/ 2147483647 h 730"/>
              <a:gd name="T14" fmla="*/ 2147483647 w 798"/>
              <a:gd name="T15" fmla="*/ 2147483647 h 730"/>
              <a:gd name="T16" fmla="*/ 2147483647 w 798"/>
              <a:gd name="T17" fmla="*/ 2147483647 h 730"/>
              <a:gd name="T18" fmla="*/ 2147483647 w 798"/>
              <a:gd name="T19" fmla="*/ 2147483647 h 730"/>
              <a:gd name="T20" fmla="*/ 2147483647 w 798"/>
              <a:gd name="T21" fmla="*/ 2147483647 h 730"/>
              <a:gd name="T22" fmla="*/ 0 w 798"/>
              <a:gd name="T23" fmla="*/ 2147483647 h 730"/>
              <a:gd name="T24" fmla="*/ 0 w 798"/>
              <a:gd name="T25" fmla="*/ 2147483647 h 730"/>
              <a:gd name="T26" fmla="*/ 2147483647 w 798"/>
              <a:gd name="T27" fmla="*/ 2147483647 h 730"/>
              <a:gd name="T28" fmla="*/ 2147483647 w 798"/>
              <a:gd name="T29" fmla="*/ 2147483647 h 730"/>
              <a:gd name="T30" fmla="*/ 2147483647 w 798"/>
              <a:gd name="T31" fmla="*/ 2147483647 h 730"/>
              <a:gd name="T32" fmla="*/ 2147483647 w 798"/>
              <a:gd name="T33" fmla="*/ 2147483647 h 730"/>
              <a:gd name="T34" fmla="*/ 2147483647 w 798"/>
              <a:gd name="T35" fmla="*/ 2147483647 h 730"/>
              <a:gd name="T36" fmla="*/ 2147483647 w 798"/>
              <a:gd name="T37" fmla="*/ 2147483647 h 730"/>
              <a:gd name="T38" fmla="*/ 2147483647 w 798"/>
              <a:gd name="T39" fmla="*/ 2147483647 h 730"/>
              <a:gd name="T40" fmla="*/ 2147483647 w 798"/>
              <a:gd name="T41" fmla="*/ 2147483647 h 730"/>
              <a:gd name="T42" fmla="*/ 2147483647 w 798"/>
              <a:gd name="T43" fmla="*/ 2147483647 h 730"/>
              <a:gd name="T44" fmla="*/ 2147483647 w 798"/>
              <a:gd name="T45" fmla="*/ 2147483647 h 730"/>
              <a:gd name="T46" fmla="*/ 2147483647 w 798"/>
              <a:gd name="T47" fmla="*/ 2147483647 h 730"/>
              <a:gd name="T48" fmla="*/ 2147483647 w 798"/>
              <a:gd name="T49" fmla="*/ 2147483647 h 730"/>
              <a:gd name="T50" fmla="*/ 2147483647 w 798"/>
              <a:gd name="T51" fmla="*/ 2147483647 h 730"/>
              <a:gd name="T52" fmla="*/ 2147483647 w 798"/>
              <a:gd name="T53" fmla="*/ 2147483647 h 730"/>
              <a:gd name="T54" fmla="*/ 2147483647 w 798"/>
              <a:gd name="T55" fmla="*/ 2147483647 h 730"/>
              <a:gd name="T56" fmla="*/ 2147483647 w 798"/>
              <a:gd name="T57" fmla="*/ 2147483647 h 730"/>
              <a:gd name="T58" fmla="*/ 2147483647 w 798"/>
              <a:gd name="T59" fmla="*/ 2147483647 h 730"/>
              <a:gd name="T60" fmla="*/ 2147483647 w 798"/>
              <a:gd name="T61" fmla="*/ 2147483647 h 730"/>
              <a:gd name="T62" fmla="*/ 2147483647 w 798"/>
              <a:gd name="T63" fmla="*/ 2147483647 h 730"/>
              <a:gd name="T64" fmla="*/ 2147483647 w 798"/>
              <a:gd name="T65" fmla="*/ 2147483647 h 730"/>
              <a:gd name="T66" fmla="*/ 2147483647 w 798"/>
              <a:gd name="T67" fmla="*/ 2147483647 h 730"/>
              <a:gd name="T68" fmla="*/ 2147483647 w 798"/>
              <a:gd name="T69" fmla="*/ 2147483647 h 730"/>
              <a:gd name="T70" fmla="*/ 2147483647 w 798"/>
              <a:gd name="T71" fmla="*/ 2147483647 h 730"/>
              <a:gd name="T72" fmla="*/ 2147483647 w 798"/>
              <a:gd name="T73" fmla="*/ 2147483647 h 730"/>
              <a:gd name="T74" fmla="*/ 2147483647 w 798"/>
              <a:gd name="T75" fmla="*/ 2147483647 h 730"/>
              <a:gd name="T76" fmla="*/ 2147483647 w 798"/>
              <a:gd name="T77" fmla="*/ 2147483647 h 730"/>
              <a:gd name="T78" fmla="*/ 2147483647 w 798"/>
              <a:gd name="T79" fmla="*/ 2147483647 h 730"/>
              <a:gd name="T80" fmla="*/ 2147483647 w 798"/>
              <a:gd name="T81" fmla="*/ 2147483647 h 730"/>
              <a:gd name="T82" fmla="*/ 2147483647 w 798"/>
              <a:gd name="T83" fmla="*/ 2147483647 h 730"/>
              <a:gd name="T84" fmla="*/ 2147483647 w 798"/>
              <a:gd name="T85" fmla="*/ 2147483647 h 730"/>
              <a:gd name="T86" fmla="*/ 2147483647 w 798"/>
              <a:gd name="T87" fmla="*/ 2147483647 h 730"/>
              <a:gd name="T88" fmla="*/ 2147483647 w 798"/>
              <a:gd name="T89" fmla="*/ 2147483647 h 730"/>
              <a:gd name="T90" fmla="*/ 2147483647 w 798"/>
              <a:gd name="T91" fmla="*/ 2147483647 h 730"/>
              <a:gd name="T92" fmla="*/ 2147483647 w 798"/>
              <a:gd name="T93" fmla="*/ 2147483647 h 7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98"/>
              <a:gd name="T142" fmla="*/ 0 h 730"/>
              <a:gd name="T143" fmla="*/ 798 w 798"/>
              <a:gd name="T144" fmla="*/ 730 h 7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98" h="730">
                <a:moveTo>
                  <a:pt x="348" y="130"/>
                </a:moveTo>
                <a:lnTo>
                  <a:pt x="310" y="111"/>
                </a:lnTo>
                <a:lnTo>
                  <a:pt x="310" y="69"/>
                </a:lnTo>
                <a:lnTo>
                  <a:pt x="285" y="69"/>
                </a:lnTo>
                <a:lnTo>
                  <a:pt x="192" y="17"/>
                </a:lnTo>
                <a:lnTo>
                  <a:pt x="154" y="0"/>
                </a:lnTo>
                <a:lnTo>
                  <a:pt x="61" y="17"/>
                </a:lnTo>
                <a:lnTo>
                  <a:pt x="104" y="69"/>
                </a:lnTo>
                <a:lnTo>
                  <a:pt x="80" y="86"/>
                </a:lnTo>
                <a:lnTo>
                  <a:pt x="61" y="86"/>
                </a:lnTo>
                <a:lnTo>
                  <a:pt x="36" y="111"/>
                </a:lnTo>
                <a:lnTo>
                  <a:pt x="0" y="111"/>
                </a:lnTo>
                <a:lnTo>
                  <a:pt x="0" y="173"/>
                </a:lnTo>
                <a:lnTo>
                  <a:pt x="17" y="173"/>
                </a:lnTo>
                <a:lnTo>
                  <a:pt x="104" y="336"/>
                </a:lnTo>
                <a:lnTo>
                  <a:pt x="154" y="355"/>
                </a:lnTo>
                <a:lnTo>
                  <a:pt x="173" y="399"/>
                </a:lnTo>
                <a:lnTo>
                  <a:pt x="173" y="461"/>
                </a:lnTo>
                <a:lnTo>
                  <a:pt x="192" y="511"/>
                </a:lnTo>
                <a:lnTo>
                  <a:pt x="236" y="530"/>
                </a:lnTo>
                <a:lnTo>
                  <a:pt x="310" y="643"/>
                </a:lnTo>
                <a:lnTo>
                  <a:pt x="310" y="667"/>
                </a:lnTo>
                <a:lnTo>
                  <a:pt x="348" y="643"/>
                </a:lnTo>
                <a:lnTo>
                  <a:pt x="423" y="730"/>
                </a:lnTo>
                <a:lnTo>
                  <a:pt x="554" y="624"/>
                </a:lnTo>
                <a:lnTo>
                  <a:pt x="659" y="599"/>
                </a:lnTo>
                <a:lnTo>
                  <a:pt x="754" y="530"/>
                </a:lnTo>
                <a:lnTo>
                  <a:pt x="798" y="442"/>
                </a:lnTo>
                <a:lnTo>
                  <a:pt x="798" y="399"/>
                </a:lnTo>
                <a:lnTo>
                  <a:pt x="771" y="379"/>
                </a:lnTo>
                <a:lnTo>
                  <a:pt x="754" y="355"/>
                </a:lnTo>
                <a:lnTo>
                  <a:pt x="735" y="355"/>
                </a:lnTo>
                <a:lnTo>
                  <a:pt x="735" y="379"/>
                </a:lnTo>
                <a:lnTo>
                  <a:pt x="710" y="379"/>
                </a:lnTo>
                <a:lnTo>
                  <a:pt x="691" y="379"/>
                </a:lnTo>
                <a:lnTo>
                  <a:pt x="659" y="379"/>
                </a:lnTo>
                <a:lnTo>
                  <a:pt x="642" y="379"/>
                </a:lnTo>
                <a:lnTo>
                  <a:pt x="617" y="379"/>
                </a:lnTo>
                <a:lnTo>
                  <a:pt x="598" y="379"/>
                </a:lnTo>
                <a:lnTo>
                  <a:pt x="598" y="355"/>
                </a:lnTo>
                <a:lnTo>
                  <a:pt x="598" y="336"/>
                </a:lnTo>
                <a:lnTo>
                  <a:pt x="579" y="286"/>
                </a:lnTo>
                <a:lnTo>
                  <a:pt x="554" y="223"/>
                </a:lnTo>
                <a:lnTo>
                  <a:pt x="486" y="149"/>
                </a:lnTo>
                <a:lnTo>
                  <a:pt x="423" y="130"/>
                </a:lnTo>
                <a:lnTo>
                  <a:pt x="373" y="130"/>
                </a:lnTo>
                <a:lnTo>
                  <a:pt x="348" y="13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7" name="Freeform 104">
            <a:extLst>
              <a:ext uri="{FF2B5EF4-FFF2-40B4-BE49-F238E27FC236}">
                <a16:creationId xmlns:a16="http://schemas.microsoft.com/office/drawing/2014/main" id="{1D6B4FBB-2F55-434E-8D99-10F7441B714F}"/>
              </a:ext>
            </a:extLst>
          </p:cNvPr>
          <p:cNvSpPr>
            <a:spLocks/>
          </p:cNvSpPr>
          <p:nvPr/>
        </p:nvSpPr>
        <p:spPr bwMode="auto">
          <a:xfrm>
            <a:off x="6011888" y="3105150"/>
            <a:ext cx="693738" cy="717550"/>
          </a:xfrm>
          <a:custGeom>
            <a:avLst/>
            <a:gdLst>
              <a:gd name="T0" fmla="*/ 2147483647 w 798"/>
              <a:gd name="T1" fmla="*/ 2147483647 h 730"/>
              <a:gd name="T2" fmla="*/ 2147483647 w 798"/>
              <a:gd name="T3" fmla="*/ 2147483647 h 730"/>
              <a:gd name="T4" fmla="*/ 2147483647 w 798"/>
              <a:gd name="T5" fmla="*/ 2147483647 h 730"/>
              <a:gd name="T6" fmla="*/ 2147483647 w 798"/>
              <a:gd name="T7" fmla="*/ 2147483647 h 730"/>
              <a:gd name="T8" fmla="*/ 2147483647 w 798"/>
              <a:gd name="T9" fmla="*/ 2147483647 h 730"/>
              <a:gd name="T10" fmla="*/ 2147483647 w 798"/>
              <a:gd name="T11" fmla="*/ 0 h 730"/>
              <a:gd name="T12" fmla="*/ 2147483647 w 798"/>
              <a:gd name="T13" fmla="*/ 2147483647 h 730"/>
              <a:gd name="T14" fmla="*/ 2147483647 w 798"/>
              <a:gd name="T15" fmla="*/ 2147483647 h 730"/>
              <a:gd name="T16" fmla="*/ 2147483647 w 798"/>
              <a:gd name="T17" fmla="*/ 2147483647 h 730"/>
              <a:gd name="T18" fmla="*/ 2147483647 w 798"/>
              <a:gd name="T19" fmla="*/ 2147483647 h 730"/>
              <a:gd name="T20" fmla="*/ 2147483647 w 798"/>
              <a:gd name="T21" fmla="*/ 2147483647 h 730"/>
              <a:gd name="T22" fmla="*/ 0 w 798"/>
              <a:gd name="T23" fmla="*/ 2147483647 h 730"/>
              <a:gd name="T24" fmla="*/ 0 w 798"/>
              <a:gd name="T25" fmla="*/ 2147483647 h 730"/>
              <a:gd name="T26" fmla="*/ 2147483647 w 798"/>
              <a:gd name="T27" fmla="*/ 2147483647 h 730"/>
              <a:gd name="T28" fmla="*/ 2147483647 w 798"/>
              <a:gd name="T29" fmla="*/ 2147483647 h 730"/>
              <a:gd name="T30" fmla="*/ 2147483647 w 798"/>
              <a:gd name="T31" fmla="*/ 2147483647 h 730"/>
              <a:gd name="T32" fmla="*/ 2147483647 w 798"/>
              <a:gd name="T33" fmla="*/ 2147483647 h 730"/>
              <a:gd name="T34" fmla="*/ 2147483647 w 798"/>
              <a:gd name="T35" fmla="*/ 2147483647 h 730"/>
              <a:gd name="T36" fmla="*/ 2147483647 w 798"/>
              <a:gd name="T37" fmla="*/ 2147483647 h 730"/>
              <a:gd name="T38" fmla="*/ 2147483647 w 798"/>
              <a:gd name="T39" fmla="*/ 2147483647 h 730"/>
              <a:gd name="T40" fmla="*/ 2147483647 w 798"/>
              <a:gd name="T41" fmla="*/ 2147483647 h 730"/>
              <a:gd name="T42" fmla="*/ 2147483647 w 798"/>
              <a:gd name="T43" fmla="*/ 2147483647 h 730"/>
              <a:gd name="T44" fmla="*/ 2147483647 w 798"/>
              <a:gd name="T45" fmla="*/ 2147483647 h 730"/>
              <a:gd name="T46" fmla="*/ 2147483647 w 798"/>
              <a:gd name="T47" fmla="*/ 2147483647 h 730"/>
              <a:gd name="T48" fmla="*/ 2147483647 w 798"/>
              <a:gd name="T49" fmla="*/ 2147483647 h 730"/>
              <a:gd name="T50" fmla="*/ 2147483647 w 798"/>
              <a:gd name="T51" fmla="*/ 2147483647 h 730"/>
              <a:gd name="T52" fmla="*/ 2147483647 w 798"/>
              <a:gd name="T53" fmla="*/ 2147483647 h 730"/>
              <a:gd name="T54" fmla="*/ 2147483647 w 798"/>
              <a:gd name="T55" fmla="*/ 2147483647 h 730"/>
              <a:gd name="T56" fmla="*/ 2147483647 w 798"/>
              <a:gd name="T57" fmla="*/ 2147483647 h 730"/>
              <a:gd name="T58" fmla="*/ 2147483647 w 798"/>
              <a:gd name="T59" fmla="*/ 2147483647 h 730"/>
              <a:gd name="T60" fmla="*/ 2147483647 w 798"/>
              <a:gd name="T61" fmla="*/ 2147483647 h 730"/>
              <a:gd name="T62" fmla="*/ 2147483647 w 798"/>
              <a:gd name="T63" fmla="*/ 2147483647 h 730"/>
              <a:gd name="T64" fmla="*/ 2147483647 w 798"/>
              <a:gd name="T65" fmla="*/ 2147483647 h 730"/>
              <a:gd name="T66" fmla="*/ 2147483647 w 798"/>
              <a:gd name="T67" fmla="*/ 2147483647 h 730"/>
              <a:gd name="T68" fmla="*/ 2147483647 w 798"/>
              <a:gd name="T69" fmla="*/ 2147483647 h 730"/>
              <a:gd name="T70" fmla="*/ 2147483647 w 798"/>
              <a:gd name="T71" fmla="*/ 2147483647 h 730"/>
              <a:gd name="T72" fmla="*/ 2147483647 w 798"/>
              <a:gd name="T73" fmla="*/ 2147483647 h 730"/>
              <a:gd name="T74" fmla="*/ 2147483647 w 798"/>
              <a:gd name="T75" fmla="*/ 2147483647 h 730"/>
              <a:gd name="T76" fmla="*/ 2147483647 w 798"/>
              <a:gd name="T77" fmla="*/ 2147483647 h 730"/>
              <a:gd name="T78" fmla="*/ 2147483647 w 798"/>
              <a:gd name="T79" fmla="*/ 2147483647 h 730"/>
              <a:gd name="T80" fmla="*/ 2147483647 w 798"/>
              <a:gd name="T81" fmla="*/ 2147483647 h 730"/>
              <a:gd name="T82" fmla="*/ 2147483647 w 798"/>
              <a:gd name="T83" fmla="*/ 2147483647 h 730"/>
              <a:gd name="T84" fmla="*/ 2147483647 w 798"/>
              <a:gd name="T85" fmla="*/ 2147483647 h 730"/>
              <a:gd name="T86" fmla="*/ 2147483647 w 798"/>
              <a:gd name="T87" fmla="*/ 2147483647 h 730"/>
              <a:gd name="T88" fmla="*/ 2147483647 w 798"/>
              <a:gd name="T89" fmla="*/ 2147483647 h 730"/>
              <a:gd name="T90" fmla="*/ 2147483647 w 798"/>
              <a:gd name="T91" fmla="*/ 2147483647 h 730"/>
              <a:gd name="T92" fmla="*/ 2147483647 w 798"/>
              <a:gd name="T93" fmla="*/ 2147483647 h 7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98"/>
              <a:gd name="T142" fmla="*/ 0 h 730"/>
              <a:gd name="T143" fmla="*/ 798 w 798"/>
              <a:gd name="T144" fmla="*/ 730 h 7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98" h="730">
                <a:moveTo>
                  <a:pt x="348" y="130"/>
                </a:moveTo>
                <a:lnTo>
                  <a:pt x="310" y="111"/>
                </a:lnTo>
                <a:lnTo>
                  <a:pt x="310" y="69"/>
                </a:lnTo>
                <a:lnTo>
                  <a:pt x="285" y="69"/>
                </a:lnTo>
                <a:lnTo>
                  <a:pt x="192" y="17"/>
                </a:lnTo>
                <a:lnTo>
                  <a:pt x="154" y="0"/>
                </a:lnTo>
                <a:lnTo>
                  <a:pt x="61" y="17"/>
                </a:lnTo>
                <a:lnTo>
                  <a:pt x="104" y="69"/>
                </a:lnTo>
                <a:lnTo>
                  <a:pt x="80" y="86"/>
                </a:lnTo>
                <a:lnTo>
                  <a:pt x="61" y="86"/>
                </a:lnTo>
                <a:lnTo>
                  <a:pt x="36" y="111"/>
                </a:lnTo>
                <a:lnTo>
                  <a:pt x="0" y="111"/>
                </a:lnTo>
                <a:lnTo>
                  <a:pt x="0" y="173"/>
                </a:lnTo>
                <a:lnTo>
                  <a:pt x="17" y="173"/>
                </a:lnTo>
                <a:lnTo>
                  <a:pt x="104" y="336"/>
                </a:lnTo>
                <a:lnTo>
                  <a:pt x="154" y="355"/>
                </a:lnTo>
                <a:lnTo>
                  <a:pt x="173" y="399"/>
                </a:lnTo>
                <a:lnTo>
                  <a:pt x="173" y="461"/>
                </a:lnTo>
                <a:lnTo>
                  <a:pt x="192" y="511"/>
                </a:lnTo>
                <a:lnTo>
                  <a:pt x="236" y="530"/>
                </a:lnTo>
                <a:lnTo>
                  <a:pt x="310" y="643"/>
                </a:lnTo>
                <a:lnTo>
                  <a:pt x="310" y="667"/>
                </a:lnTo>
                <a:lnTo>
                  <a:pt x="348" y="643"/>
                </a:lnTo>
                <a:lnTo>
                  <a:pt x="423" y="730"/>
                </a:lnTo>
                <a:lnTo>
                  <a:pt x="554" y="624"/>
                </a:lnTo>
                <a:lnTo>
                  <a:pt x="659" y="599"/>
                </a:lnTo>
                <a:lnTo>
                  <a:pt x="754" y="530"/>
                </a:lnTo>
                <a:lnTo>
                  <a:pt x="798" y="442"/>
                </a:lnTo>
                <a:lnTo>
                  <a:pt x="798" y="399"/>
                </a:lnTo>
                <a:lnTo>
                  <a:pt x="771" y="379"/>
                </a:lnTo>
                <a:lnTo>
                  <a:pt x="754" y="355"/>
                </a:lnTo>
                <a:lnTo>
                  <a:pt x="735" y="355"/>
                </a:lnTo>
                <a:lnTo>
                  <a:pt x="735" y="379"/>
                </a:lnTo>
                <a:lnTo>
                  <a:pt x="710" y="379"/>
                </a:lnTo>
                <a:lnTo>
                  <a:pt x="691" y="379"/>
                </a:lnTo>
                <a:lnTo>
                  <a:pt x="659" y="379"/>
                </a:lnTo>
                <a:lnTo>
                  <a:pt x="642" y="379"/>
                </a:lnTo>
                <a:lnTo>
                  <a:pt x="617" y="379"/>
                </a:lnTo>
                <a:lnTo>
                  <a:pt x="598" y="379"/>
                </a:lnTo>
                <a:lnTo>
                  <a:pt x="598" y="355"/>
                </a:lnTo>
                <a:lnTo>
                  <a:pt x="598" y="336"/>
                </a:lnTo>
                <a:lnTo>
                  <a:pt x="579" y="286"/>
                </a:lnTo>
                <a:lnTo>
                  <a:pt x="554" y="223"/>
                </a:lnTo>
                <a:lnTo>
                  <a:pt x="486" y="149"/>
                </a:lnTo>
                <a:lnTo>
                  <a:pt x="423" y="130"/>
                </a:lnTo>
                <a:lnTo>
                  <a:pt x="373" y="130"/>
                </a:lnTo>
                <a:lnTo>
                  <a:pt x="348" y="13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8" name="Freeform 106">
            <a:extLst>
              <a:ext uri="{FF2B5EF4-FFF2-40B4-BE49-F238E27FC236}">
                <a16:creationId xmlns:a16="http://schemas.microsoft.com/office/drawing/2014/main" id="{CFF5D5E9-2310-014F-9BED-8CF413F04406}"/>
              </a:ext>
            </a:extLst>
          </p:cNvPr>
          <p:cNvSpPr>
            <a:spLocks/>
          </p:cNvSpPr>
          <p:nvPr/>
        </p:nvSpPr>
        <p:spPr bwMode="auto">
          <a:xfrm>
            <a:off x="6531001" y="3363913"/>
            <a:ext cx="173037" cy="115887"/>
          </a:xfrm>
          <a:custGeom>
            <a:avLst/>
            <a:gdLst>
              <a:gd name="T0" fmla="*/ 2147483647 w 198"/>
              <a:gd name="T1" fmla="*/ 2147483647 h 118"/>
              <a:gd name="T2" fmla="*/ 2147483647 w 198"/>
              <a:gd name="T3" fmla="*/ 0 h 118"/>
              <a:gd name="T4" fmla="*/ 2147483647 w 198"/>
              <a:gd name="T5" fmla="*/ 2147483647 h 118"/>
              <a:gd name="T6" fmla="*/ 2147483647 w 198"/>
              <a:gd name="T7" fmla="*/ 2147483647 h 118"/>
              <a:gd name="T8" fmla="*/ 2147483647 w 198"/>
              <a:gd name="T9" fmla="*/ 2147483647 h 118"/>
              <a:gd name="T10" fmla="*/ 0 w 198"/>
              <a:gd name="T11" fmla="*/ 2147483647 h 118"/>
              <a:gd name="T12" fmla="*/ 0 w 198"/>
              <a:gd name="T13" fmla="*/ 2147483647 h 118"/>
              <a:gd name="T14" fmla="*/ 0 w 198"/>
              <a:gd name="T15" fmla="*/ 2147483647 h 118"/>
              <a:gd name="T16" fmla="*/ 2147483647 w 198"/>
              <a:gd name="T17" fmla="*/ 2147483647 h 118"/>
              <a:gd name="T18" fmla="*/ 2147483647 w 198"/>
              <a:gd name="T19" fmla="*/ 2147483647 h 118"/>
              <a:gd name="T20" fmla="*/ 2147483647 w 198"/>
              <a:gd name="T21" fmla="*/ 2147483647 h 118"/>
              <a:gd name="T22" fmla="*/ 2147483647 w 198"/>
              <a:gd name="T23" fmla="*/ 2147483647 h 118"/>
              <a:gd name="T24" fmla="*/ 2147483647 w 198"/>
              <a:gd name="T25" fmla="*/ 2147483647 h 118"/>
              <a:gd name="T26" fmla="*/ 2147483647 w 198"/>
              <a:gd name="T27" fmla="*/ 2147483647 h 118"/>
              <a:gd name="T28" fmla="*/ 2147483647 w 198"/>
              <a:gd name="T29" fmla="*/ 2147483647 h 118"/>
              <a:gd name="T30" fmla="*/ 2147483647 w 198"/>
              <a:gd name="T31" fmla="*/ 2147483647 h 118"/>
              <a:gd name="T32" fmla="*/ 2147483647 w 198"/>
              <a:gd name="T33" fmla="*/ 2147483647 h 118"/>
              <a:gd name="T34" fmla="*/ 2147483647 w 198"/>
              <a:gd name="T35" fmla="*/ 2147483647 h 118"/>
              <a:gd name="T36" fmla="*/ 2147483647 w 198"/>
              <a:gd name="T37" fmla="*/ 2147483647 h 118"/>
              <a:gd name="T38" fmla="*/ 2147483647 w 198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18"/>
              <a:gd name="T62" fmla="*/ 198 w 198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18">
                <a:moveTo>
                  <a:pt x="198" y="25"/>
                </a:moveTo>
                <a:lnTo>
                  <a:pt x="173" y="0"/>
                </a:lnTo>
                <a:lnTo>
                  <a:pt x="111" y="75"/>
                </a:lnTo>
                <a:lnTo>
                  <a:pt x="61" y="75"/>
                </a:lnTo>
                <a:lnTo>
                  <a:pt x="42" y="92"/>
                </a:lnTo>
                <a:lnTo>
                  <a:pt x="0" y="75"/>
                </a:lnTo>
                <a:lnTo>
                  <a:pt x="0" y="92"/>
                </a:lnTo>
                <a:lnTo>
                  <a:pt x="0" y="118"/>
                </a:lnTo>
                <a:lnTo>
                  <a:pt x="17" y="118"/>
                </a:lnTo>
                <a:lnTo>
                  <a:pt x="42" y="118"/>
                </a:lnTo>
                <a:lnTo>
                  <a:pt x="61" y="118"/>
                </a:lnTo>
                <a:lnTo>
                  <a:pt x="91" y="118"/>
                </a:lnTo>
                <a:lnTo>
                  <a:pt x="111" y="118"/>
                </a:lnTo>
                <a:lnTo>
                  <a:pt x="135" y="118"/>
                </a:lnTo>
                <a:lnTo>
                  <a:pt x="135" y="92"/>
                </a:lnTo>
                <a:lnTo>
                  <a:pt x="154" y="92"/>
                </a:lnTo>
                <a:lnTo>
                  <a:pt x="173" y="92"/>
                </a:lnTo>
                <a:lnTo>
                  <a:pt x="173" y="75"/>
                </a:lnTo>
                <a:lnTo>
                  <a:pt x="198" y="42"/>
                </a:lnTo>
                <a:lnTo>
                  <a:pt x="198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9" name="Freeform 107">
            <a:extLst>
              <a:ext uri="{FF2B5EF4-FFF2-40B4-BE49-F238E27FC236}">
                <a16:creationId xmlns:a16="http://schemas.microsoft.com/office/drawing/2014/main" id="{B63011D9-A33A-4B45-B5E4-57A26CFC209F}"/>
              </a:ext>
            </a:extLst>
          </p:cNvPr>
          <p:cNvSpPr>
            <a:spLocks/>
          </p:cNvSpPr>
          <p:nvPr/>
        </p:nvSpPr>
        <p:spPr bwMode="auto">
          <a:xfrm>
            <a:off x="6531001" y="3363913"/>
            <a:ext cx="173037" cy="115887"/>
          </a:xfrm>
          <a:custGeom>
            <a:avLst/>
            <a:gdLst>
              <a:gd name="T0" fmla="*/ 2147483647 w 198"/>
              <a:gd name="T1" fmla="*/ 2147483647 h 118"/>
              <a:gd name="T2" fmla="*/ 2147483647 w 198"/>
              <a:gd name="T3" fmla="*/ 0 h 118"/>
              <a:gd name="T4" fmla="*/ 2147483647 w 198"/>
              <a:gd name="T5" fmla="*/ 2147483647 h 118"/>
              <a:gd name="T6" fmla="*/ 2147483647 w 198"/>
              <a:gd name="T7" fmla="*/ 2147483647 h 118"/>
              <a:gd name="T8" fmla="*/ 2147483647 w 198"/>
              <a:gd name="T9" fmla="*/ 2147483647 h 118"/>
              <a:gd name="T10" fmla="*/ 0 w 198"/>
              <a:gd name="T11" fmla="*/ 2147483647 h 118"/>
              <a:gd name="T12" fmla="*/ 0 w 198"/>
              <a:gd name="T13" fmla="*/ 2147483647 h 118"/>
              <a:gd name="T14" fmla="*/ 0 w 198"/>
              <a:gd name="T15" fmla="*/ 2147483647 h 118"/>
              <a:gd name="T16" fmla="*/ 2147483647 w 198"/>
              <a:gd name="T17" fmla="*/ 2147483647 h 118"/>
              <a:gd name="T18" fmla="*/ 2147483647 w 198"/>
              <a:gd name="T19" fmla="*/ 2147483647 h 118"/>
              <a:gd name="T20" fmla="*/ 2147483647 w 198"/>
              <a:gd name="T21" fmla="*/ 2147483647 h 118"/>
              <a:gd name="T22" fmla="*/ 2147483647 w 198"/>
              <a:gd name="T23" fmla="*/ 2147483647 h 118"/>
              <a:gd name="T24" fmla="*/ 2147483647 w 198"/>
              <a:gd name="T25" fmla="*/ 2147483647 h 118"/>
              <a:gd name="T26" fmla="*/ 2147483647 w 198"/>
              <a:gd name="T27" fmla="*/ 2147483647 h 118"/>
              <a:gd name="T28" fmla="*/ 2147483647 w 198"/>
              <a:gd name="T29" fmla="*/ 2147483647 h 118"/>
              <a:gd name="T30" fmla="*/ 2147483647 w 198"/>
              <a:gd name="T31" fmla="*/ 2147483647 h 118"/>
              <a:gd name="T32" fmla="*/ 2147483647 w 198"/>
              <a:gd name="T33" fmla="*/ 2147483647 h 118"/>
              <a:gd name="T34" fmla="*/ 2147483647 w 198"/>
              <a:gd name="T35" fmla="*/ 2147483647 h 118"/>
              <a:gd name="T36" fmla="*/ 2147483647 w 198"/>
              <a:gd name="T37" fmla="*/ 2147483647 h 118"/>
              <a:gd name="T38" fmla="*/ 2147483647 w 198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18"/>
              <a:gd name="T62" fmla="*/ 198 w 198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18">
                <a:moveTo>
                  <a:pt x="198" y="25"/>
                </a:moveTo>
                <a:lnTo>
                  <a:pt x="173" y="0"/>
                </a:lnTo>
                <a:lnTo>
                  <a:pt x="111" y="75"/>
                </a:lnTo>
                <a:lnTo>
                  <a:pt x="61" y="75"/>
                </a:lnTo>
                <a:lnTo>
                  <a:pt x="42" y="92"/>
                </a:lnTo>
                <a:lnTo>
                  <a:pt x="0" y="75"/>
                </a:lnTo>
                <a:lnTo>
                  <a:pt x="0" y="92"/>
                </a:lnTo>
                <a:lnTo>
                  <a:pt x="0" y="118"/>
                </a:lnTo>
                <a:lnTo>
                  <a:pt x="17" y="118"/>
                </a:lnTo>
                <a:lnTo>
                  <a:pt x="42" y="118"/>
                </a:lnTo>
                <a:lnTo>
                  <a:pt x="61" y="118"/>
                </a:lnTo>
                <a:lnTo>
                  <a:pt x="91" y="118"/>
                </a:lnTo>
                <a:lnTo>
                  <a:pt x="111" y="118"/>
                </a:lnTo>
                <a:lnTo>
                  <a:pt x="135" y="118"/>
                </a:lnTo>
                <a:lnTo>
                  <a:pt x="135" y="92"/>
                </a:lnTo>
                <a:lnTo>
                  <a:pt x="154" y="92"/>
                </a:lnTo>
                <a:lnTo>
                  <a:pt x="173" y="92"/>
                </a:lnTo>
                <a:lnTo>
                  <a:pt x="173" y="75"/>
                </a:lnTo>
                <a:lnTo>
                  <a:pt x="198" y="42"/>
                </a:lnTo>
                <a:lnTo>
                  <a:pt x="198" y="2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0" name="Freeform 108">
            <a:extLst>
              <a:ext uri="{FF2B5EF4-FFF2-40B4-BE49-F238E27FC236}">
                <a16:creationId xmlns:a16="http://schemas.microsoft.com/office/drawing/2014/main" id="{9ECE83CB-C1A7-7D4F-8BE8-7A8F622BAF9D}"/>
              </a:ext>
            </a:extLst>
          </p:cNvPr>
          <p:cNvSpPr>
            <a:spLocks/>
          </p:cNvSpPr>
          <p:nvPr/>
        </p:nvSpPr>
        <p:spPr bwMode="auto">
          <a:xfrm>
            <a:off x="9163076" y="4443413"/>
            <a:ext cx="325437" cy="368300"/>
          </a:xfrm>
          <a:custGeom>
            <a:avLst/>
            <a:gdLst>
              <a:gd name="T0" fmla="*/ 2147483647 w 374"/>
              <a:gd name="T1" fmla="*/ 2147483647 h 373"/>
              <a:gd name="T2" fmla="*/ 2147483647 w 374"/>
              <a:gd name="T3" fmla="*/ 2147483647 h 373"/>
              <a:gd name="T4" fmla="*/ 2147483647 w 374"/>
              <a:gd name="T5" fmla="*/ 2147483647 h 373"/>
              <a:gd name="T6" fmla="*/ 2147483647 w 374"/>
              <a:gd name="T7" fmla="*/ 2147483647 h 373"/>
              <a:gd name="T8" fmla="*/ 2147483647 w 374"/>
              <a:gd name="T9" fmla="*/ 2147483647 h 373"/>
              <a:gd name="T10" fmla="*/ 2147483647 w 374"/>
              <a:gd name="T11" fmla="*/ 2147483647 h 373"/>
              <a:gd name="T12" fmla="*/ 2147483647 w 374"/>
              <a:gd name="T13" fmla="*/ 2147483647 h 373"/>
              <a:gd name="T14" fmla="*/ 2147483647 w 374"/>
              <a:gd name="T15" fmla="*/ 2147483647 h 373"/>
              <a:gd name="T16" fmla="*/ 2147483647 w 374"/>
              <a:gd name="T17" fmla="*/ 2147483647 h 373"/>
              <a:gd name="T18" fmla="*/ 2147483647 w 374"/>
              <a:gd name="T19" fmla="*/ 0 h 373"/>
              <a:gd name="T20" fmla="*/ 2147483647 w 374"/>
              <a:gd name="T21" fmla="*/ 0 h 373"/>
              <a:gd name="T22" fmla="*/ 0 w 374"/>
              <a:gd name="T23" fmla="*/ 2147483647 h 373"/>
              <a:gd name="T24" fmla="*/ 2147483647 w 374"/>
              <a:gd name="T25" fmla="*/ 2147483647 h 373"/>
              <a:gd name="T26" fmla="*/ 2147483647 w 374"/>
              <a:gd name="T27" fmla="*/ 2147483647 h 373"/>
              <a:gd name="T28" fmla="*/ 2147483647 w 374"/>
              <a:gd name="T29" fmla="*/ 2147483647 h 373"/>
              <a:gd name="T30" fmla="*/ 2147483647 w 374"/>
              <a:gd name="T31" fmla="*/ 2147483647 h 373"/>
              <a:gd name="T32" fmla="*/ 2147483647 w 374"/>
              <a:gd name="T33" fmla="*/ 2147483647 h 373"/>
              <a:gd name="T34" fmla="*/ 2147483647 w 374"/>
              <a:gd name="T35" fmla="*/ 2147483647 h 373"/>
              <a:gd name="T36" fmla="*/ 2147483647 w 374"/>
              <a:gd name="T37" fmla="*/ 2147483647 h 373"/>
              <a:gd name="T38" fmla="*/ 2147483647 w 374"/>
              <a:gd name="T39" fmla="*/ 2147483647 h 373"/>
              <a:gd name="T40" fmla="*/ 2147483647 w 374"/>
              <a:gd name="T41" fmla="*/ 2147483647 h 373"/>
              <a:gd name="T42" fmla="*/ 2147483647 w 374"/>
              <a:gd name="T43" fmla="*/ 2147483647 h 373"/>
              <a:gd name="T44" fmla="*/ 2147483647 w 374"/>
              <a:gd name="T45" fmla="*/ 2147483647 h 373"/>
              <a:gd name="T46" fmla="*/ 2147483647 w 374"/>
              <a:gd name="T47" fmla="*/ 2147483647 h 373"/>
              <a:gd name="T48" fmla="*/ 2147483647 w 374"/>
              <a:gd name="T49" fmla="*/ 2147483647 h 373"/>
              <a:gd name="T50" fmla="*/ 2147483647 w 374"/>
              <a:gd name="T51" fmla="*/ 2147483647 h 373"/>
              <a:gd name="T52" fmla="*/ 2147483647 w 374"/>
              <a:gd name="T53" fmla="*/ 2147483647 h 373"/>
              <a:gd name="T54" fmla="*/ 2147483647 w 374"/>
              <a:gd name="T55" fmla="*/ 2147483647 h 373"/>
              <a:gd name="T56" fmla="*/ 2147483647 w 374"/>
              <a:gd name="T57" fmla="*/ 2147483647 h 37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4"/>
              <a:gd name="T88" fmla="*/ 0 h 373"/>
              <a:gd name="T89" fmla="*/ 374 w 374"/>
              <a:gd name="T90" fmla="*/ 373 h 37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4" h="373">
                <a:moveTo>
                  <a:pt x="374" y="373"/>
                </a:moveTo>
                <a:lnTo>
                  <a:pt x="374" y="104"/>
                </a:lnTo>
                <a:lnTo>
                  <a:pt x="267" y="61"/>
                </a:lnTo>
                <a:lnTo>
                  <a:pt x="218" y="80"/>
                </a:lnTo>
                <a:lnTo>
                  <a:pt x="174" y="124"/>
                </a:lnTo>
                <a:lnTo>
                  <a:pt x="155" y="124"/>
                </a:lnTo>
                <a:lnTo>
                  <a:pt x="130" y="80"/>
                </a:lnTo>
                <a:lnTo>
                  <a:pt x="105" y="17"/>
                </a:lnTo>
                <a:lnTo>
                  <a:pt x="86" y="17"/>
                </a:lnTo>
                <a:lnTo>
                  <a:pt x="86" y="0"/>
                </a:lnTo>
                <a:lnTo>
                  <a:pt x="42" y="0"/>
                </a:lnTo>
                <a:lnTo>
                  <a:pt x="0" y="36"/>
                </a:lnTo>
                <a:lnTo>
                  <a:pt x="42" y="61"/>
                </a:lnTo>
                <a:lnTo>
                  <a:pt x="42" y="80"/>
                </a:lnTo>
                <a:lnTo>
                  <a:pt x="105" y="80"/>
                </a:lnTo>
                <a:lnTo>
                  <a:pt x="105" y="104"/>
                </a:lnTo>
                <a:lnTo>
                  <a:pt x="42" y="104"/>
                </a:lnTo>
                <a:lnTo>
                  <a:pt x="61" y="124"/>
                </a:lnTo>
                <a:lnTo>
                  <a:pt x="61" y="148"/>
                </a:lnTo>
                <a:lnTo>
                  <a:pt x="86" y="148"/>
                </a:lnTo>
                <a:lnTo>
                  <a:pt x="105" y="124"/>
                </a:lnTo>
                <a:lnTo>
                  <a:pt x="155" y="173"/>
                </a:lnTo>
                <a:lnTo>
                  <a:pt x="243" y="192"/>
                </a:lnTo>
                <a:lnTo>
                  <a:pt x="267" y="217"/>
                </a:lnTo>
                <a:lnTo>
                  <a:pt x="286" y="305"/>
                </a:lnTo>
                <a:lnTo>
                  <a:pt x="267" y="305"/>
                </a:lnTo>
                <a:lnTo>
                  <a:pt x="243" y="347"/>
                </a:lnTo>
                <a:lnTo>
                  <a:pt x="330" y="330"/>
                </a:lnTo>
                <a:lnTo>
                  <a:pt x="374" y="373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1" name="Freeform 109">
            <a:extLst>
              <a:ext uri="{FF2B5EF4-FFF2-40B4-BE49-F238E27FC236}">
                <a16:creationId xmlns:a16="http://schemas.microsoft.com/office/drawing/2014/main" id="{7F846CDB-257A-9447-BE36-6C097D251122}"/>
              </a:ext>
            </a:extLst>
          </p:cNvPr>
          <p:cNvSpPr>
            <a:spLocks/>
          </p:cNvSpPr>
          <p:nvPr/>
        </p:nvSpPr>
        <p:spPr bwMode="auto">
          <a:xfrm>
            <a:off x="9163076" y="4443413"/>
            <a:ext cx="325437" cy="368300"/>
          </a:xfrm>
          <a:custGeom>
            <a:avLst/>
            <a:gdLst>
              <a:gd name="T0" fmla="*/ 2147483647 w 374"/>
              <a:gd name="T1" fmla="*/ 2147483647 h 373"/>
              <a:gd name="T2" fmla="*/ 2147483647 w 374"/>
              <a:gd name="T3" fmla="*/ 2147483647 h 373"/>
              <a:gd name="T4" fmla="*/ 2147483647 w 374"/>
              <a:gd name="T5" fmla="*/ 2147483647 h 373"/>
              <a:gd name="T6" fmla="*/ 2147483647 w 374"/>
              <a:gd name="T7" fmla="*/ 2147483647 h 373"/>
              <a:gd name="T8" fmla="*/ 2147483647 w 374"/>
              <a:gd name="T9" fmla="*/ 2147483647 h 373"/>
              <a:gd name="T10" fmla="*/ 2147483647 w 374"/>
              <a:gd name="T11" fmla="*/ 2147483647 h 373"/>
              <a:gd name="T12" fmla="*/ 2147483647 w 374"/>
              <a:gd name="T13" fmla="*/ 2147483647 h 373"/>
              <a:gd name="T14" fmla="*/ 2147483647 w 374"/>
              <a:gd name="T15" fmla="*/ 2147483647 h 373"/>
              <a:gd name="T16" fmla="*/ 2147483647 w 374"/>
              <a:gd name="T17" fmla="*/ 2147483647 h 373"/>
              <a:gd name="T18" fmla="*/ 2147483647 w 374"/>
              <a:gd name="T19" fmla="*/ 0 h 373"/>
              <a:gd name="T20" fmla="*/ 2147483647 w 374"/>
              <a:gd name="T21" fmla="*/ 0 h 373"/>
              <a:gd name="T22" fmla="*/ 0 w 374"/>
              <a:gd name="T23" fmla="*/ 2147483647 h 373"/>
              <a:gd name="T24" fmla="*/ 2147483647 w 374"/>
              <a:gd name="T25" fmla="*/ 2147483647 h 373"/>
              <a:gd name="T26" fmla="*/ 2147483647 w 374"/>
              <a:gd name="T27" fmla="*/ 2147483647 h 373"/>
              <a:gd name="T28" fmla="*/ 2147483647 w 374"/>
              <a:gd name="T29" fmla="*/ 2147483647 h 373"/>
              <a:gd name="T30" fmla="*/ 2147483647 w 374"/>
              <a:gd name="T31" fmla="*/ 2147483647 h 373"/>
              <a:gd name="T32" fmla="*/ 2147483647 w 374"/>
              <a:gd name="T33" fmla="*/ 2147483647 h 373"/>
              <a:gd name="T34" fmla="*/ 2147483647 w 374"/>
              <a:gd name="T35" fmla="*/ 2147483647 h 373"/>
              <a:gd name="T36" fmla="*/ 2147483647 w 374"/>
              <a:gd name="T37" fmla="*/ 2147483647 h 373"/>
              <a:gd name="T38" fmla="*/ 2147483647 w 374"/>
              <a:gd name="T39" fmla="*/ 2147483647 h 373"/>
              <a:gd name="T40" fmla="*/ 2147483647 w 374"/>
              <a:gd name="T41" fmla="*/ 2147483647 h 373"/>
              <a:gd name="T42" fmla="*/ 2147483647 w 374"/>
              <a:gd name="T43" fmla="*/ 2147483647 h 373"/>
              <a:gd name="T44" fmla="*/ 2147483647 w 374"/>
              <a:gd name="T45" fmla="*/ 2147483647 h 373"/>
              <a:gd name="T46" fmla="*/ 2147483647 w 374"/>
              <a:gd name="T47" fmla="*/ 2147483647 h 373"/>
              <a:gd name="T48" fmla="*/ 2147483647 w 374"/>
              <a:gd name="T49" fmla="*/ 2147483647 h 373"/>
              <a:gd name="T50" fmla="*/ 2147483647 w 374"/>
              <a:gd name="T51" fmla="*/ 2147483647 h 373"/>
              <a:gd name="T52" fmla="*/ 2147483647 w 374"/>
              <a:gd name="T53" fmla="*/ 2147483647 h 373"/>
              <a:gd name="T54" fmla="*/ 2147483647 w 374"/>
              <a:gd name="T55" fmla="*/ 2147483647 h 373"/>
              <a:gd name="T56" fmla="*/ 2147483647 w 374"/>
              <a:gd name="T57" fmla="*/ 2147483647 h 37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4"/>
              <a:gd name="T88" fmla="*/ 0 h 373"/>
              <a:gd name="T89" fmla="*/ 374 w 374"/>
              <a:gd name="T90" fmla="*/ 373 h 37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4" h="373">
                <a:moveTo>
                  <a:pt x="374" y="373"/>
                </a:moveTo>
                <a:lnTo>
                  <a:pt x="374" y="104"/>
                </a:lnTo>
                <a:lnTo>
                  <a:pt x="267" y="61"/>
                </a:lnTo>
                <a:lnTo>
                  <a:pt x="218" y="80"/>
                </a:lnTo>
                <a:lnTo>
                  <a:pt x="174" y="124"/>
                </a:lnTo>
                <a:lnTo>
                  <a:pt x="155" y="124"/>
                </a:lnTo>
                <a:lnTo>
                  <a:pt x="130" y="80"/>
                </a:lnTo>
                <a:lnTo>
                  <a:pt x="105" y="17"/>
                </a:lnTo>
                <a:lnTo>
                  <a:pt x="86" y="17"/>
                </a:lnTo>
                <a:lnTo>
                  <a:pt x="86" y="0"/>
                </a:lnTo>
                <a:lnTo>
                  <a:pt x="42" y="0"/>
                </a:lnTo>
                <a:lnTo>
                  <a:pt x="0" y="36"/>
                </a:lnTo>
                <a:lnTo>
                  <a:pt x="42" y="61"/>
                </a:lnTo>
                <a:lnTo>
                  <a:pt x="42" y="80"/>
                </a:lnTo>
                <a:lnTo>
                  <a:pt x="105" y="80"/>
                </a:lnTo>
                <a:lnTo>
                  <a:pt x="105" y="104"/>
                </a:lnTo>
                <a:lnTo>
                  <a:pt x="42" y="104"/>
                </a:lnTo>
                <a:lnTo>
                  <a:pt x="61" y="124"/>
                </a:lnTo>
                <a:lnTo>
                  <a:pt x="61" y="148"/>
                </a:lnTo>
                <a:lnTo>
                  <a:pt x="86" y="148"/>
                </a:lnTo>
                <a:lnTo>
                  <a:pt x="105" y="124"/>
                </a:lnTo>
                <a:lnTo>
                  <a:pt x="155" y="173"/>
                </a:lnTo>
                <a:lnTo>
                  <a:pt x="243" y="192"/>
                </a:lnTo>
                <a:lnTo>
                  <a:pt x="267" y="217"/>
                </a:lnTo>
                <a:lnTo>
                  <a:pt x="286" y="305"/>
                </a:lnTo>
                <a:lnTo>
                  <a:pt x="267" y="305"/>
                </a:lnTo>
                <a:lnTo>
                  <a:pt x="243" y="347"/>
                </a:lnTo>
                <a:lnTo>
                  <a:pt x="330" y="330"/>
                </a:lnTo>
                <a:lnTo>
                  <a:pt x="374" y="373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2" name="Freeform 110">
            <a:extLst>
              <a:ext uri="{FF2B5EF4-FFF2-40B4-BE49-F238E27FC236}">
                <a16:creationId xmlns:a16="http://schemas.microsoft.com/office/drawing/2014/main" id="{12825B1D-F9B8-8A45-80FB-83ED082ABEBC}"/>
              </a:ext>
            </a:extLst>
          </p:cNvPr>
          <p:cNvSpPr>
            <a:spLocks/>
          </p:cNvSpPr>
          <p:nvPr/>
        </p:nvSpPr>
        <p:spPr bwMode="auto">
          <a:xfrm>
            <a:off x="9490101" y="4551363"/>
            <a:ext cx="298450" cy="328612"/>
          </a:xfrm>
          <a:custGeom>
            <a:avLst/>
            <a:gdLst>
              <a:gd name="T0" fmla="*/ 0 w 343"/>
              <a:gd name="T1" fmla="*/ 0 h 338"/>
              <a:gd name="T2" fmla="*/ 0 w 343"/>
              <a:gd name="T3" fmla="*/ 2147483647 h 338"/>
              <a:gd name="T4" fmla="*/ 2147483647 w 343"/>
              <a:gd name="T5" fmla="*/ 2147483647 h 338"/>
              <a:gd name="T6" fmla="*/ 2147483647 w 343"/>
              <a:gd name="T7" fmla="*/ 2147483647 h 338"/>
              <a:gd name="T8" fmla="*/ 2147483647 w 343"/>
              <a:gd name="T9" fmla="*/ 2147483647 h 338"/>
              <a:gd name="T10" fmla="*/ 2147483647 w 343"/>
              <a:gd name="T11" fmla="*/ 2147483647 h 338"/>
              <a:gd name="T12" fmla="*/ 2147483647 w 343"/>
              <a:gd name="T13" fmla="*/ 2147483647 h 338"/>
              <a:gd name="T14" fmla="*/ 2147483647 w 343"/>
              <a:gd name="T15" fmla="*/ 2147483647 h 338"/>
              <a:gd name="T16" fmla="*/ 2147483647 w 343"/>
              <a:gd name="T17" fmla="*/ 2147483647 h 338"/>
              <a:gd name="T18" fmla="*/ 2147483647 w 343"/>
              <a:gd name="T19" fmla="*/ 2147483647 h 338"/>
              <a:gd name="T20" fmla="*/ 2147483647 w 343"/>
              <a:gd name="T21" fmla="*/ 2147483647 h 338"/>
              <a:gd name="T22" fmla="*/ 2147483647 w 343"/>
              <a:gd name="T23" fmla="*/ 2147483647 h 338"/>
              <a:gd name="T24" fmla="*/ 2147483647 w 343"/>
              <a:gd name="T25" fmla="*/ 2147483647 h 338"/>
              <a:gd name="T26" fmla="*/ 2147483647 w 343"/>
              <a:gd name="T27" fmla="*/ 2147483647 h 338"/>
              <a:gd name="T28" fmla="*/ 2147483647 w 343"/>
              <a:gd name="T29" fmla="*/ 2147483647 h 338"/>
              <a:gd name="T30" fmla="*/ 2147483647 w 343"/>
              <a:gd name="T31" fmla="*/ 2147483647 h 338"/>
              <a:gd name="T32" fmla="*/ 2147483647 w 343"/>
              <a:gd name="T33" fmla="*/ 2147483647 h 338"/>
              <a:gd name="T34" fmla="*/ 2147483647 w 343"/>
              <a:gd name="T35" fmla="*/ 2147483647 h 338"/>
              <a:gd name="T36" fmla="*/ 2147483647 w 343"/>
              <a:gd name="T37" fmla="*/ 2147483647 h 338"/>
              <a:gd name="T38" fmla="*/ 2147483647 w 343"/>
              <a:gd name="T39" fmla="*/ 2147483647 h 338"/>
              <a:gd name="T40" fmla="*/ 2147483647 w 343"/>
              <a:gd name="T41" fmla="*/ 2147483647 h 338"/>
              <a:gd name="T42" fmla="*/ 2147483647 w 343"/>
              <a:gd name="T43" fmla="*/ 2147483647 h 338"/>
              <a:gd name="T44" fmla="*/ 2147483647 w 343"/>
              <a:gd name="T45" fmla="*/ 2147483647 h 338"/>
              <a:gd name="T46" fmla="*/ 2147483647 w 343"/>
              <a:gd name="T47" fmla="*/ 2147483647 h 338"/>
              <a:gd name="T48" fmla="*/ 2147483647 w 343"/>
              <a:gd name="T49" fmla="*/ 2147483647 h 338"/>
              <a:gd name="T50" fmla="*/ 0 w 343"/>
              <a:gd name="T51" fmla="*/ 0 h 3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43"/>
              <a:gd name="T79" fmla="*/ 0 h 338"/>
              <a:gd name="T80" fmla="*/ 343 w 343"/>
              <a:gd name="T81" fmla="*/ 338 h 3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43" h="338">
                <a:moveTo>
                  <a:pt x="0" y="0"/>
                </a:moveTo>
                <a:lnTo>
                  <a:pt x="0" y="267"/>
                </a:lnTo>
                <a:lnTo>
                  <a:pt x="50" y="267"/>
                </a:lnTo>
                <a:lnTo>
                  <a:pt x="69" y="243"/>
                </a:lnTo>
                <a:lnTo>
                  <a:pt x="111" y="199"/>
                </a:lnTo>
                <a:lnTo>
                  <a:pt x="137" y="199"/>
                </a:lnTo>
                <a:lnTo>
                  <a:pt x="187" y="225"/>
                </a:lnTo>
                <a:lnTo>
                  <a:pt x="223" y="306"/>
                </a:lnTo>
                <a:lnTo>
                  <a:pt x="292" y="306"/>
                </a:lnTo>
                <a:lnTo>
                  <a:pt x="316" y="338"/>
                </a:lnTo>
                <a:lnTo>
                  <a:pt x="343" y="338"/>
                </a:lnTo>
                <a:lnTo>
                  <a:pt x="343" y="306"/>
                </a:lnTo>
                <a:lnTo>
                  <a:pt x="316" y="286"/>
                </a:lnTo>
                <a:lnTo>
                  <a:pt x="292" y="286"/>
                </a:lnTo>
                <a:lnTo>
                  <a:pt x="292" y="267"/>
                </a:lnTo>
                <a:lnTo>
                  <a:pt x="267" y="267"/>
                </a:lnTo>
                <a:lnTo>
                  <a:pt x="248" y="225"/>
                </a:lnTo>
                <a:lnTo>
                  <a:pt x="223" y="199"/>
                </a:lnTo>
                <a:lnTo>
                  <a:pt x="223" y="182"/>
                </a:lnTo>
                <a:lnTo>
                  <a:pt x="248" y="149"/>
                </a:lnTo>
                <a:lnTo>
                  <a:pt x="248" y="130"/>
                </a:lnTo>
                <a:lnTo>
                  <a:pt x="223" y="130"/>
                </a:lnTo>
                <a:lnTo>
                  <a:pt x="187" y="113"/>
                </a:lnTo>
                <a:lnTo>
                  <a:pt x="154" y="69"/>
                </a:lnTo>
                <a:lnTo>
                  <a:pt x="93" y="18"/>
                </a:lnTo>
                <a:lnTo>
                  <a:pt x="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" name="Freeform 111">
            <a:extLst>
              <a:ext uri="{FF2B5EF4-FFF2-40B4-BE49-F238E27FC236}">
                <a16:creationId xmlns:a16="http://schemas.microsoft.com/office/drawing/2014/main" id="{DF242E69-5844-6E41-A88D-B233A0D056D1}"/>
              </a:ext>
            </a:extLst>
          </p:cNvPr>
          <p:cNvSpPr>
            <a:spLocks/>
          </p:cNvSpPr>
          <p:nvPr/>
        </p:nvSpPr>
        <p:spPr bwMode="auto">
          <a:xfrm>
            <a:off x="9490101" y="4551363"/>
            <a:ext cx="298450" cy="328612"/>
          </a:xfrm>
          <a:custGeom>
            <a:avLst/>
            <a:gdLst>
              <a:gd name="T0" fmla="*/ 0 w 343"/>
              <a:gd name="T1" fmla="*/ 0 h 338"/>
              <a:gd name="T2" fmla="*/ 0 w 343"/>
              <a:gd name="T3" fmla="*/ 2147483647 h 338"/>
              <a:gd name="T4" fmla="*/ 2147483647 w 343"/>
              <a:gd name="T5" fmla="*/ 2147483647 h 338"/>
              <a:gd name="T6" fmla="*/ 2147483647 w 343"/>
              <a:gd name="T7" fmla="*/ 2147483647 h 338"/>
              <a:gd name="T8" fmla="*/ 2147483647 w 343"/>
              <a:gd name="T9" fmla="*/ 2147483647 h 338"/>
              <a:gd name="T10" fmla="*/ 2147483647 w 343"/>
              <a:gd name="T11" fmla="*/ 2147483647 h 338"/>
              <a:gd name="T12" fmla="*/ 2147483647 w 343"/>
              <a:gd name="T13" fmla="*/ 2147483647 h 338"/>
              <a:gd name="T14" fmla="*/ 2147483647 w 343"/>
              <a:gd name="T15" fmla="*/ 2147483647 h 338"/>
              <a:gd name="T16" fmla="*/ 2147483647 w 343"/>
              <a:gd name="T17" fmla="*/ 2147483647 h 338"/>
              <a:gd name="T18" fmla="*/ 2147483647 w 343"/>
              <a:gd name="T19" fmla="*/ 2147483647 h 338"/>
              <a:gd name="T20" fmla="*/ 2147483647 w 343"/>
              <a:gd name="T21" fmla="*/ 2147483647 h 338"/>
              <a:gd name="T22" fmla="*/ 2147483647 w 343"/>
              <a:gd name="T23" fmla="*/ 2147483647 h 338"/>
              <a:gd name="T24" fmla="*/ 2147483647 w 343"/>
              <a:gd name="T25" fmla="*/ 2147483647 h 338"/>
              <a:gd name="T26" fmla="*/ 2147483647 w 343"/>
              <a:gd name="T27" fmla="*/ 2147483647 h 338"/>
              <a:gd name="T28" fmla="*/ 2147483647 w 343"/>
              <a:gd name="T29" fmla="*/ 2147483647 h 338"/>
              <a:gd name="T30" fmla="*/ 2147483647 w 343"/>
              <a:gd name="T31" fmla="*/ 2147483647 h 338"/>
              <a:gd name="T32" fmla="*/ 2147483647 w 343"/>
              <a:gd name="T33" fmla="*/ 2147483647 h 338"/>
              <a:gd name="T34" fmla="*/ 2147483647 w 343"/>
              <a:gd name="T35" fmla="*/ 2147483647 h 338"/>
              <a:gd name="T36" fmla="*/ 2147483647 w 343"/>
              <a:gd name="T37" fmla="*/ 2147483647 h 338"/>
              <a:gd name="T38" fmla="*/ 2147483647 w 343"/>
              <a:gd name="T39" fmla="*/ 2147483647 h 338"/>
              <a:gd name="T40" fmla="*/ 2147483647 w 343"/>
              <a:gd name="T41" fmla="*/ 2147483647 h 338"/>
              <a:gd name="T42" fmla="*/ 2147483647 w 343"/>
              <a:gd name="T43" fmla="*/ 2147483647 h 338"/>
              <a:gd name="T44" fmla="*/ 2147483647 w 343"/>
              <a:gd name="T45" fmla="*/ 2147483647 h 338"/>
              <a:gd name="T46" fmla="*/ 2147483647 w 343"/>
              <a:gd name="T47" fmla="*/ 2147483647 h 338"/>
              <a:gd name="T48" fmla="*/ 2147483647 w 343"/>
              <a:gd name="T49" fmla="*/ 2147483647 h 338"/>
              <a:gd name="T50" fmla="*/ 0 w 343"/>
              <a:gd name="T51" fmla="*/ 0 h 3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43"/>
              <a:gd name="T79" fmla="*/ 0 h 338"/>
              <a:gd name="T80" fmla="*/ 343 w 343"/>
              <a:gd name="T81" fmla="*/ 338 h 3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43" h="338">
                <a:moveTo>
                  <a:pt x="0" y="0"/>
                </a:moveTo>
                <a:lnTo>
                  <a:pt x="0" y="267"/>
                </a:lnTo>
                <a:lnTo>
                  <a:pt x="50" y="267"/>
                </a:lnTo>
                <a:lnTo>
                  <a:pt x="69" y="243"/>
                </a:lnTo>
                <a:lnTo>
                  <a:pt x="111" y="199"/>
                </a:lnTo>
                <a:lnTo>
                  <a:pt x="137" y="199"/>
                </a:lnTo>
                <a:lnTo>
                  <a:pt x="187" y="225"/>
                </a:lnTo>
                <a:lnTo>
                  <a:pt x="223" y="306"/>
                </a:lnTo>
                <a:lnTo>
                  <a:pt x="292" y="306"/>
                </a:lnTo>
                <a:lnTo>
                  <a:pt x="316" y="338"/>
                </a:lnTo>
                <a:lnTo>
                  <a:pt x="343" y="338"/>
                </a:lnTo>
                <a:lnTo>
                  <a:pt x="343" y="306"/>
                </a:lnTo>
                <a:lnTo>
                  <a:pt x="316" y="286"/>
                </a:lnTo>
                <a:lnTo>
                  <a:pt x="292" y="286"/>
                </a:lnTo>
                <a:lnTo>
                  <a:pt x="292" y="267"/>
                </a:lnTo>
                <a:lnTo>
                  <a:pt x="267" y="267"/>
                </a:lnTo>
                <a:lnTo>
                  <a:pt x="248" y="225"/>
                </a:lnTo>
                <a:lnTo>
                  <a:pt x="223" y="199"/>
                </a:lnTo>
                <a:lnTo>
                  <a:pt x="223" y="182"/>
                </a:lnTo>
                <a:lnTo>
                  <a:pt x="248" y="149"/>
                </a:lnTo>
                <a:lnTo>
                  <a:pt x="248" y="130"/>
                </a:lnTo>
                <a:lnTo>
                  <a:pt x="223" y="130"/>
                </a:lnTo>
                <a:lnTo>
                  <a:pt x="187" y="113"/>
                </a:lnTo>
                <a:lnTo>
                  <a:pt x="154" y="69"/>
                </a:lnTo>
                <a:lnTo>
                  <a:pt x="93" y="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4" name="Freeform 112">
            <a:extLst>
              <a:ext uri="{FF2B5EF4-FFF2-40B4-BE49-F238E27FC236}">
                <a16:creationId xmlns:a16="http://schemas.microsoft.com/office/drawing/2014/main" id="{D05B5200-7CCA-1A4F-B990-604BBE33DAE2}"/>
              </a:ext>
            </a:extLst>
          </p:cNvPr>
          <p:cNvSpPr>
            <a:spLocks/>
          </p:cNvSpPr>
          <p:nvPr/>
        </p:nvSpPr>
        <p:spPr bwMode="auto">
          <a:xfrm>
            <a:off x="8458226" y="4260850"/>
            <a:ext cx="309562" cy="355600"/>
          </a:xfrm>
          <a:custGeom>
            <a:avLst/>
            <a:gdLst>
              <a:gd name="T0" fmla="*/ 2147483647 w 354"/>
              <a:gd name="T1" fmla="*/ 0 h 362"/>
              <a:gd name="T2" fmla="*/ 2147483647 w 354"/>
              <a:gd name="T3" fmla="*/ 0 h 362"/>
              <a:gd name="T4" fmla="*/ 2147483647 w 354"/>
              <a:gd name="T5" fmla="*/ 2147483647 h 362"/>
              <a:gd name="T6" fmla="*/ 2147483647 w 354"/>
              <a:gd name="T7" fmla="*/ 2147483647 h 362"/>
              <a:gd name="T8" fmla="*/ 2147483647 w 354"/>
              <a:gd name="T9" fmla="*/ 2147483647 h 362"/>
              <a:gd name="T10" fmla="*/ 2147483647 w 354"/>
              <a:gd name="T11" fmla="*/ 2147483647 h 362"/>
              <a:gd name="T12" fmla="*/ 2147483647 w 354"/>
              <a:gd name="T13" fmla="*/ 2147483647 h 362"/>
              <a:gd name="T14" fmla="*/ 2147483647 w 354"/>
              <a:gd name="T15" fmla="*/ 2147483647 h 362"/>
              <a:gd name="T16" fmla="*/ 2147483647 w 354"/>
              <a:gd name="T17" fmla="*/ 2147483647 h 362"/>
              <a:gd name="T18" fmla="*/ 2147483647 w 354"/>
              <a:gd name="T19" fmla="*/ 2147483647 h 362"/>
              <a:gd name="T20" fmla="*/ 2147483647 w 354"/>
              <a:gd name="T21" fmla="*/ 2147483647 h 362"/>
              <a:gd name="T22" fmla="*/ 2147483647 w 354"/>
              <a:gd name="T23" fmla="*/ 2147483647 h 362"/>
              <a:gd name="T24" fmla="*/ 2147483647 w 354"/>
              <a:gd name="T25" fmla="*/ 2147483647 h 362"/>
              <a:gd name="T26" fmla="*/ 2147483647 w 354"/>
              <a:gd name="T27" fmla="*/ 2147483647 h 362"/>
              <a:gd name="T28" fmla="*/ 2147483647 w 354"/>
              <a:gd name="T29" fmla="*/ 2147483647 h 362"/>
              <a:gd name="T30" fmla="*/ 2147483647 w 354"/>
              <a:gd name="T31" fmla="*/ 2147483647 h 362"/>
              <a:gd name="T32" fmla="*/ 2147483647 w 354"/>
              <a:gd name="T33" fmla="*/ 2147483647 h 362"/>
              <a:gd name="T34" fmla="*/ 2147483647 w 354"/>
              <a:gd name="T35" fmla="*/ 2147483647 h 362"/>
              <a:gd name="T36" fmla="*/ 2147483647 w 354"/>
              <a:gd name="T37" fmla="*/ 2147483647 h 362"/>
              <a:gd name="T38" fmla="*/ 0 w 354"/>
              <a:gd name="T39" fmla="*/ 2147483647 h 362"/>
              <a:gd name="T40" fmla="*/ 0 w 354"/>
              <a:gd name="T41" fmla="*/ 2147483647 h 362"/>
              <a:gd name="T42" fmla="*/ 2147483647 w 354"/>
              <a:gd name="T43" fmla="*/ 2147483647 h 362"/>
              <a:gd name="T44" fmla="*/ 2147483647 w 354"/>
              <a:gd name="T45" fmla="*/ 2147483647 h 362"/>
              <a:gd name="T46" fmla="*/ 2147483647 w 354"/>
              <a:gd name="T47" fmla="*/ 2147483647 h 362"/>
              <a:gd name="T48" fmla="*/ 2147483647 w 354"/>
              <a:gd name="T49" fmla="*/ 2147483647 h 362"/>
              <a:gd name="T50" fmla="*/ 2147483647 w 354"/>
              <a:gd name="T51" fmla="*/ 2147483647 h 362"/>
              <a:gd name="T52" fmla="*/ 2147483647 w 354"/>
              <a:gd name="T53" fmla="*/ 2147483647 h 362"/>
              <a:gd name="T54" fmla="*/ 2147483647 w 354"/>
              <a:gd name="T55" fmla="*/ 0 h 362"/>
              <a:gd name="T56" fmla="*/ 2147483647 w 354"/>
              <a:gd name="T57" fmla="*/ 0 h 3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54"/>
              <a:gd name="T88" fmla="*/ 0 h 362"/>
              <a:gd name="T89" fmla="*/ 354 w 354"/>
              <a:gd name="T90" fmla="*/ 362 h 3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54" h="362">
                <a:moveTo>
                  <a:pt x="272" y="0"/>
                </a:moveTo>
                <a:lnTo>
                  <a:pt x="310" y="0"/>
                </a:lnTo>
                <a:lnTo>
                  <a:pt x="310" y="49"/>
                </a:lnTo>
                <a:lnTo>
                  <a:pt x="335" y="68"/>
                </a:lnTo>
                <a:lnTo>
                  <a:pt x="310" y="93"/>
                </a:lnTo>
                <a:lnTo>
                  <a:pt x="354" y="137"/>
                </a:lnTo>
                <a:lnTo>
                  <a:pt x="335" y="137"/>
                </a:lnTo>
                <a:lnTo>
                  <a:pt x="291" y="223"/>
                </a:lnTo>
                <a:lnTo>
                  <a:pt x="272" y="250"/>
                </a:lnTo>
                <a:lnTo>
                  <a:pt x="272" y="267"/>
                </a:lnTo>
                <a:lnTo>
                  <a:pt x="272" y="311"/>
                </a:lnTo>
                <a:lnTo>
                  <a:pt x="223" y="335"/>
                </a:lnTo>
                <a:lnTo>
                  <a:pt x="198" y="362"/>
                </a:lnTo>
                <a:lnTo>
                  <a:pt x="179" y="311"/>
                </a:lnTo>
                <a:lnTo>
                  <a:pt x="154" y="311"/>
                </a:lnTo>
                <a:lnTo>
                  <a:pt x="85" y="311"/>
                </a:lnTo>
                <a:lnTo>
                  <a:pt x="85" y="291"/>
                </a:lnTo>
                <a:lnTo>
                  <a:pt x="41" y="291"/>
                </a:lnTo>
                <a:lnTo>
                  <a:pt x="24" y="223"/>
                </a:lnTo>
                <a:lnTo>
                  <a:pt x="0" y="206"/>
                </a:lnTo>
                <a:lnTo>
                  <a:pt x="0" y="137"/>
                </a:lnTo>
                <a:lnTo>
                  <a:pt x="24" y="93"/>
                </a:lnTo>
                <a:lnTo>
                  <a:pt x="41" y="137"/>
                </a:lnTo>
                <a:lnTo>
                  <a:pt x="85" y="137"/>
                </a:lnTo>
                <a:lnTo>
                  <a:pt x="118" y="110"/>
                </a:lnTo>
                <a:lnTo>
                  <a:pt x="154" y="137"/>
                </a:lnTo>
                <a:lnTo>
                  <a:pt x="198" y="110"/>
                </a:lnTo>
                <a:lnTo>
                  <a:pt x="247" y="0"/>
                </a:lnTo>
                <a:lnTo>
                  <a:pt x="272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5" name="Freeform 113">
            <a:extLst>
              <a:ext uri="{FF2B5EF4-FFF2-40B4-BE49-F238E27FC236}">
                <a16:creationId xmlns:a16="http://schemas.microsoft.com/office/drawing/2014/main" id="{5E5272AB-C0B9-3E40-BC1F-561FB61295CD}"/>
              </a:ext>
            </a:extLst>
          </p:cNvPr>
          <p:cNvSpPr>
            <a:spLocks/>
          </p:cNvSpPr>
          <p:nvPr/>
        </p:nvSpPr>
        <p:spPr bwMode="auto">
          <a:xfrm>
            <a:off x="8458226" y="4260850"/>
            <a:ext cx="309562" cy="355600"/>
          </a:xfrm>
          <a:custGeom>
            <a:avLst/>
            <a:gdLst>
              <a:gd name="T0" fmla="*/ 2147483647 w 354"/>
              <a:gd name="T1" fmla="*/ 0 h 362"/>
              <a:gd name="T2" fmla="*/ 2147483647 w 354"/>
              <a:gd name="T3" fmla="*/ 0 h 362"/>
              <a:gd name="T4" fmla="*/ 2147483647 w 354"/>
              <a:gd name="T5" fmla="*/ 2147483647 h 362"/>
              <a:gd name="T6" fmla="*/ 2147483647 w 354"/>
              <a:gd name="T7" fmla="*/ 2147483647 h 362"/>
              <a:gd name="T8" fmla="*/ 2147483647 w 354"/>
              <a:gd name="T9" fmla="*/ 2147483647 h 362"/>
              <a:gd name="T10" fmla="*/ 2147483647 w 354"/>
              <a:gd name="T11" fmla="*/ 2147483647 h 362"/>
              <a:gd name="T12" fmla="*/ 2147483647 w 354"/>
              <a:gd name="T13" fmla="*/ 2147483647 h 362"/>
              <a:gd name="T14" fmla="*/ 2147483647 w 354"/>
              <a:gd name="T15" fmla="*/ 2147483647 h 362"/>
              <a:gd name="T16" fmla="*/ 2147483647 w 354"/>
              <a:gd name="T17" fmla="*/ 2147483647 h 362"/>
              <a:gd name="T18" fmla="*/ 2147483647 w 354"/>
              <a:gd name="T19" fmla="*/ 2147483647 h 362"/>
              <a:gd name="T20" fmla="*/ 2147483647 w 354"/>
              <a:gd name="T21" fmla="*/ 2147483647 h 362"/>
              <a:gd name="T22" fmla="*/ 2147483647 w 354"/>
              <a:gd name="T23" fmla="*/ 2147483647 h 362"/>
              <a:gd name="T24" fmla="*/ 2147483647 w 354"/>
              <a:gd name="T25" fmla="*/ 2147483647 h 362"/>
              <a:gd name="T26" fmla="*/ 2147483647 w 354"/>
              <a:gd name="T27" fmla="*/ 2147483647 h 362"/>
              <a:gd name="T28" fmla="*/ 2147483647 w 354"/>
              <a:gd name="T29" fmla="*/ 2147483647 h 362"/>
              <a:gd name="T30" fmla="*/ 2147483647 w 354"/>
              <a:gd name="T31" fmla="*/ 2147483647 h 362"/>
              <a:gd name="T32" fmla="*/ 2147483647 w 354"/>
              <a:gd name="T33" fmla="*/ 2147483647 h 362"/>
              <a:gd name="T34" fmla="*/ 2147483647 w 354"/>
              <a:gd name="T35" fmla="*/ 2147483647 h 362"/>
              <a:gd name="T36" fmla="*/ 2147483647 w 354"/>
              <a:gd name="T37" fmla="*/ 2147483647 h 362"/>
              <a:gd name="T38" fmla="*/ 0 w 354"/>
              <a:gd name="T39" fmla="*/ 2147483647 h 362"/>
              <a:gd name="T40" fmla="*/ 0 w 354"/>
              <a:gd name="T41" fmla="*/ 2147483647 h 362"/>
              <a:gd name="T42" fmla="*/ 2147483647 w 354"/>
              <a:gd name="T43" fmla="*/ 2147483647 h 362"/>
              <a:gd name="T44" fmla="*/ 2147483647 w 354"/>
              <a:gd name="T45" fmla="*/ 2147483647 h 362"/>
              <a:gd name="T46" fmla="*/ 2147483647 w 354"/>
              <a:gd name="T47" fmla="*/ 2147483647 h 362"/>
              <a:gd name="T48" fmla="*/ 2147483647 w 354"/>
              <a:gd name="T49" fmla="*/ 2147483647 h 362"/>
              <a:gd name="T50" fmla="*/ 2147483647 w 354"/>
              <a:gd name="T51" fmla="*/ 2147483647 h 362"/>
              <a:gd name="T52" fmla="*/ 2147483647 w 354"/>
              <a:gd name="T53" fmla="*/ 2147483647 h 362"/>
              <a:gd name="T54" fmla="*/ 2147483647 w 354"/>
              <a:gd name="T55" fmla="*/ 0 h 362"/>
              <a:gd name="T56" fmla="*/ 2147483647 w 354"/>
              <a:gd name="T57" fmla="*/ 0 h 3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54"/>
              <a:gd name="T88" fmla="*/ 0 h 362"/>
              <a:gd name="T89" fmla="*/ 354 w 354"/>
              <a:gd name="T90" fmla="*/ 362 h 3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54" h="362">
                <a:moveTo>
                  <a:pt x="272" y="0"/>
                </a:moveTo>
                <a:lnTo>
                  <a:pt x="310" y="0"/>
                </a:lnTo>
                <a:lnTo>
                  <a:pt x="310" y="49"/>
                </a:lnTo>
                <a:lnTo>
                  <a:pt x="335" y="68"/>
                </a:lnTo>
                <a:lnTo>
                  <a:pt x="310" y="93"/>
                </a:lnTo>
                <a:lnTo>
                  <a:pt x="354" y="137"/>
                </a:lnTo>
                <a:lnTo>
                  <a:pt x="335" y="137"/>
                </a:lnTo>
                <a:lnTo>
                  <a:pt x="291" y="223"/>
                </a:lnTo>
                <a:lnTo>
                  <a:pt x="272" y="250"/>
                </a:lnTo>
                <a:lnTo>
                  <a:pt x="272" y="267"/>
                </a:lnTo>
                <a:lnTo>
                  <a:pt x="272" y="311"/>
                </a:lnTo>
                <a:lnTo>
                  <a:pt x="223" y="335"/>
                </a:lnTo>
                <a:lnTo>
                  <a:pt x="198" y="362"/>
                </a:lnTo>
                <a:lnTo>
                  <a:pt x="179" y="311"/>
                </a:lnTo>
                <a:lnTo>
                  <a:pt x="154" y="311"/>
                </a:lnTo>
                <a:lnTo>
                  <a:pt x="85" y="311"/>
                </a:lnTo>
                <a:lnTo>
                  <a:pt x="85" y="291"/>
                </a:lnTo>
                <a:lnTo>
                  <a:pt x="41" y="291"/>
                </a:lnTo>
                <a:lnTo>
                  <a:pt x="24" y="223"/>
                </a:lnTo>
                <a:lnTo>
                  <a:pt x="0" y="206"/>
                </a:lnTo>
                <a:lnTo>
                  <a:pt x="0" y="137"/>
                </a:lnTo>
                <a:lnTo>
                  <a:pt x="24" y="93"/>
                </a:lnTo>
                <a:lnTo>
                  <a:pt x="41" y="137"/>
                </a:lnTo>
                <a:lnTo>
                  <a:pt x="85" y="137"/>
                </a:lnTo>
                <a:lnTo>
                  <a:pt x="118" y="110"/>
                </a:lnTo>
                <a:lnTo>
                  <a:pt x="154" y="137"/>
                </a:lnTo>
                <a:lnTo>
                  <a:pt x="198" y="110"/>
                </a:lnTo>
                <a:lnTo>
                  <a:pt x="247" y="0"/>
                </a:lnTo>
                <a:lnTo>
                  <a:pt x="272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6" name="Freeform 114">
            <a:extLst>
              <a:ext uri="{FF2B5EF4-FFF2-40B4-BE49-F238E27FC236}">
                <a16:creationId xmlns:a16="http://schemas.microsoft.com/office/drawing/2014/main" id="{C46889C6-FE06-8147-AB04-334B5FC36F14}"/>
              </a:ext>
            </a:extLst>
          </p:cNvPr>
          <p:cNvSpPr>
            <a:spLocks/>
          </p:cNvSpPr>
          <p:nvPr/>
        </p:nvSpPr>
        <p:spPr bwMode="auto">
          <a:xfrm>
            <a:off x="8480451" y="4156075"/>
            <a:ext cx="314325" cy="238125"/>
          </a:xfrm>
          <a:custGeom>
            <a:avLst/>
            <a:gdLst>
              <a:gd name="T0" fmla="*/ 2147483647 w 362"/>
              <a:gd name="T1" fmla="*/ 2147483647 h 242"/>
              <a:gd name="T2" fmla="*/ 2147483647 w 362"/>
              <a:gd name="T3" fmla="*/ 2147483647 h 242"/>
              <a:gd name="T4" fmla="*/ 2147483647 w 362"/>
              <a:gd name="T5" fmla="*/ 2147483647 h 242"/>
              <a:gd name="T6" fmla="*/ 2147483647 w 362"/>
              <a:gd name="T7" fmla="*/ 2147483647 h 242"/>
              <a:gd name="T8" fmla="*/ 2147483647 w 362"/>
              <a:gd name="T9" fmla="*/ 2147483647 h 242"/>
              <a:gd name="T10" fmla="*/ 2147483647 w 362"/>
              <a:gd name="T11" fmla="*/ 2147483647 h 242"/>
              <a:gd name="T12" fmla="*/ 2147483647 w 362"/>
              <a:gd name="T13" fmla="*/ 2147483647 h 242"/>
              <a:gd name="T14" fmla="*/ 2147483647 w 362"/>
              <a:gd name="T15" fmla="*/ 2147483647 h 242"/>
              <a:gd name="T16" fmla="*/ 2147483647 w 362"/>
              <a:gd name="T17" fmla="*/ 2147483647 h 242"/>
              <a:gd name="T18" fmla="*/ 0 w 362"/>
              <a:gd name="T19" fmla="*/ 2147483647 h 242"/>
              <a:gd name="T20" fmla="*/ 2147483647 w 362"/>
              <a:gd name="T21" fmla="*/ 2147483647 h 242"/>
              <a:gd name="T22" fmla="*/ 2147483647 w 362"/>
              <a:gd name="T23" fmla="*/ 2147483647 h 242"/>
              <a:gd name="T24" fmla="*/ 2147483647 w 362"/>
              <a:gd name="T25" fmla="*/ 2147483647 h 242"/>
              <a:gd name="T26" fmla="*/ 2147483647 w 362"/>
              <a:gd name="T27" fmla="*/ 2147483647 h 242"/>
              <a:gd name="T28" fmla="*/ 2147483647 w 362"/>
              <a:gd name="T29" fmla="*/ 2147483647 h 242"/>
              <a:gd name="T30" fmla="*/ 2147483647 w 362"/>
              <a:gd name="T31" fmla="*/ 2147483647 h 242"/>
              <a:gd name="T32" fmla="*/ 2147483647 w 362"/>
              <a:gd name="T33" fmla="*/ 2147483647 h 242"/>
              <a:gd name="T34" fmla="*/ 2147483647 w 362"/>
              <a:gd name="T35" fmla="*/ 2147483647 h 242"/>
              <a:gd name="T36" fmla="*/ 2147483647 w 362"/>
              <a:gd name="T37" fmla="*/ 0 h 242"/>
              <a:gd name="T38" fmla="*/ 2147483647 w 362"/>
              <a:gd name="T39" fmla="*/ 2147483647 h 242"/>
              <a:gd name="T40" fmla="*/ 2147483647 w 362"/>
              <a:gd name="T41" fmla="*/ 2147483647 h 242"/>
              <a:gd name="T42" fmla="*/ 2147483647 w 362"/>
              <a:gd name="T43" fmla="*/ 2147483647 h 242"/>
              <a:gd name="T44" fmla="*/ 2147483647 w 362"/>
              <a:gd name="T45" fmla="*/ 2147483647 h 242"/>
              <a:gd name="T46" fmla="*/ 2147483647 w 362"/>
              <a:gd name="T47" fmla="*/ 2147483647 h 2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2"/>
              <a:gd name="T73" fmla="*/ 0 h 242"/>
              <a:gd name="T74" fmla="*/ 362 w 362"/>
              <a:gd name="T75" fmla="*/ 242 h 24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2" h="242">
                <a:moveTo>
                  <a:pt x="330" y="86"/>
                </a:moveTo>
                <a:lnTo>
                  <a:pt x="286" y="105"/>
                </a:lnTo>
                <a:lnTo>
                  <a:pt x="250" y="105"/>
                </a:lnTo>
                <a:lnTo>
                  <a:pt x="223" y="105"/>
                </a:lnTo>
                <a:lnTo>
                  <a:pt x="174" y="215"/>
                </a:lnTo>
                <a:lnTo>
                  <a:pt x="130" y="242"/>
                </a:lnTo>
                <a:lnTo>
                  <a:pt x="94" y="215"/>
                </a:lnTo>
                <a:lnTo>
                  <a:pt x="61" y="242"/>
                </a:lnTo>
                <a:lnTo>
                  <a:pt x="17" y="242"/>
                </a:lnTo>
                <a:lnTo>
                  <a:pt x="0" y="198"/>
                </a:lnTo>
                <a:lnTo>
                  <a:pt x="42" y="215"/>
                </a:lnTo>
                <a:lnTo>
                  <a:pt x="61" y="154"/>
                </a:lnTo>
                <a:lnTo>
                  <a:pt x="111" y="154"/>
                </a:lnTo>
                <a:lnTo>
                  <a:pt x="155" y="86"/>
                </a:lnTo>
                <a:lnTo>
                  <a:pt x="174" y="105"/>
                </a:lnTo>
                <a:lnTo>
                  <a:pt x="199" y="105"/>
                </a:lnTo>
                <a:lnTo>
                  <a:pt x="199" y="86"/>
                </a:lnTo>
                <a:lnTo>
                  <a:pt x="199" y="61"/>
                </a:lnTo>
                <a:lnTo>
                  <a:pt x="267" y="0"/>
                </a:lnTo>
                <a:lnTo>
                  <a:pt x="286" y="25"/>
                </a:lnTo>
                <a:lnTo>
                  <a:pt x="286" y="42"/>
                </a:lnTo>
                <a:lnTo>
                  <a:pt x="362" y="61"/>
                </a:lnTo>
                <a:lnTo>
                  <a:pt x="311" y="86"/>
                </a:lnTo>
                <a:lnTo>
                  <a:pt x="330" y="8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7" name="Freeform 115">
            <a:extLst>
              <a:ext uri="{FF2B5EF4-FFF2-40B4-BE49-F238E27FC236}">
                <a16:creationId xmlns:a16="http://schemas.microsoft.com/office/drawing/2014/main" id="{E667A4C4-2652-AE48-9DF6-C027D2AF67D6}"/>
              </a:ext>
            </a:extLst>
          </p:cNvPr>
          <p:cNvSpPr>
            <a:spLocks/>
          </p:cNvSpPr>
          <p:nvPr/>
        </p:nvSpPr>
        <p:spPr bwMode="auto">
          <a:xfrm>
            <a:off x="8480451" y="4156075"/>
            <a:ext cx="314325" cy="238125"/>
          </a:xfrm>
          <a:custGeom>
            <a:avLst/>
            <a:gdLst>
              <a:gd name="T0" fmla="*/ 2147483647 w 362"/>
              <a:gd name="T1" fmla="*/ 2147483647 h 242"/>
              <a:gd name="T2" fmla="*/ 2147483647 w 362"/>
              <a:gd name="T3" fmla="*/ 2147483647 h 242"/>
              <a:gd name="T4" fmla="*/ 2147483647 w 362"/>
              <a:gd name="T5" fmla="*/ 2147483647 h 242"/>
              <a:gd name="T6" fmla="*/ 2147483647 w 362"/>
              <a:gd name="T7" fmla="*/ 2147483647 h 242"/>
              <a:gd name="T8" fmla="*/ 2147483647 w 362"/>
              <a:gd name="T9" fmla="*/ 2147483647 h 242"/>
              <a:gd name="T10" fmla="*/ 2147483647 w 362"/>
              <a:gd name="T11" fmla="*/ 2147483647 h 242"/>
              <a:gd name="T12" fmla="*/ 2147483647 w 362"/>
              <a:gd name="T13" fmla="*/ 2147483647 h 242"/>
              <a:gd name="T14" fmla="*/ 2147483647 w 362"/>
              <a:gd name="T15" fmla="*/ 2147483647 h 242"/>
              <a:gd name="T16" fmla="*/ 2147483647 w 362"/>
              <a:gd name="T17" fmla="*/ 2147483647 h 242"/>
              <a:gd name="T18" fmla="*/ 0 w 362"/>
              <a:gd name="T19" fmla="*/ 2147483647 h 242"/>
              <a:gd name="T20" fmla="*/ 2147483647 w 362"/>
              <a:gd name="T21" fmla="*/ 2147483647 h 242"/>
              <a:gd name="T22" fmla="*/ 2147483647 w 362"/>
              <a:gd name="T23" fmla="*/ 2147483647 h 242"/>
              <a:gd name="T24" fmla="*/ 2147483647 w 362"/>
              <a:gd name="T25" fmla="*/ 2147483647 h 242"/>
              <a:gd name="T26" fmla="*/ 2147483647 w 362"/>
              <a:gd name="T27" fmla="*/ 2147483647 h 242"/>
              <a:gd name="T28" fmla="*/ 2147483647 w 362"/>
              <a:gd name="T29" fmla="*/ 2147483647 h 242"/>
              <a:gd name="T30" fmla="*/ 2147483647 w 362"/>
              <a:gd name="T31" fmla="*/ 2147483647 h 242"/>
              <a:gd name="T32" fmla="*/ 2147483647 w 362"/>
              <a:gd name="T33" fmla="*/ 2147483647 h 242"/>
              <a:gd name="T34" fmla="*/ 2147483647 w 362"/>
              <a:gd name="T35" fmla="*/ 2147483647 h 242"/>
              <a:gd name="T36" fmla="*/ 2147483647 w 362"/>
              <a:gd name="T37" fmla="*/ 0 h 242"/>
              <a:gd name="T38" fmla="*/ 2147483647 w 362"/>
              <a:gd name="T39" fmla="*/ 2147483647 h 242"/>
              <a:gd name="T40" fmla="*/ 2147483647 w 362"/>
              <a:gd name="T41" fmla="*/ 2147483647 h 242"/>
              <a:gd name="T42" fmla="*/ 2147483647 w 362"/>
              <a:gd name="T43" fmla="*/ 2147483647 h 242"/>
              <a:gd name="T44" fmla="*/ 2147483647 w 362"/>
              <a:gd name="T45" fmla="*/ 2147483647 h 242"/>
              <a:gd name="T46" fmla="*/ 2147483647 w 362"/>
              <a:gd name="T47" fmla="*/ 2147483647 h 2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2"/>
              <a:gd name="T73" fmla="*/ 0 h 242"/>
              <a:gd name="T74" fmla="*/ 362 w 362"/>
              <a:gd name="T75" fmla="*/ 242 h 24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2" h="242">
                <a:moveTo>
                  <a:pt x="330" y="86"/>
                </a:moveTo>
                <a:lnTo>
                  <a:pt x="286" y="105"/>
                </a:lnTo>
                <a:lnTo>
                  <a:pt x="250" y="105"/>
                </a:lnTo>
                <a:lnTo>
                  <a:pt x="223" y="105"/>
                </a:lnTo>
                <a:lnTo>
                  <a:pt x="174" y="215"/>
                </a:lnTo>
                <a:lnTo>
                  <a:pt x="130" y="242"/>
                </a:lnTo>
                <a:lnTo>
                  <a:pt x="94" y="215"/>
                </a:lnTo>
                <a:lnTo>
                  <a:pt x="61" y="242"/>
                </a:lnTo>
                <a:lnTo>
                  <a:pt x="17" y="242"/>
                </a:lnTo>
                <a:lnTo>
                  <a:pt x="0" y="198"/>
                </a:lnTo>
                <a:lnTo>
                  <a:pt x="42" y="215"/>
                </a:lnTo>
                <a:lnTo>
                  <a:pt x="61" y="154"/>
                </a:lnTo>
                <a:lnTo>
                  <a:pt x="111" y="154"/>
                </a:lnTo>
                <a:lnTo>
                  <a:pt x="155" y="86"/>
                </a:lnTo>
                <a:lnTo>
                  <a:pt x="174" y="105"/>
                </a:lnTo>
                <a:lnTo>
                  <a:pt x="199" y="105"/>
                </a:lnTo>
                <a:lnTo>
                  <a:pt x="199" y="86"/>
                </a:lnTo>
                <a:lnTo>
                  <a:pt x="199" y="61"/>
                </a:lnTo>
                <a:lnTo>
                  <a:pt x="267" y="0"/>
                </a:lnTo>
                <a:lnTo>
                  <a:pt x="286" y="25"/>
                </a:lnTo>
                <a:lnTo>
                  <a:pt x="286" y="42"/>
                </a:lnTo>
                <a:lnTo>
                  <a:pt x="362" y="61"/>
                </a:lnTo>
                <a:lnTo>
                  <a:pt x="311" y="86"/>
                </a:lnTo>
                <a:lnTo>
                  <a:pt x="330" y="86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8" name="Freeform 116">
            <a:extLst>
              <a:ext uri="{FF2B5EF4-FFF2-40B4-BE49-F238E27FC236}">
                <a16:creationId xmlns:a16="http://schemas.microsoft.com/office/drawing/2014/main" id="{50369B45-AAA2-AA43-B061-69AF82AE96F6}"/>
              </a:ext>
            </a:extLst>
          </p:cNvPr>
          <p:cNvSpPr>
            <a:spLocks/>
          </p:cNvSpPr>
          <p:nvPr/>
        </p:nvSpPr>
        <p:spPr bwMode="auto">
          <a:xfrm>
            <a:off x="7856563" y="3276600"/>
            <a:ext cx="293688" cy="765175"/>
          </a:xfrm>
          <a:custGeom>
            <a:avLst/>
            <a:gdLst>
              <a:gd name="T0" fmla="*/ 2147483647 w 337"/>
              <a:gd name="T1" fmla="*/ 2147483647 h 780"/>
              <a:gd name="T2" fmla="*/ 2147483647 w 337"/>
              <a:gd name="T3" fmla="*/ 2147483647 h 780"/>
              <a:gd name="T4" fmla="*/ 2147483647 w 337"/>
              <a:gd name="T5" fmla="*/ 2147483647 h 780"/>
              <a:gd name="T6" fmla="*/ 2147483647 w 337"/>
              <a:gd name="T7" fmla="*/ 2147483647 h 780"/>
              <a:gd name="T8" fmla="*/ 2147483647 w 337"/>
              <a:gd name="T9" fmla="*/ 2147483647 h 780"/>
              <a:gd name="T10" fmla="*/ 2147483647 w 337"/>
              <a:gd name="T11" fmla="*/ 2147483647 h 780"/>
              <a:gd name="T12" fmla="*/ 2147483647 w 337"/>
              <a:gd name="T13" fmla="*/ 2147483647 h 780"/>
              <a:gd name="T14" fmla="*/ 2147483647 w 337"/>
              <a:gd name="T15" fmla="*/ 2147483647 h 780"/>
              <a:gd name="T16" fmla="*/ 2147483647 w 337"/>
              <a:gd name="T17" fmla="*/ 2147483647 h 780"/>
              <a:gd name="T18" fmla="*/ 2147483647 w 337"/>
              <a:gd name="T19" fmla="*/ 2147483647 h 780"/>
              <a:gd name="T20" fmla="*/ 2147483647 w 337"/>
              <a:gd name="T21" fmla="*/ 2147483647 h 780"/>
              <a:gd name="T22" fmla="*/ 2147483647 w 337"/>
              <a:gd name="T23" fmla="*/ 2147483647 h 780"/>
              <a:gd name="T24" fmla="*/ 2147483647 w 337"/>
              <a:gd name="T25" fmla="*/ 2147483647 h 780"/>
              <a:gd name="T26" fmla="*/ 0 w 337"/>
              <a:gd name="T27" fmla="*/ 2147483647 h 780"/>
              <a:gd name="T28" fmla="*/ 0 w 337"/>
              <a:gd name="T29" fmla="*/ 2147483647 h 780"/>
              <a:gd name="T30" fmla="*/ 2147483647 w 337"/>
              <a:gd name="T31" fmla="*/ 2147483647 h 780"/>
              <a:gd name="T32" fmla="*/ 2147483647 w 337"/>
              <a:gd name="T33" fmla="*/ 2147483647 h 780"/>
              <a:gd name="T34" fmla="*/ 2147483647 w 337"/>
              <a:gd name="T35" fmla="*/ 2147483647 h 780"/>
              <a:gd name="T36" fmla="*/ 2147483647 w 337"/>
              <a:gd name="T37" fmla="*/ 2147483647 h 780"/>
              <a:gd name="T38" fmla="*/ 2147483647 w 337"/>
              <a:gd name="T39" fmla="*/ 2147483647 h 780"/>
              <a:gd name="T40" fmla="*/ 2147483647 w 337"/>
              <a:gd name="T41" fmla="*/ 2147483647 h 780"/>
              <a:gd name="T42" fmla="*/ 2147483647 w 337"/>
              <a:gd name="T43" fmla="*/ 0 h 780"/>
              <a:gd name="T44" fmla="*/ 2147483647 w 337"/>
              <a:gd name="T45" fmla="*/ 0 h 780"/>
              <a:gd name="T46" fmla="*/ 2147483647 w 337"/>
              <a:gd name="T47" fmla="*/ 2147483647 h 780"/>
              <a:gd name="T48" fmla="*/ 2147483647 w 337"/>
              <a:gd name="T49" fmla="*/ 2147483647 h 780"/>
              <a:gd name="T50" fmla="*/ 2147483647 w 337"/>
              <a:gd name="T51" fmla="*/ 2147483647 h 780"/>
              <a:gd name="T52" fmla="*/ 2147483647 w 337"/>
              <a:gd name="T53" fmla="*/ 2147483647 h 780"/>
              <a:gd name="T54" fmla="*/ 2147483647 w 337"/>
              <a:gd name="T55" fmla="*/ 2147483647 h 780"/>
              <a:gd name="T56" fmla="*/ 2147483647 w 337"/>
              <a:gd name="T57" fmla="*/ 2147483647 h 780"/>
              <a:gd name="T58" fmla="*/ 2147483647 w 337"/>
              <a:gd name="T59" fmla="*/ 2147483647 h 780"/>
              <a:gd name="T60" fmla="*/ 2147483647 w 337"/>
              <a:gd name="T61" fmla="*/ 2147483647 h 780"/>
              <a:gd name="T62" fmla="*/ 2147483647 w 337"/>
              <a:gd name="T63" fmla="*/ 2147483647 h 780"/>
              <a:gd name="T64" fmla="*/ 2147483647 w 337"/>
              <a:gd name="T65" fmla="*/ 2147483647 h 780"/>
              <a:gd name="T66" fmla="*/ 2147483647 w 337"/>
              <a:gd name="T67" fmla="*/ 2147483647 h 780"/>
              <a:gd name="T68" fmla="*/ 2147483647 w 337"/>
              <a:gd name="T69" fmla="*/ 2147483647 h 780"/>
              <a:gd name="T70" fmla="*/ 2147483647 w 337"/>
              <a:gd name="T71" fmla="*/ 2147483647 h 780"/>
              <a:gd name="T72" fmla="*/ 2147483647 w 337"/>
              <a:gd name="T73" fmla="*/ 2147483647 h 780"/>
              <a:gd name="T74" fmla="*/ 2147483647 w 337"/>
              <a:gd name="T75" fmla="*/ 2147483647 h 7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7"/>
              <a:gd name="T115" fmla="*/ 0 h 780"/>
              <a:gd name="T116" fmla="*/ 337 w 337"/>
              <a:gd name="T117" fmla="*/ 780 h 7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7" h="780">
                <a:moveTo>
                  <a:pt x="310" y="668"/>
                </a:moveTo>
                <a:lnTo>
                  <a:pt x="267" y="780"/>
                </a:lnTo>
                <a:lnTo>
                  <a:pt x="293" y="712"/>
                </a:lnTo>
                <a:lnTo>
                  <a:pt x="267" y="668"/>
                </a:lnTo>
                <a:lnTo>
                  <a:pt x="293" y="649"/>
                </a:lnTo>
                <a:lnTo>
                  <a:pt x="225" y="492"/>
                </a:lnTo>
                <a:lnTo>
                  <a:pt x="198" y="468"/>
                </a:lnTo>
                <a:lnTo>
                  <a:pt x="154" y="512"/>
                </a:lnTo>
                <a:lnTo>
                  <a:pt x="85" y="492"/>
                </a:lnTo>
                <a:lnTo>
                  <a:pt x="112" y="449"/>
                </a:lnTo>
                <a:lnTo>
                  <a:pt x="85" y="380"/>
                </a:lnTo>
                <a:lnTo>
                  <a:pt x="68" y="380"/>
                </a:lnTo>
                <a:lnTo>
                  <a:pt x="42" y="336"/>
                </a:lnTo>
                <a:lnTo>
                  <a:pt x="0" y="286"/>
                </a:lnTo>
                <a:lnTo>
                  <a:pt x="0" y="243"/>
                </a:lnTo>
                <a:lnTo>
                  <a:pt x="25" y="243"/>
                </a:lnTo>
                <a:lnTo>
                  <a:pt x="25" y="180"/>
                </a:lnTo>
                <a:lnTo>
                  <a:pt x="42" y="180"/>
                </a:lnTo>
                <a:lnTo>
                  <a:pt x="68" y="67"/>
                </a:lnTo>
                <a:lnTo>
                  <a:pt x="112" y="25"/>
                </a:lnTo>
                <a:lnTo>
                  <a:pt x="137" y="25"/>
                </a:lnTo>
                <a:lnTo>
                  <a:pt x="137" y="0"/>
                </a:lnTo>
                <a:lnTo>
                  <a:pt x="181" y="0"/>
                </a:lnTo>
                <a:lnTo>
                  <a:pt x="198" y="50"/>
                </a:lnTo>
                <a:lnTo>
                  <a:pt x="181" y="180"/>
                </a:lnTo>
                <a:lnTo>
                  <a:pt x="225" y="163"/>
                </a:lnTo>
                <a:lnTo>
                  <a:pt x="225" y="204"/>
                </a:lnTo>
                <a:lnTo>
                  <a:pt x="249" y="204"/>
                </a:lnTo>
                <a:lnTo>
                  <a:pt x="249" y="243"/>
                </a:lnTo>
                <a:lnTo>
                  <a:pt x="293" y="267"/>
                </a:lnTo>
                <a:lnTo>
                  <a:pt x="337" y="267"/>
                </a:lnTo>
                <a:lnTo>
                  <a:pt x="293" y="317"/>
                </a:lnTo>
                <a:lnTo>
                  <a:pt x="225" y="355"/>
                </a:lnTo>
                <a:lnTo>
                  <a:pt x="225" y="399"/>
                </a:lnTo>
                <a:lnTo>
                  <a:pt x="267" y="492"/>
                </a:lnTo>
                <a:lnTo>
                  <a:pt x="249" y="555"/>
                </a:lnTo>
                <a:lnTo>
                  <a:pt x="293" y="580"/>
                </a:lnTo>
                <a:lnTo>
                  <a:pt x="310" y="66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9" name="Freeform 117">
            <a:extLst>
              <a:ext uri="{FF2B5EF4-FFF2-40B4-BE49-F238E27FC236}">
                <a16:creationId xmlns:a16="http://schemas.microsoft.com/office/drawing/2014/main" id="{0472EA81-3BD5-1249-B0D5-05FB22A75B4E}"/>
              </a:ext>
            </a:extLst>
          </p:cNvPr>
          <p:cNvSpPr>
            <a:spLocks/>
          </p:cNvSpPr>
          <p:nvPr/>
        </p:nvSpPr>
        <p:spPr bwMode="auto">
          <a:xfrm>
            <a:off x="7856563" y="3276600"/>
            <a:ext cx="293688" cy="765175"/>
          </a:xfrm>
          <a:custGeom>
            <a:avLst/>
            <a:gdLst>
              <a:gd name="T0" fmla="*/ 2147483647 w 337"/>
              <a:gd name="T1" fmla="*/ 2147483647 h 780"/>
              <a:gd name="T2" fmla="*/ 2147483647 w 337"/>
              <a:gd name="T3" fmla="*/ 2147483647 h 780"/>
              <a:gd name="T4" fmla="*/ 2147483647 w 337"/>
              <a:gd name="T5" fmla="*/ 2147483647 h 780"/>
              <a:gd name="T6" fmla="*/ 2147483647 w 337"/>
              <a:gd name="T7" fmla="*/ 2147483647 h 780"/>
              <a:gd name="T8" fmla="*/ 2147483647 w 337"/>
              <a:gd name="T9" fmla="*/ 2147483647 h 780"/>
              <a:gd name="T10" fmla="*/ 2147483647 w 337"/>
              <a:gd name="T11" fmla="*/ 2147483647 h 780"/>
              <a:gd name="T12" fmla="*/ 2147483647 w 337"/>
              <a:gd name="T13" fmla="*/ 2147483647 h 780"/>
              <a:gd name="T14" fmla="*/ 2147483647 w 337"/>
              <a:gd name="T15" fmla="*/ 2147483647 h 780"/>
              <a:gd name="T16" fmla="*/ 2147483647 w 337"/>
              <a:gd name="T17" fmla="*/ 2147483647 h 780"/>
              <a:gd name="T18" fmla="*/ 2147483647 w 337"/>
              <a:gd name="T19" fmla="*/ 2147483647 h 780"/>
              <a:gd name="T20" fmla="*/ 2147483647 w 337"/>
              <a:gd name="T21" fmla="*/ 2147483647 h 780"/>
              <a:gd name="T22" fmla="*/ 2147483647 w 337"/>
              <a:gd name="T23" fmla="*/ 2147483647 h 780"/>
              <a:gd name="T24" fmla="*/ 2147483647 w 337"/>
              <a:gd name="T25" fmla="*/ 2147483647 h 780"/>
              <a:gd name="T26" fmla="*/ 0 w 337"/>
              <a:gd name="T27" fmla="*/ 2147483647 h 780"/>
              <a:gd name="T28" fmla="*/ 0 w 337"/>
              <a:gd name="T29" fmla="*/ 2147483647 h 780"/>
              <a:gd name="T30" fmla="*/ 2147483647 w 337"/>
              <a:gd name="T31" fmla="*/ 2147483647 h 780"/>
              <a:gd name="T32" fmla="*/ 2147483647 w 337"/>
              <a:gd name="T33" fmla="*/ 2147483647 h 780"/>
              <a:gd name="T34" fmla="*/ 2147483647 w 337"/>
              <a:gd name="T35" fmla="*/ 2147483647 h 780"/>
              <a:gd name="T36" fmla="*/ 2147483647 w 337"/>
              <a:gd name="T37" fmla="*/ 2147483647 h 780"/>
              <a:gd name="T38" fmla="*/ 2147483647 w 337"/>
              <a:gd name="T39" fmla="*/ 2147483647 h 780"/>
              <a:gd name="T40" fmla="*/ 2147483647 w 337"/>
              <a:gd name="T41" fmla="*/ 2147483647 h 780"/>
              <a:gd name="T42" fmla="*/ 2147483647 w 337"/>
              <a:gd name="T43" fmla="*/ 0 h 780"/>
              <a:gd name="T44" fmla="*/ 2147483647 w 337"/>
              <a:gd name="T45" fmla="*/ 0 h 780"/>
              <a:gd name="T46" fmla="*/ 2147483647 w 337"/>
              <a:gd name="T47" fmla="*/ 2147483647 h 780"/>
              <a:gd name="T48" fmla="*/ 2147483647 w 337"/>
              <a:gd name="T49" fmla="*/ 2147483647 h 780"/>
              <a:gd name="T50" fmla="*/ 2147483647 w 337"/>
              <a:gd name="T51" fmla="*/ 2147483647 h 780"/>
              <a:gd name="T52" fmla="*/ 2147483647 w 337"/>
              <a:gd name="T53" fmla="*/ 2147483647 h 780"/>
              <a:gd name="T54" fmla="*/ 2147483647 w 337"/>
              <a:gd name="T55" fmla="*/ 2147483647 h 780"/>
              <a:gd name="T56" fmla="*/ 2147483647 w 337"/>
              <a:gd name="T57" fmla="*/ 2147483647 h 780"/>
              <a:gd name="T58" fmla="*/ 2147483647 w 337"/>
              <a:gd name="T59" fmla="*/ 2147483647 h 780"/>
              <a:gd name="T60" fmla="*/ 2147483647 w 337"/>
              <a:gd name="T61" fmla="*/ 2147483647 h 780"/>
              <a:gd name="T62" fmla="*/ 2147483647 w 337"/>
              <a:gd name="T63" fmla="*/ 2147483647 h 780"/>
              <a:gd name="T64" fmla="*/ 2147483647 w 337"/>
              <a:gd name="T65" fmla="*/ 2147483647 h 780"/>
              <a:gd name="T66" fmla="*/ 2147483647 w 337"/>
              <a:gd name="T67" fmla="*/ 2147483647 h 780"/>
              <a:gd name="T68" fmla="*/ 2147483647 w 337"/>
              <a:gd name="T69" fmla="*/ 2147483647 h 780"/>
              <a:gd name="T70" fmla="*/ 2147483647 w 337"/>
              <a:gd name="T71" fmla="*/ 2147483647 h 780"/>
              <a:gd name="T72" fmla="*/ 2147483647 w 337"/>
              <a:gd name="T73" fmla="*/ 2147483647 h 780"/>
              <a:gd name="T74" fmla="*/ 2147483647 w 337"/>
              <a:gd name="T75" fmla="*/ 2147483647 h 7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7"/>
              <a:gd name="T115" fmla="*/ 0 h 780"/>
              <a:gd name="T116" fmla="*/ 337 w 337"/>
              <a:gd name="T117" fmla="*/ 780 h 7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7" h="780">
                <a:moveTo>
                  <a:pt x="310" y="668"/>
                </a:moveTo>
                <a:lnTo>
                  <a:pt x="267" y="780"/>
                </a:lnTo>
                <a:lnTo>
                  <a:pt x="293" y="712"/>
                </a:lnTo>
                <a:lnTo>
                  <a:pt x="267" y="668"/>
                </a:lnTo>
                <a:lnTo>
                  <a:pt x="293" y="649"/>
                </a:lnTo>
                <a:lnTo>
                  <a:pt x="225" y="492"/>
                </a:lnTo>
                <a:lnTo>
                  <a:pt x="198" y="468"/>
                </a:lnTo>
                <a:lnTo>
                  <a:pt x="154" y="512"/>
                </a:lnTo>
                <a:lnTo>
                  <a:pt x="85" y="492"/>
                </a:lnTo>
                <a:lnTo>
                  <a:pt x="112" y="449"/>
                </a:lnTo>
                <a:lnTo>
                  <a:pt x="85" y="380"/>
                </a:lnTo>
                <a:lnTo>
                  <a:pt x="68" y="380"/>
                </a:lnTo>
                <a:lnTo>
                  <a:pt x="42" y="336"/>
                </a:lnTo>
                <a:lnTo>
                  <a:pt x="0" y="286"/>
                </a:lnTo>
                <a:lnTo>
                  <a:pt x="0" y="243"/>
                </a:lnTo>
                <a:lnTo>
                  <a:pt x="25" y="243"/>
                </a:lnTo>
                <a:lnTo>
                  <a:pt x="25" y="180"/>
                </a:lnTo>
                <a:lnTo>
                  <a:pt x="42" y="180"/>
                </a:lnTo>
                <a:lnTo>
                  <a:pt x="68" y="67"/>
                </a:lnTo>
                <a:lnTo>
                  <a:pt x="112" y="25"/>
                </a:lnTo>
                <a:lnTo>
                  <a:pt x="137" y="25"/>
                </a:lnTo>
                <a:lnTo>
                  <a:pt x="137" y="0"/>
                </a:lnTo>
                <a:lnTo>
                  <a:pt x="181" y="0"/>
                </a:lnTo>
                <a:lnTo>
                  <a:pt x="198" y="50"/>
                </a:lnTo>
                <a:lnTo>
                  <a:pt x="181" y="180"/>
                </a:lnTo>
                <a:lnTo>
                  <a:pt x="225" y="163"/>
                </a:lnTo>
                <a:lnTo>
                  <a:pt x="225" y="204"/>
                </a:lnTo>
                <a:lnTo>
                  <a:pt x="249" y="204"/>
                </a:lnTo>
                <a:lnTo>
                  <a:pt x="249" y="243"/>
                </a:lnTo>
                <a:lnTo>
                  <a:pt x="293" y="267"/>
                </a:lnTo>
                <a:lnTo>
                  <a:pt x="337" y="267"/>
                </a:lnTo>
                <a:lnTo>
                  <a:pt x="293" y="317"/>
                </a:lnTo>
                <a:lnTo>
                  <a:pt x="225" y="355"/>
                </a:lnTo>
                <a:lnTo>
                  <a:pt x="225" y="399"/>
                </a:lnTo>
                <a:lnTo>
                  <a:pt x="267" y="492"/>
                </a:lnTo>
                <a:lnTo>
                  <a:pt x="249" y="555"/>
                </a:lnTo>
                <a:lnTo>
                  <a:pt x="293" y="580"/>
                </a:lnTo>
                <a:lnTo>
                  <a:pt x="310" y="66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" name="Freeform 118">
            <a:extLst>
              <a:ext uri="{FF2B5EF4-FFF2-40B4-BE49-F238E27FC236}">
                <a16:creationId xmlns:a16="http://schemas.microsoft.com/office/drawing/2014/main" id="{0F6E4DAC-5E57-DB40-84B8-FA041901D3BA}"/>
              </a:ext>
            </a:extLst>
          </p:cNvPr>
          <p:cNvSpPr>
            <a:spLocks/>
          </p:cNvSpPr>
          <p:nvPr/>
        </p:nvSpPr>
        <p:spPr bwMode="auto">
          <a:xfrm>
            <a:off x="8051826" y="3589338"/>
            <a:ext cx="255587" cy="608012"/>
          </a:xfrm>
          <a:custGeom>
            <a:avLst/>
            <a:gdLst>
              <a:gd name="T0" fmla="*/ 2147483647 w 293"/>
              <a:gd name="T1" fmla="*/ 2147483647 h 618"/>
              <a:gd name="T2" fmla="*/ 2147483647 w 293"/>
              <a:gd name="T3" fmla="*/ 2147483647 h 618"/>
              <a:gd name="T4" fmla="*/ 2147483647 w 293"/>
              <a:gd name="T5" fmla="*/ 2147483647 h 618"/>
              <a:gd name="T6" fmla="*/ 2147483647 w 293"/>
              <a:gd name="T7" fmla="*/ 2147483647 h 618"/>
              <a:gd name="T8" fmla="*/ 2147483647 w 293"/>
              <a:gd name="T9" fmla="*/ 2147483647 h 618"/>
              <a:gd name="T10" fmla="*/ 2147483647 w 293"/>
              <a:gd name="T11" fmla="*/ 2147483647 h 618"/>
              <a:gd name="T12" fmla="*/ 2147483647 w 293"/>
              <a:gd name="T13" fmla="*/ 2147483647 h 618"/>
              <a:gd name="T14" fmla="*/ 2147483647 w 293"/>
              <a:gd name="T15" fmla="*/ 2147483647 h 618"/>
              <a:gd name="T16" fmla="*/ 2147483647 w 293"/>
              <a:gd name="T17" fmla="*/ 2147483647 h 618"/>
              <a:gd name="T18" fmla="*/ 2147483647 w 293"/>
              <a:gd name="T19" fmla="*/ 2147483647 h 618"/>
              <a:gd name="T20" fmla="*/ 0 w 293"/>
              <a:gd name="T21" fmla="*/ 2147483647 h 618"/>
              <a:gd name="T22" fmla="*/ 0 w 293"/>
              <a:gd name="T23" fmla="*/ 2147483647 h 618"/>
              <a:gd name="T24" fmla="*/ 2147483647 w 293"/>
              <a:gd name="T25" fmla="*/ 0 h 618"/>
              <a:gd name="T26" fmla="*/ 2147483647 w 293"/>
              <a:gd name="T27" fmla="*/ 2147483647 h 618"/>
              <a:gd name="T28" fmla="*/ 2147483647 w 293"/>
              <a:gd name="T29" fmla="*/ 2147483647 h 618"/>
              <a:gd name="T30" fmla="*/ 2147483647 w 293"/>
              <a:gd name="T31" fmla="*/ 2147483647 h 618"/>
              <a:gd name="T32" fmla="*/ 2147483647 w 293"/>
              <a:gd name="T33" fmla="*/ 2147483647 h 618"/>
              <a:gd name="T34" fmla="*/ 2147483647 w 293"/>
              <a:gd name="T35" fmla="*/ 2147483647 h 618"/>
              <a:gd name="T36" fmla="*/ 2147483647 w 293"/>
              <a:gd name="T37" fmla="*/ 2147483647 h 618"/>
              <a:gd name="T38" fmla="*/ 2147483647 w 293"/>
              <a:gd name="T39" fmla="*/ 2147483647 h 618"/>
              <a:gd name="T40" fmla="*/ 2147483647 w 293"/>
              <a:gd name="T41" fmla="*/ 2147483647 h 618"/>
              <a:gd name="T42" fmla="*/ 2147483647 w 293"/>
              <a:gd name="T43" fmla="*/ 2147483647 h 618"/>
              <a:gd name="T44" fmla="*/ 2147483647 w 293"/>
              <a:gd name="T45" fmla="*/ 2147483647 h 618"/>
              <a:gd name="T46" fmla="*/ 2147483647 w 293"/>
              <a:gd name="T47" fmla="*/ 2147483647 h 618"/>
              <a:gd name="T48" fmla="*/ 2147483647 w 293"/>
              <a:gd name="T49" fmla="*/ 2147483647 h 618"/>
              <a:gd name="T50" fmla="*/ 2147483647 w 293"/>
              <a:gd name="T51" fmla="*/ 2147483647 h 618"/>
              <a:gd name="T52" fmla="*/ 2147483647 w 293"/>
              <a:gd name="T53" fmla="*/ 2147483647 h 618"/>
              <a:gd name="T54" fmla="*/ 2147483647 w 293"/>
              <a:gd name="T55" fmla="*/ 2147483647 h 618"/>
              <a:gd name="T56" fmla="*/ 2147483647 w 293"/>
              <a:gd name="T57" fmla="*/ 2147483647 h 618"/>
              <a:gd name="T58" fmla="*/ 2147483647 w 293"/>
              <a:gd name="T59" fmla="*/ 2147483647 h 618"/>
              <a:gd name="T60" fmla="*/ 2147483647 w 293"/>
              <a:gd name="T61" fmla="*/ 2147483647 h 618"/>
              <a:gd name="T62" fmla="*/ 2147483647 w 293"/>
              <a:gd name="T63" fmla="*/ 2147483647 h 618"/>
              <a:gd name="T64" fmla="*/ 2147483647 w 293"/>
              <a:gd name="T65" fmla="*/ 2147483647 h 618"/>
              <a:gd name="T66" fmla="*/ 2147483647 w 293"/>
              <a:gd name="T67" fmla="*/ 2147483647 h 618"/>
              <a:gd name="T68" fmla="*/ 2147483647 w 293"/>
              <a:gd name="T69" fmla="*/ 2147483647 h 618"/>
              <a:gd name="T70" fmla="*/ 2147483647 w 293"/>
              <a:gd name="T71" fmla="*/ 2147483647 h 618"/>
              <a:gd name="T72" fmla="*/ 2147483647 w 293"/>
              <a:gd name="T73" fmla="*/ 2147483647 h 618"/>
              <a:gd name="T74" fmla="*/ 2147483647 w 293"/>
              <a:gd name="T75" fmla="*/ 2147483647 h 618"/>
              <a:gd name="T76" fmla="*/ 2147483647 w 293"/>
              <a:gd name="T77" fmla="*/ 2147483647 h 618"/>
              <a:gd name="T78" fmla="*/ 2147483647 w 293"/>
              <a:gd name="T79" fmla="*/ 2147483647 h 618"/>
              <a:gd name="T80" fmla="*/ 2147483647 w 293"/>
              <a:gd name="T81" fmla="*/ 2147483647 h 6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3"/>
              <a:gd name="T124" fmla="*/ 0 h 618"/>
              <a:gd name="T125" fmla="*/ 293 w 293"/>
              <a:gd name="T126" fmla="*/ 618 h 61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3" h="618">
                <a:moveTo>
                  <a:pt x="129" y="574"/>
                </a:moveTo>
                <a:lnTo>
                  <a:pt x="129" y="599"/>
                </a:lnTo>
                <a:lnTo>
                  <a:pt x="68" y="505"/>
                </a:lnTo>
                <a:lnTo>
                  <a:pt x="68" y="530"/>
                </a:lnTo>
                <a:lnTo>
                  <a:pt x="42" y="486"/>
                </a:lnTo>
                <a:lnTo>
                  <a:pt x="42" y="461"/>
                </a:lnTo>
                <a:lnTo>
                  <a:pt x="85" y="349"/>
                </a:lnTo>
                <a:lnTo>
                  <a:pt x="68" y="261"/>
                </a:lnTo>
                <a:lnTo>
                  <a:pt x="24" y="236"/>
                </a:lnTo>
                <a:lnTo>
                  <a:pt x="42" y="173"/>
                </a:lnTo>
                <a:lnTo>
                  <a:pt x="0" y="80"/>
                </a:lnTo>
                <a:lnTo>
                  <a:pt x="0" y="36"/>
                </a:lnTo>
                <a:lnTo>
                  <a:pt x="68" y="0"/>
                </a:lnTo>
                <a:lnTo>
                  <a:pt x="85" y="17"/>
                </a:lnTo>
                <a:lnTo>
                  <a:pt x="110" y="36"/>
                </a:lnTo>
                <a:lnTo>
                  <a:pt x="110" y="105"/>
                </a:lnTo>
                <a:lnTo>
                  <a:pt x="162" y="80"/>
                </a:lnTo>
                <a:lnTo>
                  <a:pt x="181" y="105"/>
                </a:lnTo>
                <a:lnTo>
                  <a:pt x="198" y="80"/>
                </a:lnTo>
                <a:lnTo>
                  <a:pt x="242" y="130"/>
                </a:lnTo>
                <a:lnTo>
                  <a:pt x="266" y="173"/>
                </a:lnTo>
                <a:lnTo>
                  <a:pt x="293" y="217"/>
                </a:lnTo>
                <a:lnTo>
                  <a:pt x="293" y="261"/>
                </a:lnTo>
                <a:lnTo>
                  <a:pt x="198" y="261"/>
                </a:lnTo>
                <a:lnTo>
                  <a:pt x="181" y="305"/>
                </a:lnTo>
                <a:lnTo>
                  <a:pt x="198" y="349"/>
                </a:lnTo>
                <a:lnTo>
                  <a:pt x="181" y="330"/>
                </a:lnTo>
                <a:lnTo>
                  <a:pt x="129" y="330"/>
                </a:lnTo>
                <a:lnTo>
                  <a:pt x="129" y="305"/>
                </a:lnTo>
                <a:lnTo>
                  <a:pt x="85" y="305"/>
                </a:lnTo>
                <a:lnTo>
                  <a:pt x="110" y="349"/>
                </a:lnTo>
                <a:lnTo>
                  <a:pt x="85" y="418"/>
                </a:lnTo>
                <a:lnTo>
                  <a:pt x="85" y="461"/>
                </a:lnTo>
                <a:lnTo>
                  <a:pt x="110" y="461"/>
                </a:lnTo>
                <a:lnTo>
                  <a:pt x="129" y="549"/>
                </a:lnTo>
                <a:lnTo>
                  <a:pt x="181" y="574"/>
                </a:lnTo>
                <a:lnTo>
                  <a:pt x="198" y="599"/>
                </a:lnTo>
                <a:lnTo>
                  <a:pt x="181" y="618"/>
                </a:lnTo>
                <a:lnTo>
                  <a:pt x="162" y="618"/>
                </a:lnTo>
                <a:lnTo>
                  <a:pt x="162" y="599"/>
                </a:lnTo>
                <a:lnTo>
                  <a:pt x="129" y="57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1" name="Freeform 119">
            <a:extLst>
              <a:ext uri="{FF2B5EF4-FFF2-40B4-BE49-F238E27FC236}">
                <a16:creationId xmlns:a16="http://schemas.microsoft.com/office/drawing/2014/main" id="{E4681971-E46C-4E4D-AD9F-D0241F401C4D}"/>
              </a:ext>
            </a:extLst>
          </p:cNvPr>
          <p:cNvSpPr>
            <a:spLocks/>
          </p:cNvSpPr>
          <p:nvPr/>
        </p:nvSpPr>
        <p:spPr bwMode="auto">
          <a:xfrm>
            <a:off x="8051826" y="3589338"/>
            <a:ext cx="255587" cy="608012"/>
          </a:xfrm>
          <a:custGeom>
            <a:avLst/>
            <a:gdLst>
              <a:gd name="T0" fmla="*/ 2147483647 w 293"/>
              <a:gd name="T1" fmla="*/ 2147483647 h 618"/>
              <a:gd name="T2" fmla="*/ 2147483647 w 293"/>
              <a:gd name="T3" fmla="*/ 2147483647 h 618"/>
              <a:gd name="T4" fmla="*/ 2147483647 w 293"/>
              <a:gd name="T5" fmla="*/ 2147483647 h 618"/>
              <a:gd name="T6" fmla="*/ 2147483647 w 293"/>
              <a:gd name="T7" fmla="*/ 2147483647 h 618"/>
              <a:gd name="T8" fmla="*/ 2147483647 w 293"/>
              <a:gd name="T9" fmla="*/ 2147483647 h 618"/>
              <a:gd name="T10" fmla="*/ 2147483647 w 293"/>
              <a:gd name="T11" fmla="*/ 2147483647 h 618"/>
              <a:gd name="T12" fmla="*/ 2147483647 w 293"/>
              <a:gd name="T13" fmla="*/ 2147483647 h 618"/>
              <a:gd name="T14" fmla="*/ 2147483647 w 293"/>
              <a:gd name="T15" fmla="*/ 2147483647 h 618"/>
              <a:gd name="T16" fmla="*/ 2147483647 w 293"/>
              <a:gd name="T17" fmla="*/ 2147483647 h 618"/>
              <a:gd name="T18" fmla="*/ 2147483647 w 293"/>
              <a:gd name="T19" fmla="*/ 2147483647 h 618"/>
              <a:gd name="T20" fmla="*/ 0 w 293"/>
              <a:gd name="T21" fmla="*/ 2147483647 h 618"/>
              <a:gd name="T22" fmla="*/ 0 w 293"/>
              <a:gd name="T23" fmla="*/ 2147483647 h 618"/>
              <a:gd name="T24" fmla="*/ 2147483647 w 293"/>
              <a:gd name="T25" fmla="*/ 0 h 618"/>
              <a:gd name="T26" fmla="*/ 2147483647 w 293"/>
              <a:gd name="T27" fmla="*/ 2147483647 h 618"/>
              <a:gd name="T28" fmla="*/ 2147483647 w 293"/>
              <a:gd name="T29" fmla="*/ 2147483647 h 618"/>
              <a:gd name="T30" fmla="*/ 2147483647 w 293"/>
              <a:gd name="T31" fmla="*/ 2147483647 h 618"/>
              <a:gd name="T32" fmla="*/ 2147483647 w 293"/>
              <a:gd name="T33" fmla="*/ 2147483647 h 618"/>
              <a:gd name="T34" fmla="*/ 2147483647 w 293"/>
              <a:gd name="T35" fmla="*/ 2147483647 h 618"/>
              <a:gd name="T36" fmla="*/ 2147483647 w 293"/>
              <a:gd name="T37" fmla="*/ 2147483647 h 618"/>
              <a:gd name="T38" fmla="*/ 2147483647 w 293"/>
              <a:gd name="T39" fmla="*/ 2147483647 h 618"/>
              <a:gd name="T40" fmla="*/ 2147483647 w 293"/>
              <a:gd name="T41" fmla="*/ 2147483647 h 618"/>
              <a:gd name="T42" fmla="*/ 2147483647 w 293"/>
              <a:gd name="T43" fmla="*/ 2147483647 h 618"/>
              <a:gd name="T44" fmla="*/ 2147483647 w 293"/>
              <a:gd name="T45" fmla="*/ 2147483647 h 618"/>
              <a:gd name="T46" fmla="*/ 2147483647 w 293"/>
              <a:gd name="T47" fmla="*/ 2147483647 h 618"/>
              <a:gd name="T48" fmla="*/ 2147483647 w 293"/>
              <a:gd name="T49" fmla="*/ 2147483647 h 618"/>
              <a:gd name="T50" fmla="*/ 2147483647 w 293"/>
              <a:gd name="T51" fmla="*/ 2147483647 h 618"/>
              <a:gd name="T52" fmla="*/ 2147483647 w 293"/>
              <a:gd name="T53" fmla="*/ 2147483647 h 618"/>
              <a:gd name="T54" fmla="*/ 2147483647 w 293"/>
              <a:gd name="T55" fmla="*/ 2147483647 h 618"/>
              <a:gd name="T56" fmla="*/ 2147483647 w 293"/>
              <a:gd name="T57" fmla="*/ 2147483647 h 618"/>
              <a:gd name="T58" fmla="*/ 2147483647 w 293"/>
              <a:gd name="T59" fmla="*/ 2147483647 h 618"/>
              <a:gd name="T60" fmla="*/ 2147483647 w 293"/>
              <a:gd name="T61" fmla="*/ 2147483647 h 618"/>
              <a:gd name="T62" fmla="*/ 2147483647 w 293"/>
              <a:gd name="T63" fmla="*/ 2147483647 h 618"/>
              <a:gd name="T64" fmla="*/ 2147483647 w 293"/>
              <a:gd name="T65" fmla="*/ 2147483647 h 618"/>
              <a:gd name="T66" fmla="*/ 2147483647 w 293"/>
              <a:gd name="T67" fmla="*/ 2147483647 h 618"/>
              <a:gd name="T68" fmla="*/ 2147483647 w 293"/>
              <a:gd name="T69" fmla="*/ 2147483647 h 618"/>
              <a:gd name="T70" fmla="*/ 2147483647 w 293"/>
              <a:gd name="T71" fmla="*/ 2147483647 h 618"/>
              <a:gd name="T72" fmla="*/ 2147483647 w 293"/>
              <a:gd name="T73" fmla="*/ 2147483647 h 618"/>
              <a:gd name="T74" fmla="*/ 2147483647 w 293"/>
              <a:gd name="T75" fmla="*/ 2147483647 h 618"/>
              <a:gd name="T76" fmla="*/ 2147483647 w 293"/>
              <a:gd name="T77" fmla="*/ 2147483647 h 618"/>
              <a:gd name="T78" fmla="*/ 2147483647 w 293"/>
              <a:gd name="T79" fmla="*/ 2147483647 h 618"/>
              <a:gd name="T80" fmla="*/ 2147483647 w 293"/>
              <a:gd name="T81" fmla="*/ 2147483647 h 6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3"/>
              <a:gd name="T124" fmla="*/ 0 h 618"/>
              <a:gd name="T125" fmla="*/ 293 w 293"/>
              <a:gd name="T126" fmla="*/ 618 h 61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3" h="618">
                <a:moveTo>
                  <a:pt x="129" y="574"/>
                </a:moveTo>
                <a:lnTo>
                  <a:pt x="129" y="599"/>
                </a:lnTo>
                <a:lnTo>
                  <a:pt x="68" y="505"/>
                </a:lnTo>
                <a:lnTo>
                  <a:pt x="68" y="530"/>
                </a:lnTo>
                <a:lnTo>
                  <a:pt x="42" y="486"/>
                </a:lnTo>
                <a:lnTo>
                  <a:pt x="42" y="461"/>
                </a:lnTo>
                <a:lnTo>
                  <a:pt x="85" y="349"/>
                </a:lnTo>
                <a:lnTo>
                  <a:pt x="68" y="261"/>
                </a:lnTo>
                <a:lnTo>
                  <a:pt x="24" y="236"/>
                </a:lnTo>
                <a:lnTo>
                  <a:pt x="42" y="173"/>
                </a:lnTo>
                <a:lnTo>
                  <a:pt x="0" y="80"/>
                </a:lnTo>
                <a:lnTo>
                  <a:pt x="0" y="36"/>
                </a:lnTo>
                <a:lnTo>
                  <a:pt x="68" y="0"/>
                </a:lnTo>
                <a:lnTo>
                  <a:pt x="85" y="17"/>
                </a:lnTo>
                <a:lnTo>
                  <a:pt x="110" y="36"/>
                </a:lnTo>
                <a:lnTo>
                  <a:pt x="110" y="105"/>
                </a:lnTo>
                <a:lnTo>
                  <a:pt x="162" y="80"/>
                </a:lnTo>
                <a:lnTo>
                  <a:pt x="181" y="105"/>
                </a:lnTo>
                <a:lnTo>
                  <a:pt x="198" y="80"/>
                </a:lnTo>
                <a:lnTo>
                  <a:pt x="242" y="130"/>
                </a:lnTo>
                <a:lnTo>
                  <a:pt x="266" y="173"/>
                </a:lnTo>
                <a:lnTo>
                  <a:pt x="293" y="217"/>
                </a:lnTo>
                <a:lnTo>
                  <a:pt x="293" y="261"/>
                </a:lnTo>
                <a:lnTo>
                  <a:pt x="198" y="261"/>
                </a:lnTo>
                <a:lnTo>
                  <a:pt x="181" y="305"/>
                </a:lnTo>
                <a:lnTo>
                  <a:pt x="198" y="349"/>
                </a:lnTo>
                <a:lnTo>
                  <a:pt x="181" y="330"/>
                </a:lnTo>
                <a:lnTo>
                  <a:pt x="129" y="330"/>
                </a:lnTo>
                <a:lnTo>
                  <a:pt x="129" y="305"/>
                </a:lnTo>
                <a:lnTo>
                  <a:pt x="85" y="305"/>
                </a:lnTo>
                <a:lnTo>
                  <a:pt x="110" y="349"/>
                </a:lnTo>
                <a:lnTo>
                  <a:pt x="85" y="418"/>
                </a:lnTo>
                <a:lnTo>
                  <a:pt x="85" y="461"/>
                </a:lnTo>
                <a:lnTo>
                  <a:pt x="110" y="461"/>
                </a:lnTo>
                <a:lnTo>
                  <a:pt x="129" y="549"/>
                </a:lnTo>
                <a:lnTo>
                  <a:pt x="181" y="574"/>
                </a:lnTo>
                <a:lnTo>
                  <a:pt x="198" y="599"/>
                </a:lnTo>
                <a:lnTo>
                  <a:pt x="181" y="618"/>
                </a:lnTo>
                <a:lnTo>
                  <a:pt x="162" y="618"/>
                </a:lnTo>
                <a:lnTo>
                  <a:pt x="162" y="599"/>
                </a:lnTo>
                <a:lnTo>
                  <a:pt x="129" y="57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2" name="Freeform 120">
            <a:extLst>
              <a:ext uri="{FF2B5EF4-FFF2-40B4-BE49-F238E27FC236}">
                <a16:creationId xmlns:a16="http://schemas.microsoft.com/office/drawing/2014/main" id="{54327A89-ECC2-1047-9AEE-793CDD2513A6}"/>
              </a:ext>
            </a:extLst>
          </p:cNvPr>
          <p:cNvSpPr>
            <a:spLocks/>
          </p:cNvSpPr>
          <p:nvPr/>
        </p:nvSpPr>
        <p:spPr bwMode="auto">
          <a:xfrm>
            <a:off x="8167713" y="4156075"/>
            <a:ext cx="139700" cy="212725"/>
          </a:xfrm>
          <a:custGeom>
            <a:avLst/>
            <a:gdLst>
              <a:gd name="T0" fmla="*/ 0 w 162"/>
              <a:gd name="T1" fmla="*/ 2147483647 h 217"/>
              <a:gd name="T2" fmla="*/ 0 w 162"/>
              <a:gd name="T3" fmla="*/ 2147483647 h 217"/>
              <a:gd name="T4" fmla="*/ 2147483647 w 162"/>
              <a:gd name="T5" fmla="*/ 2147483647 h 217"/>
              <a:gd name="T6" fmla="*/ 2147483647 w 162"/>
              <a:gd name="T7" fmla="*/ 2147483647 h 217"/>
              <a:gd name="T8" fmla="*/ 2147483647 w 162"/>
              <a:gd name="T9" fmla="*/ 2147483647 h 217"/>
              <a:gd name="T10" fmla="*/ 2147483647 w 162"/>
              <a:gd name="T11" fmla="*/ 2147483647 h 217"/>
              <a:gd name="T12" fmla="*/ 2147483647 w 162"/>
              <a:gd name="T13" fmla="*/ 2147483647 h 217"/>
              <a:gd name="T14" fmla="*/ 2147483647 w 162"/>
              <a:gd name="T15" fmla="*/ 2147483647 h 217"/>
              <a:gd name="T16" fmla="*/ 2147483647 w 162"/>
              <a:gd name="T17" fmla="*/ 2147483647 h 217"/>
              <a:gd name="T18" fmla="*/ 2147483647 w 162"/>
              <a:gd name="T19" fmla="*/ 2147483647 h 217"/>
              <a:gd name="T20" fmla="*/ 2147483647 w 162"/>
              <a:gd name="T21" fmla="*/ 2147483647 h 217"/>
              <a:gd name="T22" fmla="*/ 0 w 162"/>
              <a:gd name="T23" fmla="*/ 0 h 217"/>
              <a:gd name="T24" fmla="*/ 0 w 162"/>
              <a:gd name="T25" fmla="*/ 2147483647 h 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17"/>
              <a:gd name="T41" fmla="*/ 162 w 162"/>
              <a:gd name="T42" fmla="*/ 217 h 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17">
                <a:moveTo>
                  <a:pt x="0" y="25"/>
                </a:moveTo>
                <a:lnTo>
                  <a:pt x="0" y="105"/>
                </a:lnTo>
                <a:lnTo>
                  <a:pt x="50" y="154"/>
                </a:lnTo>
                <a:lnTo>
                  <a:pt x="111" y="217"/>
                </a:lnTo>
                <a:lnTo>
                  <a:pt x="162" y="217"/>
                </a:lnTo>
                <a:lnTo>
                  <a:pt x="111" y="154"/>
                </a:lnTo>
                <a:lnTo>
                  <a:pt x="111" y="86"/>
                </a:lnTo>
                <a:lnTo>
                  <a:pt x="67" y="25"/>
                </a:lnTo>
                <a:lnTo>
                  <a:pt x="50" y="42"/>
                </a:lnTo>
                <a:lnTo>
                  <a:pt x="31" y="42"/>
                </a:lnTo>
                <a:lnTo>
                  <a:pt x="31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3" name="Freeform 121">
            <a:extLst>
              <a:ext uri="{FF2B5EF4-FFF2-40B4-BE49-F238E27FC236}">
                <a16:creationId xmlns:a16="http://schemas.microsoft.com/office/drawing/2014/main" id="{2BE8BAD5-63C3-8C48-845B-35C7C6239B55}"/>
              </a:ext>
            </a:extLst>
          </p:cNvPr>
          <p:cNvSpPr>
            <a:spLocks/>
          </p:cNvSpPr>
          <p:nvPr/>
        </p:nvSpPr>
        <p:spPr bwMode="auto">
          <a:xfrm>
            <a:off x="8167713" y="4156075"/>
            <a:ext cx="139700" cy="212725"/>
          </a:xfrm>
          <a:custGeom>
            <a:avLst/>
            <a:gdLst>
              <a:gd name="T0" fmla="*/ 0 w 162"/>
              <a:gd name="T1" fmla="*/ 2147483647 h 217"/>
              <a:gd name="T2" fmla="*/ 0 w 162"/>
              <a:gd name="T3" fmla="*/ 2147483647 h 217"/>
              <a:gd name="T4" fmla="*/ 2147483647 w 162"/>
              <a:gd name="T5" fmla="*/ 2147483647 h 217"/>
              <a:gd name="T6" fmla="*/ 2147483647 w 162"/>
              <a:gd name="T7" fmla="*/ 2147483647 h 217"/>
              <a:gd name="T8" fmla="*/ 2147483647 w 162"/>
              <a:gd name="T9" fmla="*/ 2147483647 h 217"/>
              <a:gd name="T10" fmla="*/ 2147483647 w 162"/>
              <a:gd name="T11" fmla="*/ 2147483647 h 217"/>
              <a:gd name="T12" fmla="*/ 2147483647 w 162"/>
              <a:gd name="T13" fmla="*/ 2147483647 h 217"/>
              <a:gd name="T14" fmla="*/ 2147483647 w 162"/>
              <a:gd name="T15" fmla="*/ 2147483647 h 217"/>
              <a:gd name="T16" fmla="*/ 2147483647 w 162"/>
              <a:gd name="T17" fmla="*/ 2147483647 h 217"/>
              <a:gd name="T18" fmla="*/ 2147483647 w 162"/>
              <a:gd name="T19" fmla="*/ 2147483647 h 217"/>
              <a:gd name="T20" fmla="*/ 2147483647 w 162"/>
              <a:gd name="T21" fmla="*/ 2147483647 h 217"/>
              <a:gd name="T22" fmla="*/ 0 w 162"/>
              <a:gd name="T23" fmla="*/ 0 h 217"/>
              <a:gd name="T24" fmla="*/ 0 w 162"/>
              <a:gd name="T25" fmla="*/ 2147483647 h 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17"/>
              <a:gd name="T41" fmla="*/ 162 w 162"/>
              <a:gd name="T42" fmla="*/ 217 h 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17">
                <a:moveTo>
                  <a:pt x="0" y="25"/>
                </a:moveTo>
                <a:lnTo>
                  <a:pt x="0" y="105"/>
                </a:lnTo>
                <a:lnTo>
                  <a:pt x="50" y="154"/>
                </a:lnTo>
                <a:lnTo>
                  <a:pt x="111" y="217"/>
                </a:lnTo>
                <a:lnTo>
                  <a:pt x="162" y="217"/>
                </a:lnTo>
                <a:lnTo>
                  <a:pt x="111" y="154"/>
                </a:lnTo>
                <a:lnTo>
                  <a:pt x="111" y="86"/>
                </a:lnTo>
                <a:lnTo>
                  <a:pt x="67" y="25"/>
                </a:lnTo>
                <a:lnTo>
                  <a:pt x="50" y="42"/>
                </a:lnTo>
                <a:lnTo>
                  <a:pt x="31" y="42"/>
                </a:lnTo>
                <a:lnTo>
                  <a:pt x="31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" name="Freeform 122">
            <a:extLst>
              <a:ext uri="{FF2B5EF4-FFF2-40B4-BE49-F238E27FC236}">
                <a16:creationId xmlns:a16="http://schemas.microsoft.com/office/drawing/2014/main" id="{89061709-8AAA-9E45-A646-4259F6324C86}"/>
              </a:ext>
            </a:extLst>
          </p:cNvPr>
          <p:cNvSpPr>
            <a:spLocks/>
          </p:cNvSpPr>
          <p:nvPr/>
        </p:nvSpPr>
        <p:spPr bwMode="auto">
          <a:xfrm>
            <a:off x="8167713" y="3479800"/>
            <a:ext cx="274638" cy="588963"/>
          </a:xfrm>
          <a:custGeom>
            <a:avLst/>
            <a:gdLst>
              <a:gd name="T0" fmla="*/ 0 w 318"/>
              <a:gd name="T1" fmla="*/ 2147483647 h 599"/>
              <a:gd name="T2" fmla="*/ 2147483647 w 318"/>
              <a:gd name="T3" fmla="*/ 2147483647 h 599"/>
              <a:gd name="T4" fmla="*/ 2147483647 w 318"/>
              <a:gd name="T5" fmla="*/ 0 h 599"/>
              <a:gd name="T6" fmla="*/ 2147483647 w 318"/>
              <a:gd name="T7" fmla="*/ 2147483647 h 599"/>
              <a:gd name="T8" fmla="*/ 2147483647 w 318"/>
              <a:gd name="T9" fmla="*/ 2147483647 h 599"/>
              <a:gd name="T10" fmla="*/ 2147483647 w 318"/>
              <a:gd name="T11" fmla="*/ 2147483647 h 599"/>
              <a:gd name="T12" fmla="*/ 2147483647 w 318"/>
              <a:gd name="T13" fmla="*/ 2147483647 h 599"/>
              <a:gd name="T14" fmla="*/ 2147483647 w 318"/>
              <a:gd name="T15" fmla="*/ 2147483647 h 599"/>
              <a:gd name="T16" fmla="*/ 2147483647 w 318"/>
              <a:gd name="T17" fmla="*/ 2147483647 h 599"/>
              <a:gd name="T18" fmla="*/ 2147483647 w 318"/>
              <a:gd name="T19" fmla="*/ 2147483647 h 599"/>
              <a:gd name="T20" fmla="*/ 2147483647 w 318"/>
              <a:gd name="T21" fmla="*/ 2147483647 h 599"/>
              <a:gd name="T22" fmla="*/ 2147483647 w 318"/>
              <a:gd name="T23" fmla="*/ 2147483647 h 599"/>
              <a:gd name="T24" fmla="*/ 2147483647 w 318"/>
              <a:gd name="T25" fmla="*/ 2147483647 h 599"/>
              <a:gd name="T26" fmla="*/ 2147483647 w 318"/>
              <a:gd name="T27" fmla="*/ 2147483647 h 599"/>
              <a:gd name="T28" fmla="*/ 2147483647 w 318"/>
              <a:gd name="T29" fmla="*/ 2147483647 h 599"/>
              <a:gd name="T30" fmla="*/ 2147483647 w 318"/>
              <a:gd name="T31" fmla="*/ 2147483647 h 599"/>
              <a:gd name="T32" fmla="*/ 2147483647 w 318"/>
              <a:gd name="T33" fmla="*/ 2147483647 h 599"/>
              <a:gd name="T34" fmla="*/ 2147483647 w 318"/>
              <a:gd name="T35" fmla="*/ 2147483647 h 599"/>
              <a:gd name="T36" fmla="*/ 2147483647 w 318"/>
              <a:gd name="T37" fmla="*/ 2147483647 h 599"/>
              <a:gd name="T38" fmla="*/ 2147483647 w 318"/>
              <a:gd name="T39" fmla="*/ 2147483647 h 599"/>
              <a:gd name="T40" fmla="*/ 2147483647 w 318"/>
              <a:gd name="T41" fmla="*/ 2147483647 h 599"/>
              <a:gd name="T42" fmla="*/ 2147483647 w 318"/>
              <a:gd name="T43" fmla="*/ 2147483647 h 599"/>
              <a:gd name="T44" fmla="*/ 2147483647 w 318"/>
              <a:gd name="T45" fmla="*/ 2147483647 h 599"/>
              <a:gd name="T46" fmla="*/ 2147483647 w 318"/>
              <a:gd name="T47" fmla="*/ 2147483647 h 599"/>
              <a:gd name="T48" fmla="*/ 2147483647 w 318"/>
              <a:gd name="T49" fmla="*/ 2147483647 h 599"/>
              <a:gd name="T50" fmla="*/ 2147483647 w 318"/>
              <a:gd name="T51" fmla="*/ 2147483647 h 599"/>
              <a:gd name="T52" fmla="*/ 2147483647 w 318"/>
              <a:gd name="T53" fmla="*/ 2147483647 h 599"/>
              <a:gd name="T54" fmla="*/ 2147483647 w 318"/>
              <a:gd name="T55" fmla="*/ 2147483647 h 599"/>
              <a:gd name="T56" fmla="*/ 2147483647 w 318"/>
              <a:gd name="T57" fmla="*/ 2147483647 h 599"/>
              <a:gd name="T58" fmla="*/ 2147483647 w 318"/>
              <a:gd name="T59" fmla="*/ 2147483647 h 599"/>
              <a:gd name="T60" fmla="*/ 0 w 318"/>
              <a:gd name="T61" fmla="*/ 2147483647 h 5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8"/>
              <a:gd name="T94" fmla="*/ 0 h 599"/>
              <a:gd name="T95" fmla="*/ 318 w 318"/>
              <a:gd name="T96" fmla="*/ 599 h 5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8" h="599">
                <a:moveTo>
                  <a:pt x="0" y="18"/>
                </a:moveTo>
                <a:lnTo>
                  <a:pt x="31" y="18"/>
                </a:lnTo>
                <a:lnTo>
                  <a:pt x="111" y="0"/>
                </a:lnTo>
                <a:lnTo>
                  <a:pt x="162" y="18"/>
                </a:lnTo>
                <a:lnTo>
                  <a:pt x="187" y="37"/>
                </a:lnTo>
                <a:lnTo>
                  <a:pt x="223" y="61"/>
                </a:lnTo>
                <a:lnTo>
                  <a:pt x="187" y="80"/>
                </a:lnTo>
                <a:lnTo>
                  <a:pt x="162" y="130"/>
                </a:lnTo>
                <a:lnTo>
                  <a:pt x="137" y="174"/>
                </a:lnTo>
                <a:lnTo>
                  <a:pt x="162" y="193"/>
                </a:lnTo>
                <a:lnTo>
                  <a:pt x="299" y="330"/>
                </a:lnTo>
                <a:lnTo>
                  <a:pt x="318" y="399"/>
                </a:lnTo>
                <a:lnTo>
                  <a:pt x="318" y="487"/>
                </a:lnTo>
                <a:lnTo>
                  <a:pt x="248" y="531"/>
                </a:lnTo>
                <a:lnTo>
                  <a:pt x="223" y="531"/>
                </a:lnTo>
                <a:lnTo>
                  <a:pt x="223" y="573"/>
                </a:lnTo>
                <a:lnTo>
                  <a:pt x="162" y="599"/>
                </a:lnTo>
                <a:lnTo>
                  <a:pt x="162" y="555"/>
                </a:lnTo>
                <a:lnTo>
                  <a:pt x="137" y="531"/>
                </a:lnTo>
                <a:lnTo>
                  <a:pt x="187" y="504"/>
                </a:lnTo>
                <a:lnTo>
                  <a:pt x="206" y="487"/>
                </a:lnTo>
                <a:lnTo>
                  <a:pt x="248" y="443"/>
                </a:lnTo>
                <a:lnTo>
                  <a:pt x="248" y="349"/>
                </a:lnTo>
                <a:lnTo>
                  <a:pt x="223" y="306"/>
                </a:lnTo>
                <a:lnTo>
                  <a:pt x="187" y="262"/>
                </a:lnTo>
                <a:lnTo>
                  <a:pt x="187" y="243"/>
                </a:lnTo>
                <a:lnTo>
                  <a:pt x="94" y="149"/>
                </a:lnTo>
                <a:lnTo>
                  <a:pt x="111" y="130"/>
                </a:lnTo>
                <a:lnTo>
                  <a:pt x="94" y="111"/>
                </a:lnTo>
                <a:lnTo>
                  <a:pt x="50" y="80"/>
                </a:lnTo>
                <a:lnTo>
                  <a:pt x="0" y="1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5" name="Freeform 123">
            <a:extLst>
              <a:ext uri="{FF2B5EF4-FFF2-40B4-BE49-F238E27FC236}">
                <a16:creationId xmlns:a16="http://schemas.microsoft.com/office/drawing/2014/main" id="{A5C252F3-5D7D-674D-892B-2E602A1D7CED}"/>
              </a:ext>
            </a:extLst>
          </p:cNvPr>
          <p:cNvSpPr>
            <a:spLocks/>
          </p:cNvSpPr>
          <p:nvPr/>
        </p:nvSpPr>
        <p:spPr bwMode="auto">
          <a:xfrm>
            <a:off x="8167713" y="3479800"/>
            <a:ext cx="274638" cy="588963"/>
          </a:xfrm>
          <a:custGeom>
            <a:avLst/>
            <a:gdLst>
              <a:gd name="T0" fmla="*/ 0 w 318"/>
              <a:gd name="T1" fmla="*/ 2147483647 h 599"/>
              <a:gd name="T2" fmla="*/ 2147483647 w 318"/>
              <a:gd name="T3" fmla="*/ 2147483647 h 599"/>
              <a:gd name="T4" fmla="*/ 2147483647 w 318"/>
              <a:gd name="T5" fmla="*/ 0 h 599"/>
              <a:gd name="T6" fmla="*/ 2147483647 w 318"/>
              <a:gd name="T7" fmla="*/ 2147483647 h 599"/>
              <a:gd name="T8" fmla="*/ 2147483647 w 318"/>
              <a:gd name="T9" fmla="*/ 2147483647 h 599"/>
              <a:gd name="T10" fmla="*/ 2147483647 w 318"/>
              <a:gd name="T11" fmla="*/ 2147483647 h 599"/>
              <a:gd name="T12" fmla="*/ 2147483647 w 318"/>
              <a:gd name="T13" fmla="*/ 2147483647 h 599"/>
              <a:gd name="T14" fmla="*/ 2147483647 w 318"/>
              <a:gd name="T15" fmla="*/ 2147483647 h 599"/>
              <a:gd name="T16" fmla="*/ 2147483647 w 318"/>
              <a:gd name="T17" fmla="*/ 2147483647 h 599"/>
              <a:gd name="T18" fmla="*/ 2147483647 w 318"/>
              <a:gd name="T19" fmla="*/ 2147483647 h 599"/>
              <a:gd name="T20" fmla="*/ 2147483647 w 318"/>
              <a:gd name="T21" fmla="*/ 2147483647 h 599"/>
              <a:gd name="T22" fmla="*/ 2147483647 w 318"/>
              <a:gd name="T23" fmla="*/ 2147483647 h 599"/>
              <a:gd name="T24" fmla="*/ 2147483647 w 318"/>
              <a:gd name="T25" fmla="*/ 2147483647 h 599"/>
              <a:gd name="T26" fmla="*/ 2147483647 w 318"/>
              <a:gd name="T27" fmla="*/ 2147483647 h 599"/>
              <a:gd name="T28" fmla="*/ 2147483647 w 318"/>
              <a:gd name="T29" fmla="*/ 2147483647 h 599"/>
              <a:gd name="T30" fmla="*/ 2147483647 w 318"/>
              <a:gd name="T31" fmla="*/ 2147483647 h 599"/>
              <a:gd name="T32" fmla="*/ 2147483647 w 318"/>
              <a:gd name="T33" fmla="*/ 2147483647 h 599"/>
              <a:gd name="T34" fmla="*/ 2147483647 w 318"/>
              <a:gd name="T35" fmla="*/ 2147483647 h 599"/>
              <a:gd name="T36" fmla="*/ 2147483647 w 318"/>
              <a:gd name="T37" fmla="*/ 2147483647 h 599"/>
              <a:gd name="T38" fmla="*/ 2147483647 w 318"/>
              <a:gd name="T39" fmla="*/ 2147483647 h 599"/>
              <a:gd name="T40" fmla="*/ 2147483647 w 318"/>
              <a:gd name="T41" fmla="*/ 2147483647 h 599"/>
              <a:gd name="T42" fmla="*/ 2147483647 w 318"/>
              <a:gd name="T43" fmla="*/ 2147483647 h 599"/>
              <a:gd name="T44" fmla="*/ 2147483647 w 318"/>
              <a:gd name="T45" fmla="*/ 2147483647 h 599"/>
              <a:gd name="T46" fmla="*/ 2147483647 w 318"/>
              <a:gd name="T47" fmla="*/ 2147483647 h 599"/>
              <a:gd name="T48" fmla="*/ 2147483647 w 318"/>
              <a:gd name="T49" fmla="*/ 2147483647 h 599"/>
              <a:gd name="T50" fmla="*/ 2147483647 w 318"/>
              <a:gd name="T51" fmla="*/ 2147483647 h 599"/>
              <a:gd name="T52" fmla="*/ 2147483647 w 318"/>
              <a:gd name="T53" fmla="*/ 2147483647 h 599"/>
              <a:gd name="T54" fmla="*/ 2147483647 w 318"/>
              <a:gd name="T55" fmla="*/ 2147483647 h 599"/>
              <a:gd name="T56" fmla="*/ 2147483647 w 318"/>
              <a:gd name="T57" fmla="*/ 2147483647 h 599"/>
              <a:gd name="T58" fmla="*/ 2147483647 w 318"/>
              <a:gd name="T59" fmla="*/ 2147483647 h 599"/>
              <a:gd name="T60" fmla="*/ 0 w 318"/>
              <a:gd name="T61" fmla="*/ 2147483647 h 5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8"/>
              <a:gd name="T94" fmla="*/ 0 h 599"/>
              <a:gd name="T95" fmla="*/ 318 w 318"/>
              <a:gd name="T96" fmla="*/ 599 h 5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8" h="599">
                <a:moveTo>
                  <a:pt x="0" y="18"/>
                </a:moveTo>
                <a:lnTo>
                  <a:pt x="31" y="18"/>
                </a:lnTo>
                <a:lnTo>
                  <a:pt x="111" y="0"/>
                </a:lnTo>
                <a:lnTo>
                  <a:pt x="162" y="18"/>
                </a:lnTo>
                <a:lnTo>
                  <a:pt x="187" y="37"/>
                </a:lnTo>
                <a:lnTo>
                  <a:pt x="223" y="61"/>
                </a:lnTo>
                <a:lnTo>
                  <a:pt x="187" y="80"/>
                </a:lnTo>
                <a:lnTo>
                  <a:pt x="162" y="130"/>
                </a:lnTo>
                <a:lnTo>
                  <a:pt x="137" y="174"/>
                </a:lnTo>
                <a:lnTo>
                  <a:pt x="162" y="193"/>
                </a:lnTo>
                <a:lnTo>
                  <a:pt x="299" y="330"/>
                </a:lnTo>
                <a:lnTo>
                  <a:pt x="318" y="399"/>
                </a:lnTo>
                <a:lnTo>
                  <a:pt x="318" y="487"/>
                </a:lnTo>
                <a:lnTo>
                  <a:pt x="248" y="531"/>
                </a:lnTo>
                <a:lnTo>
                  <a:pt x="223" y="531"/>
                </a:lnTo>
                <a:lnTo>
                  <a:pt x="223" y="573"/>
                </a:lnTo>
                <a:lnTo>
                  <a:pt x="162" y="599"/>
                </a:lnTo>
                <a:lnTo>
                  <a:pt x="162" y="555"/>
                </a:lnTo>
                <a:lnTo>
                  <a:pt x="137" y="531"/>
                </a:lnTo>
                <a:lnTo>
                  <a:pt x="187" y="504"/>
                </a:lnTo>
                <a:lnTo>
                  <a:pt x="206" y="487"/>
                </a:lnTo>
                <a:lnTo>
                  <a:pt x="248" y="443"/>
                </a:lnTo>
                <a:lnTo>
                  <a:pt x="248" y="349"/>
                </a:lnTo>
                <a:lnTo>
                  <a:pt x="223" y="306"/>
                </a:lnTo>
                <a:lnTo>
                  <a:pt x="187" y="262"/>
                </a:lnTo>
                <a:lnTo>
                  <a:pt x="187" y="243"/>
                </a:lnTo>
                <a:lnTo>
                  <a:pt x="94" y="149"/>
                </a:lnTo>
                <a:lnTo>
                  <a:pt x="111" y="130"/>
                </a:lnTo>
                <a:lnTo>
                  <a:pt x="94" y="111"/>
                </a:lnTo>
                <a:lnTo>
                  <a:pt x="50" y="80"/>
                </a:lnTo>
                <a:lnTo>
                  <a:pt x="0" y="18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6" name="Freeform 124">
            <a:extLst>
              <a:ext uri="{FF2B5EF4-FFF2-40B4-BE49-F238E27FC236}">
                <a16:creationId xmlns:a16="http://schemas.microsoft.com/office/drawing/2014/main" id="{D57A61C9-AD68-3143-8081-A35FA263246A}"/>
              </a:ext>
            </a:extLst>
          </p:cNvPr>
          <p:cNvSpPr>
            <a:spLocks/>
          </p:cNvSpPr>
          <p:nvPr/>
        </p:nvSpPr>
        <p:spPr bwMode="auto">
          <a:xfrm>
            <a:off x="8208988" y="3824288"/>
            <a:ext cx="171450" cy="176212"/>
          </a:xfrm>
          <a:custGeom>
            <a:avLst/>
            <a:gdLst>
              <a:gd name="T0" fmla="*/ 0 w 198"/>
              <a:gd name="T1" fmla="*/ 2147483647 h 181"/>
              <a:gd name="T2" fmla="*/ 2147483647 w 198"/>
              <a:gd name="T3" fmla="*/ 2147483647 h 181"/>
              <a:gd name="T4" fmla="*/ 2147483647 w 198"/>
              <a:gd name="T5" fmla="*/ 2147483647 h 181"/>
              <a:gd name="T6" fmla="*/ 2147483647 w 198"/>
              <a:gd name="T7" fmla="*/ 2147483647 h 181"/>
              <a:gd name="T8" fmla="*/ 2147483647 w 198"/>
              <a:gd name="T9" fmla="*/ 2147483647 h 181"/>
              <a:gd name="T10" fmla="*/ 2147483647 w 198"/>
              <a:gd name="T11" fmla="*/ 2147483647 h 181"/>
              <a:gd name="T12" fmla="*/ 2147483647 w 198"/>
              <a:gd name="T13" fmla="*/ 2147483647 h 181"/>
              <a:gd name="T14" fmla="*/ 2147483647 w 198"/>
              <a:gd name="T15" fmla="*/ 0 h 181"/>
              <a:gd name="T16" fmla="*/ 2147483647 w 198"/>
              <a:gd name="T17" fmla="*/ 2147483647 h 181"/>
              <a:gd name="T18" fmla="*/ 2147483647 w 198"/>
              <a:gd name="T19" fmla="*/ 2147483647 h 181"/>
              <a:gd name="T20" fmla="*/ 2147483647 w 198"/>
              <a:gd name="T21" fmla="*/ 2147483647 h 181"/>
              <a:gd name="T22" fmla="*/ 2147483647 w 198"/>
              <a:gd name="T23" fmla="*/ 2147483647 h 181"/>
              <a:gd name="T24" fmla="*/ 0 w 198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"/>
              <a:gd name="T40" fmla="*/ 0 h 181"/>
              <a:gd name="T41" fmla="*/ 198 w 198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" h="181">
                <a:moveTo>
                  <a:pt x="0" y="69"/>
                </a:moveTo>
                <a:lnTo>
                  <a:pt x="17" y="111"/>
                </a:lnTo>
                <a:lnTo>
                  <a:pt x="42" y="155"/>
                </a:lnTo>
                <a:lnTo>
                  <a:pt x="85" y="181"/>
                </a:lnTo>
                <a:lnTo>
                  <a:pt x="135" y="155"/>
                </a:lnTo>
                <a:lnTo>
                  <a:pt x="154" y="138"/>
                </a:lnTo>
                <a:lnTo>
                  <a:pt x="198" y="94"/>
                </a:lnTo>
                <a:lnTo>
                  <a:pt x="198" y="0"/>
                </a:lnTo>
                <a:lnTo>
                  <a:pt x="154" y="25"/>
                </a:lnTo>
                <a:lnTo>
                  <a:pt x="135" y="25"/>
                </a:lnTo>
                <a:lnTo>
                  <a:pt x="110" y="25"/>
                </a:lnTo>
                <a:lnTo>
                  <a:pt x="17" y="25"/>
                </a:lnTo>
                <a:lnTo>
                  <a:pt x="0" y="6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7" name="Freeform 125">
            <a:extLst>
              <a:ext uri="{FF2B5EF4-FFF2-40B4-BE49-F238E27FC236}">
                <a16:creationId xmlns:a16="http://schemas.microsoft.com/office/drawing/2014/main" id="{5D851FE8-6C2D-4E49-8C48-742A35657E75}"/>
              </a:ext>
            </a:extLst>
          </p:cNvPr>
          <p:cNvSpPr>
            <a:spLocks/>
          </p:cNvSpPr>
          <p:nvPr/>
        </p:nvSpPr>
        <p:spPr bwMode="auto">
          <a:xfrm>
            <a:off x="8208988" y="3824288"/>
            <a:ext cx="171450" cy="176212"/>
          </a:xfrm>
          <a:custGeom>
            <a:avLst/>
            <a:gdLst>
              <a:gd name="T0" fmla="*/ 0 w 198"/>
              <a:gd name="T1" fmla="*/ 2147483647 h 181"/>
              <a:gd name="T2" fmla="*/ 2147483647 w 198"/>
              <a:gd name="T3" fmla="*/ 2147483647 h 181"/>
              <a:gd name="T4" fmla="*/ 2147483647 w 198"/>
              <a:gd name="T5" fmla="*/ 2147483647 h 181"/>
              <a:gd name="T6" fmla="*/ 2147483647 w 198"/>
              <a:gd name="T7" fmla="*/ 2147483647 h 181"/>
              <a:gd name="T8" fmla="*/ 2147483647 w 198"/>
              <a:gd name="T9" fmla="*/ 2147483647 h 181"/>
              <a:gd name="T10" fmla="*/ 2147483647 w 198"/>
              <a:gd name="T11" fmla="*/ 2147483647 h 181"/>
              <a:gd name="T12" fmla="*/ 2147483647 w 198"/>
              <a:gd name="T13" fmla="*/ 2147483647 h 181"/>
              <a:gd name="T14" fmla="*/ 2147483647 w 198"/>
              <a:gd name="T15" fmla="*/ 0 h 181"/>
              <a:gd name="T16" fmla="*/ 2147483647 w 198"/>
              <a:gd name="T17" fmla="*/ 2147483647 h 181"/>
              <a:gd name="T18" fmla="*/ 2147483647 w 198"/>
              <a:gd name="T19" fmla="*/ 2147483647 h 181"/>
              <a:gd name="T20" fmla="*/ 2147483647 w 198"/>
              <a:gd name="T21" fmla="*/ 2147483647 h 181"/>
              <a:gd name="T22" fmla="*/ 2147483647 w 198"/>
              <a:gd name="T23" fmla="*/ 2147483647 h 181"/>
              <a:gd name="T24" fmla="*/ 0 w 198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"/>
              <a:gd name="T40" fmla="*/ 0 h 181"/>
              <a:gd name="T41" fmla="*/ 198 w 198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" h="181">
                <a:moveTo>
                  <a:pt x="0" y="69"/>
                </a:moveTo>
                <a:lnTo>
                  <a:pt x="17" y="111"/>
                </a:lnTo>
                <a:lnTo>
                  <a:pt x="42" y="155"/>
                </a:lnTo>
                <a:lnTo>
                  <a:pt x="85" y="181"/>
                </a:lnTo>
                <a:lnTo>
                  <a:pt x="135" y="155"/>
                </a:lnTo>
                <a:lnTo>
                  <a:pt x="154" y="138"/>
                </a:lnTo>
                <a:lnTo>
                  <a:pt x="198" y="94"/>
                </a:lnTo>
                <a:lnTo>
                  <a:pt x="198" y="0"/>
                </a:lnTo>
                <a:lnTo>
                  <a:pt x="154" y="25"/>
                </a:lnTo>
                <a:lnTo>
                  <a:pt x="135" y="25"/>
                </a:lnTo>
                <a:lnTo>
                  <a:pt x="110" y="25"/>
                </a:lnTo>
                <a:lnTo>
                  <a:pt x="17" y="25"/>
                </a:lnTo>
                <a:lnTo>
                  <a:pt x="0" y="69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8" name="Freeform 126">
            <a:extLst>
              <a:ext uri="{FF2B5EF4-FFF2-40B4-BE49-F238E27FC236}">
                <a16:creationId xmlns:a16="http://schemas.microsoft.com/office/drawing/2014/main" id="{14F2D946-0BEB-D34D-A34D-34345194D3B6}"/>
              </a:ext>
            </a:extLst>
          </p:cNvPr>
          <p:cNvSpPr>
            <a:spLocks/>
          </p:cNvSpPr>
          <p:nvPr/>
        </p:nvSpPr>
        <p:spPr bwMode="auto">
          <a:xfrm>
            <a:off x="8112151" y="3497263"/>
            <a:ext cx="268287" cy="349250"/>
          </a:xfrm>
          <a:custGeom>
            <a:avLst/>
            <a:gdLst>
              <a:gd name="T0" fmla="*/ 2147483647 w 311"/>
              <a:gd name="T1" fmla="*/ 2147483647 h 355"/>
              <a:gd name="T2" fmla="*/ 2147483647 w 311"/>
              <a:gd name="T3" fmla="*/ 2147483647 h 355"/>
              <a:gd name="T4" fmla="*/ 2147483647 w 311"/>
              <a:gd name="T5" fmla="*/ 2147483647 h 355"/>
              <a:gd name="T6" fmla="*/ 2147483647 w 311"/>
              <a:gd name="T7" fmla="*/ 2147483647 h 355"/>
              <a:gd name="T8" fmla="*/ 2147483647 w 311"/>
              <a:gd name="T9" fmla="*/ 2147483647 h 355"/>
              <a:gd name="T10" fmla="*/ 2147483647 w 311"/>
              <a:gd name="T11" fmla="*/ 2147483647 h 355"/>
              <a:gd name="T12" fmla="*/ 2147483647 w 311"/>
              <a:gd name="T13" fmla="*/ 2147483647 h 355"/>
              <a:gd name="T14" fmla="*/ 2147483647 w 311"/>
              <a:gd name="T15" fmla="*/ 2147483647 h 355"/>
              <a:gd name="T16" fmla="*/ 2147483647 w 311"/>
              <a:gd name="T17" fmla="*/ 2147483647 h 355"/>
              <a:gd name="T18" fmla="*/ 2147483647 w 311"/>
              <a:gd name="T19" fmla="*/ 2147483647 h 355"/>
              <a:gd name="T20" fmla="*/ 2147483647 w 311"/>
              <a:gd name="T21" fmla="*/ 2147483647 h 355"/>
              <a:gd name="T22" fmla="*/ 2147483647 w 311"/>
              <a:gd name="T23" fmla="*/ 2147483647 h 355"/>
              <a:gd name="T24" fmla="*/ 2147483647 w 311"/>
              <a:gd name="T25" fmla="*/ 2147483647 h 355"/>
              <a:gd name="T26" fmla="*/ 0 w 311"/>
              <a:gd name="T27" fmla="*/ 2147483647 h 355"/>
              <a:gd name="T28" fmla="*/ 2147483647 w 311"/>
              <a:gd name="T29" fmla="*/ 2147483647 h 355"/>
              <a:gd name="T30" fmla="*/ 2147483647 w 311"/>
              <a:gd name="T31" fmla="*/ 0 h 355"/>
              <a:gd name="T32" fmla="*/ 2147483647 w 311"/>
              <a:gd name="T33" fmla="*/ 0 h 355"/>
              <a:gd name="T34" fmla="*/ 2147483647 w 311"/>
              <a:gd name="T35" fmla="*/ 2147483647 h 355"/>
              <a:gd name="T36" fmla="*/ 2147483647 w 311"/>
              <a:gd name="T37" fmla="*/ 2147483647 h 355"/>
              <a:gd name="T38" fmla="*/ 2147483647 w 311"/>
              <a:gd name="T39" fmla="*/ 2147483647 h 355"/>
              <a:gd name="T40" fmla="*/ 2147483647 w 311"/>
              <a:gd name="T41" fmla="*/ 2147483647 h 355"/>
              <a:gd name="T42" fmla="*/ 2147483647 w 311"/>
              <a:gd name="T43" fmla="*/ 2147483647 h 355"/>
              <a:gd name="T44" fmla="*/ 2147483647 w 311"/>
              <a:gd name="T45" fmla="*/ 2147483647 h 355"/>
              <a:gd name="T46" fmla="*/ 2147483647 w 311"/>
              <a:gd name="T47" fmla="*/ 2147483647 h 355"/>
              <a:gd name="T48" fmla="*/ 2147483647 w 311"/>
              <a:gd name="T49" fmla="*/ 2147483647 h 3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1"/>
              <a:gd name="T76" fmla="*/ 0 h 355"/>
              <a:gd name="T77" fmla="*/ 311 w 311"/>
              <a:gd name="T78" fmla="*/ 355 h 3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1" h="355">
                <a:moveTo>
                  <a:pt x="311" y="328"/>
                </a:moveTo>
                <a:lnTo>
                  <a:pt x="267" y="355"/>
                </a:lnTo>
                <a:lnTo>
                  <a:pt x="248" y="355"/>
                </a:lnTo>
                <a:lnTo>
                  <a:pt x="223" y="355"/>
                </a:lnTo>
                <a:lnTo>
                  <a:pt x="223" y="311"/>
                </a:lnTo>
                <a:lnTo>
                  <a:pt x="198" y="267"/>
                </a:lnTo>
                <a:lnTo>
                  <a:pt x="174" y="224"/>
                </a:lnTo>
                <a:lnTo>
                  <a:pt x="130" y="174"/>
                </a:lnTo>
                <a:lnTo>
                  <a:pt x="111" y="199"/>
                </a:lnTo>
                <a:lnTo>
                  <a:pt x="92" y="174"/>
                </a:lnTo>
                <a:lnTo>
                  <a:pt x="42" y="199"/>
                </a:lnTo>
                <a:lnTo>
                  <a:pt x="42" y="130"/>
                </a:lnTo>
                <a:lnTo>
                  <a:pt x="17" y="111"/>
                </a:lnTo>
                <a:lnTo>
                  <a:pt x="0" y="92"/>
                </a:lnTo>
                <a:lnTo>
                  <a:pt x="42" y="42"/>
                </a:lnTo>
                <a:lnTo>
                  <a:pt x="42" y="0"/>
                </a:lnTo>
                <a:lnTo>
                  <a:pt x="61" y="0"/>
                </a:lnTo>
                <a:lnTo>
                  <a:pt x="111" y="61"/>
                </a:lnTo>
                <a:lnTo>
                  <a:pt x="155" y="92"/>
                </a:lnTo>
                <a:lnTo>
                  <a:pt x="174" y="111"/>
                </a:lnTo>
                <a:lnTo>
                  <a:pt x="155" y="130"/>
                </a:lnTo>
                <a:lnTo>
                  <a:pt x="248" y="224"/>
                </a:lnTo>
                <a:lnTo>
                  <a:pt x="248" y="243"/>
                </a:lnTo>
                <a:lnTo>
                  <a:pt x="284" y="287"/>
                </a:lnTo>
                <a:lnTo>
                  <a:pt x="311" y="32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9" name="Freeform 127">
            <a:extLst>
              <a:ext uri="{FF2B5EF4-FFF2-40B4-BE49-F238E27FC236}">
                <a16:creationId xmlns:a16="http://schemas.microsoft.com/office/drawing/2014/main" id="{17B0723E-1F70-B74F-A905-D5365D3E226C}"/>
              </a:ext>
            </a:extLst>
          </p:cNvPr>
          <p:cNvSpPr>
            <a:spLocks/>
          </p:cNvSpPr>
          <p:nvPr/>
        </p:nvSpPr>
        <p:spPr bwMode="auto">
          <a:xfrm>
            <a:off x="8112151" y="3497263"/>
            <a:ext cx="268287" cy="349250"/>
          </a:xfrm>
          <a:custGeom>
            <a:avLst/>
            <a:gdLst>
              <a:gd name="T0" fmla="*/ 2147483647 w 311"/>
              <a:gd name="T1" fmla="*/ 2147483647 h 355"/>
              <a:gd name="T2" fmla="*/ 2147483647 w 311"/>
              <a:gd name="T3" fmla="*/ 2147483647 h 355"/>
              <a:gd name="T4" fmla="*/ 2147483647 w 311"/>
              <a:gd name="T5" fmla="*/ 2147483647 h 355"/>
              <a:gd name="T6" fmla="*/ 2147483647 w 311"/>
              <a:gd name="T7" fmla="*/ 2147483647 h 355"/>
              <a:gd name="T8" fmla="*/ 2147483647 w 311"/>
              <a:gd name="T9" fmla="*/ 2147483647 h 355"/>
              <a:gd name="T10" fmla="*/ 2147483647 w 311"/>
              <a:gd name="T11" fmla="*/ 2147483647 h 355"/>
              <a:gd name="T12" fmla="*/ 2147483647 w 311"/>
              <a:gd name="T13" fmla="*/ 2147483647 h 355"/>
              <a:gd name="T14" fmla="*/ 2147483647 w 311"/>
              <a:gd name="T15" fmla="*/ 2147483647 h 355"/>
              <a:gd name="T16" fmla="*/ 2147483647 w 311"/>
              <a:gd name="T17" fmla="*/ 2147483647 h 355"/>
              <a:gd name="T18" fmla="*/ 2147483647 w 311"/>
              <a:gd name="T19" fmla="*/ 2147483647 h 355"/>
              <a:gd name="T20" fmla="*/ 2147483647 w 311"/>
              <a:gd name="T21" fmla="*/ 2147483647 h 355"/>
              <a:gd name="T22" fmla="*/ 2147483647 w 311"/>
              <a:gd name="T23" fmla="*/ 2147483647 h 355"/>
              <a:gd name="T24" fmla="*/ 2147483647 w 311"/>
              <a:gd name="T25" fmla="*/ 2147483647 h 355"/>
              <a:gd name="T26" fmla="*/ 0 w 311"/>
              <a:gd name="T27" fmla="*/ 2147483647 h 355"/>
              <a:gd name="T28" fmla="*/ 2147483647 w 311"/>
              <a:gd name="T29" fmla="*/ 2147483647 h 355"/>
              <a:gd name="T30" fmla="*/ 2147483647 w 311"/>
              <a:gd name="T31" fmla="*/ 0 h 355"/>
              <a:gd name="T32" fmla="*/ 2147483647 w 311"/>
              <a:gd name="T33" fmla="*/ 0 h 355"/>
              <a:gd name="T34" fmla="*/ 2147483647 w 311"/>
              <a:gd name="T35" fmla="*/ 2147483647 h 355"/>
              <a:gd name="T36" fmla="*/ 2147483647 w 311"/>
              <a:gd name="T37" fmla="*/ 2147483647 h 355"/>
              <a:gd name="T38" fmla="*/ 2147483647 w 311"/>
              <a:gd name="T39" fmla="*/ 2147483647 h 355"/>
              <a:gd name="T40" fmla="*/ 2147483647 w 311"/>
              <a:gd name="T41" fmla="*/ 2147483647 h 355"/>
              <a:gd name="T42" fmla="*/ 2147483647 w 311"/>
              <a:gd name="T43" fmla="*/ 2147483647 h 355"/>
              <a:gd name="T44" fmla="*/ 2147483647 w 311"/>
              <a:gd name="T45" fmla="*/ 2147483647 h 355"/>
              <a:gd name="T46" fmla="*/ 2147483647 w 311"/>
              <a:gd name="T47" fmla="*/ 2147483647 h 355"/>
              <a:gd name="T48" fmla="*/ 2147483647 w 311"/>
              <a:gd name="T49" fmla="*/ 2147483647 h 3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1"/>
              <a:gd name="T76" fmla="*/ 0 h 355"/>
              <a:gd name="T77" fmla="*/ 311 w 311"/>
              <a:gd name="T78" fmla="*/ 355 h 3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1" h="355">
                <a:moveTo>
                  <a:pt x="311" y="328"/>
                </a:moveTo>
                <a:lnTo>
                  <a:pt x="267" y="355"/>
                </a:lnTo>
                <a:lnTo>
                  <a:pt x="248" y="355"/>
                </a:lnTo>
                <a:lnTo>
                  <a:pt x="223" y="355"/>
                </a:lnTo>
                <a:lnTo>
                  <a:pt x="223" y="311"/>
                </a:lnTo>
                <a:lnTo>
                  <a:pt x="198" y="267"/>
                </a:lnTo>
                <a:lnTo>
                  <a:pt x="174" y="224"/>
                </a:lnTo>
                <a:lnTo>
                  <a:pt x="130" y="174"/>
                </a:lnTo>
                <a:lnTo>
                  <a:pt x="111" y="199"/>
                </a:lnTo>
                <a:lnTo>
                  <a:pt x="92" y="174"/>
                </a:lnTo>
                <a:lnTo>
                  <a:pt x="42" y="199"/>
                </a:lnTo>
                <a:lnTo>
                  <a:pt x="42" y="130"/>
                </a:lnTo>
                <a:lnTo>
                  <a:pt x="17" y="111"/>
                </a:lnTo>
                <a:lnTo>
                  <a:pt x="0" y="92"/>
                </a:lnTo>
                <a:lnTo>
                  <a:pt x="42" y="42"/>
                </a:lnTo>
                <a:lnTo>
                  <a:pt x="42" y="0"/>
                </a:lnTo>
                <a:lnTo>
                  <a:pt x="61" y="0"/>
                </a:lnTo>
                <a:lnTo>
                  <a:pt x="111" y="61"/>
                </a:lnTo>
                <a:lnTo>
                  <a:pt x="155" y="92"/>
                </a:lnTo>
                <a:lnTo>
                  <a:pt x="174" y="111"/>
                </a:lnTo>
                <a:lnTo>
                  <a:pt x="155" y="130"/>
                </a:lnTo>
                <a:lnTo>
                  <a:pt x="248" y="224"/>
                </a:lnTo>
                <a:lnTo>
                  <a:pt x="248" y="243"/>
                </a:lnTo>
                <a:lnTo>
                  <a:pt x="284" y="287"/>
                </a:lnTo>
                <a:lnTo>
                  <a:pt x="311" y="3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0" name="Freeform 128">
            <a:extLst>
              <a:ext uri="{FF2B5EF4-FFF2-40B4-BE49-F238E27FC236}">
                <a16:creationId xmlns:a16="http://schemas.microsoft.com/office/drawing/2014/main" id="{D772B56B-6CC4-4443-A2B6-C7768D1FF6AC}"/>
              </a:ext>
            </a:extLst>
          </p:cNvPr>
          <p:cNvSpPr>
            <a:spLocks/>
          </p:cNvSpPr>
          <p:nvPr/>
        </p:nvSpPr>
        <p:spPr bwMode="auto">
          <a:xfrm>
            <a:off x="7156476" y="2225675"/>
            <a:ext cx="1676400" cy="1363663"/>
          </a:xfrm>
          <a:custGeom>
            <a:avLst/>
            <a:gdLst>
              <a:gd name="T0" fmla="*/ 2147483647 w 1931"/>
              <a:gd name="T1" fmla="*/ 2147483647 h 1389"/>
              <a:gd name="T2" fmla="*/ 2147483647 w 1931"/>
              <a:gd name="T3" fmla="*/ 2147483647 h 1389"/>
              <a:gd name="T4" fmla="*/ 2147483647 w 1931"/>
              <a:gd name="T5" fmla="*/ 2147483647 h 1389"/>
              <a:gd name="T6" fmla="*/ 2147483647 w 1931"/>
              <a:gd name="T7" fmla="*/ 2147483647 h 1389"/>
              <a:gd name="T8" fmla="*/ 0 w 1931"/>
              <a:gd name="T9" fmla="*/ 2147483647 h 1389"/>
              <a:gd name="T10" fmla="*/ 2147483647 w 1931"/>
              <a:gd name="T11" fmla="*/ 2147483647 h 1389"/>
              <a:gd name="T12" fmla="*/ 2147483647 w 1931"/>
              <a:gd name="T13" fmla="*/ 2147483647 h 1389"/>
              <a:gd name="T14" fmla="*/ 2147483647 w 1931"/>
              <a:gd name="T15" fmla="*/ 2147483647 h 1389"/>
              <a:gd name="T16" fmla="*/ 2147483647 w 1931"/>
              <a:gd name="T17" fmla="*/ 2147483647 h 1389"/>
              <a:gd name="T18" fmla="*/ 2147483647 w 1931"/>
              <a:gd name="T19" fmla="*/ 2147483647 h 1389"/>
              <a:gd name="T20" fmla="*/ 2147483647 w 1931"/>
              <a:gd name="T21" fmla="*/ 2147483647 h 1389"/>
              <a:gd name="T22" fmla="*/ 2147483647 w 1931"/>
              <a:gd name="T23" fmla="*/ 2147483647 h 1389"/>
              <a:gd name="T24" fmla="*/ 2147483647 w 1931"/>
              <a:gd name="T25" fmla="*/ 2147483647 h 1389"/>
              <a:gd name="T26" fmla="*/ 2147483647 w 1931"/>
              <a:gd name="T27" fmla="*/ 2147483647 h 1389"/>
              <a:gd name="T28" fmla="*/ 2147483647 w 1931"/>
              <a:gd name="T29" fmla="*/ 2147483647 h 1389"/>
              <a:gd name="T30" fmla="*/ 2147483647 w 1931"/>
              <a:gd name="T31" fmla="*/ 2147483647 h 1389"/>
              <a:gd name="T32" fmla="*/ 2147483647 w 1931"/>
              <a:gd name="T33" fmla="*/ 2147483647 h 1389"/>
              <a:gd name="T34" fmla="*/ 2147483647 w 1931"/>
              <a:gd name="T35" fmla="*/ 2147483647 h 1389"/>
              <a:gd name="T36" fmla="*/ 2147483647 w 1931"/>
              <a:gd name="T37" fmla="*/ 2147483647 h 1389"/>
              <a:gd name="T38" fmla="*/ 2147483647 w 1931"/>
              <a:gd name="T39" fmla="*/ 2147483647 h 1389"/>
              <a:gd name="T40" fmla="*/ 2147483647 w 1931"/>
              <a:gd name="T41" fmla="*/ 2147483647 h 1389"/>
              <a:gd name="T42" fmla="*/ 2147483647 w 1931"/>
              <a:gd name="T43" fmla="*/ 2147483647 h 1389"/>
              <a:gd name="T44" fmla="*/ 2147483647 w 1931"/>
              <a:gd name="T45" fmla="*/ 2147483647 h 1389"/>
              <a:gd name="T46" fmla="*/ 2147483647 w 1931"/>
              <a:gd name="T47" fmla="*/ 2147483647 h 1389"/>
              <a:gd name="T48" fmla="*/ 2147483647 w 1931"/>
              <a:gd name="T49" fmla="*/ 2147483647 h 1389"/>
              <a:gd name="T50" fmla="*/ 2147483647 w 1931"/>
              <a:gd name="T51" fmla="*/ 2147483647 h 1389"/>
              <a:gd name="T52" fmla="*/ 2147483647 w 1931"/>
              <a:gd name="T53" fmla="*/ 2147483647 h 1389"/>
              <a:gd name="T54" fmla="*/ 2147483647 w 1931"/>
              <a:gd name="T55" fmla="*/ 2147483647 h 1389"/>
              <a:gd name="T56" fmla="*/ 2147483647 w 1931"/>
              <a:gd name="T57" fmla="*/ 2147483647 h 1389"/>
              <a:gd name="T58" fmla="*/ 2147483647 w 1931"/>
              <a:gd name="T59" fmla="*/ 2147483647 h 1389"/>
              <a:gd name="T60" fmla="*/ 2147483647 w 1931"/>
              <a:gd name="T61" fmla="*/ 2147483647 h 1389"/>
              <a:gd name="T62" fmla="*/ 2147483647 w 1931"/>
              <a:gd name="T63" fmla="*/ 2147483647 h 1389"/>
              <a:gd name="T64" fmla="*/ 2147483647 w 1931"/>
              <a:gd name="T65" fmla="*/ 2147483647 h 1389"/>
              <a:gd name="T66" fmla="*/ 2147483647 w 1931"/>
              <a:gd name="T67" fmla="*/ 2147483647 h 1389"/>
              <a:gd name="T68" fmla="*/ 2147483647 w 1931"/>
              <a:gd name="T69" fmla="*/ 2147483647 h 1389"/>
              <a:gd name="T70" fmla="*/ 2147483647 w 1931"/>
              <a:gd name="T71" fmla="*/ 2147483647 h 1389"/>
              <a:gd name="T72" fmla="*/ 2147483647 w 1931"/>
              <a:gd name="T73" fmla="*/ 2147483647 h 1389"/>
              <a:gd name="T74" fmla="*/ 2147483647 w 1931"/>
              <a:gd name="T75" fmla="*/ 2147483647 h 1389"/>
              <a:gd name="T76" fmla="*/ 2147483647 w 1931"/>
              <a:gd name="T77" fmla="*/ 2147483647 h 1389"/>
              <a:gd name="T78" fmla="*/ 2147483647 w 1931"/>
              <a:gd name="T79" fmla="*/ 2147483647 h 1389"/>
              <a:gd name="T80" fmla="*/ 2147483647 w 1931"/>
              <a:gd name="T81" fmla="*/ 2147483647 h 1389"/>
              <a:gd name="T82" fmla="*/ 2147483647 w 1931"/>
              <a:gd name="T83" fmla="*/ 2147483647 h 1389"/>
              <a:gd name="T84" fmla="*/ 2147483647 w 1931"/>
              <a:gd name="T85" fmla="*/ 0 h 1389"/>
              <a:gd name="T86" fmla="*/ 2147483647 w 1931"/>
              <a:gd name="T87" fmla="*/ 2147483647 h 1389"/>
              <a:gd name="T88" fmla="*/ 2147483647 w 1931"/>
              <a:gd name="T89" fmla="*/ 2147483647 h 1389"/>
              <a:gd name="T90" fmla="*/ 2147483647 w 1931"/>
              <a:gd name="T91" fmla="*/ 2147483647 h 1389"/>
              <a:gd name="T92" fmla="*/ 2147483647 w 1931"/>
              <a:gd name="T93" fmla="*/ 2147483647 h 1389"/>
              <a:gd name="T94" fmla="*/ 2147483647 w 1931"/>
              <a:gd name="T95" fmla="*/ 2147483647 h 1389"/>
              <a:gd name="T96" fmla="*/ 2147483647 w 1931"/>
              <a:gd name="T97" fmla="*/ 2147483647 h 1389"/>
              <a:gd name="T98" fmla="*/ 2147483647 w 1931"/>
              <a:gd name="T99" fmla="*/ 2147483647 h 1389"/>
              <a:gd name="T100" fmla="*/ 2147483647 w 1931"/>
              <a:gd name="T101" fmla="*/ 2147483647 h 1389"/>
              <a:gd name="T102" fmla="*/ 2147483647 w 1931"/>
              <a:gd name="T103" fmla="*/ 2147483647 h 1389"/>
              <a:gd name="T104" fmla="*/ 2147483647 w 1931"/>
              <a:gd name="T105" fmla="*/ 2147483647 h 13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31"/>
              <a:gd name="T160" fmla="*/ 0 h 1389"/>
              <a:gd name="T161" fmla="*/ 1931 w 1931"/>
              <a:gd name="T162" fmla="*/ 1389 h 13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31" h="1389">
                <a:moveTo>
                  <a:pt x="311" y="206"/>
                </a:moveTo>
                <a:lnTo>
                  <a:pt x="286" y="226"/>
                </a:lnTo>
                <a:lnTo>
                  <a:pt x="286" y="269"/>
                </a:lnTo>
                <a:lnTo>
                  <a:pt x="267" y="269"/>
                </a:lnTo>
                <a:lnTo>
                  <a:pt x="206" y="269"/>
                </a:lnTo>
                <a:lnTo>
                  <a:pt x="206" y="330"/>
                </a:lnTo>
                <a:lnTo>
                  <a:pt x="155" y="363"/>
                </a:lnTo>
                <a:lnTo>
                  <a:pt x="174" y="424"/>
                </a:lnTo>
                <a:lnTo>
                  <a:pt x="174" y="468"/>
                </a:lnTo>
                <a:lnTo>
                  <a:pt x="174" y="494"/>
                </a:lnTo>
                <a:lnTo>
                  <a:pt x="130" y="519"/>
                </a:lnTo>
                <a:lnTo>
                  <a:pt x="86" y="519"/>
                </a:lnTo>
                <a:lnTo>
                  <a:pt x="86" y="538"/>
                </a:lnTo>
                <a:lnTo>
                  <a:pt x="18" y="538"/>
                </a:lnTo>
                <a:lnTo>
                  <a:pt x="0" y="563"/>
                </a:lnTo>
                <a:lnTo>
                  <a:pt x="0" y="580"/>
                </a:lnTo>
                <a:lnTo>
                  <a:pt x="0" y="599"/>
                </a:lnTo>
                <a:lnTo>
                  <a:pt x="18" y="624"/>
                </a:lnTo>
                <a:lnTo>
                  <a:pt x="42" y="624"/>
                </a:lnTo>
                <a:lnTo>
                  <a:pt x="42" y="676"/>
                </a:lnTo>
                <a:lnTo>
                  <a:pt x="42" y="695"/>
                </a:lnTo>
                <a:lnTo>
                  <a:pt x="86" y="695"/>
                </a:lnTo>
                <a:lnTo>
                  <a:pt x="113" y="737"/>
                </a:lnTo>
                <a:lnTo>
                  <a:pt x="174" y="756"/>
                </a:lnTo>
                <a:lnTo>
                  <a:pt x="225" y="737"/>
                </a:lnTo>
                <a:lnTo>
                  <a:pt x="267" y="756"/>
                </a:lnTo>
                <a:lnTo>
                  <a:pt x="267" y="788"/>
                </a:lnTo>
                <a:lnTo>
                  <a:pt x="243" y="824"/>
                </a:lnTo>
                <a:lnTo>
                  <a:pt x="267" y="868"/>
                </a:lnTo>
                <a:lnTo>
                  <a:pt x="225" y="868"/>
                </a:lnTo>
                <a:lnTo>
                  <a:pt x="225" y="893"/>
                </a:lnTo>
                <a:lnTo>
                  <a:pt x="267" y="945"/>
                </a:lnTo>
                <a:lnTo>
                  <a:pt x="330" y="981"/>
                </a:lnTo>
                <a:lnTo>
                  <a:pt x="380" y="981"/>
                </a:lnTo>
                <a:lnTo>
                  <a:pt x="424" y="1025"/>
                </a:lnTo>
                <a:lnTo>
                  <a:pt x="443" y="1006"/>
                </a:lnTo>
                <a:lnTo>
                  <a:pt x="536" y="1068"/>
                </a:lnTo>
                <a:lnTo>
                  <a:pt x="599" y="1068"/>
                </a:lnTo>
                <a:lnTo>
                  <a:pt x="631" y="1068"/>
                </a:lnTo>
                <a:lnTo>
                  <a:pt x="649" y="1093"/>
                </a:lnTo>
                <a:lnTo>
                  <a:pt x="675" y="1044"/>
                </a:lnTo>
                <a:lnTo>
                  <a:pt x="736" y="1068"/>
                </a:lnTo>
                <a:lnTo>
                  <a:pt x="788" y="1044"/>
                </a:lnTo>
                <a:lnTo>
                  <a:pt x="832" y="1006"/>
                </a:lnTo>
                <a:lnTo>
                  <a:pt x="873" y="1006"/>
                </a:lnTo>
                <a:lnTo>
                  <a:pt x="944" y="1068"/>
                </a:lnTo>
                <a:lnTo>
                  <a:pt x="986" y="1068"/>
                </a:lnTo>
                <a:lnTo>
                  <a:pt x="1005" y="1118"/>
                </a:lnTo>
                <a:lnTo>
                  <a:pt x="986" y="1250"/>
                </a:lnTo>
                <a:lnTo>
                  <a:pt x="1030" y="1233"/>
                </a:lnTo>
                <a:lnTo>
                  <a:pt x="1030" y="1274"/>
                </a:lnTo>
                <a:lnTo>
                  <a:pt x="1056" y="1274"/>
                </a:lnTo>
                <a:lnTo>
                  <a:pt x="1056" y="1313"/>
                </a:lnTo>
                <a:lnTo>
                  <a:pt x="1098" y="1337"/>
                </a:lnTo>
                <a:lnTo>
                  <a:pt x="1142" y="1337"/>
                </a:lnTo>
                <a:lnTo>
                  <a:pt x="1142" y="1294"/>
                </a:lnTo>
                <a:lnTo>
                  <a:pt x="1161" y="1294"/>
                </a:lnTo>
                <a:lnTo>
                  <a:pt x="1194" y="1294"/>
                </a:lnTo>
                <a:lnTo>
                  <a:pt x="1274" y="1274"/>
                </a:lnTo>
                <a:lnTo>
                  <a:pt x="1325" y="1294"/>
                </a:lnTo>
                <a:lnTo>
                  <a:pt x="1350" y="1313"/>
                </a:lnTo>
                <a:lnTo>
                  <a:pt x="1386" y="1337"/>
                </a:lnTo>
                <a:lnTo>
                  <a:pt x="1462" y="1337"/>
                </a:lnTo>
                <a:lnTo>
                  <a:pt x="1462" y="1389"/>
                </a:lnTo>
                <a:lnTo>
                  <a:pt x="1480" y="1389"/>
                </a:lnTo>
                <a:lnTo>
                  <a:pt x="1480" y="1356"/>
                </a:lnTo>
                <a:lnTo>
                  <a:pt x="1567" y="1313"/>
                </a:lnTo>
                <a:lnTo>
                  <a:pt x="1567" y="1294"/>
                </a:lnTo>
                <a:lnTo>
                  <a:pt x="1586" y="1313"/>
                </a:lnTo>
                <a:lnTo>
                  <a:pt x="1586" y="1294"/>
                </a:lnTo>
                <a:lnTo>
                  <a:pt x="1619" y="1313"/>
                </a:lnTo>
                <a:lnTo>
                  <a:pt x="1619" y="1294"/>
                </a:lnTo>
                <a:lnTo>
                  <a:pt x="1680" y="1274"/>
                </a:lnTo>
                <a:lnTo>
                  <a:pt x="1724" y="1233"/>
                </a:lnTo>
                <a:lnTo>
                  <a:pt x="1724" y="1200"/>
                </a:lnTo>
                <a:lnTo>
                  <a:pt x="1748" y="1200"/>
                </a:lnTo>
                <a:lnTo>
                  <a:pt x="1775" y="1156"/>
                </a:lnTo>
                <a:lnTo>
                  <a:pt x="1775" y="1118"/>
                </a:lnTo>
                <a:lnTo>
                  <a:pt x="1792" y="1068"/>
                </a:lnTo>
                <a:lnTo>
                  <a:pt x="1811" y="1044"/>
                </a:lnTo>
                <a:lnTo>
                  <a:pt x="1811" y="981"/>
                </a:lnTo>
                <a:lnTo>
                  <a:pt x="1748" y="964"/>
                </a:lnTo>
                <a:lnTo>
                  <a:pt x="1792" y="945"/>
                </a:lnTo>
                <a:lnTo>
                  <a:pt x="1775" y="912"/>
                </a:lnTo>
                <a:lnTo>
                  <a:pt x="1792" y="912"/>
                </a:lnTo>
                <a:lnTo>
                  <a:pt x="1748" y="868"/>
                </a:lnTo>
                <a:lnTo>
                  <a:pt x="1699" y="807"/>
                </a:lnTo>
                <a:lnTo>
                  <a:pt x="1636" y="788"/>
                </a:lnTo>
                <a:lnTo>
                  <a:pt x="1680" y="712"/>
                </a:lnTo>
                <a:lnTo>
                  <a:pt x="1699" y="695"/>
                </a:lnTo>
                <a:lnTo>
                  <a:pt x="1724" y="695"/>
                </a:lnTo>
                <a:lnTo>
                  <a:pt x="1724" y="676"/>
                </a:lnTo>
                <a:lnTo>
                  <a:pt x="1655" y="651"/>
                </a:lnTo>
                <a:lnTo>
                  <a:pt x="1636" y="695"/>
                </a:lnTo>
                <a:lnTo>
                  <a:pt x="1619" y="695"/>
                </a:lnTo>
                <a:lnTo>
                  <a:pt x="1523" y="624"/>
                </a:lnTo>
                <a:lnTo>
                  <a:pt x="1523" y="599"/>
                </a:lnTo>
                <a:lnTo>
                  <a:pt x="1567" y="599"/>
                </a:lnTo>
                <a:lnTo>
                  <a:pt x="1567" y="580"/>
                </a:lnTo>
                <a:lnTo>
                  <a:pt x="1586" y="563"/>
                </a:lnTo>
                <a:lnTo>
                  <a:pt x="1619" y="519"/>
                </a:lnTo>
                <a:lnTo>
                  <a:pt x="1636" y="538"/>
                </a:lnTo>
                <a:lnTo>
                  <a:pt x="1655" y="538"/>
                </a:lnTo>
                <a:lnTo>
                  <a:pt x="1636" y="580"/>
                </a:lnTo>
                <a:lnTo>
                  <a:pt x="1655" y="599"/>
                </a:lnTo>
                <a:lnTo>
                  <a:pt x="1655" y="624"/>
                </a:lnTo>
                <a:lnTo>
                  <a:pt x="1699" y="580"/>
                </a:lnTo>
                <a:lnTo>
                  <a:pt x="1724" y="580"/>
                </a:lnTo>
                <a:lnTo>
                  <a:pt x="1792" y="494"/>
                </a:lnTo>
                <a:lnTo>
                  <a:pt x="1836" y="519"/>
                </a:lnTo>
                <a:lnTo>
                  <a:pt x="1836" y="494"/>
                </a:lnTo>
                <a:lnTo>
                  <a:pt x="1855" y="468"/>
                </a:lnTo>
                <a:lnTo>
                  <a:pt x="1855" y="443"/>
                </a:lnTo>
                <a:lnTo>
                  <a:pt x="1905" y="443"/>
                </a:lnTo>
                <a:lnTo>
                  <a:pt x="1905" y="424"/>
                </a:lnTo>
                <a:lnTo>
                  <a:pt x="1855" y="363"/>
                </a:lnTo>
                <a:lnTo>
                  <a:pt x="1887" y="330"/>
                </a:lnTo>
                <a:lnTo>
                  <a:pt x="1931" y="363"/>
                </a:lnTo>
                <a:lnTo>
                  <a:pt x="1905" y="269"/>
                </a:lnTo>
                <a:lnTo>
                  <a:pt x="1905" y="250"/>
                </a:lnTo>
                <a:lnTo>
                  <a:pt x="1887" y="206"/>
                </a:lnTo>
                <a:lnTo>
                  <a:pt x="1811" y="250"/>
                </a:lnTo>
                <a:lnTo>
                  <a:pt x="1792" y="250"/>
                </a:lnTo>
                <a:lnTo>
                  <a:pt x="1748" y="206"/>
                </a:lnTo>
                <a:lnTo>
                  <a:pt x="1680" y="174"/>
                </a:lnTo>
                <a:lnTo>
                  <a:pt x="1619" y="155"/>
                </a:lnTo>
                <a:lnTo>
                  <a:pt x="1567" y="113"/>
                </a:lnTo>
                <a:lnTo>
                  <a:pt x="1480" y="25"/>
                </a:lnTo>
                <a:lnTo>
                  <a:pt x="1386" y="0"/>
                </a:lnTo>
                <a:lnTo>
                  <a:pt x="1325" y="25"/>
                </a:lnTo>
                <a:lnTo>
                  <a:pt x="1298" y="42"/>
                </a:lnTo>
                <a:lnTo>
                  <a:pt x="1350" y="75"/>
                </a:lnTo>
                <a:lnTo>
                  <a:pt x="1325" y="94"/>
                </a:lnTo>
                <a:lnTo>
                  <a:pt x="1350" y="138"/>
                </a:lnTo>
                <a:lnTo>
                  <a:pt x="1298" y="155"/>
                </a:lnTo>
                <a:lnTo>
                  <a:pt x="1255" y="155"/>
                </a:lnTo>
                <a:lnTo>
                  <a:pt x="1230" y="174"/>
                </a:lnTo>
                <a:lnTo>
                  <a:pt x="1274" y="250"/>
                </a:lnTo>
                <a:lnTo>
                  <a:pt x="1325" y="250"/>
                </a:lnTo>
                <a:lnTo>
                  <a:pt x="1367" y="226"/>
                </a:lnTo>
                <a:lnTo>
                  <a:pt x="1386" y="250"/>
                </a:lnTo>
                <a:lnTo>
                  <a:pt x="1411" y="294"/>
                </a:lnTo>
                <a:lnTo>
                  <a:pt x="1350" y="294"/>
                </a:lnTo>
                <a:lnTo>
                  <a:pt x="1325" y="311"/>
                </a:lnTo>
                <a:lnTo>
                  <a:pt x="1298" y="330"/>
                </a:lnTo>
                <a:lnTo>
                  <a:pt x="1274" y="363"/>
                </a:lnTo>
                <a:lnTo>
                  <a:pt x="1230" y="363"/>
                </a:lnTo>
                <a:lnTo>
                  <a:pt x="1211" y="382"/>
                </a:lnTo>
                <a:lnTo>
                  <a:pt x="1230" y="407"/>
                </a:lnTo>
                <a:lnTo>
                  <a:pt x="1194" y="443"/>
                </a:lnTo>
                <a:lnTo>
                  <a:pt x="1117" y="468"/>
                </a:lnTo>
                <a:lnTo>
                  <a:pt x="1030" y="494"/>
                </a:lnTo>
                <a:lnTo>
                  <a:pt x="873" y="443"/>
                </a:lnTo>
                <a:lnTo>
                  <a:pt x="736" y="443"/>
                </a:lnTo>
                <a:lnTo>
                  <a:pt x="649" y="382"/>
                </a:lnTo>
                <a:lnTo>
                  <a:pt x="492" y="330"/>
                </a:lnTo>
                <a:lnTo>
                  <a:pt x="467" y="269"/>
                </a:lnTo>
                <a:lnTo>
                  <a:pt x="424" y="250"/>
                </a:lnTo>
                <a:lnTo>
                  <a:pt x="380" y="226"/>
                </a:lnTo>
                <a:lnTo>
                  <a:pt x="330" y="174"/>
                </a:lnTo>
                <a:lnTo>
                  <a:pt x="311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" name="Freeform 129">
            <a:extLst>
              <a:ext uri="{FF2B5EF4-FFF2-40B4-BE49-F238E27FC236}">
                <a16:creationId xmlns:a16="http://schemas.microsoft.com/office/drawing/2014/main" id="{F77C049C-1237-1742-83B7-8FE8A5BBF8EF}"/>
              </a:ext>
            </a:extLst>
          </p:cNvPr>
          <p:cNvSpPr>
            <a:spLocks/>
          </p:cNvSpPr>
          <p:nvPr/>
        </p:nvSpPr>
        <p:spPr bwMode="auto">
          <a:xfrm>
            <a:off x="7156476" y="2225675"/>
            <a:ext cx="1676400" cy="1363663"/>
          </a:xfrm>
          <a:custGeom>
            <a:avLst/>
            <a:gdLst>
              <a:gd name="T0" fmla="*/ 2147483647 w 1931"/>
              <a:gd name="T1" fmla="*/ 2147483647 h 1389"/>
              <a:gd name="T2" fmla="*/ 2147483647 w 1931"/>
              <a:gd name="T3" fmla="*/ 2147483647 h 1389"/>
              <a:gd name="T4" fmla="*/ 2147483647 w 1931"/>
              <a:gd name="T5" fmla="*/ 2147483647 h 1389"/>
              <a:gd name="T6" fmla="*/ 2147483647 w 1931"/>
              <a:gd name="T7" fmla="*/ 2147483647 h 1389"/>
              <a:gd name="T8" fmla="*/ 0 w 1931"/>
              <a:gd name="T9" fmla="*/ 2147483647 h 1389"/>
              <a:gd name="T10" fmla="*/ 2147483647 w 1931"/>
              <a:gd name="T11" fmla="*/ 2147483647 h 1389"/>
              <a:gd name="T12" fmla="*/ 2147483647 w 1931"/>
              <a:gd name="T13" fmla="*/ 2147483647 h 1389"/>
              <a:gd name="T14" fmla="*/ 2147483647 w 1931"/>
              <a:gd name="T15" fmla="*/ 2147483647 h 1389"/>
              <a:gd name="T16" fmla="*/ 2147483647 w 1931"/>
              <a:gd name="T17" fmla="*/ 2147483647 h 1389"/>
              <a:gd name="T18" fmla="*/ 2147483647 w 1931"/>
              <a:gd name="T19" fmla="*/ 2147483647 h 1389"/>
              <a:gd name="T20" fmla="*/ 2147483647 w 1931"/>
              <a:gd name="T21" fmla="*/ 2147483647 h 1389"/>
              <a:gd name="T22" fmla="*/ 2147483647 w 1931"/>
              <a:gd name="T23" fmla="*/ 2147483647 h 1389"/>
              <a:gd name="T24" fmla="*/ 2147483647 w 1931"/>
              <a:gd name="T25" fmla="*/ 2147483647 h 1389"/>
              <a:gd name="T26" fmla="*/ 2147483647 w 1931"/>
              <a:gd name="T27" fmla="*/ 2147483647 h 1389"/>
              <a:gd name="T28" fmla="*/ 2147483647 w 1931"/>
              <a:gd name="T29" fmla="*/ 2147483647 h 1389"/>
              <a:gd name="T30" fmla="*/ 2147483647 w 1931"/>
              <a:gd name="T31" fmla="*/ 2147483647 h 1389"/>
              <a:gd name="T32" fmla="*/ 2147483647 w 1931"/>
              <a:gd name="T33" fmla="*/ 2147483647 h 1389"/>
              <a:gd name="T34" fmla="*/ 2147483647 w 1931"/>
              <a:gd name="T35" fmla="*/ 2147483647 h 1389"/>
              <a:gd name="T36" fmla="*/ 2147483647 w 1931"/>
              <a:gd name="T37" fmla="*/ 2147483647 h 1389"/>
              <a:gd name="T38" fmla="*/ 2147483647 w 1931"/>
              <a:gd name="T39" fmla="*/ 2147483647 h 1389"/>
              <a:gd name="T40" fmla="*/ 2147483647 w 1931"/>
              <a:gd name="T41" fmla="*/ 2147483647 h 1389"/>
              <a:gd name="T42" fmla="*/ 2147483647 w 1931"/>
              <a:gd name="T43" fmla="*/ 2147483647 h 1389"/>
              <a:gd name="T44" fmla="*/ 2147483647 w 1931"/>
              <a:gd name="T45" fmla="*/ 2147483647 h 1389"/>
              <a:gd name="T46" fmla="*/ 2147483647 w 1931"/>
              <a:gd name="T47" fmla="*/ 2147483647 h 1389"/>
              <a:gd name="T48" fmla="*/ 2147483647 w 1931"/>
              <a:gd name="T49" fmla="*/ 2147483647 h 1389"/>
              <a:gd name="T50" fmla="*/ 2147483647 w 1931"/>
              <a:gd name="T51" fmla="*/ 2147483647 h 1389"/>
              <a:gd name="T52" fmla="*/ 2147483647 w 1931"/>
              <a:gd name="T53" fmla="*/ 2147483647 h 1389"/>
              <a:gd name="T54" fmla="*/ 2147483647 w 1931"/>
              <a:gd name="T55" fmla="*/ 2147483647 h 1389"/>
              <a:gd name="T56" fmla="*/ 2147483647 w 1931"/>
              <a:gd name="T57" fmla="*/ 2147483647 h 1389"/>
              <a:gd name="T58" fmla="*/ 2147483647 w 1931"/>
              <a:gd name="T59" fmla="*/ 2147483647 h 1389"/>
              <a:gd name="T60" fmla="*/ 2147483647 w 1931"/>
              <a:gd name="T61" fmla="*/ 2147483647 h 1389"/>
              <a:gd name="T62" fmla="*/ 2147483647 w 1931"/>
              <a:gd name="T63" fmla="*/ 2147483647 h 1389"/>
              <a:gd name="T64" fmla="*/ 2147483647 w 1931"/>
              <a:gd name="T65" fmla="*/ 2147483647 h 1389"/>
              <a:gd name="T66" fmla="*/ 2147483647 w 1931"/>
              <a:gd name="T67" fmla="*/ 2147483647 h 1389"/>
              <a:gd name="T68" fmla="*/ 2147483647 w 1931"/>
              <a:gd name="T69" fmla="*/ 2147483647 h 1389"/>
              <a:gd name="T70" fmla="*/ 2147483647 w 1931"/>
              <a:gd name="T71" fmla="*/ 2147483647 h 1389"/>
              <a:gd name="T72" fmla="*/ 2147483647 w 1931"/>
              <a:gd name="T73" fmla="*/ 2147483647 h 1389"/>
              <a:gd name="T74" fmla="*/ 2147483647 w 1931"/>
              <a:gd name="T75" fmla="*/ 2147483647 h 1389"/>
              <a:gd name="T76" fmla="*/ 2147483647 w 1931"/>
              <a:gd name="T77" fmla="*/ 2147483647 h 1389"/>
              <a:gd name="T78" fmla="*/ 2147483647 w 1931"/>
              <a:gd name="T79" fmla="*/ 2147483647 h 1389"/>
              <a:gd name="T80" fmla="*/ 2147483647 w 1931"/>
              <a:gd name="T81" fmla="*/ 2147483647 h 1389"/>
              <a:gd name="T82" fmla="*/ 2147483647 w 1931"/>
              <a:gd name="T83" fmla="*/ 2147483647 h 1389"/>
              <a:gd name="T84" fmla="*/ 2147483647 w 1931"/>
              <a:gd name="T85" fmla="*/ 0 h 1389"/>
              <a:gd name="T86" fmla="*/ 2147483647 w 1931"/>
              <a:gd name="T87" fmla="*/ 2147483647 h 1389"/>
              <a:gd name="T88" fmla="*/ 2147483647 w 1931"/>
              <a:gd name="T89" fmla="*/ 2147483647 h 1389"/>
              <a:gd name="T90" fmla="*/ 2147483647 w 1931"/>
              <a:gd name="T91" fmla="*/ 2147483647 h 1389"/>
              <a:gd name="T92" fmla="*/ 2147483647 w 1931"/>
              <a:gd name="T93" fmla="*/ 2147483647 h 1389"/>
              <a:gd name="T94" fmla="*/ 2147483647 w 1931"/>
              <a:gd name="T95" fmla="*/ 2147483647 h 1389"/>
              <a:gd name="T96" fmla="*/ 2147483647 w 1931"/>
              <a:gd name="T97" fmla="*/ 2147483647 h 1389"/>
              <a:gd name="T98" fmla="*/ 2147483647 w 1931"/>
              <a:gd name="T99" fmla="*/ 2147483647 h 1389"/>
              <a:gd name="T100" fmla="*/ 2147483647 w 1931"/>
              <a:gd name="T101" fmla="*/ 2147483647 h 1389"/>
              <a:gd name="T102" fmla="*/ 2147483647 w 1931"/>
              <a:gd name="T103" fmla="*/ 2147483647 h 1389"/>
              <a:gd name="T104" fmla="*/ 2147483647 w 1931"/>
              <a:gd name="T105" fmla="*/ 2147483647 h 13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31"/>
              <a:gd name="T160" fmla="*/ 0 h 1389"/>
              <a:gd name="T161" fmla="*/ 1931 w 1931"/>
              <a:gd name="T162" fmla="*/ 1389 h 13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31" h="1389">
                <a:moveTo>
                  <a:pt x="311" y="206"/>
                </a:moveTo>
                <a:lnTo>
                  <a:pt x="286" y="226"/>
                </a:lnTo>
                <a:lnTo>
                  <a:pt x="286" y="269"/>
                </a:lnTo>
                <a:lnTo>
                  <a:pt x="267" y="269"/>
                </a:lnTo>
                <a:lnTo>
                  <a:pt x="206" y="269"/>
                </a:lnTo>
                <a:lnTo>
                  <a:pt x="206" y="330"/>
                </a:lnTo>
                <a:lnTo>
                  <a:pt x="155" y="363"/>
                </a:lnTo>
                <a:lnTo>
                  <a:pt x="174" y="424"/>
                </a:lnTo>
                <a:lnTo>
                  <a:pt x="174" y="468"/>
                </a:lnTo>
                <a:lnTo>
                  <a:pt x="174" y="494"/>
                </a:lnTo>
                <a:lnTo>
                  <a:pt x="130" y="519"/>
                </a:lnTo>
                <a:lnTo>
                  <a:pt x="86" y="519"/>
                </a:lnTo>
                <a:lnTo>
                  <a:pt x="86" y="538"/>
                </a:lnTo>
                <a:lnTo>
                  <a:pt x="18" y="538"/>
                </a:lnTo>
                <a:lnTo>
                  <a:pt x="0" y="563"/>
                </a:lnTo>
                <a:lnTo>
                  <a:pt x="0" y="580"/>
                </a:lnTo>
                <a:lnTo>
                  <a:pt x="0" y="599"/>
                </a:lnTo>
                <a:lnTo>
                  <a:pt x="18" y="624"/>
                </a:lnTo>
                <a:lnTo>
                  <a:pt x="42" y="624"/>
                </a:lnTo>
                <a:lnTo>
                  <a:pt x="42" y="676"/>
                </a:lnTo>
                <a:lnTo>
                  <a:pt x="42" y="695"/>
                </a:lnTo>
                <a:lnTo>
                  <a:pt x="86" y="695"/>
                </a:lnTo>
                <a:lnTo>
                  <a:pt x="113" y="737"/>
                </a:lnTo>
                <a:lnTo>
                  <a:pt x="174" y="756"/>
                </a:lnTo>
                <a:lnTo>
                  <a:pt x="225" y="737"/>
                </a:lnTo>
                <a:lnTo>
                  <a:pt x="267" y="756"/>
                </a:lnTo>
                <a:lnTo>
                  <a:pt x="267" y="788"/>
                </a:lnTo>
                <a:lnTo>
                  <a:pt x="243" y="824"/>
                </a:lnTo>
                <a:lnTo>
                  <a:pt x="267" y="868"/>
                </a:lnTo>
                <a:lnTo>
                  <a:pt x="225" y="868"/>
                </a:lnTo>
                <a:lnTo>
                  <a:pt x="225" y="893"/>
                </a:lnTo>
                <a:lnTo>
                  <a:pt x="267" y="945"/>
                </a:lnTo>
                <a:lnTo>
                  <a:pt x="330" y="981"/>
                </a:lnTo>
                <a:lnTo>
                  <a:pt x="380" y="981"/>
                </a:lnTo>
                <a:lnTo>
                  <a:pt x="424" y="1025"/>
                </a:lnTo>
                <a:lnTo>
                  <a:pt x="443" y="1006"/>
                </a:lnTo>
                <a:lnTo>
                  <a:pt x="536" y="1068"/>
                </a:lnTo>
                <a:lnTo>
                  <a:pt x="599" y="1068"/>
                </a:lnTo>
                <a:lnTo>
                  <a:pt x="631" y="1068"/>
                </a:lnTo>
                <a:lnTo>
                  <a:pt x="649" y="1093"/>
                </a:lnTo>
                <a:lnTo>
                  <a:pt x="675" y="1044"/>
                </a:lnTo>
                <a:lnTo>
                  <a:pt x="736" y="1068"/>
                </a:lnTo>
                <a:lnTo>
                  <a:pt x="788" y="1044"/>
                </a:lnTo>
                <a:lnTo>
                  <a:pt x="832" y="1006"/>
                </a:lnTo>
                <a:lnTo>
                  <a:pt x="873" y="1006"/>
                </a:lnTo>
                <a:lnTo>
                  <a:pt x="944" y="1068"/>
                </a:lnTo>
                <a:lnTo>
                  <a:pt x="986" y="1068"/>
                </a:lnTo>
                <a:lnTo>
                  <a:pt x="1005" y="1118"/>
                </a:lnTo>
                <a:lnTo>
                  <a:pt x="986" y="1250"/>
                </a:lnTo>
                <a:lnTo>
                  <a:pt x="1030" y="1233"/>
                </a:lnTo>
                <a:lnTo>
                  <a:pt x="1030" y="1274"/>
                </a:lnTo>
                <a:lnTo>
                  <a:pt x="1056" y="1274"/>
                </a:lnTo>
                <a:lnTo>
                  <a:pt x="1056" y="1313"/>
                </a:lnTo>
                <a:lnTo>
                  <a:pt x="1098" y="1337"/>
                </a:lnTo>
                <a:lnTo>
                  <a:pt x="1142" y="1337"/>
                </a:lnTo>
                <a:lnTo>
                  <a:pt x="1142" y="1294"/>
                </a:lnTo>
                <a:lnTo>
                  <a:pt x="1161" y="1294"/>
                </a:lnTo>
                <a:lnTo>
                  <a:pt x="1194" y="1294"/>
                </a:lnTo>
                <a:lnTo>
                  <a:pt x="1274" y="1274"/>
                </a:lnTo>
                <a:lnTo>
                  <a:pt x="1325" y="1294"/>
                </a:lnTo>
                <a:lnTo>
                  <a:pt x="1350" y="1313"/>
                </a:lnTo>
                <a:lnTo>
                  <a:pt x="1386" y="1337"/>
                </a:lnTo>
                <a:lnTo>
                  <a:pt x="1462" y="1337"/>
                </a:lnTo>
                <a:lnTo>
                  <a:pt x="1462" y="1389"/>
                </a:lnTo>
                <a:lnTo>
                  <a:pt x="1480" y="1389"/>
                </a:lnTo>
                <a:lnTo>
                  <a:pt x="1480" y="1356"/>
                </a:lnTo>
                <a:lnTo>
                  <a:pt x="1567" y="1313"/>
                </a:lnTo>
                <a:lnTo>
                  <a:pt x="1567" y="1294"/>
                </a:lnTo>
                <a:lnTo>
                  <a:pt x="1586" y="1313"/>
                </a:lnTo>
                <a:lnTo>
                  <a:pt x="1586" y="1294"/>
                </a:lnTo>
                <a:lnTo>
                  <a:pt x="1619" y="1313"/>
                </a:lnTo>
                <a:lnTo>
                  <a:pt x="1619" y="1294"/>
                </a:lnTo>
                <a:lnTo>
                  <a:pt x="1680" y="1274"/>
                </a:lnTo>
                <a:lnTo>
                  <a:pt x="1724" y="1233"/>
                </a:lnTo>
                <a:lnTo>
                  <a:pt x="1724" y="1200"/>
                </a:lnTo>
                <a:lnTo>
                  <a:pt x="1748" y="1200"/>
                </a:lnTo>
                <a:lnTo>
                  <a:pt x="1775" y="1156"/>
                </a:lnTo>
                <a:lnTo>
                  <a:pt x="1775" y="1118"/>
                </a:lnTo>
                <a:lnTo>
                  <a:pt x="1792" y="1068"/>
                </a:lnTo>
                <a:lnTo>
                  <a:pt x="1811" y="1044"/>
                </a:lnTo>
                <a:lnTo>
                  <a:pt x="1811" y="981"/>
                </a:lnTo>
                <a:lnTo>
                  <a:pt x="1748" y="964"/>
                </a:lnTo>
                <a:lnTo>
                  <a:pt x="1792" y="945"/>
                </a:lnTo>
                <a:lnTo>
                  <a:pt x="1775" y="912"/>
                </a:lnTo>
                <a:lnTo>
                  <a:pt x="1792" y="912"/>
                </a:lnTo>
                <a:lnTo>
                  <a:pt x="1748" y="868"/>
                </a:lnTo>
                <a:lnTo>
                  <a:pt x="1699" y="807"/>
                </a:lnTo>
                <a:lnTo>
                  <a:pt x="1636" y="788"/>
                </a:lnTo>
                <a:lnTo>
                  <a:pt x="1680" y="712"/>
                </a:lnTo>
                <a:lnTo>
                  <a:pt x="1699" y="695"/>
                </a:lnTo>
                <a:lnTo>
                  <a:pt x="1724" y="695"/>
                </a:lnTo>
                <a:lnTo>
                  <a:pt x="1724" y="676"/>
                </a:lnTo>
                <a:lnTo>
                  <a:pt x="1655" y="651"/>
                </a:lnTo>
                <a:lnTo>
                  <a:pt x="1636" y="695"/>
                </a:lnTo>
                <a:lnTo>
                  <a:pt x="1619" y="695"/>
                </a:lnTo>
                <a:lnTo>
                  <a:pt x="1523" y="624"/>
                </a:lnTo>
                <a:lnTo>
                  <a:pt x="1523" y="599"/>
                </a:lnTo>
                <a:lnTo>
                  <a:pt x="1567" y="599"/>
                </a:lnTo>
                <a:lnTo>
                  <a:pt x="1567" y="580"/>
                </a:lnTo>
                <a:lnTo>
                  <a:pt x="1586" y="563"/>
                </a:lnTo>
                <a:lnTo>
                  <a:pt x="1619" y="519"/>
                </a:lnTo>
                <a:lnTo>
                  <a:pt x="1636" y="538"/>
                </a:lnTo>
                <a:lnTo>
                  <a:pt x="1655" y="538"/>
                </a:lnTo>
                <a:lnTo>
                  <a:pt x="1636" y="580"/>
                </a:lnTo>
                <a:lnTo>
                  <a:pt x="1655" y="599"/>
                </a:lnTo>
                <a:lnTo>
                  <a:pt x="1655" y="624"/>
                </a:lnTo>
                <a:lnTo>
                  <a:pt x="1699" y="580"/>
                </a:lnTo>
                <a:lnTo>
                  <a:pt x="1724" y="580"/>
                </a:lnTo>
                <a:lnTo>
                  <a:pt x="1792" y="494"/>
                </a:lnTo>
                <a:lnTo>
                  <a:pt x="1836" y="519"/>
                </a:lnTo>
                <a:lnTo>
                  <a:pt x="1836" y="494"/>
                </a:lnTo>
                <a:lnTo>
                  <a:pt x="1855" y="468"/>
                </a:lnTo>
                <a:lnTo>
                  <a:pt x="1855" y="443"/>
                </a:lnTo>
                <a:lnTo>
                  <a:pt x="1905" y="443"/>
                </a:lnTo>
                <a:lnTo>
                  <a:pt x="1905" y="424"/>
                </a:lnTo>
                <a:lnTo>
                  <a:pt x="1855" y="363"/>
                </a:lnTo>
                <a:lnTo>
                  <a:pt x="1887" y="330"/>
                </a:lnTo>
                <a:lnTo>
                  <a:pt x="1931" y="363"/>
                </a:lnTo>
                <a:lnTo>
                  <a:pt x="1905" y="269"/>
                </a:lnTo>
                <a:lnTo>
                  <a:pt x="1905" y="250"/>
                </a:lnTo>
                <a:lnTo>
                  <a:pt x="1887" y="206"/>
                </a:lnTo>
                <a:lnTo>
                  <a:pt x="1811" y="250"/>
                </a:lnTo>
                <a:lnTo>
                  <a:pt x="1792" y="250"/>
                </a:lnTo>
                <a:lnTo>
                  <a:pt x="1748" y="206"/>
                </a:lnTo>
                <a:lnTo>
                  <a:pt x="1680" y="174"/>
                </a:lnTo>
                <a:lnTo>
                  <a:pt x="1619" y="155"/>
                </a:lnTo>
                <a:lnTo>
                  <a:pt x="1567" y="113"/>
                </a:lnTo>
                <a:lnTo>
                  <a:pt x="1480" y="25"/>
                </a:lnTo>
                <a:lnTo>
                  <a:pt x="1386" y="0"/>
                </a:lnTo>
                <a:lnTo>
                  <a:pt x="1325" y="25"/>
                </a:lnTo>
                <a:lnTo>
                  <a:pt x="1298" y="42"/>
                </a:lnTo>
                <a:lnTo>
                  <a:pt x="1350" y="75"/>
                </a:lnTo>
                <a:lnTo>
                  <a:pt x="1325" y="94"/>
                </a:lnTo>
                <a:lnTo>
                  <a:pt x="1350" y="138"/>
                </a:lnTo>
                <a:lnTo>
                  <a:pt x="1298" y="155"/>
                </a:lnTo>
                <a:lnTo>
                  <a:pt x="1255" y="155"/>
                </a:lnTo>
                <a:lnTo>
                  <a:pt x="1230" y="174"/>
                </a:lnTo>
                <a:lnTo>
                  <a:pt x="1274" y="250"/>
                </a:lnTo>
                <a:lnTo>
                  <a:pt x="1325" y="250"/>
                </a:lnTo>
                <a:lnTo>
                  <a:pt x="1367" y="226"/>
                </a:lnTo>
                <a:lnTo>
                  <a:pt x="1386" y="250"/>
                </a:lnTo>
                <a:lnTo>
                  <a:pt x="1411" y="294"/>
                </a:lnTo>
                <a:lnTo>
                  <a:pt x="1350" y="294"/>
                </a:lnTo>
                <a:lnTo>
                  <a:pt x="1325" y="311"/>
                </a:lnTo>
                <a:lnTo>
                  <a:pt x="1298" y="330"/>
                </a:lnTo>
                <a:lnTo>
                  <a:pt x="1274" y="363"/>
                </a:lnTo>
                <a:lnTo>
                  <a:pt x="1230" y="363"/>
                </a:lnTo>
                <a:lnTo>
                  <a:pt x="1211" y="382"/>
                </a:lnTo>
                <a:lnTo>
                  <a:pt x="1230" y="407"/>
                </a:lnTo>
                <a:lnTo>
                  <a:pt x="1194" y="443"/>
                </a:lnTo>
                <a:lnTo>
                  <a:pt x="1117" y="468"/>
                </a:lnTo>
                <a:lnTo>
                  <a:pt x="1030" y="494"/>
                </a:lnTo>
                <a:lnTo>
                  <a:pt x="873" y="443"/>
                </a:lnTo>
                <a:lnTo>
                  <a:pt x="736" y="443"/>
                </a:lnTo>
                <a:lnTo>
                  <a:pt x="649" y="382"/>
                </a:lnTo>
                <a:lnTo>
                  <a:pt x="492" y="330"/>
                </a:lnTo>
                <a:lnTo>
                  <a:pt x="467" y="269"/>
                </a:lnTo>
                <a:lnTo>
                  <a:pt x="424" y="250"/>
                </a:lnTo>
                <a:lnTo>
                  <a:pt x="380" y="226"/>
                </a:lnTo>
                <a:lnTo>
                  <a:pt x="330" y="174"/>
                </a:lnTo>
                <a:lnTo>
                  <a:pt x="311" y="20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2" name="Freeform 130">
            <a:extLst>
              <a:ext uri="{FF2B5EF4-FFF2-40B4-BE49-F238E27FC236}">
                <a16:creationId xmlns:a16="http://schemas.microsoft.com/office/drawing/2014/main" id="{71A816C7-DCDD-A04C-9F25-E4A9900269E7}"/>
              </a:ext>
            </a:extLst>
          </p:cNvPr>
          <p:cNvSpPr>
            <a:spLocks/>
          </p:cNvSpPr>
          <p:nvPr/>
        </p:nvSpPr>
        <p:spPr bwMode="auto">
          <a:xfrm>
            <a:off x="7705751" y="3344863"/>
            <a:ext cx="149225" cy="212725"/>
          </a:xfrm>
          <a:custGeom>
            <a:avLst/>
            <a:gdLst>
              <a:gd name="T0" fmla="*/ 2147483647 w 174"/>
              <a:gd name="T1" fmla="*/ 2147483647 h 217"/>
              <a:gd name="T2" fmla="*/ 2147483647 w 174"/>
              <a:gd name="T3" fmla="*/ 2147483647 h 217"/>
              <a:gd name="T4" fmla="*/ 2147483647 w 174"/>
              <a:gd name="T5" fmla="*/ 2147483647 h 217"/>
              <a:gd name="T6" fmla="*/ 2147483647 w 174"/>
              <a:gd name="T7" fmla="*/ 2147483647 h 217"/>
              <a:gd name="T8" fmla="*/ 2147483647 w 174"/>
              <a:gd name="T9" fmla="*/ 2147483647 h 217"/>
              <a:gd name="T10" fmla="*/ 2147483647 w 174"/>
              <a:gd name="T11" fmla="*/ 2147483647 h 217"/>
              <a:gd name="T12" fmla="*/ 2147483647 w 174"/>
              <a:gd name="T13" fmla="*/ 2147483647 h 217"/>
              <a:gd name="T14" fmla="*/ 2147483647 w 174"/>
              <a:gd name="T15" fmla="*/ 2147483647 h 217"/>
              <a:gd name="T16" fmla="*/ 2147483647 w 174"/>
              <a:gd name="T17" fmla="*/ 2147483647 h 217"/>
              <a:gd name="T18" fmla="*/ 2147483647 w 174"/>
              <a:gd name="T19" fmla="*/ 2147483647 h 217"/>
              <a:gd name="T20" fmla="*/ 2147483647 w 174"/>
              <a:gd name="T21" fmla="*/ 2147483647 h 217"/>
              <a:gd name="T22" fmla="*/ 2147483647 w 174"/>
              <a:gd name="T23" fmla="*/ 2147483647 h 217"/>
              <a:gd name="T24" fmla="*/ 2147483647 w 174"/>
              <a:gd name="T25" fmla="*/ 0 h 217"/>
              <a:gd name="T26" fmla="*/ 2147483647 w 174"/>
              <a:gd name="T27" fmla="*/ 0 h 217"/>
              <a:gd name="T28" fmla="*/ 0 w 174"/>
              <a:gd name="T29" fmla="*/ 0 h 217"/>
              <a:gd name="T30" fmla="*/ 0 w 174"/>
              <a:gd name="T31" fmla="*/ 2147483647 h 217"/>
              <a:gd name="T32" fmla="*/ 2147483647 w 174"/>
              <a:gd name="T33" fmla="*/ 2147483647 h 217"/>
              <a:gd name="T34" fmla="*/ 0 w 174"/>
              <a:gd name="T35" fmla="*/ 2147483647 h 217"/>
              <a:gd name="T36" fmla="*/ 2147483647 w 174"/>
              <a:gd name="T37" fmla="*/ 2147483647 h 2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217"/>
              <a:gd name="T59" fmla="*/ 174 w 174"/>
              <a:gd name="T60" fmla="*/ 217 h 2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217">
                <a:moveTo>
                  <a:pt x="18" y="92"/>
                </a:moveTo>
                <a:lnTo>
                  <a:pt x="42" y="198"/>
                </a:lnTo>
                <a:lnTo>
                  <a:pt x="105" y="198"/>
                </a:lnTo>
                <a:lnTo>
                  <a:pt x="124" y="155"/>
                </a:lnTo>
                <a:lnTo>
                  <a:pt x="174" y="217"/>
                </a:lnTo>
                <a:lnTo>
                  <a:pt x="174" y="174"/>
                </a:lnTo>
                <a:lnTo>
                  <a:pt x="155" y="111"/>
                </a:lnTo>
                <a:lnTo>
                  <a:pt x="155" y="135"/>
                </a:lnTo>
                <a:lnTo>
                  <a:pt x="105" y="111"/>
                </a:lnTo>
                <a:lnTo>
                  <a:pt x="105" y="92"/>
                </a:lnTo>
                <a:lnTo>
                  <a:pt x="155" y="42"/>
                </a:lnTo>
                <a:lnTo>
                  <a:pt x="61" y="42"/>
                </a:lnTo>
                <a:lnTo>
                  <a:pt x="42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18" y="42"/>
                </a:lnTo>
                <a:lnTo>
                  <a:pt x="0" y="61"/>
                </a:lnTo>
                <a:lnTo>
                  <a:pt x="18" y="9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" name="Freeform 131">
            <a:extLst>
              <a:ext uri="{FF2B5EF4-FFF2-40B4-BE49-F238E27FC236}">
                <a16:creationId xmlns:a16="http://schemas.microsoft.com/office/drawing/2014/main" id="{0D3D722C-E058-2448-8360-EB3AA895C404}"/>
              </a:ext>
            </a:extLst>
          </p:cNvPr>
          <p:cNvSpPr>
            <a:spLocks/>
          </p:cNvSpPr>
          <p:nvPr/>
        </p:nvSpPr>
        <p:spPr bwMode="auto">
          <a:xfrm>
            <a:off x="7705751" y="3344863"/>
            <a:ext cx="149225" cy="212725"/>
          </a:xfrm>
          <a:custGeom>
            <a:avLst/>
            <a:gdLst>
              <a:gd name="T0" fmla="*/ 2147483647 w 174"/>
              <a:gd name="T1" fmla="*/ 2147483647 h 217"/>
              <a:gd name="T2" fmla="*/ 2147483647 w 174"/>
              <a:gd name="T3" fmla="*/ 2147483647 h 217"/>
              <a:gd name="T4" fmla="*/ 2147483647 w 174"/>
              <a:gd name="T5" fmla="*/ 2147483647 h 217"/>
              <a:gd name="T6" fmla="*/ 2147483647 w 174"/>
              <a:gd name="T7" fmla="*/ 2147483647 h 217"/>
              <a:gd name="T8" fmla="*/ 2147483647 w 174"/>
              <a:gd name="T9" fmla="*/ 2147483647 h 217"/>
              <a:gd name="T10" fmla="*/ 2147483647 w 174"/>
              <a:gd name="T11" fmla="*/ 2147483647 h 217"/>
              <a:gd name="T12" fmla="*/ 2147483647 w 174"/>
              <a:gd name="T13" fmla="*/ 2147483647 h 217"/>
              <a:gd name="T14" fmla="*/ 2147483647 w 174"/>
              <a:gd name="T15" fmla="*/ 2147483647 h 217"/>
              <a:gd name="T16" fmla="*/ 2147483647 w 174"/>
              <a:gd name="T17" fmla="*/ 2147483647 h 217"/>
              <a:gd name="T18" fmla="*/ 2147483647 w 174"/>
              <a:gd name="T19" fmla="*/ 2147483647 h 217"/>
              <a:gd name="T20" fmla="*/ 2147483647 w 174"/>
              <a:gd name="T21" fmla="*/ 2147483647 h 217"/>
              <a:gd name="T22" fmla="*/ 2147483647 w 174"/>
              <a:gd name="T23" fmla="*/ 2147483647 h 217"/>
              <a:gd name="T24" fmla="*/ 2147483647 w 174"/>
              <a:gd name="T25" fmla="*/ 0 h 217"/>
              <a:gd name="T26" fmla="*/ 2147483647 w 174"/>
              <a:gd name="T27" fmla="*/ 0 h 217"/>
              <a:gd name="T28" fmla="*/ 0 w 174"/>
              <a:gd name="T29" fmla="*/ 0 h 217"/>
              <a:gd name="T30" fmla="*/ 0 w 174"/>
              <a:gd name="T31" fmla="*/ 2147483647 h 217"/>
              <a:gd name="T32" fmla="*/ 2147483647 w 174"/>
              <a:gd name="T33" fmla="*/ 2147483647 h 217"/>
              <a:gd name="T34" fmla="*/ 0 w 174"/>
              <a:gd name="T35" fmla="*/ 2147483647 h 217"/>
              <a:gd name="T36" fmla="*/ 2147483647 w 174"/>
              <a:gd name="T37" fmla="*/ 2147483647 h 2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217"/>
              <a:gd name="T59" fmla="*/ 174 w 174"/>
              <a:gd name="T60" fmla="*/ 217 h 2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217">
                <a:moveTo>
                  <a:pt x="18" y="92"/>
                </a:moveTo>
                <a:lnTo>
                  <a:pt x="42" y="198"/>
                </a:lnTo>
                <a:lnTo>
                  <a:pt x="105" y="198"/>
                </a:lnTo>
                <a:lnTo>
                  <a:pt x="124" y="155"/>
                </a:lnTo>
                <a:lnTo>
                  <a:pt x="174" y="217"/>
                </a:lnTo>
                <a:lnTo>
                  <a:pt x="174" y="174"/>
                </a:lnTo>
                <a:lnTo>
                  <a:pt x="155" y="111"/>
                </a:lnTo>
                <a:lnTo>
                  <a:pt x="155" y="135"/>
                </a:lnTo>
                <a:lnTo>
                  <a:pt x="105" y="111"/>
                </a:lnTo>
                <a:lnTo>
                  <a:pt x="105" y="92"/>
                </a:lnTo>
                <a:lnTo>
                  <a:pt x="155" y="42"/>
                </a:lnTo>
                <a:lnTo>
                  <a:pt x="61" y="42"/>
                </a:lnTo>
                <a:lnTo>
                  <a:pt x="42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18" y="42"/>
                </a:lnTo>
                <a:lnTo>
                  <a:pt x="0" y="61"/>
                </a:lnTo>
                <a:lnTo>
                  <a:pt x="18" y="92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4" name="Freeform 132">
            <a:extLst>
              <a:ext uri="{FF2B5EF4-FFF2-40B4-BE49-F238E27FC236}">
                <a16:creationId xmlns:a16="http://schemas.microsoft.com/office/drawing/2014/main" id="{EC94BEEB-DFB3-7740-97BD-AE117CA8DF98}"/>
              </a:ext>
            </a:extLst>
          </p:cNvPr>
          <p:cNvSpPr>
            <a:spLocks/>
          </p:cNvSpPr>
          <p:nvPr/>
        </p:nvSpPr>
        <p:spPr bwMode="auto">
          <a:xfrm>
            <a:off x="7720038" y="3254375"/>
            <a:ext cx="92075" cy="71438"/>
          </a:xfrm>
          <a:custGeom>
            <a:avLst/>
            <a:gdLst>
              <a:gd name="T0" fmla="*/ 2147483647 w 105"/>
              <a:gd name="T1" fmla="*/ 2147483647 h 74"/>
              <a:gd name="T2" fmla="*/ 2147483647 w 105"/>
              <a:gd name="T3" fmla="*/ 2147483647 h 74"/>
              <a:gd name="T4" fmla="*/ 2147483647 w 105"/>
              <a:gd name="T5" fmla="*/ 2147483647 h 74"/>
              <a:gd name="T6" fmla="*/ 2147483647 w 105"/>
              <a:gd name="T7" fmla="*/ 2147483647 h 74"/>
              <a:gd name="T8" fmla="*/ 0 w 105"/>
              <a:gd name="T9" fmla="*/ 2147483647 h 74"/>
              <a:gd name="T10" fmla="*/ 0 w 105"/>
              <a:gd name="T11" fmla="*/ 2147483647 h 74"/>
              <a:gd name="T12" fmla="*/ 2147483647 w 105"/>
              <a:gd name="T13" fmla="*/ 0 h 74"/>
              <a:gd name="T14" fmla="*/ 2147483647 w 105"/>
              <a:gd name="T15" fmla="*/ 2147483647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"/>
              <a:gd name="T25" fmla="*/ 0 h 74"/>
              <a:gd name="T26" fmla="*/ 105 w 105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" h="74">
                <a:moveTo>
                  <a:pt x="86" y="24"/>
                </a:moveTo>
                <a:lnTo>
                  <a:pt x="105" y="49"/>
                </a:lnTo>
                <a:lnTo>
                  <a:pt x="105" y="74"/>
                </a:lnTo>
                <a:lnTo>
                  <a:pt x="23" y="74"/>
                </a:lnTo>
                <a:lnTo>
                  <a:pt x="0" y="74"/>
                </a:lnTo>
                <a:lnTo>
                  <a:pt x="0" y="49"/>
                </a:lnTo>
                <a:lnTo>
                  <a:pt x="23" y="0"/>
                </a:lnTo>
                <a:lnTo>
                  <a:pt x="86" y="2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5" name="Freeform 133">
            <a:extLst>
              <a:ext uri="{FF2B5EF4-FFF2-40B4-BE49-F238E27FC236}">
                <a16:creationId xmlns:a16="http://schemas.microsoft.com/office/drawing/2014/main" id="{FFC07210-0CBD-3C4D-ACF4-8CEE11776DCB}"/>
              </a:ext>
            </a:extLst>
          </p:cNvPr>
          <p:cNvSpPr>
            <a:spLocks/>
          </p:cNvSpPr>
          <p:nvPr/>
        </p:nvSpPr>
        <p:spPr bwMode="auto">
          <a:xfrm>
            <a:off x="7720038" y="3254375"/>
            <a:ext cx="92075" cy="71438"/>
          </a:xfrm>
          <a:custGeom>
            <a:avLst/>
            <a:gdLst>
              <a:gd name="T0" fmla="*/ 2147483647 w 105"/>
              <a:gd name="T1" fmla="*/ 2147483647 h 74"/>
              <a:gd name="T2" fmla="*/ 2147483647 w 105"/>
              <a:gd name="T3" fmla="*/ 2147483647 h 74"/>
              <a:gd name="T4" fmla="*/ 2147483647 w 105"/>
              <a:gd name="T5" fmla="*/ 2147483647 h 74"/>
              <a:gd name="T6" fmla="*/ 2147483647 w 105"/>
              <a:gd name="T7" fmla="*/ 2147483647 h 74"/>
              <a:gd name="T8" fmla="*/ 0 w 105"/>
              <a:gd name="T9" fmla="*/ 2147483647 h 74"/>
              <a:gd name="T10" fmla="*/ 0 w 105"/>
              <a:gd name="T11" fmla="*/ 2147483647 h 74"/>
              <a:gd name="T12" fmla="*/ 2147483647 w 105"/>
              <a:gd name="T13" fmla="*/ 0 h 74"/>
              <a:gd name="T14" fmla="*/ 2147483647 w 105"/>
              <a:gd name="T15" fmla="*/ 2147483647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"/>
              <a:gd name="T25" fmla="*/ 0 h 74"/>
              <a:gd name="T26" fmla="*/ 105 w 105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" h="74">
                <a:moveTo>
                  <a:pt x="86" y="24"/>
                </a:moveTo>
                <a:lnTo>
                  <a:pt x="105" y="49"/>
                </a:lnTo>
                <a:lnTo>
                  <a:pt x="105" y="74"/>
                </a:lnTo>
                <a:lnTo>
                  <a:pt x="23" y="74"/>
                </a:lnTo>
                <a:lnTo>
                  <a:pt x="0" y="74"/>
                </a:lnTo>
                <a:lnTo>
                  <a:pt x="0" y="49"/>
                </a:lnTo>
                <a:lnTo>
                  <a:pt x="23" y="0"/>
                </a:lnTo>
                <a:lnTo>
                  <a:pt x="86" y="2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6" name="Freeform 134">
            <a:extLst>
              <a:ext uri="{FF2B5EF4-FFF2-40B4-BE49-F238E27FC236}">
                <a16:creationId xmlns:a16="http://schemas.microsoft.com/office/drawing/2014/main" id="{DE2FF0A8-E8C6-C549-829B-822377CB66DF}"/>
              </a:ext>
            </a:extLst>
          </p:cNvPr>
          <p:cNvSpPr>
            <a:spLocks/>
          </p:cNvSpPr>
          <p:nvPr/>
        </p:nvSpPr>
        <p:spPr bwMode="auto">
          <a:xfrm>
            <a:off x="7075513" y="2949575"/>
            <a:ext cx="898525" cy="1162050"/>
          </a:xfrm>
          <a:custGeom>
            <a:avLst/>
            <a:gdLst>
              <a:gd name="T0" fmla="*/ 2147483647 w 1037"/>
              <a:gd name="T1" fmla="*/ 2147483647 h 1180"/>
              <a:gd name="T2" fmla="*/ 2147483647 w 1037"/>
              <a:gd name="T3" fmla="*/ 2147483647 h 1180"/>
              <a:gd name="T4" fmla="*/ 2147483647 w 1037"/>
              <a:gd name="T5" fmla="*/ 2147483647 h 1180"/>
              <a:gd name="T6" fmla="*/ 2147483647 w 1037"/>
              <a:gd name="T7" fmla="*/ 2147483647 h 1180"/>
              <a:gd name="T8" fmla="*/ 2147483647 w 1037"/>
              <a:gd name="T9" fmla="*/ 2147483647 h 1180"/>
              <a:gd name="T10" fmla="*/ 2147483647 w 1037"/>
              <a:gd name="T11" fmla="*/ 2147483647 h 1180"/>
              <a:gd name="T12" fmla="*/ 2147483647 w 1037"/>
              <a:gd name="T13" fmla="*/ 2147483647 h 1180"/>
              <a:gd name="T14" fmla="*/ 2147483647 w 1037"/>
              <a:gd name="T15" fmla="*/ 2147483647 h 1180"/>
              <a:gd name="T16" fmla="*/ 2147483647 w 1037"/>
              <a:gd name="T17" fmla="*/ 0 h 1180"/>
              <a:gd name="T18" fmla="*/ 2147483647 w 1037"/>
              <a:gd name="T19" fmla="*/ 2147483647 h 1180"/>
              <a:gd name="T20" fmla="*/ 2147483647 w 1037"/>
              <a:gd name="T21" fmla="*/ 2147483647 h 1180"/>
              <a:gd name="T22" fmla="*/ 2147483647 w 1037"/>
              <a:gd name="T23" fmla="*/ 2147483647 h 1180"/>
              <a:gd name="T24" fmla="*/ 2147483647 w 1037"/>
              <a:gd name="T25" fmla="*/ 2147483647 h 1180"/>
              <a:gd name="T26" fmla="*/ 2147483647 w 1037"/>
              <a:gd name="T27" fmla="*/ 2147483647 h 1180"/>
              <a:gd name="T28" fmla="*/ 2147483647 w 1037"/>
              <a:gd name="T29" fmla="*/ 2147483647 h 1180"/>
              <a:gd name="T30" fmla="*/ 2147483647 w 1037"/>
              <a:gd name="T31" fmla="*/ 2147483647 h 1180"/>
              <a:gd name="T32" fmla="*/ 2147483647 w 1037"/>
              <a:gd name="T33" fmla="*/ 2147483647 h 1180"/>
              <a:gd name="T34" fmla="*/ 2147483647 w 1037"/>
              <a:gd name="T35" fmla="*/ 2147483647 h 1180"/>
              <a:gd name="T36" fmla="*/ 2147483647 w 1037"/>
              <a:gd name="T37" fmla="*/ 2147483647 h 1180"/>
              <a:gd name="T38" fmla="*/ 2147483647 w 1037"/>
              <a:gd name="T39" fmla="*/ 2147483647 h 1180"/>
              <a:gd name="T40" fmla="*/ 2147483647 w 1037"/>
              <a:gd name="T41" fmla="*/ 2147483647 h 1180"/>
              <a:gd name="T42" fmla="*/ 2147483647 w 1037"/>
              <a:gd name="T43" fmla="*/ 2147483647 h 1180"/>
              <a:gd name="T44" fmla="*/ 2147483647 w 1037"/>
              <a:gd name="T45" fmla="*/ 2147483647 h 1180"/>
              <a:gd name="T46" fmla="*/ 2147483647 w 1037"/>
              <a:gd name="T47" fmla="*/ 2147483647 h 1180"/>
              <a:gd name="T48" fmla="*/ 2147483647 w 1037"/>
              <a:gd name="T49" fmla="*/ 2147483647 h 1180"/>
              <a:gd name="T50" fmla="*/ 2147483647 w 1037"/>
              <a:gd name="T51" fmla="*/ 2147483647 h 1180"/>
              <a:gd name="T52" fmla="*/ 2147483647 w 1037"/>
              <a:gd name="T53" fmla="*/ 2147483647 h 1180"/>
              <a:gd name="T54" fmla="*/ 2147483647 w 1037"/>
              <a:gd name="T55" fmla="*/ 2147483647 h 1180"/>
              <a:gd name="T56" fmla="*/ 2147483647 w 1037"/>
              <a:gd name="T57" fmla="*/ 2147483647 h 1180"/>
              <a:gd name="T58" fmla="*/ 2147483647 w 1037"/>
              <a:gd name="T59" fmla="*/ 2147483647 h 1180"/>
              <a:gd name="T60" fmla="*/ 2147483647 w 1037"/>
              <a:gd name="T61" fmla="*/ 2147483647 h 1180"/>
              <a:gd name="T62" fmla="*/ 2147483647 w 1037"/>
              <a:gd name="T63" fmla="*/ 2147483647 h 1180"/>
              <a:gd name="T64" fmla="*/ 2147483647 w 1037"/>
              <a:gd name="T65" fmla="*/ 2147483647 h 1180"/>
              <a:gd name="T66" fmla="*/ 2147483647 w 1037"/>
              <a:gd name="T67" fmla="*/ 2147483647 h 1180"/>
              <a:gd name="T68" fmla="*/ 2147483647 w 1037"/>
              <a:gd name="T69" fmla="*/ 2147483647 h 1180"/>
              <a:gd name="T70" fmla="*/ 2147483647 w 1037"/>
              <a:gd name="T71" fmla="*/ 2147483647 h 1180"/>
              <a:gd name="T72" fmla="*/ 2147483647 w 1037"/>
              <a:gd name="T73" fmla="*/ 2147483647 h 1180"/>
              <a:gd name="T74" fmla="*/ 2147483647 w 1037"/>
              <a:gd name="T75" fmla="*/ 2147483647 h 1180"/>
              <a:gd name="T76" fmla="*/ 2147483647 w 1037"/>
              <a:gd name="T77" fmla="*/ 2147483647 h 1180"/>
              <a:gd name="T78" fmla="*/ 2147483647 w 1037"/>
              <a:gd name="T79" fmla="*/ 2147483647 h 1180"/>
              <a:gd name="T80" fmla="*/ 2147483647 w 1037"/>
              <a:gd name="T81" fmla="*/ 2147483647 h 1180"/>
              <a:gd name="T82" fmla="*/ 2147483647 w 1037"/>
              <a:gd name="T83" fmla="*/ 2147483647 h 1180"/>
              <a:gd name="T84" fmla="*/ 2147483647 w 1037"/>
              <a:gd name="T85" fmla="*/ 2147483647 h 1180"/>
              <a:gd name="T86" fmla="*/ 2147483647 w 1037"/>
              <a:gd name="T87" fmla="*/ 2147483647 h 1180"/>
              <a:gd name="T88" fmla="*/ 2147483647 w 1037"/>
              <a:gd name="T89" fmla="*/ 2147483647 h 1180"/>
              <a:gd name="T90" fmla="*/ 2147483647 w 1037"/>
              <a:gd name="T91" fmla="*/ 2147483647 h 1180"/>
              <a:gd name="T92" fmla="*/ 2147483647 w 1037"/>
              <a:gd name="T93" fmla="*/ 2147483647 h 1180"/>
              <a:gd name="T94" fmla="*/ 2147483647 w 1037"/>
              <a:gd name="T95" fmla="*/ 2147483647 h 1180"/>
              <a:gd name="T96" fmla="*/ 2147483647 w 1037"/>
              <a:gd name="T97" fmla="*/ 2147483647 h 1180"/>
              <a:gd name="T98" fmla="*/ 2147483647 w 1037"/>
              <a:gd name="T99" fmla="*/ 2147483647 h 11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37"/>
              <a:gd name="T151" fmla="*/ 0 h 1180"/>
              <a:gd name="T152" fmla="*/ 1037 w 1037"/>
              <a:gd name="T153" fmla="*/ 1180 h 11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37" h="1180">
                <a:moveTo>
                  <a:pt x="724" y="329"/>
                </a:moveTo>
                <a:lnTo>
                  <a:pt x="692" y="329"/>
                </a:lnTo>
                <a:lnTo>
                  <a:pt x="692" y="379"/>
                </a:lnTo>
                <a:lnTo>
                  <a:pt x="724" y="398"/>
                </a:lnTo>
                <a:lnTo>
                  <a:pt x="673" y="398"/>
                </a:lnTo>
                <a:lnTo>
                  <a:pt x="612" y="379"/>
                </a:lnTo>
                <a:lnTo>
                  <a:pt x="561" y="354"/>
                </a:lnTo>
                <a:lnTo>
                  <a:pt x="519" y="354"/>
                </a:lnTo>
                <a:lnTo>
                  <a:pt x="406" y="286"/>
                </a:lnTo>
                <a:lnTo>
                  <a:pt x="423" y="242"/>
                </a:lnTo>
                <a:lnTo>
                  <a:pt x="362" y="206"/>
                </a:lnTo>
                <a:lnTo>
                  <a:pt x="318" y="154"/>
                </a:lnTo>
                <a:lnTo>
                  <a:pt x="318" y="129"/>
                </a:lnTo>
                <a:lnTo>
                  <a:pt x="362" y="129"/>
                </a:lnTo>
                <a:lnTo>
                  <a:pt x="336" y="85"/>
                </a:lnTo>
                <a:lnTo>
                  <a:pt x="362" y="49"/>
                </a:lnTo>
                <a:lnTo>
                  <a:pt x="362" y="17"/>
                </a:lnTo>
                <a:lnTo>
                  <a:pt x="318" y="0"/>
                </a:lnTo>
                <a:lnTo>
                  <a:pt x="267" y="17"/>
                </a:lnTo>
                <a:lnTo>
                  <a:pt x="250" y="49"/>
                </a:lnTo>
                <a:lnTo>
                  <a:pt x="206" y="49"/>
                </a:lnTo>
                <a:lnTo>
                  <a:pt x="137" y="49"/>
                </a:lnTo>
                <a:lnTo>
                  <a:pt x="162" y="68"/>
                </a:lnTo>
                <a:lnTo>
                  <a:pt x="162" y="110"/>
                </a:lnTo>
                <a:lnTo>
                  <a:pt x="206" y="154"/>
                </a:lnTo>
                <a:lnTo>
                  <a:pt x="181" y="154"/>
                </a:lnTo>
                <a:lnTo>
                  <a:pt x="206" y="206"/>
                </a:lnTo>
                <a:lnTo>
                  <a:pt x="111" y="329"/>
                </a:lnTo>
                <a:lnTo>
                  <a:pt x="94" y="329"/>
                </a:lnTo>
                <a:lnTo>
                  <a:pt x="69" y="329"/>
                </a:lnTo>
                <a:lnTo>
                  <a:pt x="50" y="354"/>
                </a:lnTo>
                <a:lnTo>
                  <a:pt x="50" y="379"/>
                </a:lnTo>
                <a:lnTo>
                  <a:pt x="69" y="398"/>
                </a:lnTo>
                <a:lnTo>
                  <a:pt x="69" y="417"/>
                </a:lnTo>
                <a:lnTo>
                  <a:pt x="94" y="417"/>
                </a:lnTo>
                <a:lnTo>
                  <a:pt x="94" y="461"/>
                </a:lnTo>
                <a:lnTo>
                  <a:pt x="94" y="492"/>
                </a:lnTo>
                <a:lnTo>
                  <a:pt x="25" y="492"/>
                </a:lnTo>
                <a:lnTo>
                  <a:pt x="0" y="511"/>
                </a:lnTo>
                <a:lnTo>
                  <a:pt x="50" y="555"/>
                </a:lnTo>
                <a:lnTo>
                  <a:pt x="94" y="535"/>
                </a:lnTo>
                <a:lnTo>
                  <a:pt x="94" y="555"/>
                </a:lnTo>
                <a:lnTo>
                  <a:pt x="50" y="574"/>
                </a:lnTo>
                <a:lnTo>
                  <a:pt x="111" y="648"/>
                </a:lnTo>
                <a:lnTo>
                  <a:pt x="137" y="617"/>
                </a:lnTo>
                <a:lnTo>
                  <a:pt x="162" y="617"/>
                </a:lnTo>
                <a:lnTo>
                  <a:pt x="162" y="574"/>
                </a:lnTo>
                <a:lnTo>
                  <a:pt x="181" y="574"/>
                </a:lnTo>
                <a:lnTo>
                  <a:pt x="223" y="823"/>
                </a:lnTo>
                <a:lnTo>
                  <a:pt x="267" y="886"/>
                </a:lnTo>
                <a:lnTo>
                  <a:pt x="362" y="1136"/>
                </a:lnTo>
                <a:lnTo>
                  <a:pt x="406" y="1180"/>
                </a:lnTo>
                <a:lnTo>
                  <a:pt x="423" y="1136"/>
                </a:lnTo>
                <a:lnTo>
                  <a:pt x="456" y="1110"/>
                </a:lnTo>
                <a:lnTo>
                  <a:pt x="475" y="1068"/>
                </a:lnTo>
                <a:lnTo>
                  <a:pt x="475" y="1024"/>
                </a:lnTo>
                <a:lnTo>
                  <a:pt x="492" y="955"/>
                </a:lnTo>
                <a:lnTo>
                  <a:pt x="475" y="867"/>
                </a:lnTo>
                <a:lnTo>
                  <a:pt x="492" y="843"/>
                </a:lnTo>
                <a:lnTo>
                  <a:pt x="519" y="843"/>
                </a:lnTo>
                <a:lnTo>
                  <a:pt x="519" y="823"/>
                </a:lnTo>
                <a:lnTo>
                  <a:pt x="536" y="823"/>
                </a:lnTo>
                <a:lnTo>
                  <a:pt x="561" y="799"/>
                </a:lnTo>
                <a:lnTo>
                  <a:pt x="629" y="730"/>
                </a:lnTo>
                <a:lnTo>
                  <a:pt x="648" y="686"/>
                </a:lnTo>
                <a:lnTo>
                  <a:pt x="692" y="667"/>
                </a:lnTo>
                <a:lnTo>
                  <a:pt x="692" y="598"/>
                </a:lnTo>
                <a:lnTo>
                  <a:pt x="742" y="598"/>
                </a:lnTo>
                <a:lnTo>
                  <a:pt x="742" y="574"/>
                </a:lnTo>
                <a:lnTo>
                  <a:pt x="768" y="598"/>
                </a:lnTo>
                <a:lnTo>
                  <a:pt x="742" y="492"/>
                </a:lnTo>
                <a:lnTo>
                  <a:pt x="724" y="461"/>
                </a:lnTo>
                <a:lnTo>
                  <a:pt x="742" y="442"/>
                </a:lnTo>
                <a:lnTo>
                  <a:pt x="724" y="417"/>
                </a:lnTo>
                <a:lnTo>
                  <a:pt x="724" y="398"/>
                </a:lnTo>
                <a:lnTo>
                  <a:pt x="742" y="398"/>
                </a:lnTo>
                <a:lnTo>
                  <a:pt x="768" y="398"/>
                </a:lnTo>
                <a:lnTo>
                  <a:pt x="785" y="442"/>
                </a:lnTo>
                <a:lnTo>
                  <a:pt x="881" y="442"/>
                </a:lnTo>
                <a:lnTo>
                  <a:pt x="829" y="492"/>
                </a:lnTo>
                <a:lnTo>
                  <a:pt x="829" y="511"/>
                </a:lnTo>
                <a:lnTo>
                  <a:pt x="881" y="535"/>
                </a:lnTo>
                <a:lnTo>
                  <a:pt x="881" y="511"/>
                </a:lnTo>
                <a:lnTo>
                  <a:pt x="898" y="574"/>
                </a:lnTo>
                <a:lnTo>
                  <a:pt x="925" y="574"/>
                </a:lnTo>
                <a:lnTo>
                  <a:pt x="925" y="511"/>
                </a:lnTo>
                <a:lnTo>
                  <a:pt x="942" y="511"/>
                </a:lnTo>
                <a:lnTo>
                  <a:pt x="967" y="398"/>
                </a:lnTo>
                <a:lnTo>
                  <a:pt x="1010" y="354"/>
                </a:lnTo>
                <a:lnTo>
                  <a:pt x="1037" y="354"/>
                </a:lnTo>
                <a:lnTo>
                  <a:pt x="1037" y="329"/>
                </a:lnTo>
                <a:lnTo>
                  <a:pt x="967" y="267"/>
                </a:lnTo>
                <a:lnTo>
                  <a:pt x="925" y="267"/>
                </a:lnTo>
                <a:lnTo>
                  <a:pt x="881" y="305"/>
                </a:lnTo>
                <a:lnTo>
                  <a:pt x="829" y="329"/>
                </a:lnTo>
                <a:lnTo>
                  <a:pt x="848" y="354"/>
                </a:lnTo>
                <a:lnTo>
                  <a:pt x="848" y="379"/>
                </a:lnTo>
                <a:lnTo>
                  <a:pt x="768" y="379"/>
                </a:lnTo>
                <a:lnTo>
                  <a:pt x="742" y="379"/>
                </a:lnTo>
                <a:lnTo>
                  <a:pt x="742" y="354"/>
                </a:lnTo>
                <a:lnTo>
                  <a:pt x="724" y="32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7" name="Freeform 135">
            <a:extLst>
              <a:ext uri="{FF2B5EF4-FFF2-40B4-BE49-F238E27FC236}">
                <a16:creationId xmlns:a16="http://schemas.microsoft.com/office/drawing/2014/main" id="{3AF2DB02-27B9-334A-8D56-F23D8FDEE9C2}"/>
              </a:ext>
            </a:extLst>
          </p:cNvPr>
          <p:cNvSpPr>
            <a:spLocks/>
          </p:cNvSpPr>
          <p:nvPr/>
        </p:nvSpPr>
        <p:spPr bwMode="auto">
          <a:xfrm>
            <a:off x="7075513" y="2949575"/>
            <a:ext cx="898525" cy="1162050"/>
          </a:xfrm>
          <a:custGeom>
            <a:avLst/>
            <a:gdLst>
              <a:gd name="T0" fmla="*/ 2147483647 w 1037"/>
              <a:gd name="T1" fmla="*/ 2147483647 h 1180"/>
              <a:gd name="T2" fmla="*/ 2147483647 w 1037"/>
              <a:gd name="T3" fmla="*/ 2147483647 h 1180"/>
              <a:gd name="T4" fmla="*/ 2147483647 w 1037"/>
              <a:gd name="T5" fmla="*/ 2147483647 h 1180"/>
              <a:gd name="T6" fmla="*/ 2147483647 w 1037"/>
              <a:gd name="T7" fmla="*/ 2147483647 h 1180"/>
              <a:gd name="T8" fmla="*/ 2147483647 w 1037"/>
              <a:gd name="T9" fmla="*/ 2147483647 h 1180"/>
              <a:gd name="T10" fmla="*/ 2147483647 w 1037"/>
              <a:gd name="T11" fmla="*/ 2147483647 h 1180"/>
              <a:gd name="T12" fmla="*/ 2147483647 w 1037"/>
              <a:gd name="T13" fmla="*/ 2147483647 h 1180"/>
              <a:gd name="T14" fmla="*/ 2147483647 w 1037"/>
              <a:gd name="T15" fmla="*/ 2147483647 h 1180"/>
              <a:gd name="T16" fmla="*/ 2147483647 w 1037"/>
              <a:gd name="T17" fmla="*/ 0 h 1180"/>
              <a:gd name="T18" fmla="*/ 2147483647 w 1037"/>
              <a:gd name="T19" fmla="*/ 2147483647 h 1180"/>
              <a:gd name="T20" fmla="*/ 2147483647 w 1037"/>
              <a:gd name="T21" fmla="*/ 2147483647 h 1180"/>
              <a:gd name="T22" fmla="*/ 2147483647 w 1037"/>
              <a:gd name="T23" fmla="*/ 2147483647 h 1180"/>
              <a:gd name="T24" fmla="*/ 2147483647 w 1037"/>
              <a:gd name="T25" fmla="*/ 2147483647 h 1180"/>
              <a:gd name="T26" fmla="*/ 2147483647 w 1037"/>
              <a:gd name="T27" fmla="*/ 2147483647 h 1180"/>
              <a:gd name="T28" fmla="*/ 2147483647 w 1037"/>
              <a:gd name="T29" fmla="*/ 2147483647 h 1180"/>
              <a:gd name="T30" fmla="*/ 2147483647 w 1037"/>
              <a:gd name="T31" fmla="*/ 2147483647 h 1180"/>
              <a:gd name="T32" fmla="*/ 2147483647 w 1037"/>
              <a:gd name="T33" fmla="*/ 2147483647 h 1180"/>
              <a:gd name="T34" fmla="*/ 2147483647 w 1037"/>
              <a:gd name="T35" fmla="*/ 2147483647 h 1180"/>
              <a:gd name="T36" fmla="*/ 2147483647 w 1037"/>
              <a:gd name="T37" fmla="*/ 2147483647 h 1180"/>
              <a:gd name="T38" fmla="*/ 2147483647 w 1037"/>
              <a:gd name="T39" fmla="*/ 2147483647 h 1180"/>
              <a:gd name="T40" fmla="*/ 2147483647 w 1037"/>
              <a:gd name="T41" fmla="*/ 2147483647 h 1180"/>
              <a:gd name="T42" fmla="*/ 2147483647 w 1037"/>
              <a:gd name="T43" fmla="*/ 2147483647 h 1180"/>
              <a:gd name="T44" fmla="*/ 2147483647 w 1037"/>
              <a:gd name="T45" fmla="*/ 2147483647 h 1180"/>
              <a:gd name="T46" fmla="*/ 2147483647 w 1037"/>
              <a:gd name="T47" fmla="*/ 2147483647 h 1180"/>
              <a:gd name="T48" fmla="*/ 2147483647 w 1037"/>
              <a:gd name="T49" fmla="*/ 2147483647 h 1180"/>
              <a:gd name="T50" fmla="*/ 2147483647 w 1037"/>
              <a:gd name="T51" fmla="*/ 2147483647 h 1180"/>
              <a:gd name="T52" fmla="*/ 2147483647 w 1037"/>
              <a:gd name="T53" fmla="*/ 2147483647 h 1180"/>
              <a:gd name="T54" fmla="*/ 2147483647 w 1037"/>
              <a:gd name="T55" fmla="*/ 2147483647 h 1180"/>
              <a:gd name="T56" fmla="*/ 2147483647 w 1037"/>
              <a:gd name="T57" fmla="*/ 2147483647 h 1180"/>
              <a:gd name="T58" fmla="*/ 2147483647 w 1037"/>
              <a:gd name="T59" fmla="*/ 2147483647 h 1180"/>
              <a:gd name="T60" fmla="*/ 2147483647 w 1037"/>
              <a:gd name="T61" fmla="*/ 2147483647 h 1180"/>
              <a:gd name="T62" fmla="*/ 2147483647 w 1037"/>
              <a:gd name="T63" fmla="*/ 2147483647 h 1180"/>
              <a:gd name="T64" fmla="*/ 2147483647 w 1037"/>
              <a:gd name="T65" fmla="*/ 2147483647 h 1180"/>
              <a:gd name="T66" fmla="*/ 2147483647 w 1037"/>
              <a:gd name="T67" fmla="*/ 2147483647 h 1180"/>
              <a:gd name="T68" fmla="*/ 2147483647 w 1037"/>
              <a:gd name="T69" fmla="*/ 2147483647 h 1180"/>
              <a:gd name="T70" fmla="*/ 2147483647 w 1037"/>
              <a:gd name="T71" fmla="*/ 2147483647 h 1180"/>
              <a:gd name="T72" fmla="*/ 2147483647 w 1037"/>
              <a:gd name="T73" fmla="*/ 2147483647 h 1180"/>
              <a:gd name="T74" fmla="*/ 2147483647 w 1037"/>
              <a:gd name="T75" fmla="*/ 2147483647 h 1180"/>
              <a:gd name="T76" fmla="*/ 2147483647 w 1037"/>
              <a:gd name="T77" fmla="*/ 2147483647 h 1180"/>
              <a:gd name="T78" fmla="*/ 2147483647 w 1037"/>
              <a:gd name="T79" fmla="*/ 2147483647 h 1180"/>
              <a:gd name="T80" fmla="*/ 2147483647 w 1037"/>
              <a:gd name="T81" fmla="*/ 2147483647 h 1180"/>
              <a:gd name="T82" fmla="*/ 2147483647 w 1037"/>
              <a:gd name="T83" fmla="*/ 2147483647 h 1180"/>
              <a:gd name="T84" fmla="*/ 2147483647 w 1037"/>
              <a:gd name="T85" fmla="*/ 2147483647 h 1180"/>
              <a:gd name="T86" fmla="*/ 2147483647 w 1037"/>
              <a:gd name="T87" fmla="*/ 2147483647 h 1180"/>
              <a:gd name="T88" fmla="*/ 2147483647 w 1037"/>
              <a:gd name="T89" fmla="*/ 2147483647 h 1180"/>
              <a:gd name="T90" fmla="*/ 2147483647 w 1037"/>
              <a:gd name="T91" fmla="*/ 2147483647 h 1180"/>
              <a:gd name="T92" fmla="*/ 2147483647 w 1037"/>
              <a:gd name="T93" fmla="*/ 2147483647 h 1180"/>
              <a:gd name="T94" fmla="*/ 2147483647 w 1037"/>
              <a:gd name="T95" fmla="*/ 2147483647 h 1180"/>
              <a:gd name="T96" fmla="*/ 2147483647 w 1037"/>
              <a:gd name="T97" fmla="*/ 2147483647 h 1180"/>
              <a:gd name="T98" fmla="*/ 2147483647 w 1037"/>
              <a:gd name="T99" fmla="*/ 2147483647 h 11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37"/>
              <a:gd name="T151" fmla="*/ 0 h 1180"/>
              <a:gd name="T152" fmla="*/ 1037 w 1037"/>
              <a:gd name="T153" fmla="*/ 1180 h 11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37" h="1180">
                <a:moveTo>
                  <a:pt x="724" y="329"/>
                </a:moveTo>
                <a:lnTo>
                  <a:pt x="692" y="329"/>
                </a:lnTo>
                <a:lnTo>
                  <a:pt x="692" y="379"/>
                </a:lnTo>
                <a:lnTo>
                  <a:pt x="724" y="398"/>
                </a:lnTo>
                <a:lnTo>
                  <a:pt x="673" y="398"/>
                </a:lnTo>
                <a:lnTo>
                  <a:pt x="612" y="379"/>
                </a:lnTo>
                <a:lnTo>
                  <a:pt x="561" y="354"/>
                </a:lnTo>
                <a:lnTo>
                  <a:pt x="519" y="354"/>
                </a:lnTo>
                <a:lnTo>
                  <a:pt x="406" y="286"/>
                </a:lnTo>
                <a:lnTo>
                  <a:pt x="423" y="242"/>
                </a:lnTo>
                <a:lnTo>
                  <a:pt x="362" y="206"/>
                </a:lnTo>
                <a:lnTo>
                  <a:pt x="318" y="154"/>
                </a:lnTo>
                <a:lnTo>
                  <a:pt x="318" y="129"/>
                </a:lnTo>
                <a:lnTo>
                  <a:pt x="362" y="129"/>
                </a:lnTo>
                <a:lnTo>
                  <a:pt x="336" y="85"/>
                </a:lnTo>
                <a:lnTo>
                  <a:pt x="362" y="49"/>
                </a:lnTo>
                <a:lnTo>
                  <a:pt x="362" y="17"/>
                </a:lnTo>
                <a:lnTo>
                  <a:pt x="318" y="0"/>
                </a:lnTo>
                <a:lnTo>
                  <a:pt x="267" y="17"/>
                </a:lnTo>
                <a:lnTo>
                  <a:pt x="250" y="49"/>
                </a:lnTo>
                <a:lnTo>
                  <a:pt x="206" y="49"/>
                </a:lnTo>
                <a:lnTo>
                  <a:pt x="137" y="49"/>
                </a:lnTo>
                <a:lnTo>
                  <a:pt x="162" y="68"/>
                </a:lnTo>
                <a:lnTo>
                  <a:pt x="162" y="110"/>
                </a:lnTo>
                <a:lnTo>
                  <a:pt x="206" y="154"/>
                </a:lnTo>
                <a:lnTo>
                  <a:pt x="181" y="154"/>
                </a:lnTo>
                <a:lnTo>
                  <a:pt x="206" y="206"/>
                </a:lnTo>
                <a:lnTo>
                  <a:pt x="111" y="329"/>
                </a:lnTo>
                <a:lnTo>
                  <a:pt x="94" y="329"/>
                </a:lnTo>
                <a:lnTo>
                  <a:pt x="69" y="329"/>
                </a:lnTo>
                <a:lnTo>
                  <a:pt x="50" y="354"/>
                </a:lnTo>
                <a:lnTo>
                  <a:pt x="50" y="379"/>
                </a:lnTo>
                <a:lnTo>
                  <a:pt x="69" y="398"/>
                </a:lnTo>
                <a:lnTo>
                  <a:pt x="69" y="417"/>
                </a:lnTo>
                <a:lnTo>
                  <a:pt x="94" y="417"/>
                </a:lnTo>
                <a:lnTo>
                  <a:pt x="94" y="461"/>
                </a:lnTo>
                <a:lnTo>
                  <a:pt x="94" y="492"/>
                </a:lnTo>
                <a:lnTo>
                  <a:pt x="25" y="492"/>
                </a:lnTo>
                <a:lnTo>
                  <a:pt x="0" y="511"/>
                </a:lnTo>
                <a:lnTo>
                  <a:pt x="50" y="555"/>
                </a:lnTo>
                <a:lnTo>
                  <a:pt x="94" y="535"/>
                </a:lnTo>
                <a:lnTo>
                  <a:pt x="94" y="555"/>
                </a:lnTo>
                <a:lnTo>
                  <a:pt x="50" y="574"/>
                </a:lnTo>
                <a:lnTo>
                  <a:pt x="111" y="648"/>
                </a:lnTo>
                <a:lnTo>
                  <a:pt x="137" y="617"/>
                </a:lnTo>
                <a:lnTo>
                  <a:pt x="162" y="617"/>
                </a:lnTo>
                <a:lnTo>
                  <a:pt x="162" y="574"/>
                </a:lnTo>
                <a:lnTo>
                  <a:pt x="181" y="574"/>
                </a:lnTo>
                <a:lnTo>
                  <a:pt x="223" y="823"/>
                </a:lnTo>
                <a:lnTo>
                  <a:pt x="267" y="886"/>
                </a:lnTo>
                <a:lnTo>
                  <a:pt x="362" y="1136"/>
                </a:lnTo>
                <a:lnTo>
                  <a:pt x="406" y="1180"/>
                </a:lnTo>
                <a:lnTo>
                  <a:pt x="423" y="1136"/>
                </a:lnTo>
                <a:lnTo>
                  <a:pt x="456" y="1110"/>
                </a:lnTo>
                <a:lnTo>
                  <a:pt x="475" y="1068"/>
                </a:lnTo>
                <a:lnTo>
                  <a:pt x="475" y="1024"/>
                </a:lnTo>
                <a:lnTo>
                  <a:pt x="492" y="955"/>
                </a:lnTo>
                <a:lnTo>
                  <a:pt x="475" y="867"/>
                </a:lnTo>
                <a:lnTo>
                  <a:pt x="492" y="843"/>
                </a:lnTo>
                <a:lnTo>
                  <a:pt x="519" y="843"/>
                </a:lnTo>
                <a:lnTo>
                  <a:pt x="519" y="823"/>
                </a:lnTo>
                <a:lnTo>
                  <a:pt x="536" y="823"/>
                </a:lnTo>
                <a:lnTo>
                  <a:pt x="561" y="799"/>
                </a:lnTo>
                <a:lnTo>
                  <a:pt x="629" y="730"/>
                </a:lnTo>
                <a:lnTo>
                  <a:pt x="648" y="686"/>
                </a:lnTo>
                <a:lnTo>
                  <a:pt x="692" y="667"/>
                </a:lnTo>
                <a:lnTo>
                  <a:pt x="692" y="598"/>
                </a:lnTo>
                <a:lnTo>
                  <a:pt x="742" y="598"/>
                </a:lnTo>
                <a:lnTo>
                  <a:pt x="742" y="574"/>
                </a:lnTo>
                <a:lnTo>
                  <a:pt x="768" y="598"/>
                </a:lnTo>
                <a:lnTo>
                  <a:pt x="742" y="492"/>
                </a:lnTo>
                <a:lnTo>
                  <a:pt x="724" y="461"/>
                </a:lnTo>
                <a:lnTo>
                  <a:pt x="742" y="442"/>
                </a:lnTo>
                <a:lnTo>
                  <a:pt x="724" y="417"/>
                </a:lnTo>
                <a:lnTo>
                  <a:pt x="724" y="398"/>
                </a:lnTo>
                <a:lnTo>
                  <a:pt x="742" y="398"/>
                </a:lnTo>
                <a:lnTo>
                  <a:pt x="768" y="398"/>
                </a:lnTo>
                <a:lnTo>
                  <a:pt x="785" y="442"/>
                </a:lnTo>
                <a:lnTo>
                  <a:pt x="881" y="442"/>
                </a:lnTo>
                <a:lnTo>
                  <a:pt x="829" y="492"/>
                </a:lnTo>
                <a:lnTo>
                  <a:pt x="829" y="511"/>
                </a:lnTo>
                <a:lnTo>
                  <a:pt x="881" y="535"/>
                </a:lnTo>
                <a:lnTo>
                  <a:pt x="881" y="511"/>
                </a:lnTo>
                <a:lnTo>
                  <a:pt x="898" y="574"/>
                </a:lnTo>
                <a:lnTo>
                  <a:pt x="925" y="574"/>
                </a:lnTo>
                <a:lnTo>
                  <a:pt x="925" y="511"/>
                </a:lnTo>
                <a:lnTo>
                  <a:pt x="942" y="511"/>
                </a:lnTo>
                <a:lnTo>
                  <a:pt x="967" y="398"/>
                </a:lnTo>
                <a:lnTo>
                  <a:pt x="1010" y="354"/>
                </a:lnTo>
                <a:lnTo>
                  <a:pt x="1037" y="354"/>
                </a:lnTo>
                <a:lnTo>
                  <a:pt x="1037" y="329"/>
                </a:lnTo>
                <a:lnTo>
                  <a:pt x="967" y="267"/>
                </a:lnTo>
                <a:lnTo>
                  <a:pt x="925" y="267"/>
                </a:lnTo>
                <a:lnTo>
                  <a:pt x="881" y="305"/>
                </a:lnTo>
                <a:lnTo>
                  <a:pt x="829" y="329"/>
                </a:lnTo>
                <a:lnTo>
                  <a:pt x="848" y="354"/>
                </a:lnTo>
                <a:lnTo>
                  <a:pt x="848" y="379"/>
                </a:lnTo>
                <a:lnTo>
                  <a:pt x="768" y="379"/>
                </a:lnTo>
                <a:lnTo>
                  <a:pt x="742" y="379"/>
                </a:lnTo>
                <a:lnTo>
                  <a:pt x="742" y="354"/>
                </a:lnTo>
                <a:lnTo>
                  <a:pt x="724" y="329"/>
                </a:lnTo>
                <a:close/>
              </a:path>
            </a:pathLst>
          </a:custGeom>
          <a:solidFill>
            <a:srgbClr val="7AB925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8" name="Freeform 136">
            <a:extLst>
              <a:ext uri="{FF2B5EF4-FFF2-40B4-BE49-F238E27FC236}">
                <a16:creationId xmlns:a16="http://schemas.microsoft.com/office/drawing/2014/main" id="{F80999B7-9FB4-E747-8A41-83D726320272}"/>
              </a:ext>
            </a:extLst>
          </p:cNvPr>
          <p:cNvSpPr>
            <a:spLocks/>
          </p:cNvSpPr>
          <p:nvPr/>
        </p:nvSpPr>
        <p:spPr bwMode="auto">
          <a:xfrm>
            <a:off x="7429526" y="3190875"/>
            <a:ext cx="276225" cy="152400"/>
          </a:xfrm>
          <a:custGeom>
            <a:avLst/>
            <a:gdLst>
              <a:gd name="T0" fmla="*/ 2147483647 w 318"/>
              <a:gd name="T1" fmla="*/ 2147483647 h 154"/>
              <a:gd name="T2" fmla="*/ 2147483647 w 318"/>
              <a:gd name="T3" fmla="*/ 2147483647 h 154"/>
              <a:gd name="T4" fmla="*/ 2147483647 w 318"/>
              <a:gd name="T5" fmla="*/ 2147483647 h 154"/>
              <a:gd name="T6" fmla="*/ 2147483647 w 318"/>
              <a:gd name="T7" fmla="*/ 2147483647 h 154"/>
              <a:gd name="T8" fmla="*/ 2147483647 w 318"/>
              <a:gd name="T9" fmla="*/ 2147483647 h 154"/>
              <a:gd name="T10" fmla="*/ 2147483647 w 318"/>
              <a:gd name="T11" fmla="*/ 2147483647 h 154"/>
              <a:gd name="T12" fmla="*/ 0 w 318"/>
              <a:gd name="T13" fmla="*/ 2147483647 h 154"/>
              <a:gd name="T14" fmla="*/ 2147483647 w 318"/>
              <a:gd name="T15" fmla="*/ 0 h 154"/>
              <a:gd name="T16" fmla="*/ 2147483647 w 318"/>
              <a:gd name="T17" fmla="*/ 0 h 154"/>
              <a:gd name="T18" fmla="*/ 2147483647 w 318"/>
              <a:gd name="T19" fmla="*/ 2147483647 h 154"/>
              <a:gd name="T20" fmla="*/ 2147483647 w 318"/>
              <a:gd name="T21" fmla="*/ 2147483647 h 154"/>
              <a:gd name="T22" fmla="*/ 2147483647 w 318"/>
              <a:gd name="T23" fmla="*/ 2147483647 h 154"/>
              <a:gd name="T24" fmla="*/ 2147483647 w 318"/>
              <a:gd name="T25" fmla="*/ 2147483647 h 154"/>
              <a:gd name="T26" fmla="*/ 2147483647 w 318"/>
              <a:gd name="T27" fmla="*/ 2147483647 h 1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8"/>
              <a:gd name="T43" fmla="*/ 0 h 154"/>
              <a:gd name="T44" fmla="*/ 318 w 318"/>
              <a:gd name="T45" fmla="*/ 154 h 1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8" h="154">
                <a:moveTo>
                  <a:pt x="286" y="135"/>
                </a:moveTo>
                <a:lnTo>
                  <a:pt x="318" y="154"/>
                </a:lnTo>
                <a:lnTo>
                  <a:pt x="267" y="154"/>
                </a:lnTo>
                <a:lnTo>
                  <a:pt x="206" y="135"/>
                </a:lnTo>
                <a:lnTo>
                  <a:pt x="154" y="110"/>
                </a:lnTo>
                <a:lnTo>
                  <a:pt x="111" y="110"/>
                </a:lnTo>
                <a:lnTo>
                  <a:pt x="0" y="42"/>
                </a:lnTo>
                <a:lnTo>
                  <a:pt x="17" y="0"/>
                </a:lnTo>
                <a:lnTo>
                  <a:pt x="69" y="0"/>
                </a:lnTo>
                <a:lnTo>
                  <a:pt x="111" y="42"/>
                </a:lnTo>
                <a:lnTo>
                  <a:pt x="130" y="23"/>
                </a:lnTo>
                <a:lnTo>
                  <a:pt x="223" y="85"/>
                </a:lnTo>
                <a:lnTo>
                  <a:pt x="286" y="85"/>
                </a:lnTo>
                <a:lnTo>
                  <a:pt x="286" y="13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9" name="Freeform 137">
            <a:extLst>
              <a:ext uri="{FF2B5EF4-FFF2-40B4-BE49-F238E27FC236}">
                <a16:creationId xmlns:a16="http://schemas.microsoft.com/office/drawing/2014/main" id="{AA5171DD-9B8F-F14A-9D79-BF6E0BAE4532}"/>
              </a:ext>
            </a:extLst>
          </p:cNvPr>
          <p:cNvSpPr>
            <a:spLocks/>
          </p:cNvSpPr>
          <p:nvPr/>
        </p:nvSpPr>
        <p:spPr bwMode="auto">
          <a:xfrm>
            <a:off x="7429526" y="3190875"/>
            <a:ext cx="276225" cy="152400"/>
          </a:xfrm>
          <a:custGeom>
            <a:avLst/>
            <a:gdLst>
              <a:gd name="T0" fmla="*/ 2147483647 w 318"/>
              <a:gd name="T1" fmla="*/ 2147483647 h 154"/>
              <a:gd name="T2" fmla="*/ 2147483647 w 318"/>
              <a:gd name="T3" fmla="*/ 2147483647 h 154"/>
              <a:gd name="T4" fmla="*/ 2147483647 w 318"/>
              <a:gd name="T5" fmla="*/ 2147483647 h 154"/>
              <a:gd name="T6" fmla="*/ 2147483647 w 318"/>
              <a:gd name="T7" fmla="*/ 2147483647 h 154"/>
              <a:gd name="T8" fmla="*/ 2147483647 w 318"/>
              <a:gd name="T9" fmla="*/ 2147483647 h 154"/>
              <a:gd name="T10" fmla="*/ 2147483647 w 318"/>
              <a:gd name="T11" fmla="*/ 2147483647 h 154"/>
              <a:gd name="T12" fmla="*/ 0 w 318"/>
              <a:gd name="T13" fmla="*/ 2147483647 h 154"/>
              <a:gd name="T14" fmla="*/ 2147483647 w 318"/>
              <a:gd name="T15" fmla="*/ 0 h 154"/>
              <a:gd name="T16" fmla="*/ 2147483647 w 318"/>
              <a:gd name="T17" fmla="*/ 0 h 154"/>
              <a:gd name="T18" fmla="*/ 2147483647 w 318"/>
              <a:gd name="T19" fmla="*/ 2147483647 h 154"/>
              <a:gd name="T20" fmla="*/ 2147483647 w 318"/>
              <a:gd name="T21" fmla="*/ 2147483647 h 154"/>
              <a:gd name="T22" fmla="*/ 2147483647 w 318"/>
              <a:gd name="T23" fmla="*/ 2147483647 h 154"/>
              <a:gd name="T24" fmla="*/ 2147483647 w 318"/>
              <a:gd name="T25" fmla="*/ 2147483647 h 154"/>
              <a:gd name="T26" fmla="*/ 2147483647 w 318"/>
              <a:gd name="T27" fmla="*/ 2147483647 h 1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8"/>
              <a:gd name="T43" fmla="*/ 0 h 154"/>
              <a:gd name="T44" fmla="*/ 318 w 318"/>
              <a:gd name="T45" fmla="*/ 154 h 1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8" h="154">
                <a:moveTo>
                  <a:pt x="286" y="135"/>
                </a:moveTo>
                <a:lnTo>
                  <a:pt x="318" y="154"/>
                </a:lnTo>
                <a:lnTo>
                  <a:pt x="267" y="154"/>
                </a:lnTo>
                <a:lnTo>
                  <a:pt x="206" y="135"/>
                </a:lnTo>
                <a:lnTo>
                  <a:pt x="154" y="110"/>
                </a:lnTo>
                <a:lnTo>
                  <a:pt x="111" y="110"/>
                </a:lnTo>
                <a:lnTo>
                  <a:pt x="0" y="42"/>
                </a:lnTo>
                <a:lnTo>
                  <a:pt x="17" y="0"/>
                </a:lnTo>
                <a:lnTo>
                  <a:pt x="69" y="0"/>
                </a:lnTo>
                <a:lnTo>
                  <a:pt x="111" y="42"/>
                </a:lnTo>
                <a:lnTo>
                  <a:pt x="130" y="23"/>
                </a:lnTo>
                <a:lnTo>
                  <a:pt x="223" y="85"/>
                </a:lnTo>
                <a:lnTo>
                  <a:pt x="286" y="85"/>
                </a:lnTo>
                <a:lnTo>
                  <a:pt x="286" y="135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0" name="Freeform 138">
            <a:extLst>
              <a:ext uri="{FF2B5EF4-FFF2-40B4-BE49-F238E27FC236}">
                <a16:creationId xmlns:a16="http://schemas.microsoft.com/office/drawing/2014/main" id="{E7610297-9F66-7B44-86F8-24ABF7A88895}"/>
              </a:ext>
            </a:extLst>
          </p:cNvPr>
          <p:cNvSpPr>
            <a:spLocks/>
          </p:cNvSpPr>
          <p:nvPr/>
        </p:nvSpPr>
        <p:spPr bwMode="auto">
          <a:xfrm>
            <a:off x="6261126" y="2779713"/>
            <a:ext cx="639762" cy="606425"/>
          </a:xfrm>
          <a:custGeom>
            <a:avLst/>
            <a:gdLst>
              <a:gd name="T0" fmla="*/ 2147483647 w 738"/>
              <a:gd name="T1" fmla="*/ 2147483647 h 618"/>
              <a:gd name="T2" fmla="*/ 2147483647 w 738"/>
              <a:gd name="T3" fmla="*/ 2147483647 h 618"/>
              <a:gd name="T4" fmla="*/ 2147483647 w 738"/>
              <a:gd name="T5" fmla="*/ 2147483647 h 618"/>
              <a:gd name="T6" fmla="*/ 2147483647 w 738"/>
              <a:gd name="T7" fmla="*/ 2147483647 h 618"/>
              <a:gd name="T8" fmla="*/ 2147483647 w 738"/>
              <a:gd name="T9" fmla="*/ 2147483647 h 618"/>
              <a:gd name="T10" fmla="*/ 2147483647 w 738"/>
              <a:gd name="T11" fmla="*/ 2147483647 h 618"/>
              <a:gd name="T12" fmla="*/ 2147483647 w 738"/>
              <a:gd name="T13" fmla="*/ 2147483647 h 618"/>
              <a:gd name="T14" fmla="*/ 2147483647 w 738"/>
              <a:gd name="T15" fmla="*/ 2147483647 h 618"/>
              <a:gd name="T16" fmla="*/ 2147483647 w 738"/>
              <a:gd name="T17" fmla="*/ 2147483647 h 618"/>
              <a:gd name="T18" fmla="*/ 2147483647 w 738"/>
              <a:gd name="T19" fmla="*/ 2147483647 h 618"/>
              <a:gd name="T20" fmla="*/ 2147483647 w 738"/>
              <a:gd name="T21" fmla="*/ 2147483647 h 618"/>
              <a:gd name="T22" fmla="*/ 2147483647 w 738"/>
              <a:gd name="T23" fmla="*/ 2147483647 h 618"/>
              <a:gd name="T24" fmla="*/ 2147483647 w 738"/>
              <a:gd name="T25" fmla="*/ 2147483647 h 618"/>
              <a:gd name="T26" fmla="*/ 2147483647 w 738"/>
              <a:gd name="T27" fmla="*/ 2147483647 h 618"/>
              <a:gd name="T28" fmla="*/ 2147483647 w 738"/>
              <a:gd name="T29" fmla="*/ 2147483647 h 618"/>
              <a:gd name="T30" fmla="*/ 2147483647 w 738"/>
              <a:gd name="T31" fmla="*/ 2147483647 h 618"/>
              <a:gd name="T32" fmla="*/ 2147483647 w 738"/>
              <a:gd name="T33" fmla="*/ 2147483647 h 618"/>
              <a:gd name="T34" fmla="*/ 2147483647 w 738"/>
              <a:gd name="T35" fmla="*/ 2147483647 h 618"/>
              <a:gd name="T36" fmla="*/ 2147483647 w 738"/>
              <a:gd name="T37" fmla="*/ 2147483647 h 618"/>
              <a:gd name="T38" fmla="*/ 2147483647 w 738"/>
              <a:gd name="T39" fmla="*/ 2147483647 h 618"/>
              <a:gd name="T40" fmla="*/ 2147483647 w 738"/>
              <a:gd name="T41" fmla="*/ 2147483647 h 618"/>
              <a:gd name="T42" fmla="*/ 2147483647 w 738"/>
              <a:gd name="T43" fmla="*/ 2147483647 h 618"/>
              <a:gd name="T44" fmla="*/ 2147483647 w 738"/>
              <a:gd name="T45" fmla="*/ 2147483647 h 618"/>
              <a:gd name="T46" fmla="*/ 2147483647 w 738"/>
              <a:gd name="T47" fmla="*/ 2147483647 h 618"/>
              <a:gd name="T48" fmla="*/ 2147483647 w 738"/>
              <a:gd name="T49" fmla="*/ 2147483647 h 618"/>
              <a:gd name="T50" fmla="*/ 2147483647 w 738"/>
              <a:gd name="T51" fmla="*/ 2147483647 h 618"/>
              <a:gd name="T52" fmla="*/ 2147483647 w 738"/>
              <a:gd name="T53" fmla="*/ 2147483647 h 618"/>
              <a:gd name="T54" fmla="*/ 2147483647 w 738"/>
              <a:gd name="T55" fmla="*/ 2147483647 h 618"/>
              <a:gd name="T56" fmla="*/ 2147483647 w 738"/>
              <a:gd name="T57" fmla="*/ 0 h 618"/>
              <a:gd name="T58" fmla="*/ 0 w 738"/>
              <a:gd name="T59" fmla="*/ 2147483647 h 618"/>
              <a:gd name="T60" fmla="*/ 2147483647 w 738"/>
              <a:gd name="T61" fmla="*/ 2147483647 h 618"/>
              <a:gd name="T62" fmla="*/ 2147483647 w 738"/>
              <a:gd name="T63" fmla="*/ 2147483647 h 618"/>
              <a:gd name="T64" fmla="*/ 2147483647 w 738"/>
              <a:gd name="T65" fmla="*/ 2147483647 h 618"/>
              <a:gd name="T66" fmla="*/ 2147483647 w 738"/>
              <a:gd name="T67" fmla="*/ 2147483647 h 618"/>
              <a:gd name="T68" fmla="*/ 2147483647 w 738"/>
              <a:gd name="T69" fmla="*/ 2147483647 h 618"/>
              <a:gd name="T70" fmla="*/ 2147483647 w 738"/>
              <a:gd name="T71" fmla="*/ 2147483647 h 618"/>
              <a:gd name="T72" fmla="*/ 2147483647 w 738"/>
              <a:gd name="T73" fmla="*/ 2147483647 h 618"/>
              <a:gd name="T74" fmla="*/ 2147483647 w 738"/>
              <a:gd name="T75" fmla="*/ 2147483647 h 618"/>
              <a:gd name="T76" fmla="*/ 2147483647 w 738"/>
              <a:gd name="T77" fmla="*/ 2147483647 h 618"/>
              <a:gd name="T78" fmla="*/ 2147483647 w 738"/>
              <a:gd name="T79" fmla="*/ 2147483647 h 618"/>
              <a:gd name="T80" fmla="*/ 2147483647 w 738"/>
              <a:gd name="T81" fmla="*/ 2147483647 h 618"/>
              <a:gd name="T82" fmla="*/ 2147483647 w 738"/>
              <a:gd name="T83" fmla="*/ 2147483647 h 618"/>
              <a:gd name="T84" fmla="*/ 2147483647 w 738"/>
              <a:gd name="T85" fmla="*/ 2147483647 h 618"/>
              <a:gd name="T86" fmla="*/ 2147483647 w 738"/>
              <a:gd name="T87" fmla="*/ 2147483647 h 6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8"/>
              <a:gd name="T133" fmla="*/ 0 h 618"/>
              <a:gd name="T134" fmla="*/ 738 w 738"/>
              <a:gd name="T135" fmla="*/ 618 h 6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8" h="618">
                <a:moveTo>
                  <a:pt x="538" y="591"/>
                </a:moveTo>
                <a:lnTo>
                  <a:pt x="694" y="618"/>
                </a:lnTo>
                <a:lnTo>
                  <a:pt x="694" y="574"/>
                </a:lnTo>
                <a:lnTo>
                  <a:pt x="738" y="555"/>
                </a:lnTo>
                <a:lnTo>
                  <a:pt x="738" y="530"/>
                </a:lnTo>
                <a:lnTo>
                  <a:pt x="719" y="481"/>
                </a:lnTo>
                <a:lnTo>
                  <a:pt x="694" y="481"/>
                </a:lnTo>
                <a:lnTo>
                  <a:pt x="643" y="418"/>
                </a:lnTo>
                <a:lnTo>
                  <a:pt x="675" y="380"/>
                </a:lnTo>
                <a:lnTo>
                  <a:pt x="675" y="349"/>
                </a:lnTo>
                <a:lnTo>
                  <a:pt x="624" y="349"/>
                </a:lnTo>
                <a:lnTo>
                  <a:pt x="607" y="261"/>
                </a:lnTo>
                <a:lnTo>
                  <a:pt x="607" y="242"/>
                </a:lnTo>
                <a:lnTo>
                  <a:pt x="624" y="223"/>
                </a:lnTo>
                <a:lnTo>
                  <a:pt x="624" y="174"/>
                </a:lnTo>
                <a:lnTo>
                  <a:pt x="624" y="149"/>
                </a:lnTo>
                <a:lnTo>
                  <a:pt x="450" y="61"/>
                </a:lnTo>
                <a:lnTo>
                  <a:pt x="406" y="86"/>
                </a:lnTo>
                <a:lnTo>
                  <a:pt x="355" y="111"/>
                </a:lnTo>
                <a:lnTo>
                  <a:pt x="355" y="130"/>
                </a:lnTo>
                <a:lnTo>
                  <a:pt x="269" y="149"/>
                </a:lnTo>
                <a:lnTo>
                  <a:pt x="181" y="111"/>
                </a:lnTo>
                <a:lnTo>
                  <a:pt x="181" y="61"/>
                </a:lnTo>
                <a:lnTo>
                  <a:pt x="138" y="36"/>
                </a:lnTo>
                <a:lnTo>
                  <a:pt x="138" y="17"/>
                </a:lnTo>
                <a:lnTo>
                  <a:pt x="86" y="36"/>
                </a:lnTo>
                <a:lnTo>
                  <a:pt x="61" y="36"/>
                </a:lnTo>
                <a:lnTo>
                  <a:pt x="42" y="36"/>
                </a:lnTo>
                <a:lnTo>
                  <a:pt x="25" y="0"/>
                </a:lnTo>
                <a:lnTo>
                  <a:pt x="0" y="17"/>
                </a:lnTo>
                <a:lnTo>
                  <a:pt x="42" y="111"/>
                </a:lnTo>
                <a:lnTo>
                  <a:pt x="86" y="193"/>
                </a:lnTo>
                <a:lnTo>
                  <a:pt x="61" y="242"/>
                </a:lnTo>
                <a:lnTo>
                  <a:pt x="86" y="286"/>
                </a:lnTo>
                <a:lnTo>
                  <a:pt x="155" y="305"/>
                </a:lnTo>
                <a:lnTo>
                  <a:pt x="155" y="380"/>
                </a:lnTo>
                <a:lnTo>
                  <a:pt x="199" y="418"/>
                </a:lnTo>
                <a:lnTo>
                  <a:pt x="218" y="399"/>
                </a:lnTo>
                <a:lnTo>
                  <a:pt x="269" y="418"/>
                </a:lnTo>
                <a:lnTo>
                  <a:pt x="311" y="505"/>
                </a:lnTo>
                <a:lnTo>
                  <a:pt x="406" y="574"/>
                </a:lnTo>
                <a:lnTo>
                  <a:pt x="450" y="574"/>
                </a:lnTo>
                <a:lnTo>
                  <a:pt x="511" y="555"/>
                </a:lnTo>
                <a:lnTo>
                  <a:pt x="538" y="591"/>
                </a:lnTo>
                <a:close/>
              </a:path>
            </a:pathLst>
          </a:custGeom>
          <a:solidFill>
            <a:srgbClr val="7AB925"/>
          </a:solidFill>
          <a:ln>
            <a:noFill/>
          </a:ln>
          <a:extLst/>
        </p:spPr>
        <p:txBody>
          <a:bodyPr/>
          <a:lstStyle/>
          <a:p>
            <a:endParaRPr lang="sv-SE"/>
          </a:p>
        </p:txBody>
      </p:sp>
      <p:sp>
        <p:nvSpPr>
          <p:cNvPr id="131" name="Freeform 139">
            <a:extLst>
              <a:ext uri="{FF2B5EF4-FFF2-40B4-BE49-F238E27FC236}">
                <a16:creationId xmlns:a16="http://schemas.microsoft.com/office/drawing/2014/main" id="{939EDF4F-E240-3C4C-9242-FB811CEE2487}"/>
              </a:ext>
            </a:extLst>
          </p:cNvPr>
          <p:cNvSpPr>
            <a:spLocks/>
          </p:cNvSpPr>
          <p:nvPr/>
        </p:nvSpPr>
        <p:spPr bwMode="auto">
          <a:xfrm>
            <a:off x="6261126" y="2779713"/>
            <a:ext cx="639762" cy="606425"/>
          </a:xfrm>
          <a:custGeom>
            <a:avLst/>
            <a:gdLst>
              <a:gd name="T0" fmla="*/ 2147483647 w 738"/>
              <a:gd name="T1" fmla="*/ 2147483647 h 618"/>
              <a:gd name="T2" fmla="*/ 2147483647 w 738"/>
              <a:gd name="T3" fmla="*/ 2147483647 h 618"/>
              <a:gd name="T4" fmla="*/ 2147483647 w 738"/>
              <a:gd name="T5" fmla="*/ 2147483647 h 618"/>
              <a:gd name="T6" fmla="*/ 2147483647 w 738"/>
              <a:gd name="T7" fmla="*/ 2147483647 h 618"/>
              <a:gd name="T8" fmla="*/ 2147483647 w 738"/>
              <a:gd name="T9" fmla="*/ 2147483647 h 618"/>
              <a:gd name="T10" fmla="*/ 2147483647 w 738"/>
              <a:gd name="T11" fmla="*/ 2147483647 h 618"/>
              <a:gd name="T12" fmla="*/ 2147483647 w 738"/>
              <a:gd name="T13" fmla="*/ 2147483647 h 618"/>
              <a:gd name="T14" fmla="*/ 2147483647 w 738"/>
              <a:gd name="T15" fmla="*/ 2147483647 h 618"/>
              <a:gd name="T16" fmla="*/ 2147483647 w 738"/>
              <a:gd name="T17" fmla="*/ 2147483647 h 618"/>
              <a:gd name="T18" fmla="*/ 2147483647 w 738"/>
              <a:gd name="T19" fmla="*/ 2147483647 h 618"/>
              <a:gd name="T20" fmla="*/ 2147483647 w 738"/>
              <a:gd name="T21" fmla="*/ 2147483647 h 618"/>
              <a:gd name="T22" fmla="*/ 2147483647 w 738"/>
              <a:gd name="T23" fmla="*/ 2147483647 h 618"/>
              <a:gd name="T24" fmla="*/ 2147483647 w 738"/>
              <a:gd name="T25" fmla="*/ 2147483647 h 618"/>
              <a:gd name="T26" fmla="*/ 2147483647 w 738"/>
              <a:gd name="T27" fmla="*/ 2147483647 h 618"/>
              <a:gd name="T28" fmla="*/ 2147483647 w 738"/>
              <a:gd name="T29" fmla="*/ 2147483647 h 618"/>
              <a:gd name="T30" fmla="*/ 2147483647 w 738"/>
              <a:gd name="T31" fmla="*/ 2147483647 h 618"/>
              <a:gd name="T32" fmla="*/ 2147483647 w 738"/>
              <a:gd name="T33" fmla="*/ 2147483647 h 618"/>
              <a:gd name="T34" fmla="*/ 2147483647 w 738"/>
              <a:gd name="T35" fmla="*/ 2147483647 h 618"/>
              <a:gd name="T36" fmla="*/ 2147483647 w 738"/>
              <a:gd name="T37" fmla="*/ 2147483647 h 618"/>
              <a:gd name="T38" fmla="*/ 2147483647 w 738"/>
              <a:gd name="T39" fmla="*/ 2147483647 h 618"/>
              <a:gd name="T40" fmla="*/ 2147483647 w 738"/>
              <a:gd name="T41" fmla="*/ 2147483647 h 618"/>
              <a:gd name="T42" fmla="*/ 2147483647 w 738"/>
              <a:gd name="T43" fmla="*/ 2147483647 h 618"/>
              <a:gd name="T44" fmla="*/ 2147483647 w 738"/>
              <a:gd name="T45" fmla="*/ 2147483647 h 618"/>
              <a:gd name="T46" fmla="*/ 2147483647 w 738"/>
              <a:gd name="T47" fmla="*/ 2147483647 h 618"/>
              <a:gd name="T48" fmla="*/ 2147483647 w 738"/>
              <a:gd name="T49" fmla="*/ 2147483647 h 618"/>
              <a:gd name="T50" fmla="*/ 2147483647 w 738"/>
              <a:gd name="T51" fmla="*/ 2147483647 h 618"/>
              <a:gd name="T52" fmla="*/ 2147483647 w 738"/>
              <a:gd name="T53" fmla="*/ 2147483647 h 618"/>
              <a:gd name="T54" fmla="*/ 2147483647 w 738"/>
              <a:gd name="T55" fmla="*/ 2147483647 h 618"/>
              <a:gd name="T56" fmla="*/ 2147483647 w 738"/>
              <a:gd name="T57" fmla="*/ 0 h 618"/>
              <a:gd name="T58" fmla="*/ 0 w 738"/>
              <a:gd name="T59" fmla="*/ 2147483647 h 618"/>
              <a:gd name="T60" fmla="*/ 2147483647 w 738"/>
              <a:gd name="T61" fmla="*/ 2147483647 h 618"/>
              <a:gd name="T62" fmla="*/ 2147483647 w 738"/>
              <a:gd name="T63" fmla="*/ 2147483647 h 618"/>
              <a:gd name="T64" fmla="*/ 2147483647 w 738"/>
              <a:gd name="T65" fmla="*/ 2147483647 h 618"/>
              <a:gd name="T66" fmla="*/ 2147483647 w 738"/>
              <a:gd name="T67" fmla="*/ 2147483647 h 618"/>
              <a:gd name="T68" fmla="*/ 2147483647 w 738"/>
              <a:gd name="T69" fmla="*/ 2147483647 h 618"/>
              <a:gd name="T70" fmla="*/ 2147483647 w 738"/>
              <a:gd name="T71" fmla="*/ 2147483647 h 618"/>
              <a:gd name="T72" fmla="*/ 2147483647 w 738"/>
              <a:gd name="T73" fmla="*/ 2147483647 h 618"/>
              <a:gd name="T74" fmla="*/ 2147483647 w 738"/>
              <a:gd name="T75" fmla="*/ 2147483647 h 618"/>
              <a:gd name="T76" fmla="*/ 2147483647 w 738"/>
              <a:gd name="T77" fmla="*/ 2147483647 h 618"/>
              <a:gd name="T78" fmla="*/ 2147483647 w 738"/>
              <a:gd name="T79" fmla="*/ 2147483647 h 618"/>
              <a:gd name="T80" fmla="*/ 2147483647 w 738"/>
              <a:gd name="T81" fmla="*/ 2147483647 h 618"/>
              <a:gd name="T82" fmla="*/ 2147483647 w 738"/>
              <a:gd name="T83" fmla="*/ 2147483647 h 618"/>
              <a:gd name="T84" fmla="*/ 2147483647 w 738"/>
              <a:gd name="T85" fmla="*/ 2147483647 h 618"/>
              <a:gd name="T86" fmla="*/ 2147483647 w 738"/>
              <a:gd name="T87" fmla="*/ 2147483647 h 6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8"/>
              <a:gd name="T133" fmla="*/ 0 h 618"/>
              <a:gd name="T134" fmla="*/ 738 w 738"/>
              <a:gd name="T135" fmla="*/ 618 h 6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8" h="618">
                <a:moveTo>
                  <a:pt x="538" y="591"/>
                </a:moveTo>
                <a:lnTo>
                  <a:pt x="694" y="618"/>
                </a:lnTo>
                <a:lnTo>
                  <a:pt x="694" y="574"/>
                </a:lnTo>
                <a:lnTo>
                  <a:pt x="738" y="555"/>
                </a:lnTo>
                <a:lnTo>
                  <a:pt x="738" y="530"/>
                </a:lnTo>
                <a:lnTo>
                  <a:pt x="719" y="481"/>
                </a:lnTo>
                <a:lnTo>
                  <a:pt x="694" y="481"/>
                </a:lnTo>
                <a:lnTo>
                  <a:pt x="643" y="418"/>
                </a:lnTo>
                <a:lnTo>
                  <a:pt x="675" y="380"/>
                </a:lnTo>
                <a:lnTo>
                  <a:pt x="675" y="349"/>
                </a:lnTo>
                <a:lnTo>
                  <a:pt x="624" y="349"/>
                </a:lnTo>
                <a:lnTo>
                  <a:pt x="607" y="261"/>
                </a:lnTo>
                <a:lnTo>
                  <a:pt x="607" y="242"/>
                </a:lnTo>
                <a:lnTo>
                  <a:pt x="624" y="223"/>
                </a:lnTo>
                <a:lnTo>
                  <a:pt x="624" y="174"/>
                </a:lnTo>
                <a:lnTo>
                  <a:pt x="624" y="149"/>
                </a:lnTo>
                <a:lnTo>
                  <a:pt x="450" y="61"/>
                </a:lnTo>
                <a:lnTo>
                  <a:pt x="406" y="86"/>
                </a:lnTo>
                <a:lnTo>
                  <a:pt x="355" y="111"/>
                </a:lnTo>
                <a:lnTo>
                  <a:pt x="355" y="130"/>
                </a:lnTo>
                <a:lnTo>
                  <a:pt x="269" y="149"/>
                </a:lnTo>
                <a:lnTo>
                  <a:pt x="181" y="111"/>
                </a:lnTo>
                <a:lnTo>
                  <a:pt x="181" y="61"/>
                </a:lnTo>
                <a:lnTo>
                  <a:pt x="138" y="36"/>
                </a:lnTo>
                <a:lnTo>
                  <a:pt x="138" y="17"/>
                </a:lnTo>
                <a:lnTo>
                  <a:pt x="86" y="36"/>
                </a:lnTo>
                <a:lnTo>
                  <a:pt x="61" y="36"/>
                </a:lnTo>
                <a:lnTo>
                  <a:pt x="42" y="36"/>
                </a:lnTo>
                <a:lnTo>
                  <a:pt x="25" y="0"/>
                </a:lnTo>
                <a:lnTo>
                  <a:pt x="0" y="17"/>
                </a:lnTo>
                <a:lnTo>
                  <a:pt x="42" y="111"/>
                </a:lnTo>
                <a:lnTo>
                  <a:pt x="86" y="193"/>
                </a:lnTo>
                <a:lnTo>
                  <a:pt x="61" y="242"/>
                </a:lnTo>
                <a:lnTo>
                  <a:pt x="86" y="286"/>
                </a:lnTo>
                <a:lnTo>
                  <a:pt x="155" y="305"/>
                </a:lnTo>
                <a:lnTo>
                  <a:pt x="155" y="380"/>
                </a:lnTo>
                <a:lnTo>
                  <a:pt x="199" y="418"/>
                </a:lnTo>
                <a:lnTo>
                  <a:pt x="218" y="399"/>
                </a:lnTo>
                <a:lnTo>
                  <a:pt x="269" y="418"/>
                </a:lnTo>
                <a:lnTo>
                  <a:pt x="311" y="505"/>
                </a:lnTo>
                <a:lnTo>
                  <a:pt x="406" y="574"/>
                </a:lnTo>
                <a:lnTo>
                  <a:pt x="450" y="574"/>
                </a:lnTo>
                <a:lnTo>
                  <a:pt x="511" y="555"/>
                </a:lnTo>
                <a:lnTo>
                  <a:pt x="538" y="591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2" name="Freeform 140">
            <a:extLst>
              <a:ext uri="{FF2B5EF4-FFF2-40B4-BE49-F238E27FC236}">
                <a16:creationId xmlns:a16="http://schemas.microsoft.com/office/drawing/2014/main" id="{D28A99D6-D30D-6D49-8F70-A779ABF96083}"/>
              </a:ext>
            </a:extLst>
          </p:cNvPr>
          <p:cNvSpPr>
            <a:spLocks/>
          </p:cNvSpPr>
          <p:nvPr/>
        </p:nvSpPr>
        <p:spPr bwMode="auto">
          <a:xfrm>
            <a:off x="6819926" y="2906713"/>
            <a:ext cx="487362" cy="546100"/>
          </a:xfrm>
          <a:custGeom>
            <a:avLst/>
            <a:gdLst>
              <a:gd name="T0" fmla="*/ 2147483647 w 562"/>
              <a:gd name="T1" fmla="*/ 2147483647 h 555"/>
              <a:gd name="T2" fmla="*/ 2147483647 w 562"/>
              <a:gd name="T3" fmla="*/ 2147483647 h 555"/>
              <a:gd name="T4" fmla="*/ 2147483647 w 562"/>
              <a:gd name="T5" fmla="*/ 2147483647 h 555"/>
              <a:gd name="T6" fmla="*/ 2147483647 w 562"/>
              <a:gd name="T7" fmla="*/ 2147483647 h 555"/>
              <a:gd name="T8" fmla="*/ 2147483647 w 562"/>
              <a:gd name="T9" fmla="*/ 2147483647 h 555"/>
              <a:gd name="T10" fmla="*/ 2147483647 w 562"/>
              <a:gd name="T11" fmla="*/ 2147483647 h 555"/>
              <a:gd name="T12" fmla="*/ 2147483647 w 562"/>
              <a:gd name="T13" fmla="*/ 2147483647 h 555"/>
              <a:gd name="T14" fmla="*/ 2147483647 w 562"/>
              <a:gd name="T15" fmla="*/ 2147483647 h 555"/>
              <a:gd name="T16" fmla="*/ 2147483647 w 562"/>
              <a:gd name="T17" fmla="*/ 2147483647 h 555"/>
              <a:gd name="T18" fmla="*/ 2147483647 w 562"/>
              <a:gd name="T19" fmla="*/ 2147483647 h 555"/>
              <a:gd name="T20" fmla="*/ 2147483647 w 562"/>
              <a:gd name="T21" fmla="*/ 2147483647 h 555"/>
              <a:gd name="T22" fmla="*/ 2147483647 w 562"/>
              <a:gd name="T23" fmla="*/ 2147483647 h 555"/>
              <a:gd name="T24" fmla="*/ 0 w 562"/>
              <a:gd name="T25" fmla="*/ 2147483647 h 555"/>
              <a:gd name="T26" fmla="*/ 2147483647 w 562"/>
              <a:gd name="T27" fmla="*/ 2147483647 h 555"/>
              <a:gd name="T28" fmla="*/ 2147483647 w 562"/>
              <a:gd name="T29" fmla="*/ 2147483647 h 555"/>
              <a:gd name="T30" fmla="*/ 2147483647 w 562"/>
              <a:gd name="T31" fmla="*/ 2147483647 h 555"/>
              <a:gd name="T32" fmla="*/ 2147483647 w 562"/>
              <a:gd name="T33" fmla="*/ 2147483647 h 555"/>
              <a:gd name="T34" fmla="*/ 2147483647 w 562"/>
              <a:gd name="T35" fmla="*/ 2147483647 h 555"/>
              <a:gd name="T36" fmla="*/ 2147483647 w 562"/>
              <a:gd name="T37" fmla="*/ 2147483647 h 555"/>
              <a:gd name="T38" fmla="*/ 2147483647 w 562"/>
              <a:gd name="T39" fmla="*/ 2147483647 h 555"/>
              <a:gd name="T40" fmla="*/ 2147483647 w 562"/>
              <a:gd name="T41" fmla="*/ 2147483647 h 555"/>
              <a:gd name="T42" fmla="*/ 2147483647 w 562"/>
              <a:gd name="T43" fmla="*/ 2147483647 h 555"/>
              <a:gd name="T44" fmla="*/ 2147483647 w 562"/>
              <a:gd name="T45" fmla="*/ 2147483647 h 555"/>
              <a:gd name="T46" fmla="*/ 2147483647 w 562"/>
              <a:gd name="T47" fmla="*/ 0 h 555"/>
              <a:gd name="T48" fmla="*/ 2147483647 w 562"/>
              <a:gd name="T49" fmla="*/ 0 h 555"/>
              <a:gd name="T50" fmla="*/ 2147483647 w 562"/>
              <a:gd name="T51" fmla="*/ 0 h 555"/>
              <a:gd name="T52" fmla="*/ 2147483647 w 562"/>
              <a:gd name="T53" fmla="*/ 0 h 555"/>
              <a:gd name="T54" fmla="*/ 2147483647 w 562"/>
              <a:gd name="T55" fmla="*/ 2147483647 h 555"/>
              <a:gd name="T56" fmla="*/ 2147483647 w 562"/>
              <a:gd name="T57" fmla="*/ 2147483647 h 555"/>
              <a:gd name="T58" fmla="*/ 2147483647 w 562"/>
              <a:gd name="T59" fmla="*/ 2147483647 h 555"/>
              <a:gd name="T60" fmla="*/ 2147483647 w 562"/>
              <a:gd name="T61" fmla="*/ 2147483647 h 555"/>
              <a:gd name="T62" fmla="*/ 2147483647 w 562"/>
              <a:gd name="T63" fmla="*/ 2147483647 h 555"/>
              <a:gd name="T64" fmla="*/ 2147483647 w 562"/>
              <a:gd name="T65" fmla="*/ 2147483647 h 555"/>
              <a:gd name="T66" fmla="*/ 2147483647 w 562"/>
              <a:gd name="T67" fmla="*/ 2147483647 h 555"/>
              <a:gd name="T68" fmla="*/ 2147483647 w 562"/>
              <a:gd name="T69" fmla="*/ 2147483647 h 555"/>
              <a:gd name="T70" fmla="*/ 2147483647 w 562"/>
              <a:gd name="T71" fmla="*/ 2147483647 h 555"/>
              <a:gd name="T72" fmla="*/ 2147483647 w 562"/>
              <a:gd name="T73" fmla="*/ 2147483647 h 555"/>
              <a:gd name="T74" fmla="*/ 2147483647 w 562"/>
              <a:gd name="T75" fmla="*/ 2147483647 h 555"/>
              <a:gd name="T76" fmla="*/ 2147483647 w 562"/>
              <a:gd name="T77" fmla="*/ 2147483647 h 555"/>
              <a:gd name="T78" fmla="*/ 2147483647 w 562"/>
              <a:gd name="T79" fmla="*/ 2147483647 h 555"/>
              <a:gd name="T80" fmla="*/ 2147483647 w 562"/>
              <a:gd name="T81" fmla="*/ 2147483647 h 555"/>
              <a:gd name="T82" fmla="*/ 2147483647 w 562"/>
              <a:gd name="T83" fmla="*/ 2147483647 h 555"/>
              <a:gd name="T84" fmla="*/ 2147483647 w 562"/>
              <a:gd name="T85" fmla="*/ 2147483647 h 555"/>
              <a:gd name="T86" fmla="*/ 2147483647 w 562"/>
              <a:gd name="T87" fmla="*/ 2147483647 h 555"/>
              <a:gd name="T88" fmla="*/ 2147483647 w 562"/>
              <a:gd name="T89" fmla="*/ 2147483647 h 555"/>
              <a:gd name="T90" fmla="*/ 2147483647 w 562"/>
              <a:gd name="T91" fmla="*/ 2147483647 h 555"/>
              <a:gd name="T92" fmla="*/ 2147483647 w 562"/>
              <a:gd name="T93" fmla="*/ 2147483647 h 555"/>
              <a:gd name="T94" fmla="*/ 2147483647 w 562"/>
              <a:gd name="T95" fmla="*/ 2147483647 h 5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555"/>
              <a:gd name="T146" fmla="*/ 562 w 562"/>
              <a:gd name="T147" fmla="*/ 555 h 5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555">
                <a:moveTo>
                  <a:pt x="318" y="536"/>
                </a:moveTo>
                <a:lnTo>
                  <a:pt x="293" y="555"/>
                </a:lnTo>
                <a:lnTo>
                  <a:pt x="274" y="555"/>
                </a:lnTo>
                <a:lnTo>
                  <a:pt x="230" y="486"/>
                </a:lnTo>
                <a:lnTo>
                  <a:pt x="154" y="486"/>
                </a:lnTo>
                <a:lnTo>
                  <a:pt x="137" y="486"/>
                </a:lnTo>
                <a:lnTo>
                  <a:pt x="49" y="486"/>
                </a:lnTo>
                <a:lnTo>
                  <a:pt x="49" y="442"/>
                </a:lnTo>
                <a:lnTo>
                  <a:pt x="93" y="423"/>
                </a:lnTo>
                <a:lnTo>
                  <a:pt x="93" y="398"/>
                </a:lnTo>
                <a:lnTo>
                  <a:pt x="74" y="349"/>
                </a:lnTo>
                <a:lnTo>
                  <a:pt x="49" y="349"/>
                </a:lnTo>
                <a:lnTo>
                  <a:pt x="0" y="286"/>
                </a:lnTo>
                <a:lnTo>
                  <a:pt x="49" y="311"/>
                </a:lnTo>
                <a:lnTo>
                  <a:pt x="205" y="286"/>
                </a:lnTo>
                <a:lnTo>
                  <a:pt x="205" y="248"/>
                </a:lnTo>
                <a:lnTo>
                  <a:pt x="293" y="217"/>
                </a:lnTo>
                <a:lnTo>
                  <a:pt x="293" y="154"/>
                </a:lnTo>
                <a:lnTo>
                  <a:pt x="318" y="129"/>
                </a:lnTo>
                <a:lnTo>
                  <a:pt x="293" y="110"/>
                </a:lnTo>
                <a:lnTo>
                  <a:pt x="343" y="110"/>
                </a:lnTo>
                <a:lnTo>
                  <a:pt x="343" y="93"/>
                </a:lnTo>
                <a:lnTo>
                  <a:pt x="343" y="17"/>
                </a:lnTo>
                <a:lnTo>
                  <a:pt x="387" y="0"/>
                </a:lnTo>
                <a:lnTo>
                  <a:pt x="406" y="0"/>
                </a:lnTo>
                <a:lnTo>
                  <a:pt x="430" y="0"/>
                </a:lnTo>
                <a:lnTo>
                  <a:pt x="474" y="0"/>
                </a:lnTo>
                <a:lnTo>
                  <a:pt x="499" y="42"/>
                </a:lnTo>
                <a:lnTo>
                  <a:pt x="562" y="61"/>
                </a:lnTo>
                <a:lnTo>
                  <a:pt x="543" y="93"/>
                </a:lnTo>
                <a:lnTo>
                  <a:pt x="499" y="93"/>
                </a:lnTo>
                <a:lnTo>
                  <a:pt x="430" y="93"/>
                </a:lnTo>
                <a:lnTo>
                  <a:pt x="455" y="110"/>
                </a:lnTo>
                <a:lnTo>
                  <a:pt x="455" y="154"/>
                </a:lnTo>
                <a:lnTo>
                  <a:pt x="499" y="198"/>
                </a:lnTo>
                <a:lnTo>
                  <a:pt x="474" y="198"/>
                </a:lnTo>
                <a:lnTo>
                  <a:pt x="499" y="248"/>
                </a:lnTo>
                <a:lnTo>
                  <a:pt x="406" y="373"/>
                </a:lnTo>
                <a:lnTo>
                  <a:pt x="387" y="373"/>
                </a:lnTo>
                <a:lnTo>
                  <a:pt x="362" y="373"/>
                </a:lnTo>
                <a:lnTo>
                  <a:pt x="343" y="398"/>
                </a:lnTo>
                <a:lnTo>
                  <a:pt x="343" y="423"/>
                </a:lnTo>
                <a:lnTo>
                  <a:pt x="362" y="442"/>
                </a:lnTo>
                <a:lnTo>
                  <a:pt x="362" y="459"/>
                </a:lnTo>
                <a:lnTo>
                  <a:pt x="387" y="459"/>
                </a:lnTo>
                <a:lnTo>
                  <a:pt x="387" y="503"/>
                </a:lnTo>
                <a:lnTo>
                  <a:pt x="387" y="536"/>
                </a:lnTo>
                <a:lnTo>
                  <a:pt x="318" y="53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" name="Freeform 141">
            <a:extLst>
              <a:ext uri="{FF2B5EF4-FFF2-40B4-BE49-F238E27FC236}">
                <a16:creationId xmlns:a16="http://schemas.microsoft.com/office/drawing/2014/main" id="{C00402E3-1AE4-D74F-9CC2-FED5161CBCB3}"/>
              </a:ext>
            </a:extLst>
          </p:cNvPr>
          <p:cNvSpPr>
            <a:spLocks/>
          </p:cNvSpPr>
          <p:nvPr/>
        </p:nvSpPr>
        <p:spPr bwMode="auto">
          <a:xfrm>
            <a:off x="6819926" y="2906713"/>
            <a:ext cx="487362" cy="546100"/>
          </a:xfrm>
          <a:custGeom>
            <a:avLst/>
            <a:gdLst>
              <a:gd name="T0" fmla="*/ 2147483647 w 562"/>
              <a:gd name="T1" fmla="*/ 2147483647 h 555"/>
              <a:gd name="T2" fmla="*/ 2147483647 w 562"/>
              <a:gd name="T3" fmla="*/ 2147483647 h 555"/>
              <a:gd name="T4" fmla="*/ 2147483647 w 562"/>
              <a:gd name="T5" fmla="*/ 2147483647 h 555"/>
              <a:gd name="T6" fmla="*/ 2147483647 w 562"/>
              <a:gd name="T7" fmla="*/ 2147483647 h 555"/>
              <a:gd name="T8" fmla="*/ 2147483647 w 562"/>
              <a:gd name="T9" fmla="*/ 2147483647 h 555"/>
              <a:gd name="T10" fmla="*/ 2147483647 w 562"/>
              <a:gd name="T11" fmla="*/ 2147483647 h 555"/>
              <a:gd name="T12" fmla="*/ 2147483647 w 562"/>
              <a:gd name="T13" fmla="*/ 2147483647 h 555"/>
              <a:gd name="T14" fmla="*/ 2147483647 w 562"/>
              <a:gd name="T15" fmla="*/ 2147483647 h 555"/>
              <a:gd name="T16" fmla="*/ 2147483647 w 562"/>
              <a:gd name="T17" fmla="*/ 2147483647 h 555"/>
              <a:gd name="T18" fmla="*/ 2147483647 w 562"/>
              <a:gd name="T19" fmla="*/ 2147483647 h 555"/>
              <a:gd name="T20" fmla="*/ 2147483647 w 562"/>
              <a:gd name="T21" fmla="*/ 2147483647 h 555"/>
              <a:gd name="T22" fmla="*/ 2147483647 w 562"/>
              <a:gd name="T23" fmla="*/ 2147483647 h 555"/>
              <a:gd name="T24" fmla="*/ 0 w 562"/>
              <a:gd name="T25" fmla="*/ 2147483647 h 555"/>
              <a:gd name="T26" fmla="*/ 2147483647 w 562"/>
              <a:gd name="T27" fmla="*/ 2147483647 h 555"/>
              <a:gd name="T28" fmla="*/ 2147483647 w 562"/>
              <a:gd name="T29" fmla="*/ 2147483647 h 555"/>
              <a:gd name="T30" fmla="*/ 2147483647 w 562"/>
              <a:gd name="T31" fmla="*/ 2147483647 h 555"/>
              <a:gd name="T32" fmla="*/ 2147483647 w 562"/>
              <a:gd name="T33" fmla="*/ 2147483647 h 555"/>
              <a:gd name="T34" fmla="*/ 2147483647 w 562"/>
              <a:gd name="T35" fmla="*/ 2147483647 h 555"/>
              <a:gd name="T36" fmla="*/ 2147483647 w 562"/>
              <a:gd name="T37" fmla="*/ 2147483647 h 555"/>
              <a:gd name="T38" fmla="*/ 2147483647 w 562"/>
              <a:gd name="T39" fmla="*/ 2147483647 h 555"/>
              <a:gd name="T40" fmla="*/ 2147483647 w 562"/>
              <a:gd name="T41" fmla="*/ 2147483647 h 555"/>
              <a:gd name="T42" fmla="*/ 2147483647 w 562"/>
              <a:gd name="T43" fmla="*/ 2147483647 h 555"/>
              <a:gd name="T44" fmla="*/ 2147483647 w 562"/>
              <a:gd name="T45" fmla="*/ 2147483647 h 555"/>
              <a:gd name="T46" fmla="*/ 2147483647 w 562"/>
              <a:gd name="T47" fmla="*/ 0 h 555"/>
              <a:gd name="T48" fmla="*/ 2147483647 w 562"/>
              <a:gd name="T49" fmla="*/ 0 h 555"/>
              <a:gd name="T50" fmla="*/ 2147483647 w 562"/>
              <a:gd name="T51" fmla="*/ 0 h 555"/>
              <a:gd name="T52" fmla="*/ 2147483647 w 562"/>
              <a:gd name="T53" fmla="*/ 0 h 555"/>
              <a:gd name="T54" fmla="*/ 2147483647 w 562"/>
              <a:gd name="T55" fmla="*/ 2147483647 h 555"/>
              <a:gd name="T56" fmla="*/ 2147483647 w 562"/>
              <a:gd name="T57" fmla="*/ 2147483647 h 555"/>
              <a:gd name="T58" fmla="*/ 2147483647 w 562"/>
              <a:gd name="T59" fmla="*/ 2147483647 h 555"/>
              <a:gd name="T60" fmla="*/ 2147483647 w 562"/>
              <a:gd name="T61" fmla="*/ 2147483647 h 555"/>
              <a:gd name="T62" fmla="*/ 2147483647 w 562"/>
              <a:gd name="T63" fmla="*/ 2147483647 h 555"/>
              <a:gd name="T64" fmla="*/ 2147483647 w 562"/>
              <a:gd name="T65" fmla="*/ 2147483647 h 555"/>
              <a:gd name="T66" fmla="*/ 2147483647 w 562"/>
              <a:gd name="T67" fmla="*/ 2147483647 h 555"/>
              <a:gd name="T68" fmla="*/ 2147483647 w 562"/>
              <a:gd name="T69" fmla="*/ 2147483647 h 555"/>
              <a:gd name="T70" fmla="*/ 2147483647 w 562"/>
              <a:gd name="T71" fmla="*/ 2147483647 h 555"/>
              <a:gd name="T72" fmla="*/ 2147483647 w 562"/>
              <a:gd name="T73" fmla="*/ 2147483647 h 555"/>
              <a:gd name="T74" fmla="*/ 2147483647 w 562"/>
              <a:gd name="T75" fmla="*/ 2147483647 h 555"/>
              <a:gd name="T76" fmla="*/ 2147483647 w 562"/>
              <a:gd name="T77" fmla="*/ 2147483647 h 555"/>
              <a:gd name="T78" fmla="*/ 2147483647 w 562"/>
              <a:gd name="T79" fmla="*/ 2147483647 h 555"/>
              <a:gd name="T80" fmla="*/ 2147483647 w 562"/>
              <a:gd name="T81" fmla="*/ 2147483647 h 555"/>
              <a:gd name="T82" fmla="*/ 2147483647 w 562"/>
              <a:gd name="T83" fmla="*/ 2147483647 h 555"/>
              <a:gd name="T84" fmla="*/ 2147483647 w 562"/>
              <a:gd name="T85" fmla="*/ 2147483647 h 555"/>
              <a:gd name="T86" fmla="*/ 2147483647 w 562"/>
              <a:gd name="T87" fmla="*/ 2147483647 h 555"/>
              <a:gd name="T88" fmla="*/ 2147483647 w 562"/>
              <a:gd name="T89" fmla="*/ 2147483647 h 555"/>
              <a:gd name="T90" fmla="*/ 2147483647 w 562"/>
              <a:gd name="T91" fmla="*/ 2147483647 h 555"/>
              <a:gd name="T92" fmla="*/ 2147483647 w 562"/>
              <a:gd name="T93" fmla="*/ 2147483647 h 555"/>
              <a:gd name="T94" fmla="*/ 2147483647 w 562"/>
              <a:gd name="T95" fmla="*/ 2147483647 h 5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555"/>
              <a:gd name="T146" fmla="*/ 562 w 562"/>
              <a:gd name="T147" fmla="*/ 555 h 5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555">
                <a:moveTo>
                  <a:pt x="318" y="536"/>
                </a:moveTo>
                <a:lnTo>
                  <a:pt x="293" y="555"/>
                </a:lnTo>
                <a:lnTo>
                  <a:pt x="274" y="555"/>
                </a:lnTo>
                <a:lnTo>
                  <a:pt x="230" y="486"/>
                </a:lnTo>
                <a:lnTo>
                  <a:pt x="154" y="486"/>
                </a:lnTo>
                <a:lnTo>
                  <a:pt x="137" y="486"/>
                </a:lnTo>
                <a:lnTo>
                  <a:pt x="49" y="486"/>
                </a:lnTo>
                <a:lnTo>
                  <a:pt x="49" y="442"/>
                </a:lnTo>
                <a:lnTo>
                  <a:pt x="93" y="423"/>
                </a:lnTo>
                <a:lnTo>
                  <a:pt x="93" y="398"/>
                </a:lnTo>
                <a:lnTo>
                  <a:pt x="74" y="349"/>
                </a:lnTo>
                <a:lnTo>
                  <a:pt x="49" y="349"/>
                </a:lnTo>
                <a:lnTo>
                  <a:pt x="0" y="286"/>
                </a:lnTo>
                <a:lnTo>
                  <a:pt x="49" y="311"/>
                </a:lnTo>
                <a:lnTo>
                  <a:pt x="205" y="286"/>
                </a:lnTo>
                <a:lnTo>
                  <a:pt x="205" y="248"/>
                </a:lnTo>
                <a:lnTo>
                  <a:pt x="293" y="217"/>
                </a:lnTo>
                <a:lnTo>
                  <a:pt x="293" y="154"/>
                </a:lnTo>
                <a:lnTo>
                  <a:pt x="318" y="129"/>
                </a:lnTo>
                <a:lnTo>
                  <a:pt x="293" y="110"/>
                </a:lnTo>
                <a:lnTo>
                  <a:pt x="343" y="110"/>
                </a:lnTo>
                <a:lnTo>
                  <a:pt x="343" y="93"/>
                </a:lnTo>
                <a:lnTo>
                  <a:pt x="343" y="17"/>
                </a:lnTo>
                <a:lnTo>
                  <a:pt x="387" y="0"/>
                </a:lnTo>
                <a:lnTo>
                  <a:pt x="406" y="0"/>
                </a:lnTo>
                <a:lnTo>
                  <a:pt x="430" y="0"/>
                </a:lnTo>
                <a:lnTo>
                  <a:pt x="474" y="0"/>
                </a:lnTo>
                <a:lnTo>
                  <a:pt x="499" y="42"/>
                </a:lnTo>
                <a:lnTo>
                  <a:pt x="562" y="61"/>
                </a:lnTo>
                <a:lnTo>
                  <a:pt x="543" y="93"/>
                </a:lnTo>
                <a:lnTo>
                  <a:pt x="499" y="93"/>
                </a:lnTo>
                <a:lnTo>
                  <a:pt x="430" y="93"/>
                </a:lnTo>
                <a:lnTo>
                  <a:pt x="455" y="110"/>
                </a:lnTo>
                <a:lnTo>
                  <a:pt x="455" y="154"/>
                </a:lnTo>
                <a:lnTo>
                  <a:pt x="499" y="198"/>
                </a:lnTo>
                <a:lnTo>
                  <a:pt x="474" y="198"/>
                </a:lnTo>
                <a:lnTo>
                  <a:pt x="499" y="248"/>
                </a:lnTo>
                <a:lnTo>
                  <a:pt x="406" y="373"/>
                </a:lnTo>
                <a:lnTo>
                  <a:pt x="387" y="373"/>
                </a:lnTo>
                <a:lnTo>
                  <a:pt x="362" y="373"/>
                </a:lnTo>
                <a:lnTo>
                  <a:pt x="343" y="398"/>
                </a:lnTo>
                <a:lnTo>
                  <a:pt x="343" y="423"/>
                </a:lnTo>
                <a:lnTo>
                  <a:pt x="362" y="442"/>
                </a:lnTo>
                <a:lnTo>
                  <a:pt x="362" y="459"/>
                </a:lnTo>
                <a:lnTo>
                  <a:pt x="387" y="459"/>
                </a:lnTo>
                <a:lnTo>
                  <a:pt x="387" y="503"/>
                </a:lnTo>
                <a:lnTo>
                  <a:pt x="387" y="536"/>
                </a:lnTo>
                <a:lnTo>
                  <a:pt x="318" y="536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4" name="Freeform 142">
            <a:extLst>
              <a:ext uri="{FF2B5EF4-FFF2-40B4-BE49-F238E27FC236}">
                <a16:creationId xmlns:a16="http://schemas.microsoft.com/office/drawing/2014/main" id="{915CD3D8-EA2C-4F49-B3B2-A7B2B6A68F83}"/>
              </a:ext>
            </a:extLst>
          </p:cNvPr>
          <p:cNvSpPr>
            <a:spLocks/>
          </p:cNvSpPr>
          <p:nvPr/>
        </p:nvSpPr>
        <p:spPr bwMode="auto">
          <a:xfrm>
            <a:off x="6788176" y="2840038"/>
            <a:ext cx="404812" cy="376237"/>
          </a:xfrm>
          <a:custGeom>
            <a:avLst/>
            <a:gdLst>
              <a:gd name="T0" fmla="*/ 2147483647 w 467"/>
              <a:gd name="T1" fmla="*/ 2147483647 h 381"/>
              <a:gd name="T2" fmla="*/ 2147483647 w 467"/>
              <a:gd name="T3" fmla="*/ 2147483647 h 381"/>
              <a:gd name="T4" fmla="*/ 2147483647 w 467"/>
              <a:gd name="T5" fmla="*/ 2147483647 h 381"/>
              <a:gd name="T6" fmla="*/ 2147483647 w 467"/>
              <a:gd name="T7" fmla="*/ 2147483647 h 381"/>
              <a:gd name="T8" fmla="*/ 2147483647 w 467"/>
              <a:gd name="T9" fmla="*/ 2147483647 h 381"/>
              <a:gd name="T10" fmla="*/ 2147483647 w 467"/>
              <a:gd name="T11" fmla="*/ 2147483647 h 381"/>
              <a:gd name="T12" fmla="*/ 2147483647 w 467"/>
              <a:gd name="T13" fmla="*/ 2147483647 h 381"/>
              <a:gd name="T14" fmla="*/ 2147483647 w 467"/>
              <a:gd name="T15" fmla="*/ 2147483647 h 381"/>
              <a:gd name="T16" fmla="*/ 0 w 467"/>
              <a:gd name="T17" fmla="*/ 2147483647 h 381"/>
              <a:gd name="T18" fmla="*/ 0 w 467"/>
              <a:gd name="T19" fmla="*/ 2147483647 h 381"/>
              <a:gd name="T20" fmla="*/ 2147483647 w 467"/>
              <a:gd name="T21" fmla="*/ 2147483647 h 381"/>
              <a:gd name="T22" fmla="*/ 2147483647 w 467"/>
              <a:gd name="T23" fmla="*/ 2147483647 h 381"/>
              <a:gd name="T24" fmla="*/ 2147483647 w 467"/>
              <a:gd name="T25" fmla="*/ 2147483647 h 381"/>
              <a:gd name="T26" fmla="*/ 2147483647 w 467"/>
              <a:gd name="T27" fmla="*/ 2147483647 h 381"/>
              <a:gd name="T28" fmla="*/ 2147483647 w 467"/>
              <a:gd name="T29" fmla="*/ 2147483647 h 381"/>
              <a:gd name="T30" fmla="*/ 2147483647 w 467"/>
              <a:gd name="T31" fmla="*/ 2147483647 h 381"/>
              <a:gd name="T32" fmla="*/ 2147483647 w 467"/>
              <a:gd name="T33" fmla="*/ 2147483647 h 381"/>
              <a:gd name="T34" fmla="*/ 2147483647 w 467"/>
              <a:gd name="T35" fmla="*/ 2147483647 h 381"/>
              <a:gd name="T36" fmla="*/ 2147483647 w 467"/>
              <a:gd name="T37" fmla="*/ 2147483647 h 381"/>
              <a:gd name="T38" fmla="*/ 2147483647 w 467"/>
              <a:gd name="T39" fmla="*/ 2147483647 h 381"/>
              <a:gd name="T40" fmla="*/ 2147483647 w 467"/>
              <a:gd name="T41" fmla="*/ 2147483647 h 381"/>
              <a:gd name="T42" fmla="*/ 2147483647 w 467"/>
              <a:gd name="T43" fmla="*/ 2147483647 h 381"/>
              <a:gd name="T44" fmla="*/ 2147483647 w 467"/>
              <a:gd name="T45" fmla="*/ 2147483647 h 381"/>
              <a:gd name="T46" fmla="*/ 2147483647 w 467"/>
              <a:gd name="T47" fmla="*/ 2147483647 h 381"/>
              <a:gd name="T48" fmla="*/ 2147483647 w 467"/>
              <a:gd name="T49" fmla="*/ 2147483647 h 381"/>
              <a:gd name="T50" fmla="*/ 2147483647 w 467"/>
              <a:gd name="T51" fmla="*/ 2147483647 h 381"/>
              <a:gd name="T52" fmla="*/ 2147483647 w 467"/>
              <a:gd name="T53" fmla="*/ 2147483647 h 381"/>
              <a:gd name="T54" fmla="*/ 2147483647 w 467"/>
              <a:gd name="T55" fmla="*/ 2147483647 h 381"/>
              <a:gd name="T56" fmla="*/ 2147483647 w 467"/>
              <a:gd name="T57" fmla="*/ 2147483647 h 381"/>
              <a:gd name="T58" fmla="*/ 2147483647 w 467"/>
              <a:gd name="T59" fmla="*/ 2147483647 h 381"/>
              <a:gd name="T60" fmla="*/ 2147483647 w 467"/>
              <a:gd name="T61" fmla="*/ 2147483647 h 381"/>
              <a:gd name="T62" fmla="*/ 2147483647 w 467"/>
              <a:gd name="T63" fmla="*/ 0 h 381"/>
              <a:gd name="T64" fmla="*/ 2147483647 w 467"/>
              <a:gd name="T65" fmla="*/ 2147483647 h 381"/>
              <a:gd name="T66" fmla="*/ 2147483647 w 467"/>
              <a:gd name="T67" fmla="*/ 2147483647 h 381"/>
              <a:gd name="T68" fmla="*/ 2147483647 w 467"/>
              <a:gd name="T69" fmla="*/ 2147483647 h 381"/>
              <a:gd name="T70" fmla="*/ 2147483647 w 467"/>
              <a:gd name="T71" fmla="*/ 2147483647 h 381"/>
              <a:gd name="T72" fmla="*/ 2147483647 w 467"/>
              <a:gd name="T73" fmla="*/ 2147483647 h 3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"/>
              <a:gd name="T112" fmla="*/ 0 h 381"/>
              <a:gd name="T113" fmla="*/ 467 w 467"/>
              <a:gd name="T114" fmla="*/ 381 h 3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" h="381">
                <a:moveTo>
                  <a:pt x="174" y="50"/>
                </a:moveTo>
                <a:lnTo>
                  <a:pt x="155" y="50"/>
                </a:lnTo>
                <a:lnTo>
                  <a:pt x="130" y="50"/>
                </a:lnTo>
                <a:lnTo>
                  <a:pt x="130" y="86"/>
                </a:lnTo>
                <a:lnTo>
                  <a:pt x="86" y="113"/>
                </a:lnTo>
                <a:lnTo>
                  <a:pt x="67" y="130"/>
                </a:lnTo>
                <a:lnTo>
                  <a:pt x="18" y="113"/>
                </a:lnTo>
                <a:lnTo>
                  <a:pt x="18" y="162"/>
                </a:lnTo>
                <a:lnTo>
                  <a:pt x="0" y="181"/>
                </a:lnTo>
                <a:lnTo>
                  <a:pt x="0" y="198"/>
                </a:lnTo>
                <a:lnTo>
                  <a:pt x="18" y="286"/>
                </a:lnTo>
                <a:lnTo>
                  <a:pt x="67" y="286"/>
                </a:lnTo>
                <a:lnTo>
                  <a:pt x="67" y="319"/>
                </a:lnTo>
                <a:lnTo>
                  <a:pt x="37" y="355"/>
                </a:lnTo>
                <a:lnTo>
                  <a:pt x="86" y="381"/>
                </a:lnTo>
                <a:lnTo>
                  <a:pt x="242" y="355"/>
                </a:lnTo>
                <a:lnTo>
                  <a:pt x="242" y="319"/>
                </a:lnTo>
                <a:lnTo>
                  <a:pt x="330" y="286"/>
                </a:lnTo>
                <a:lnTo>
                  <a:pt x="330" y="225"/>
                </a:lnTo>
                <a:lnTo>
                  <a:pt x="355" y="198"/>
                </a:lnTo>
                <a:lnTo>
                  <a:pt x="330" y="181"/>
                </a:lnTo>
                <a:lnTo>
                  <a:pt x="380" y="181"/>
                </a:lnTo>
                <a:lnTo>
                  <a:pt x="380" y="162"/>
                </a:lnTo>
                <a:lnTo>
                  <a:pt x="380" y="86"/>
                </a:lnTo>
                <a:lnTo>
                  <a:pt x="424" y="69"/>
                </a:lnTo>
                <a:lnTo>
                  <a:pt x="441" y="69"/>
                </a:lnTo>
                <a:lnTo>
                  <a:pt x="467" y="69"/>
                </a:lnTo>
                <a:lnTo>
                  <a:pt x="467" y="50"/>
                </a:lnTo>
                <a:lnTo>
                  <a:pt x="424" y="50"/>
                </a:lnTo>
                <a:lnTo>
                  <a:pt x="380" y="69"/>
                </a:lnTo>
                <a:lnTo>
                  <a:pt x="355" y="25"/>
                </a:lnTo>
                <a:lnTo>
                  <a:pt x="330" y="0"/>
                </a:lnTo>
                <a:lnTo>
                  <a:pt x="311" y="50"/>
                </a:lnTo>
                <a:lnTo>
                  <a:pt x="286" y="50"/>
                </a:lnTo>
                <a:lnTo>
                  <a:pt x="242" y="69"/>
                </a:lnTo>
                <a:lnTo>
                  <a:pt x="223" y="69"/>
                </a:lnTo>
                <a:lnTo>
                  <a:pt x="174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5" name="Freeform 143">
            <a:extLst>
              <a:ext uri="{FF2B5EF4-FFF2-40B4-BE49-F238E27FC236}">
                <a16:creationId xmlns:a16="http://schemas.microsoft.com/office/drawing/2014/main" id="{5F5C9969-FE64-134E-9CCF-47FA4D5A8FFB}"/>
              </a:ext>
            </a:extLst>
          </p:cNvPr>
          <p:cNvSpPr>
            <a:spLocks/>
          </p:cNvSpPr>
          <p:nvPr/>
        </p:nvSpPr>
        <p:spPr bwMode="auto">
          <a:xfrm>
            <a:off x="6788176" y="2840038"/>
            <a:ext cx="404812" cy="376237"/>
          </a:xfrm>
          <a:custGeom>
            <a:avLst/>
            <a:gdLst>
              <a:gd name="T0" fmla="*/ 2147483647 w 467"/>
              <a:gd name="T1" fmla="*/ 2147483647 h 381"/>
              <a:gd name="T2" fmla="*/ 2147483647 w 467"/>
              <a:gd name="T3" fmla="*/ 2147483647 h 381"/>
              <a:gd name="T4" fmla="*/ 2147483647 w 467"/>
              <a:gd name="T5" fmla="*/ 2147483647 h 381"/>
              <a:gd name="T6" fmla="*/ 2147483647 w 467"/>
              <a:gd name="T7" fmla="*/ 2147483647 h 381"/>
              <a:gd name="T8" fmla="*/ 2147483647 w 467"/>
              <a:gd name="T9" fmla="*/ 2147483647 h 381"/>
              <a:gd name="T10" fmla="*/ 2147483647 w 467"/>
              <a:gd name="T11" fmla="*/ 2147483647 h 381"/>
              <a:gd name="T12" fmla="*/ 2147483647 w 467"/>
              <a:gd name="T13" fmla="*/ 2147483647 h 381"/>
              <a:gd name="T14" fmla="*/ 2147483647 w 467"/>
              <a:gd name="T15" fmla="*/ 2147483647 h 381"/>
              <a:gd name="T16" fmla="*/ 0 w 467"/>
              <a:gd name="T17" fmla="*/ 2147483647 h 381"/>
              <a:gd name="T18" fmla="*/ 0 w 467"/>
              <a:gd name="T19" fmla="*/ 2147483647 h 381"/>
              <a:gd name="T20" fmla="*/ 2147483647 w 467"/>
              <a:gd name="T21" fmla="*/ 2147483647 h 381"/>
              <a:gd name="T22" fmla="*/ 2147483647 w 467"/>
              <a:gd name="T23" fmla="*/ 2147483647 h 381"/>
              <a:gd name="T24" fmla="*/ 2147483647 w 467"/>
              <a:gd name="T25" fmla="*/ 2147483647 h 381"/>
              <a:gd name="T26" fmla="*/ 2147483647 w 467"/>
              <a:gd name="T27" fmla="*/ 2147483647 h 381"/>
              <a:gd name="T28" fmla="*/ 2147483647 w 467"/>
              <a:gd name="T29" fmla="*/ 2147483647 h 381"/>
              <a:gd name="T30" fmla="*/ 2147483647 w 467"/>
              <a:gd name="T31" fmla="*/ 2147483647 h 381"/>
              <a:gd name="T32" fmla="*/ 2147483647 w 467"/>
              <a:gd name="T33" fmla="*/ 2147483647 h 381"/>
              <a:gd name="T34" fmla="*/ 2147483647 w 467"/>
              <a:gd name="T35" fmla="*/ 2147483647 h 381"/>
              <a:gd name="T36" fmla="*/ 2147483647 w 467"/>
              <a:gd name="T37" fmla="*/ 2147483647 h 381"/>
              <a:gd name="T38" fmla="*/ 2147483647 w 467"/>
              <a:gd name="T39" fmla="*/ 2147483647 h 381"/>
              <a:gd name="T40" fmla="*/ 2147483647 w 467"/>
              <a:gd name="T41" fmla="*/ 2147483647 h 381"/>
              <a:gd name="T42" fmla="*/ 2147483647 w 467"/>
              <a:gd name="T43" fmla="*/ 2147483647 h 381"/>
              <a:gd name="T44" fmla="*/ 2147483647 w 467"/>
              <a:gd name="T45" fmla="*/ 2147483647 h 381"/>
              <a:gd name="T46" fmla="*/ 2147483647 w 467"/>
              <a:gd name="T47" fmla="*/ 2147483647 h 381"/>
              <a:gd name="T48" fmla="*/ 2147483647 w 467"/>
              <a:gd name="T49" fmla="*/ 2147483647 h 381"/>
              <a:gd name="T50" fmla="*/ 2147483647 w 467"/>
              <a:gd name="T51" fmla="*/ 2147483647 h 381"/>
              <a:gd name="T52" fmla="*/ 2147483647 w 467"/>
              <a:gd name="T53" fmla="*/ 2147483647 h 381"/>
              <a:gd name="T54" fmla="*/ 2147483647 w 467"/>
              <a:gd name="T55" fmla="*/ 2147483647 h 381"/>
              <a:gd name="T56" fmla="*/ 2147483647 w 467"/>
              <a:gd name="T57" fmla="*/ 2147483647 h 381"/>
              <a:gd name="T58" fmla="*/ 2147483647 w 467"/>
              <a:gd name="T59" fmla="*/ 2147483647 h 381"/>
              <a:gd name="T60" fmla="*/ 2147483647 w 467"/>
              <a:gd name="T61" fmla="*/ 2147483647 h 381"/>
              <a:gd name="T62" fmla="*/ 2147483647 w 467"/>
              <a:gd name="T63" fmla="*/ 0 h 381"/>
              <a:gd name="T64" fmla="*/ 2147483647 w 467"/>
              <a:gd name="T65" fmla="*/ 2147483647 h 381"/>
              <a:gd name="T66" fmla="*/ 2147483647 w 467"/>
              <a:gd name="T67" fmla="*/ 2147483647 h 381"/>
              <a:gd name="T68" fmla="*/ 2147483647 w 467"/>
              <a:gd name="T69" fmla="*/ 2147483647 h 381"/>
              <a:gd name="T70" fmla="*/ 2147483647 w 467"/>
              <a:gd name="T71" fmla="*/ 2147483647 h 381"/>
              <a:gd name="T72" fmla="*/ 2147483647 w 467"/>
              <a:gd name="T73" fmla="*/ 2147483647 h 3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"/>
              <a:gd name="T112" fmla="*/ 0 h 381"/>
              <a:gd name="T113" fmla="*/ 467 w 467"/>
              <a:gd name="T114" fmla="*/ 381 h 3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" h="381">
                <a:moveTo>
                  <a:pt x="174" y="50"/>
                </a:moveTo>
                <a:lnTo>
                  <a:pt x="155" y="50"/>
                </a:lnTo>
                <a:lnTo>
                  <a:pt x="130" y="50"/>
                </a:lnTo>
                <a:lnTo>
                  <a:pt x="130" y="86"/>
                </a:lnTo>
                <a:lnTo>
                  <a:pt x="86" y="113"/>
                </a:lnTo>
                <a:lnTo>
                  <a:pt x="67" y="130"/>
                </a:lnTo>
                <a:lnTo>
                  <a:pt x="18" y="113"/>
                </a:lnTo>
                <a:lnTo>
                  <a:pt x="18" y="162"/>
                </a:lnTo>
                <a:lnTo>
                  <a:pt x="0" y="181"/>
                </a:lnTo>
                <a:lnTo>
                  <a:pt x="0" y="198"/>
                </a:lnTo>
                <a:lnTo>
                  <a:pt x="18" y="286"/>
                </a:lnTo>
                <a:lnTo>
                  <a:pt x="67" y="286"/>
                </a:lnTo>
                <a:lnTo>
                  <a:pt x="67" y="319"/>
                </a:lnTo>
                <a:lnTo>
                  <a:pt x="37" y="355"/>
                </a:lnTo>
                <a:lnTo>
                  <a:pt x="86" y="381"/>
                </a:lnTo>
                <a:lnTo>
                  <a:pt x="242" y="355"/>
                </a:lnTo>
                <a:lnTo>
                  <a:pt x="242" y="319"/>
                </a:lnTo>
                <a:lnTo>
                  <a:pt x="330" y="286"/>
                </a:lnTo>
                <a:lnTo>
                  <a:pt x="330" y="225"/>
                </a:lnTo>
                <a:lnTo>
                  <a:pt x="355" y="198"/>
                </a:lnTo>
                <a:lnTo>
                  <a:pt x="330" y="181"/>
                </a:lnTo>
                <a:lnTo>
                  <a:pt x="380" y="181"/>
                </a:lnTo>
                <a:lnTo>
                  <a:pt x="380" y="162"/>
                </a:lnTo>
                <a:lnTo>
                  <a:pt x="380" y="86"/>
                </a:lnTo>
                <a:lnTo>
                  <a:pt x="424" y="69"/>
                </a:lnTo>
                <a:lnTo>
                  <a:pt x="441" y="69"/>
                </a:lnTo>
                <a:lnTo>
                  <a:pt x="467" y="69"/>
                </a:lnTo>
                <a:lnTo>
                  <a:pt x="467" y="50"/>
                </a:lnTo>
                <a:lnTo>
                  <a:pt x="424" y="50"/>
                </a:lnTo>
                <a:lnTo>
                  <a:pt x="380" y="69"/>
                </a:lnTo>
                <a:lnTo>
                  <a:pt x="355" y="25"/>
                </a:lnTo>
                <a:lnTo>
                  <a:pt x="330" y="0"/>
                </a:lnTo>
                <a:lnTo>
                  <a:pt x="311" y="50"/>
                </a:lnTo>
                <a:lnTo>
                  <a:pt x="286" y="50"/>
                </a:lnTo>
                <a:lnTo>
                  <a:pt x="242" y="69"/>
                </a:lnTo>
                <a:lnTo>
                  <a:pt x="223" y="69"/>
                </a:lnTo>
                <a:lnTo>
                  <a:pt x="174" y="5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6" name="Freeform 144">
            <a:extLst>
              <a:ext uri="{FF2B5EF4-FFF2-40B4-BE49-F238E27FC236}">
                <a16:creationId xmlns:a16="http://schemas.microsoft.com/office/drawing/2014/main" id="{58711B7C-9C99-7C42-80F8-65C236AB65F4}"/>
              </a:ext>
            </a:extLst>
          </p:cNvPr>
          <p:cNvSpPr>
            <a:spLocks/>
          </p:cNvSpPr>
          <p:nvPr/>
        </p:nvSpPr>
        <p:spPr bwMode="auto">
          <a:xfrm>
            <a:off x="8655076" y="2662238"/>
            <a:ext cx="155575" cy="201612"/>
          </a:xfrm>
          <a:custGeom>
            <a:avLst/>
            <a:gdLst>
              <a:gd name="T0" fmla="*/ 2147483647 w 182"/>
              <a:gd name="T1" fmla="*/ 0 h 206"/>
              <a:gd name="T2" fmla="*/ 2147483647 w 182"/>
              <a:gd name="T3" fmla="*/ 0 h 206"/>
              <a:gd name="T4" fmla="*/ 2147483647 w 182"/>
              <a:gd name="T5" fmla="*/ 2147483647 h 206"/>
              <a:gd name="T6" fmla="*/ 2147483647 w 182"/>
              <a:gd name="T7" fmla="*/ 2147483647 h 206"/>
              <a:gd name="T8" fmla="*/ 2147483647 w 182"/>
              <a:gd name="T9" fmla="*/ 2147483647 h 206"/>
              <a:gd name="T10" fmla="*/ 2147483647 w 182"/>
              <a:gd name="T11" fmla="*/ 2147483647 h 206"/>
              <a:gd name="T12" fmla="*/ 2147483647 w 182"/>
              <a:gd name="T13" fmla="*/ 2147483647 h 206"/>
              <a:gd name="T14" fmla="*/ 2147483647 w 182"/>
              <a:gd name="T15" fmla="*/ 2147483647 h 206"/>
              <a:gd name="T16" fmla="*/ 2147483647 w 182"/>
              <a:gd name="T17" fmla="*/ 2147483647 h 206"/>
              <a:gd name="T18" fmla="*/ 2147483647 w 182"/>
              <a:gd name="T19" fmla="*/ 2147483647 h 206"/>
              <a:gd name="T20" fmla="*/ 2147483647 w 182"/>
              <a:gd name="T21" fmla="*/ 2147483647 h 206"/>
              <a:gd name="T22" fmla="*/ 0 w 182"/>
              <a:gd name="T23" fmla="*/ 2147483647 h 206"/>
              <a:gd name="T24" fmla="*/ 2147483647 w 182"/>
              <a:gd name="T25" fmla="*/ 2147483647 h 206"/>
              <a:gd name="T26" fmla="*/ 2147483647 w 182"/>
              <a:gd name="T27" fmla="*/ 2147483647 h 206"/>
              <a:gd name="T28" fmla="*/ 2147483647 w 182"/>
              <a:gd name="T29" fmla="*/ 2147483647 h 206"/>
              <a:gd name="T30" fmla="*/ 2147483647 w 182"/>
              <a:gd name="T31" fmla="*/ 2147483647 h 206"/>
              <a:gd name="T32" fmla="*/ 2147483647 w 182"/>
              <a:gd name="T33" fmla="*/ 0 h 2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2"/>
              <a:gd name="T52" fmla="*/ 0 h 206"/>
              <a:gd name="T53" fmla="*/ 182 w 182"/>
              <a:gd name="T54" fmla="*/ 206 h 2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2" h="206">
                <a:moveTo>
                  <a:pt x="130" y="0"/>
                </a:moveTo>
                <a:lnTo>
                  <a:pt x="182" y="0"/>
                </a:lnTo>
                <a:lnTo>
                  <a:pt x="162" y="49"/>
                </a:lnTo>
                <a:lnTo>
                  <a:pt x="182" y="93"/>
                </a:lnTo>
                <a:lnTo>
                  <a:pt x="111" y="118"/>
                </a:lnTo>
                <a:lnTo>
                  <a:pt x="130" y="154"/>
                </a:lnTo>
                <a:lnTo>
                  <a:pt x="182" y="179"/>
                </a:lnTo>
                <a:lnTo>
                  <a:pt x="162" y="206"/>
                </a:lnTo>
                <a:lnTo>
                  <a:pt x="130" y="206"/>
                </a:lnTo>
                <a:lnTo>
                  <a:pt x="69" y="206"/>
                </a:lnTo>
                <a:lnTo>
                  <a:pt x="69" y="137"/>
                </a:lnTo>
                <a:lnTo>
                  <a:pt x="0" y="137"/>
                </a:lnTo>
                <a:lnTo>
                  <a:pt x="69" y="49"/>
                </a:lnTo>
                <a:lnTo>
                  <a:pt x="111" y="74"/>
                </a:lnTo>
                <a:lnTo>
                  <a:pt x="111" y="49"/>
                </a:lnTo>
                <a:lnTo>
                  <a:pt x="130" y="25"/>
                </a:lnTo>
                <a:lnTo>
                  <a:pt x="13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7" name="Freeform 145">
            <a:extLst>
              <a:ext uri="{FF2B5EF4-FFF2-40B4-BE49-F238E27FC236}">
                <a16:creationId xmlns:a16="http://schemas.microsoft.com/office/drawing/2014/main" id="{9D07FD9F-347B-1A48-AF54-6899B4625FFB}"/>
              </a:ext>
            </a:extLst>
          </p:cNvPr>
          <p:cNvSpPr>
            <a:spLocks/>
          </p:cNvSpPr>
          <p:nvPr/>
        </p:nvSpPr>
        <p:spPr bwMode="auto">
          <a:xfrm>
            <a:off x="8655076" y="2662238"/>
            <a:ext cx="155575" cy="201612"/>
          </a:xfrm>
          <a:custGeom>
            <a:avLst/>
            <a:gdLst>
              <a:gd name="T0" fmla="*/ 2147483647 w 182"/>
              <a:gd name="T1" fmla="*/ 0 h 206"/>
              <a:gd name="T2" fmla="*/ 2147483647 w 182"/>
              <a:gd name="T3" fmla="*/ 0 h 206"/>
              <a:gd name="T4" fmla="*/ 2147483647 w 182"/>
              <a:gd name="T5" fmla="*/ 2147483647 h 206"/>
              <a:gd name="T6" fmla="*/ 2147483647 w 182"/>
              <a:gd name="T7" fmla="*/ 2147483647 h 206"/>
              <a:gd name="T8" fmla="*/ 2147483647 w 182"/>
              <a:gd name="T9" fmla="*/ 2147483647 h 206"/>
              <a:gd name="T10" fmla="*/ 2147483647 w 182"/>
              <a:gd name="T11" fmla="*/ 2147483647 h 206"/>
              <a:gd name="T12" fmla="*/ 2147483647 w 182"/>
              <a:gd name="T13" fmla="*/ 2147483647 h 206"/>
              <a:gd name="T14" fmla="*/ 2147483647 w 182"/>
              <a:gd name="T15" fmla="*/ 2147483647 h 206"/>
              <a:gd name="T16" fmla="*/ 2147483647 w 182"/>
              <a:gd name="T17" fmla="*/ 2147483647 h 206"/>
              <a:gd name="T18" fmla="*/ 2147483647 w 182"/>
              <a:gd name="T19" fmla="*/ 2147483647 h 206"/>
              <a:gd name="T20" fmla="*/ 2147483647 w 182"/>
              <a:gd name="T21" fmla="*/ 2147483647 h 206"/>
              <a:gd name="T22" fmla="*/ 0 w 182"/>
              <a:gd name="T23" fmla="*/ 2147483647 h 206"/>
              <a:gd name="T24" fmla="*/ 2147483647 w 182"/>
              <a:gd name="T25" fmla="*/ 2147483647 h 206"/>
              <a:gd name="T26" fmla="*/ 2147483647 w 182"/>
              <a:gd name="T27" fmla="*/ 2147483647 h 206"/>
              <a:gd name="T28" fmla="*/ 2147483647 w 182"/>
              <a:gd name="T29" fmla="*/ 2147483647 h 206"/>
              <a:gd name="T30" fmla="*/ 2147483647 w 182"/>
              <a:gd name="T31" fmla="*/ 2147483647 h 206"/>
              <a:gd name="T32" fmla="*/ 2147483647 w 182"/>
              <a:gd name="T33" fmla="*/ 0 h 2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2"/>
              <a:gd name="T52" fmla="*/ 0 h 206"/>
              <a:gd name="T53" fmla="*/ 182 w 182"/>
              <a:gd name="T54" fmla="*/ 206 h 2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2" h="206">
                <a:moveTo>
                  <a:pt x="130" y="0"/>
                </a:moveTo>
                <a:lnTo>
                  <a:pt x="182" y="0"/>
                </a:lnTo>
                <a:lnTo>
                  <a:pt x="162" y="49"/>
                </a:lnTo>
                <a:lnTo>
                  <a:pt x="182" y="93"/>
                </a:lnTo>
                <a:lnTo>
                  <a:pt x="111" y="118"/>
                </a:lnTo>
                <a:lnTo>
                  <a:pt x="130" y="154"/>
                </a:lnTo>
                <a:lnTo>
                  <a:pt x="182" y="179"/>
                </a:lnTo>
                <a:lnTo>
                  <a:pt x="162" y="206"/>
                </a:lnTo>
                <a:lnTo>
                  <a:pt x="130" y="206"/>
                </a:lnTo>
                <a:lnTo>
                  <a:pt x="69" y="206"/>
                </a:lnTo>
                <a:lnTo>
                  <a:pt x="69" y="137"/>
                </a:lnTo>
                <a:lnTo>
                  <a:pt x="0" y="137"/>
                </a:lnTo>
                <a:lnTo>
                  <a:pt x="69" y="49"/>
                </a:lnTo>
                <a:lnTo>
                  <a:pt x="111" y="74"/>
                </a:lnTo>
                <a:lnTo>
                  <a:pt x="111" y="49"/>
                </a:lnTo>
                <a:lnTo>
                  <a:pt x="130" y="25"/>
                </a:lnTo>
                <a:lnTo>
                  <a:pt x="130" y="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8" name="Freeform 146">
            <a:extLst>
              <a:ext uri="{FF2B5EF4-FFF2-40B4-BE49-F238E27FC236}">
                <a16:creationId xmlns:a16="http://schemas.microsoft.com/office/drawing/2014/main" id="{2565CB53-59F2-3B42-AEE6-3FB87283006F}"/>
              </a:ext>
            </a:extLst>
          </p:cNvPr>
          <p:cNvSpPr>
            <a:spLocks/>
          </p:cNvSpPr>
          <p:nvPr/>
        </p:nvSpPr>
        <p:spPr bwMode="auto">
          <a:xfrm>
            <a:off x="8767788" y="2840038"/>
            <a:ext cx="119063" cy="179387"/>
          </a:xfrm>
          <a:custGeom>
            <a:avLst/>
            <a:gdLst>
              <a:gd name="T0" fmla="*/ 0 w 137"/>
              <a:gd name="T1" fmla="*/ 2147483647 h 181"/>
              <a:gd name="T2" fmla="*/ 0 w 137"/>
              <a:gd name="T3" fmla="*/ 2147483647 h 181"/>
              <a:gd name="T4" fmla="*/ 2147483647 w 137"/>
              <a:gd name="T5" fmla="*/ 2147483647 h 181"/>
              <a:gd name="T6" fmla="*/ 0 w 137"/>
              <a:gd name="T7" fmla="*/ 2147483647 h 181"/>
              <a:gd name="T8" fmla="*/ 2147483647 w 137"/>
              <a:gd name="T9" fmla="*/ 2147483647 h 181"/>
              <a:gd name="T10" fmla="*/ 2147483647 w 137"/>
              <a:gd name="T11" fmla="*/ 2147483647 h 181"/>
              <a:gd name="T12" fmla="*/ 2147483647 w 137"/>
              <a:gd name="T13" fmla="*/ 2147483647 h 181"/>
              <a:gd name="T14" fmla="*/ 2147483647 w 137"/>
              <a:gd name="T15" fmla="*/ 2147483647 h 181"/>
              <a:gd name="T16" fmla="*/ 2147483647 w 137"/>
              <a:gd name="T17" fmla="*/ 2147483647 h 181"/>
              <a:gd name="T18" fmla="*/ 2147483647 w 137"/>
              <a:gd name="T19" fmla="*/ 2147483647 h 181"/>
              <a:gd name="T20" fmla="*/ 2147483647 w 137"/>
              <a:gd name="T21" fmla="*/ 0 h 181"/>
              <a:gd name="T22" fmla="*/ 2147483647 w 137"/>
              <a:gd name="T23" fmla="*/ 2147483647 h 181"/>
              <a:gd name="T24" fmla="*/ 0 w 137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81"/>
              <a:gd name="T41" fmla="*/ 137 w 137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81">
                <a:moveTo>
                  <a:pt x="0" y="25"/>
                </a:moveTo>
                <a:lnTo>
                  <a:pt x="0" y="50"/>
                </a:lnTo>
                <a:lnTo>
                  <a:pt x="30" y="69"/>
                </a:lnTo>
                <a:lnTo>
                  <a:pt x="0" y="69"/>
                </a:lnTo>
                <a:lnTo>
                  <a:pt x="50" y="111"/>
                </a:lnTo>
                <a:lnTo>
                  <a:pt x="30" y="130"/>
                </a:lnTo>
                <a:lnTo>
                  <a:pt x="74" y="181"/>
                </a:lnTo>
                <a:lnTo>
                  <a:pt x="137" y="130"/>
                </a:lnTo>
                <a:lnTo>
                  <a:pt x="137" y="111"/>
                </a:lnTo>
                <a:lnTo>
                  <a:pt x="93" y="50"/>
                </a:lnTo>
                <a:lnTo>
                  <a:pt x="50" y="0"/>
                </a:lnTo>
                <a:lnTo>
                  <a:pt x="3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9" name="Freeform 147">
            <a:extLst>
              <a:ext uri="{FF2B5EF4-FFF2-40B4-BE49-F238E27FC236}">
                <a16:creationId xmlns:a16="http://schemas.microsoft.com/office/drawing/2014/main" id="{87CB4BE1-113B-424D-9D48-FCB9514B25B3}"/>
              </a:ext>
            </a:extLst>
          </p:cNvPr>
          <p:cNvSpPr>
            <a:spLocks/>
          </p:cNvSpPr>
          <p:nvPr/>
        </p:nvSpPr>
        <p:spPr bwMode="auto">
          <a:xfrm>
            <a:off x="8767788" y="2840038"/>
            <a:ext cx="119063" cy="179387"/>
          </a:xfrm>
          <a:custGeom>
            <a:avLst/>
            <a:gdLst>
              <a:gd name="T0" fmla="*/ 0 w 137"/>
              <a:gd name="T1" fmla="*/ 2147483647 h 181"/>
              <a:gd name="T2" fmla="*/ 0 w 137"/>
              <a:gd name="T3" fmla="*/ 2147483647 h 181"/>
              <a:gd name="T4" fmla="*/ 2147483647 w 137"/>
              <a:gd name="T5" fmla="*/ 2147483647 h 181"/>
              <a:gd name="T6" fmla="*/ 0 w 137"/>
              <a:gd name="T7" fmla="*/ 2147483647 h 181"/>
              <a:gd name="T8" fmla="*/ 2147483647 w 137"/>
              <a:gd name="T9" fmla="*/ 2147483647 h 181"/>
              <a:gd name="T10" fmla="*/ 2147483647 w 137"/>
              <a:gd name="T11" fmla="*/ 2147483647 h 181"/>
              <a:gd name="T12" fmla="*/ 2147483647 w 137"/>
              <a:gd name="T13" fmla="*/ 2147483647 h 181"/>
              <a:gd name="T14" fmla="*/ 2147483647 w 137"/>
              <a:gd name="T15" fmla="*/ 2147483647 h 181"/>
              <a:gd name="T16" fmla="*/ 2147483647 w 137"/>
              <a:gd name="T17" fmla="*/ 2147483647 h 181"/>
              <a:gd name="T18" fmla="*/ 2147483647 w 137"/>
              <a:gd name="T19" fmla="*/ 2147483647 h 181"/>
              <a:gd name="T20" fmla="*/ 2147483647 w 137"/>
              <a:gd name="T21" fmla="*/ 0 h 181"/>
              <a:gd name="T22" fmla="*/ 2147483647 w 137"/>
              <a:gd name="T23" fmla="*/ 2147483647 h 181"/>
              <a:gd name="T24" fmla="*/ 0 w 137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81"/>
              <a:gd name="T41" fmla="*/ 137 w 137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81">
                <a:moveTo>
                  <a:pt x="0" y="25"/>
                </a:moveTo>
                <a:lnTo>
                  <a:pt x="0" y="50"/>
                </a:lnTo>
                <a:lnTo>
                  <a:pt x="30" y="69"/>
                </a:lnTo>
                <a:lnTo>
                  <a:pt x="0" y="69"/>
                </a:lnTo>
                <a:lnTo>
                  <a:pt x="50" y="111"/>
                </a:lnTo>
                <a:lnTo>
                  <a:pt x="30" y="130"/>
                </a:lnTo>
                <a:lnTo>
                  <a:pt x="74" y="181"/>
                </a:lnTo>
                <a:lnTo>
                  <a:pt x="137" y="130"/>
                </a:lnTo>
                <a:lnTo>
                  <a:pt x="137" y="111"/>
                </a:lnTo>
                <a:lnTo>
                  <a:pt x="93" y="50"/>
                </a:lnTo>
                <a:lnTo>
                  <a:pt x="50" y="0"/>
                </a:lnTo>
                <a:lnTo>
                  <a:pt x="3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0" name="Freeform 148">
            <a:extLst>
              <a:ext uri="{FF2B5EF4-FFF2-40B4-BE49-F238E27FC236}">
                <a16:creationId xmlns:a16="http://schemas.microsoft.com/office/drawing/2014/main" id="{5C5932AA-5510-C847-9868-FB7F9611305A}"/>
              </a:ext>
            </a:extLst>
          </p:cNvPr>
          <p:cNvSpPr>
            <a:spLocks/>
          </p:cNvSpPr>
          <p:nvPr/>
        </p:nvSpPr>
        <p:spPr bwMode="auto">
          <a:xfrm>
            <a:off x="7445401" y="2300288"/>
            <a:ext cx="936625" cy="411162"/>
          </a:xfrm>
          <a:custGeom>
            <a:avLst/>
            <a:gdLst>
              <a:gd name="T0" fmla="*/ 2147483647 w 1081"/>
              <a:gd name="T1" fmla="*/ 2147483647 h 417"/>
              <a:gd name="T2" fmla="*/ 2147483647 w 1081"/>
              <a:gd name="T3" fmla="*/ 2147483647 h 417"/>
              <a:gd name="T4" fmla="*/ 2147483647 w 1081"/>
              <a:gd name="T5" fmla="*/ 2147483647 h 417"/>
              <a:gd name="T6" fmla="*/ 2147483647 w 1081"/>
              <a:gd name="T7" fmla="*/ 2147483647 h 417"/>
              <a:gd name="T8" fmla="*/ 2147483647 w 1081"/>
              <a:gd name="T9" fmla="*/ 2147483647 h 417"/>
              <a:gd name="T10" fmla="*/ 2147483647 w 1081"/>
              <a:gd name="T11" fmla="*/ 2147483647 h 417"/>
              <a:gd name="T12" fmla="*/ 2147483647 w 1081"/>
              <a:gd name="T13" fmla="*/ 2147483647 h 417"/>
              <a:gd name="T14" fmla="*/ 2147483647 w 1081"/>
              <a:gd name="T15" fmla="*/ 2147483647 h 417"/>
              <a:gd name="T16" fmla="*/ 2147483647 w 1081"/>
              <a:gd name="T17" fmla="*/ 0 h 417"/>
              <a:gd name="T18" fmla="*/ 2147483647 w 1081"/>
              <a:gd name="T19" fmla="*/ 2147483647 h 417"/>
              <a:gd name="T20" fmla="*/ 2147483647 w 1081"/>
              <a:gd name="T21" fmla="*/ 2147483647 h 417"/>
              <a:gd name="T22" fmla="*/ 2147483647 w 1081"/>
              <a:gd name="T23" fmla="*/ 2147483647 h 417"/>
              <a:gd name="T24" fmla="*/ 2147483647 w 1081"/>
              <a:gd name="T25" fmla="*/ 2147483647 h 417"/>
              <a:gd name="T26" fmla="*/ 2147483647 w 1081"/>
              <a:gd name="T27" fmla="*/ 2147483647 h 417"/>
              <a:gd name="T28" fmla="*/ 2147483647 w 1081"/>
              <a:gd name="T29" fmla="*/ 2147483647 h 417"/>
              <a:gd name="T30" fmla="*/ 0 w 1081"/>
              <a:gd name="T31" fmla="*/ 2147483647 h 417"/>
              <a:gd name="T32" fmla="*/ 2147483647 w 1081"/>
              <a:gd name="T33" fmla="*/ 2147483647 h 417"/>
              <a:gd name="T34" fmla="*/ 2147483647 w 1081"/>
              <a:gd name="T35" fmla="*/ 2147483647 h 417"/>
              <a:gd name="T36" fmla="*/ 2147483647 w 1081"/>
              <a:gd name="T37" fmla="*/ 2147483647 h 417"/>
              <a:gd name="T38" fmla="*/ 2147483647 w 1081"/>
              <a:gd name="T39" fmla="*/ 2147483647 h 417"/>
              <a:gd name="T40" fmla="*/ 2147483647 w 1081"/>
              <a:gd name="T41" fmla="*/ 2147483647 h 417"/>
              <a:gd name="T42" fmla="*/ 2147483647 w 1081"/>
              <a:gd name="T43" fmla="*/ 2147483647 h 417"/>
              <a:gd name="T44" fmla="*/ 2147483647 w 1081"/>
              <a:gd name="T45" fmla="*/ 2147483647 h 417"/>
              <a:gd name="T46" fmla="*/ 2147483647 w 1081"/>
              <a:gd name="T47" fmla="*/ 2147483647 h 417"/>
              <a:gd name="T48" fmla="*/ 2147483647 w 1081"/>
              <a:gd name="T49" fmla="*/ 2147483647 h 417"/>
              <a:gd name="T50" fmla="*/ 2147483647 w 1081"/>
              <a:gd name="T51" fmla="*/ 2147483647 h 417"/>
              <a:gd name="T52" fmla="*/ 2147483647 w 1081"/>
              <a:gd name="T53" fmla="*/ 2147483647 h 417"/>
              <a:gd name="T54" fmla="*/ 2147483647 w 1081"/>
              <a:gd name="T55" fmla="*/ 2147483647 h 417"/>
              <a:gd name="T56" fmla="*/ 2147483647 w 1081"/>
              <a:gd name="T57" fmla="*/ 2147483647 h 417"/>
              <a:gd name="T58" fmla="*/ 2147483647 w 1081"/>
              <a:gd name="T59" fmla="*/ 2147483647 h 417"/>
              <a:gd name="T60" fmla="*/ 2147483647 w 1081"/>
              <a:gd name="T61" fmla="*/ 2147483647 h 417"/>
              <a:gd name="T62" fmla="*/ 2147483647 w 1081"/>
              <a:gd name="T63" fmla="*/ 2147483647 h 417"/>
              <a:gd name="T64" fmla="*/ 2147483647 w 1081"/>
              <a:gd name="T65" fmla="*/ 2147483647 h 417"/>
              <a:gd name="T66" fmla="*/ 2147483647 w 1081"/>
              <a:gd name="T67" fmla="*/ 2147483647 h 417"/>
              <a:gd name="T68" fmla="*/ 2147483647 w 1081"/>
              <a:gd name="T69" fmla="*/ 2147483647 h 417"/>
              <a:gd name="T70" fmla="*/ 2147483647 w 1081"/>
              <a:gd name="T71" fmla="*/ 2147483647 h 417"/>
              <a:gd name="T72" fmla="*/ 2147483647 w 1081"/>
              <a:gd name="T73" fmla="*/ 2147483647 h 417"/>
              <a:gd name="T74" fmla="*/ 2147483647 w 1081"/>
              <a:gd name="T75" fmla="*/ 2147483647 h 417"/>
              <a:gd name="T76" fmla="*/ 2147483647 w 1081"/>
              <a:gd name="T77" fmla="*/ 2147483647 h 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81"/>
              <a:gd name="T118" fmla="*/ 0 h 417"/>
              <a:gd name="T119" fmla="*/ 1081 w 1081"/>
              <a:gd name="T120" fmla="*/ 417 h 4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81" h="417">
                <a:moveTo>
                  <a:pt x="898" y="99"/>
                </a:moveTo>
                <a:lnTo>
                  <a:pt x="925" y="80"/>
                </a:lnTo>
                <a:lnTo>
                  <a:pt x="862" y="61"/>
                </a:lnTo>
                <a:lnTo>
                  <a:pt x="812" y="80"/>
                </a:lnTo>
                <a:lnTo>
                  <a:pt x="724" y="99"/>
                </a:lnTo>
                <a:lnTo>
                  <a:pt x="560" y="61"/>
                </a:lnTo>
                <a:lnTo>
                  <a:pt x="475" y="61"/>
                </a:lnTo>
                <a:lnTo>
                  <a:pt x="406" y="17"/>
                </a:lnTo>
                <a:lnTo>
                  <a:pt x="318" y="0"/>
                </a:lnTo>
                <a:lnTo>
                  <a:pt x="299" y="17"/>
                </a:lnTo>
                <a:lnTo>
                  <a:pt x="318" y="36"/>
                </a:lnTo>
                <a:lnTo>
                  <a:pt x="318" y="80"/>
                </a:lnTo>
                <a:lnTo>
                  <a:pt x="223" y="80"/>
                </a:lnTo>
                <a:lnTo>
                  <a:pt x="187" y="61"/>
                </a:lnTo>
                <a:lnTo>
                  <a:pt x="111" y="36"/>
                </a:lnTo>
                <a:lnTo>
                  <a:pt x="0" y="99"/>
                </a:lnTo>
                <a:lnTo>
                  <a:pt x="50" y="149"/>
                </a:lnTo>
                <a:lnTo>
                  <a:pt x="94" y="173"/>
                </a:lnTo>
                <a:lnTo>
                  <a:pt x="137" y="192"/>
                </a:lnTo>
                <a:lnTo>
                  <a:pt x="162" y="255"/>
                </a:lnTo>
                <a:lnTo>
                  <a:pt x="318" y="305"/>
                </a:lnTo>
                <a:lnTo>
                  <a:pt x="406" y="366"/>
                </a:lnTo>
                <a:lnTo>
                  <a:pt x="543" y="366"/>
                </a:lnTo>
                <a:lnTo>
                  <a:pt x="700" y="417"/>
                </a:lnTo>
                <a:lnTo>
                  <a:pt x="785" y="391"/>
                </a:lnTo>
                <a:lnTo>
                  <a:pt x="862" y="366"/>
                </a:lnTo>
                <a:lnTo>
                  <a:pt x="898" y="330"/>
                </a:lnTo>
                <a:lnTo>
                  <a:pt x="881" y="305"/>
                </a:lnTo>
                <a:lnTo>
                  <a:pt x="898" y="286"/>
                </a:lnTo>
                <a:lnTo>
                  <a:pt x="942" y="286"/>
                </a:lnTo>
                <a:lnTo>
                  <a:pt x="968" y="255"/>
                </a:lnTo>
                <a:lnTo>
                  <a:pt x="993" y="236"/>
                </a:lnTo>
                <a:lnTo>
                  <a:pt x="1018" y="217"/>
                </a:lnTo>
                <a:lnTo>
                  <a:pt x="1081" y="217"/>
                </a:lnTo>
                <a:lnTo>
                  <a:pt x="1054" y="173"/>
                </a:lnTo>
                <a:lnTo>
                  <a:pt x="1037" y="149"/>
                </a:lnTo>
                <a:lnTo>
                  <a:pt x="993" y="173"/>
                </a:lnTo>
                <a:lnTo>
                  <a:pt x="942" y="173"/>
                </a:lnTo>
                <a:lnTo>
                  <a:pt x="898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" name="Freeform 149">
            <a:extLst>
              <a:ext uri="{FF2B5EF4-FFF2-40B4-BE49-F238E27FC236}">
                <a16:creationId xmlns:a16="http://schemas.microsoft.com/office/drawing/2014/main" id="{8DC8F38C-3C43-714B-8F4C-722CB8565B02}"/>
              </a:ext>
            </a:extLst>
          </p:cNvPr>
          <p:cNvSpPr>
            <a:spLocks/>
          </p:cNvSpPr>
          <p:nvPr/>
        </p:nvSpPr>
        <p:spPr bwMode="auto">
          <a:xfrm>
            <a:off x="7445401" y="2300288"/>
            <a:ext cx="936625" cy="411162"/>
          </a:xfrm>
          <a:custGeom>
            <a:avLst/>
            <a:gdLst>
              <a:gd name="T0" fmla="*/ 2147483647 w 1081"/>
              <a:gd name="T1" fmla="*/ 2147483647 h 417"/>
              <a:gd name="T2" fmla="*/ 2147483647 w 1081"/>
              <a:gd name="T3" fmla="*/ 2147483647 h 417"/>
              <a:gd name="T4" fmla="*/ 2147483647 w 1081"/>
              <a:gd name="T5" fmla="*/ 2147483647 h 417"/>
              <a:gd name="T6" fmla="*/ 2147483647 w 1081"/>
              <a:gd name="T7" fmla="*/ 2147483647 h 417"/>
              <a:gd name="T8" fmla="*/ 2147483647 w 1081"/>
              <a:gd name="T9" fmla="*/ 2147483647 h 417"/>
              <a:gd name="T10" fmla="*/ 2147483647 w 1081"/>
              <a:gd name="T11" fmla="*/ 2147483647 h 417"/>
              <a:gd name="T12" fmla="*/ 2147483647 w 1081"/>
              <a:gd name="T13" fmla="*/ 2147483647 h 417"/>
              <a:gd name="T14" fmla="*/ 2147483647 w 1081"/>
              <a:gd name="T15" fmla="*/ 2147483647 h 417"/>
              <a:gd name="T16" fmla="*/ 2147483647 w 1081"/>
              <a:gd name="T17" fmla="*/ 0 h 417"/>
              <a:gd name="T18" fmla="*/ 2147483647 w 1081"/>
              <a:gd name="T19" fmla="*/ 2147483647 h 417"/>
              <a:gd name="T20" fmla="*/ 2147483647 w 1081"/>
              <a:gd name="T21" fmla="*/ 2147483647 h 417"/>
              <a:gd name="T22" fmla="*/ 2147483647 w 1081"/>
              <a:gd name="T23" fmla="*/ 2147483647 h 417"/>
              <a:gd name="T24" fmla="*/ 2147483647 w 1081"/>
              <a:gd name="T25" fmla="*/ 2147483647 h 417"/>
              <a:gd name="T26" fmla="*/ 2147483647 w 1081"/>
              <a:gd name="T27" fmla="*/ 2147483647 h 417"/>
              <a:gd name="T28" fmla="*/ 2147483647 w 1081"/>
              <a:gd name="T29" fmla="*/ 2147483647 h 417"/>
              <a:gd name="T30" fmla="*/ 0 w 1081"/>
              <a:gd name="T31" fmla="*/ 2147483647 h 417"/>
              <a:gd name="T32" fmla="*/ 2147483647 w 1081"/>
              <a:gd name="T33" fmla="*/ 2147483647 h 417"/>
              <a:gd name="T34" fmla="*/ 2147483647 w 1081"/>
              <a:gd name="T35" fmla="*/ 2147483647 h 417"/>
              <a:gd name="T36" fmla="*/ 2147483647 w 1081"/>
              <a:gd name="T37" fmla="*/ 2147483647 h 417"/>
              <a:gd name="T38" fmla="*/ 2147483647 w 1081"/>
              <a:gd name="T39" fmla="*/ 2147483647 h 417"/>
              <a:gd name="T40" fmla="*/ 2147483647 w 1081"/>
              <a:gd name="T41" fmla="*/ 2147483647 h 417"/>
              <a:gd name="T42" fmla="*/ 2147483647 w 1081"/>
              <a:gd name="T43" fmla="*/ 2147483647 h 417"/>
              <a:gd name="T44" fmla="*/ 2147483647 w 1081"/>
              <a:gd name="T45" fmla="*/ 2147483647 h 417"/>
              <a:gd name="T46" fmla="*/ 2147483647 w 1081"/>
              <a:gd name="T47" fmla="*/ 2147483647 h 417"/>
              <a:gd name="T48" fmla="*/ 2147483647 w 1081"/>
              <a:gd name="T49" fmla="*/ 2147483647 h 417"/>
              <a:gd name="T50" fmla="*/ 2147483647 w 1081"/>
              <a:gd name="T51" fmla="*/ 2147483647 h 417"/>
              <a:gd name="T52" fmla="*/ 2147483647 w 1081"/>
              <a:gd name="T53" fmla="*/ 2147483647 h 417"/>
              <a:gd name="T54" fmla="*/ 2147483647 w 1081"/>
              <a:gd name="T55" fmla="*/ 2147483647 h 417"/>
              <a:gd name="T56" fmla="*/ 2147483647 w 1081"/>
              <a:gd name="T57" fmla="*/ 2147483647 h 417"/>
              <a:gd name="T58" fmla="*/ 2147483647 w 1081"/>
              <a:gd name="T59" fmla="*/ 2147483647 h 417"/>
              <a:gd name="T60" fmla="*/ 2147483647 w 1081"/>
              <a:gd name="T61" fmla="*/ 2147483647 h 417"/>
              <a:gd name="T62" fmla="*/ 2147483647 w 1081"/>
              <a:gd name="T63" fmla="*/ 2147483647 h 417"/>
              <a:gd name="T64" fmla="*/ 2147483647 w 1081"/>
              <a:gd name="T65" fmla="*/ 2147483647 h 417"/>
              <a:gd name="T66" fmla="*/ 2147483647 w 1081"/>
              <a:gd name="T67" fmla="*/ 2147483647 h 417"/>
              <a:gd name="T68" fmla="*/ 2147483647 w 1081"/>
              <a:gd name="T69" fmla="*/ 2147483647 h 417"/>
              <a:gd name="T70" fmla="*/ 2147483647 w 1081"/>
              <a:gd name="T71" fmla="*/ 2147483647 h 417"/>
              <a:gd name="T72" fmla="*/ 2147483647 w 1081"/>
              <a:gd name="T73" fmla="*/ 2147483647 h 417"/>
              <a:gd name="T74" fmla="*/ 2147483647 w 1081"/>
              <a:gd name="T75" fmla="*/ 2147483647 h 417"/>
              <a:gd name="T76" fmla="*/ 2147483647 w 1081"/>
              <a:gd name="T77" fmla="*/ 2147483647 h 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81"/>
              <a:gd name="T118" fmla="*/ 0 h 417"/>
              <a:gd name="T119" fmla="*/ 1081 w 1081"/>
              <a:gd name="T120" fmla="*/ 417 h 4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81" h="417">
                <a:moveTo>
                  <a:pt x="898" y="99"/>
                </a:moveTo>
                <a:lnTo>
                  <a:pt x="925" y="80"/>
                </a:lnTo>
                <a:lnTo>
                  <a:pt x="862" y="61"/>
                </a:lnTo>
                <a:lnTo>
                  <a:pt x="812" y="80"/>
                </a:lnTo>
                <a:lnTo>
                  <a:pt x="724" y="99"/>
                </a:lnTo>
                <a:lnTo>
                  <a:pt x="560" y="61"/>
                </a:lnTo>
                <a:lnTo>
                  <a:pt x="475" y="61"/>
                </a:lnTo>
                <a:lnTo>
                  <a:pt x="406" y="17"/>
                </a:lnTo>
                <a:lnTo>
                  <a:pt x="318" y="0"/>
                </a:lnTo>
                <a:lnTo>
                  <a:pt x="299" y="17"/>
                </a:lnTo>
                <a:lnTo>
                  <a:pt x="318" y="36"/>
                </a:lnTo>
                <a:lnTo>
                  <a:pt x="318" y="80"/>
                </a:lnTo>
                <a:lnTo>
                  <a:pt x="223" y="80"/>
                </a:lnTo>
                <a:lnTo>
                  <a:pt x="187" y="61"/>
                </a:lnTo>
                <a:lnTo>
                  <a:pt x="111" y="36"/>
                </a:lnTo>
                <a:lnTo>
                  <a:pt x="0" y="99"/>
                </a:lnTo>
                <a:lnTo>
                  <a:pt x="50" y="149"/>
                </a:lnTo>
                <a:lnTo>
                  <a:pt x="94" y="173"/>
                </a:lnTo>
                <a:lnTo>
                  <a:pt x="137" y="192"/>
                </a:lnTo>
                <a:lnTo>
                  <a:pt x="162" y="255"/>
                </a:lnTo>
                <a:lnTo>
                  <a:pt x="318" y="305"/>
                </a:lnTo>
                <a:lnTo>
                  <a:pt x="406" y="366"/>
                </a:lnTo>
                <a:lnTo>
                  <a:pt x="543" y="366"/>
                </a:lnTo>
                <a:lnTo>
                  <a:pt x="700" y="417"/>
                </a:lnTo>
                <a:lnTo>
                  <a:pt x="785" y="391"/>
                </a:lnTo>
                <a:lnTo>
                  <a:pt x="862" y="366"/>
                </a:lnTo>
                <a:lnTo>
                  <a:pt x="898" y="330"/>
                </a:lnTo>
                <a:lnTo>
                  <a:pt x="881" y="305"/>
                </a:lnTo>
                <a:lnTo>
                  <a:pt x="898" y="286"/>
                </a:lnTo>
                <a:lnTo>
                  <a:pt x="942" y="286"/>
                </a:lnTo>
                <a:lnTo>
                  <a:pt x="968" y="255"/>
                </a:lnTo>
                <a:lnTo>
                  <a:pt x="993" y="236"/>
                </a:lnTo>
                <a:lnTo>
                  <a:pt x="1018" y="217"/>
                </a:lnTo>
                <a:lnTo>
                  <a:pt x="1081" y="217"/>
                </a:lnTo>
                <a:lnTo>
                  <a:pt x="1054" y="173"/>
                </a:lnTo>
                <a:lnTo>
                  <a:pt x="1037" y="149"/>
                </a:lnTo>
                <a:lnTo>
                  <a:pt x="993" y="173"/>
                </a:lnTo>
                <a:lnTo>
                  <a:pt x="942" y="173"/>
                </a:lnTo>
                <a:lnTo>
                  <a:pt x="898" y="99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2" name="Freeform 150">
            <a:extLst>
              <a:ext uri="{FF2B5EF4-FFF2-40B4-BE49-F238E27FC236}">
                <a16:creationId xmlns:a16="http://schemas.microsoft.com/office/drawing/2014/main" id="{E02F3CC6-8C2B-A24D-915A-F17DCE552D64}"/>
              </a:ext>
            </a:extLst>
          </p:cNvPr>
          <p:cNvSpPr>
            <a:spLocks/>
          </p:cNvSpPr>
          <p:nvPr/>
        </p:nvSpPr>
        <p:spPr bwMode="auto">
          <a:xfrm>
            <a:off x="5711851" y="2687638"/>
            <a:ext cx="587375" cy="261937"/>
          </a:xfrm>
          <a:custGeom>
            <a:avLst/>
            <a:gdLst>
              <a:gd name="T0" fmla="*/ 2147483647 w 674"/>
              <a:gd name="T1" fmla="*/ 2147483647 h 269"/>
              <a:gd name="T2" fmla="*/ 2147483647 w 674"/>
              <a:gd name="T3" fmla="*/ 2147483647 h 269"/>
              <a:gd name="T4" fmla="*/ 2147483647 w 674"/>
              <a:gd name="T5" fmla="*/ 2147483647 h 269"/>
              <a:gd name="T6" fmla="*/ 2147483647 w 674"/>
              <a:gd name="T7" fmla="*/ 2147483647 h 269"/>
              <a:gd name="T8" fmla="*/ 2147483647 w 674"/>
              <a:gd name="T9" fmla="*/ 2147483647 h 269"/>
              <a:gd name="T10" fmla="*/ 2147483647 w 674"/>
              <a:gd name="T11" fmla="*/ 2147483647 h 269"/>
              <a:gd name="T12" fmla="*/ 2147483647 w 674"/>
              <a:gd name="T13" fmla="*/ 2147483647 h 269"/>
              <a:gd name="T14" fmla="*/ 2147483647 w 674"/>
              <a:gd name="T15" fmla="*/ 2147483647 h 269"/>
              <a:gd name="T16" fmla="*/ 2147483647 w 674"/>
              <a:gd name="T17" fmla="*/ 2147483647 h 269"/>
              <a:gd name="T18" fmla="*/ 2147483647 w 674"/>
              <a:gd name="T19" fmla="*/ 2147483647 h 269"/>
              <a:gd name="T20" fmla="*/ 2147483647 w 674"/>
              <a:gd name="T21" fmla="*/ 2147483647 h 269"/>
              <a:gd name="T22" fmla="*/ 2147483647 w 674"/>
              <a:gd name="T23" fmla="*/ 2147483647 h 269"/>
              <a:gd name="T24" fmla="*/ 2147483647 w 674"/>
              <a:gd name="T25" fmla="*/ 2147483647 h 269"/>
              <a:gd name="T26" fmla="*/ 2147483647 w 674"/>
              <a:gd name="T27" fmla="*/ 2147483647 h 269"/>
              <a:gd name="T28" fmla="*/ 2147483647 w 674"/>
              <a:gd name="T29" fmla="*/ 2147483647 h 269"/>
              <a:gd name="T30" fmla="*/ 2147483647 w 674"/>
              <a:gd name="T31" fmla="*/ 2147483647 h 269"/>
              <a:gd name="T32" fmla="*/ 2147483647 w 674"/>
              <a:gd name="T33" fmla="*/ 2147483647 h 269"/>
              <a:gd name="T34" fmla="*/ 2147483647 w 674"/>
              <a:gd name="T35" fmla="*/ 2147483647 h 269"/>
              <a:gd name="T36" fmla="*/ 2147483647 w 674"/>
              <a:gd name="T37" fmla="*/ 2147483647 h 269"/>
              <a:gd name="T38" fmla="*/ 2147483647 w 674"/>
              <a:gd name="T39" fmla="*/ 2147483647 h 269"/>
              <a:gd name="T40" fmla="*/ 2147483647 w 674"/>
              <a:gd name="T41" fmla="*/ 2147483647 h 269"/>
              <a:gd name="T42" fmla="*/ 2147483647 w 674"/>
              <a:gd name="T43" fmla="*/ 2147483647 h 269"/>
              <a:gd name="T44" fmla="*/ 2147483647 w 674"/>
              <a:gd name="T45" fmla="*/ 2147483647 h 269"/>
              <a:gd name="T46" fmla="*/ 2147483647 w 674"/>
              <a:gd name="T47" fmla="*/ 2147483647 h 269"/>
              <a:gd name="T48" fmla="*/ 2147483647 w 674"/>
              <a:gd name="T49" fmla="*/ 2147483647 h 269"/>
              <a:gd name="T50" fmla="*/ 2147483647 w 674"/>
              <a:gd name="T51" fmla="*/ 2147483647 h 269"/>
              <a:gd name="T52" fmla="*/ 2147483647 w 674"/>
              <a:gd name="T53" fmla="*/ 2147483647 h 269"/>
              <a:gd name="T54" fmla="*/ 2147483647 w 674"/>
              <a:gd name="T55" fmla="*/ 2147483647 h 269"/>
              <a:gd name="T56" fmla="*/ 2147483647 w 674"/>
              <a:gd name="T57" fmla="*/ 2147483647 h 269"/>
              <a:gd name="T58" fmla="*/ 2147483647 w 674"/>
              <a:gd name="T59" fmla="*/ 2147483647 h 269"/>
              <a:gd name="T60" fmla="*/ 2147483647 w 674"/>
              <a:gd name="T61" fmla="*/ 2147483647 h 269"/>
              <a:gd name="T62" fmla="*/ 0 w 674"/>
              <a:gd name="T63" fmla="*/ 2147483647 h 269"/>
              <a:gd name="T64" fmla="*/ 0 w 674"/>
              <a:gd name="T65" fmla="*/ 2147483647 h 269"/>
              <a:gd name="T66" fmla="*/ 2147483647 w 674"/>
              <a:gd name="T67" fmla="*/ 2147483647 h 269"/>
              <a:gd name="T68" fmla="*/ 2147483647 w 674"/>
              <a:gd name="T69" fmla="*/ 2147483647 h 269"/>
              <a:gd name="T70" fmla="*/ 2147483647 w 674"/>
              <a:gd name="T71" fmla="*/ 2147483647 h 269"/>
              <a:gd name="T72" fmla="*/ 2147483647 w 674"/>
              <a:gd name="T73" fmla="*/ 2147483647 h 269"/>
              <a:gd name="T74" fmla="*/ 2147483647 w 674"/>
              <a:gd name="T75" fmla="*/ 2147483647 h 269"/>
              <a:gd name="T76" fmla="*/ 2147483647 w 674"/>
              <a:gd name="T77" fmla="*/ 2147483647 h 269"/>
              <a:gd name="T78" fmla="*/ 0 w 674"/>
              <a:gd name="T79" fmla="*/ 2147483647 h 269"/>
              <a:gd name="T80" fmla="*/ 2147483647 w 674"/>
              <a:gd name="T81" fmla="*/ 2147483647 h 269"/>
              <a:gd name="T82" fmla="*/ 0 w 674"/>
              <a:gd name="T83" fmla="*/ 2147483647 h 269"/>
              <a:gd name="T84" fmla="*/ 0 w 674"/>
              <a:gd name="T85" fmla="*/ 2147483647 h 269"/>
              <a:gd name="T86" fmla="*/ 2147483647 w 674"/>
              <a:gd name="T87" fmla="*/ 2147483647 h 269"/>
              <a:gd name="T88" fmla="*/ 2147483647 w 674"/>
              <a:gd name="T89" fmla="*/ 2147483647 h 269"/>
              <a:gd name="T90" fmla="*/ 2147483647 w 674"/>
              <a:gd name="T91" fmla="*/ 2147483647 h 269"/>
              <a:gd name="T92" fmla="*/ 2147483647 w 674"/>
              <a:gd name="T93" fmla="*/ 2147483647 h 269"/>
              <a:gd name="T94" fmla="*/ 2147483647 w 674"/>
              <a:gd name="T95" fmla="*/ 0 h 269"/>
              <a:gd name="T96" fmla="*/ 2147483647 w 674"/>
              <a:gd name="T97" fmla="*/ 0 h 269"/>
              <a:gd name="T98" fmla="*/ 2147483647 w 674"/>
              <a:gd name="T99" fmla="*/ 2147483647 h 269"/>
              <a:gd name="T100" fmla="*/ 2147483647 w 674"/>
              <a:gd name="T101" fmla="*/ 2147483647 h 269"/>
              <a:gd name="T102" fmla="*/ 2147483647 w 674"/>
              <a:gd name="T103" fmla="*/ 2147483647 h 269"/>
              <a:gd name="T104" fmla="*/ 2147483647 w 674"/>
              <a:gd name="T105" fmla="*/ 2147483647 h 269"/>
              <a:gd name="T106" fmla="*/ 2147483647 w 674"/>
              <a:gd name="T107" fmla="*/ 2147483647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74"/>
              <a:gd name="T163" fmla="*/ 0 h 269"/>
              <a:gd name="T164" fmla="*/ 674 w 674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74" h="269">
                <a:moveTo>
                  <a:pt x="579" y="49"/>
                </a:moveTo>
                <a:lnTo>
                  <a:pt x="611" y="93"/>
                </a:lnTo>
                <a:lnTo>
                  <a:pt x="655" y="93"/>
                </a:lnTo>
                <a:lnTo>
                  <a:pt x="630" y="112"/>
                </a:lnTo>
                <a:lnTo>
                  <a:pt x="674" y="206"/>
                </a:lnTo>
                <a:lnTo>
                  <a:pt x="611" y="206"/>
                </a:lnTo>
                <a:lnTo>
                  <a:pt x="579" y="206"/>
                </a:lnTo>
                <a:lnTo>
                  <a:pt x="518" y="225"/>
                </a:lnTo>
                <a:lnTo>
                  <a:pt x="474" y="225"/>
                </a:lnTo>
                <a:lnTo>
                  <a:pt x="449" y="225"/>
                </a:lnTo>
                <a:lnTo>
                  <a:pt x="379" y="225"/>
                </a:lnTo>
                <a:lnTo>
                  <a:pt x="379" y="242"/>
                </a:lnTo>
                <a:lnTo>
                  <a:pt x="362" y="269"/>
                </a:lnTo>
                <a:lnTo>
                  <a:pt x="362" y="225"/>
                </a:lnTo>
                <a:lnTo>
                  <a:pt x="343" y="242"/>
                </a:lnTo>
                <a:lnTo>
                  <a:pt x="310" y="225"/>
                </a:lnTo>
                <a:lnTo>
                  <a:pt x="266" y="242"/>
                </a:lnTo>
                <a:lnTo>
                  <a:pt x="249" y="269"/>
                </a:lnTo>
                <a:lnTo>
                  <a:pt x="205" y="225"/>
                </a:lnTo>
                <a:lnTo>
                  <a:pt x="186" y="225"/>
                </a:lnTo>
                <a:lnTo>
                  <a:pt x="154" y="242"/>
                </a:lnTo>
                <a:lnTo>
                  <a:pt x="137" y="242"/>
                </a:lnTo>
                <a:lnTo>
                  <a:pt x="68" y="225"/>
                </a:lnTo>
                <a:lnTo>
                  <a:pt x="93" y="225"/>
                </a:lnTo>
                <a:lnTo>
                  <a:pt x="49" y="225"/>
                </a:lnTo>
                <a:lnTo>
                  <a:pt x="68" y="206"/>
                </a:lnTo>
                <a:lnTo>
                  <a:pt x="49" y="206"/>
                </a:lnTo>
                <a:lnTo>
                  <a:pt x="49" y="181"/>
                </a:lnTo>
                <a:lnTo>
                  <a:pt x="24" y="154"/>
                </a:lnTo>
                <a:lnTo>
                  <a:pt x="49" y="154"/>
                </a:lnTo>
                <a:lnTo>
                  <a:pt x="24" y="112"/>
                </a:lnTo>
                <a:lnTo>
                  <a:pt x="0" y="112"/>
                </a:lnTo>
                <a:lnTo>
                  <a:pt x="0" y="93"/>
                </a:lnTo>
                <a:lnTo>
                  <a:pt x="24" y="93"/>
                </a:lnTo>
                <a:lnTo>
                  <a:pt x="112" y="93"/>
                </a:lnTo>
                <a:lnTo>
                  <a:pt x="93" y="68"/>
                </a:lnTo>
                <a:lnTo>
                  <a:pt x="112" y="68"/>
                </a:lnTo>
                <a:lnTo>
                  <a:pt x="93" y="49"/>
                </a:lnTo>
                <a:lnTo>
                  <a:pt x="49" y="49"/>
                </a:lnTo>
                <a:lnTo>
                  <a:pt x="0" y="93"/>
                </a:lnTo>
                <a:lnTo>
                  <a:pt x="24" y="68"/>
                </a:lnTo>
                <a:lnTo>
                  <a:pt x="0" y="68"/>
                </a:lnTo>
                <a:lnTo>
                  <a:pt x="0" y="24"/>
                </a:lnTo>
                <a:lnTo>
                  <a:pt x="68" y="24"/>
                </a:lnTo>
                <a:lnTo>
                  <a:pt x="93" y="49"/>
                </a:lnTo>
                <a:lnTo>
                  <a:pt x="137" y="49"/>
                </a:lnTo>
                <a:lnTo>
                  <a:pt x="186" y="49"/>
                </a:lnTo>
                <a:lnTo>
                  <a:pt x="249" y="0"/>
                </a:lnTo>
                <a:lnTo>
                  <a:pt x="293" y="0"/>
                </a:lnTo>
                <a:lnTo>
                  <a:pt x="379" y="49"/>
                </a:lnTo>
                <a:lnTo>
                  <a:pt x="474" y="49"/>
                </a:lnTo>
                <a:lnTo>
                  <a:pt x="535" y="24"/>
                </a:lnTo>
                <a:lnTo>
                  <a:pt x="579" y="24"/>
                </a:lnTo>
                <a:lnTo>
                  <a:pt x="579" y="49"/>
                </a:lnTo>
                <a:close/>
              </a:path>
            </a:pathLst>
          </a:custGeom>
          <a:solidFill>
            <a:srgbClr val="7AB925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43" name="Freeform 151">
            <a:extLst>
              <a:ext uri="{FF2B5EF4-FFF2-40B4-BE49-F238E27FC236}">
                <a16:creationId xmlns:a16="http://schemas.microsoft.com/office/drawing/2014/main" id="{64A0415D-EB53-2746-A173-C979A70FF6B4}"/>
              </a:ext>
            </a:extLst>
          </p:cNvPr>
          <p:cNvSpPr>
            <a:spLocks/>
          </p:cNvSpPr>
          <p:nvPr/>
        </p:nvSpPr>
        <p:spPr bwMode="auto">
          <a:xfrm>
            <a:off x="5711851" y="2687638"/>
            <a:ext cx="587375" cy="261937"/>
          </a:xfrm>
          <a:custGeom>
            <a:avLst/>
            <a:gdLst>
              <a:gd name="T0" fmla="*/ 2147483647 w 674"/>
              <a:gd name="T1" fmla="*/ 2147483647 h 269"/>
              <a:gd name="T2" fmla="*/ 2147483647 w 674"/>
              <a:gd name="T3" fmla="*/ 2147483647 h 269"/>
              <a:gd name="T4" fmla="*/ 2147483647 w 674"/>
              <a:gd name="T5" fmla="*/ 2147483647 h 269"/>
              <a:gd name="T6" fmla="*/ 2147483647 w 674"/>
              <a:gd name="T7" fmla="*/ 2147483647 h 269"/>
              <a:gd name="T8" fmla="*/ 2147483647 w 674"/>
              <a:gd name="T9" fmla="*/ 2147483647 h 269"/>
              <a:gd name="T10" fmla="*/ 2147483647 w 674"/>
              <a:gd name="T11" fmla="*/ 2147483647 h 269"/>
              <a:gd name="T12" fmla="*/ 2147483647 w 674"/>
              <a:gd name="T13" fmla="*/ 2147483647 h 269"/>
              <a:gd name="T14" fmla="*/ 2147483647 w 674"/>
              <a:gd name="T15" fmla="*/ 2147483647 h 269"/>
              <a:gd name="T16" fmla="*/ 2147483647 w 674"/>
              <a:gd name="T17" fmla="*/ 2147483647 h 269"/>
              <a:gd name="T18" fmla="*/ 2147483647 w 674"/>
              <a:gd name="T19" fmla="*/ 2147483647 h 269"/>
              <a:gd name="T20" fmla="*/ 2147483647 w 674"/>
              <a:gd name="T21" fmla="*/ 2147483647 h 269"/>
              <a:gd name="T22" fmla="*/ 2147483647 w 674"/>
              <a:gd name="T23" fmla="*/ 2147483647 h 269"/>
              <a:gd name="T24" fmla="*/ 2147483647 w 674"/>
              <a:gd name="T25" fmla="*/ 2147483647 h 269"/>
              <a:gd name="T26" fmla="*/ 2147483647 w 674"/>
              <a:gd name="T27" fmla="*/ 2147483647 h 269"/>
              <a:gd name="T28" fmla="*/ 2147483647 w 674"/>
              <a:gd name="T29" fmla="*/ 2147483647 h 269"/>
              <a:gd name="T30" fmla="*/ 2147483647 w 674"/>
              <a:gd name="T31" fmla="*/ 2147483647 h 269"/>
              <a:gd name="T32" fmla="*/ 2147483647 w 674"/>
              <a:gd name="T33" fmla="*/ 2147483647 h 269"/>
              <a:gd name="T34" fmla="*/ 2147483647 w 674"/>
              <a:gd name="T35" fmla="*/ 2147483647 h 269"/>
              <a:gd name="T36" fmla="*/ 2147483647 w 674"/>
              <a:gd name="T37" fmla="*/ 2147483647 h 269"/>
              <a:gd name="T38" fmla="*/ 2147483647 w 674"/>
              <a:gd name="T39" fmla="*/ 2147483647 h 269"/>
              <a:gd name="T40" fmla="*/ 2147483647 w 674"/>
              <a:gd name="T41" fmla="*/ 2147483647 h 269"/>
              <a:gd name="T42" fmla="*/ 2147483647 w 674"/>
              <a:gd name="T43" fmla="*/ 2147483647 h 269"/>
              <a:gd name="T44" fmla="*/ 2147483647 w 674"/>
              <a:gd name="T45" fmla="*/ 2147483647 h 269"/>
              <a:gd name="T46" fmla="*/ 2147483647 w 674"/>
              <a:gd name="T47" fmla="*/ 2147483647 h 269"/>
              <a:gd name="T48" fmla="*/ 2147483647 w 674"/>
              <a:gd name="T49" fmla="*/ 2147483647 h 269"/>
              <a:gd name="T50" fmla="*/ 2147483647 w 674"/>
              <a:gd name="T51" fmla="*/ 2147483647 h 269"/>
              <a:gd name="T52" fmla="*/ 2147483647 w 674"/>
              <a:gd name="T53" fmla="*/ 2147483647 h 269"/>
              <a:gd name="T54" fmla="*/ 2147483647 w 674"/>
              <a:gd name="T55" fmla="*/ 2147483647 h 269"/>
              <a:gd name="T56" fmla="*/ 2147483647 w 674"/>
              <a:gd name="T57" fmla="*/ 2147483647 h 269"/>
              <a:gd name="T58" fmla="*/ 2147483647 w 674"/>
              <a:gd name="T59" fmla="*/ 2147483647 h 269"/>
              <a:gd name="T60" fmla="*/ 2147483647 w 674"/>
              <a:gd name="T61" fmla="*/ 2147483647 h 269"/>
              <a:gd name="T62" fmla="*/ 0 w 674"/>
              <a:gd name="T63" fmla="*/ 2147483647 h 269"/>
              <a:gd name="T64" fmla="*/ 0 w 674"/>
              <a:gd name="T65" fmla="*/ 2147483647 h 269"/>
              <a:gd name="T66" fmla="*/ 2147483647 w 674"/>
              <a:gd name="T67" fmla="*/ 2147483647 h 269"/>
              <a:gd name="T68" fmla="*/ 2147483647 w 674"/>
              <a:gd name="T69" fmla="*/ 2147483647 h 269"/>
              <a:gd name="T70" fmla="*/ 2147483647 w 674"/>
              <a:gd name="T71" fmla="*/ 2147483647 h 269"/>
              <a:gd name="T72" fmla="*/ 2147483647 w 674"/>
              <a:gd name="T73" fmla="*/ 2147483647 h 269"/>
              <a:gd name="T74" fmla="*/ 2147483647 w 674"/>
              <a:gd name="T75" fmla="*/ 2147483647 h 269"/>
              <a:gd name="T76" fmla="*/ 2147483647 w 674"/>
              <a:gd name="T77" fmla="*/ 2147483647 h 269"/>
              <a:gd name="T78" fmla="*/ 0 w 674"/>
              <a:gd name="T79" fmla="*/ 2147483647 h 269"/>
              <a:gd name="T80" fmla="*/ 2147483647 w 674"/>
              <a:gd name="T81" fmla="*/ 2147483647 h 269"/>
              <a:gd name="T82" fmla="*/ 0 w 674"/>
              <a:gd name="T83" fmla="*/ 2147483647 h 269"/>
              <a:gd name="T84" fmla="*/ 0 w 674"/>
              <a:gd name="T85" fmla="*/ 2147483647 h 269"/>
              <a:gd name="T86" fmla="*/ 2147483647 w 674"/>
              <a:gd name="T87" fmla="*/ 2147483647 h 269"/>
              <a:gd name="T88" fmla="*/ 2147483647 w 674"/>
              <a:gd name="T89" fmla="*/ 2147483647 h 269"/>
              <a:gd name="T90" fmla="*/ 2147483647 w 674"/>
              <a:gd name="T91" fmla="*/ 2147483647 h 269"/>
              <a:gd name="T92" fmla="*/ 2147483647 w 674"/>
              <a:gd name="T93" fmla="*/ 2147483647 h 269"/>
              <a:gd name="T94" fmla="*/ 2147483647 w 674"/>
              <a:gd name="T95" fmla="*/ 0 h 269"/>
              <a:gd name="T96" fmla="*/ 2147483647 w 674"/>
              <a:gd name="T97" fmla="*/ 0 h 269"/>
              <a:gd name="T98" fmla="*/ 2147483647 w 674"/>
              <a:gd name="T99" fmla="*/ 2147483647 h 269"/>
              <a:gd name="T100" fmla="*/ 2147483647 w 674"/>
              <a:gd name="T101" fmla="*/ 2147483647 h 269"/>
              <a:gd name="T102" fmla="*/ 2147483647 w 674"/>
              <a:gd name="T103" fmla="*/ 2147483647 h 269"/>
              <a:gd name="T104" fmla="*/ 2147483647 w 674"/>
              <a:gd name="T105" fmla="*/ 2147483647 h 269"/>
              <a:gd name="T106" fmla="*/ 2147483647 w 674"/>
              <a:gd name="T107" fmla="*/ 2147483647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74"/>
              <a:gd name="T163" fmla="*/ 0 h 269"/>
              <a:gd name="T164" fmla="*/ 674 w 674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74" h="269">
                <a:moveTo>
                  <a:pt x="579" y="49"/>
                </a:moveTo>
                <a:lnTo>
                  <a:pt x="611" y="93"/>
                </a:lnTo>
                <a:lnTo>
                  <a:pt x="655" y="93"/>
                </a:lnTo>
                <a:lnTo>
                  <a:pt x="630" y="112"/>
                </a:lnTo>
                <a:lnTo>
                  <a:pt x="674" y="206"/>
                </a:lnTo>
                <a:lnTo>
                  <a:pt x="611" y="206"/>
                </a:lnTo>
                <a:lnTo>
                  <a:pt x="579" y="206"/>
                </a:lnTo>
                <a:lnTo>
                  <a:pt x="518" y="225"/>
                </a:lnTo>
                <a:lnTo>
                  <a:pt x="474" y="225"/>
                </a:lnTo>
                <a:lnTo>
                  <a:pt x="449" y="225"/>
                </a:lnTo>
                <a:lnTo>
                  <a:pt x="379" y="225"/>
                </a:lnTo>
                <a:lnTo>
                  <a:pt x="379" y="242"/>
                </a:lnTo>
                <a:lnTo>
                  <a:pt x="362" y="269"/>
                </a:lnTo>
                <a:lnTo>
                  <a:pt x="362" y="225"/>
                </a:lnTo>
                <a:lnTo>
                  <a:pt x="343" y="242"/>
                </a:lnTo>
                <a:lnTo>
                  <a:pt x="310" y="225"/>
                </a:lnTo>
                <a:lnTo>
                  <a:pt x="266" y="242"/>
                </a:lnTo>
                <a:lnTo>
                  <a:pt x="249" y="269"/>
                </a:lnTo>
                <a:lnTo>
                  <a:pt x="205" y="225"/>
                </a:lnTo>
                <a:lnTo>
                  <a:pt x="186" y="225"/>
                </a:lnTo>
                <a:lnTo>
                  <a:pt x="154" y="242"/>
                </a:lnTo>
                <a:lnTo>
                  <a:pt x="137" y="242"/>
                </a:lnTo>
                <a:lnTo>
                  <a:pt x="68" y="225"/>
                </a:lnTo>
                <a:lnTo>
                  <a:pt x="93" y="225"/>
                </a:lnTo>
                <a:lnTo>
                  <a:pt x="49" y="225"/>
                </a:lnTo>
                <a:lnTo>
                  <a:pt x="68" y="206"/>
                </a:lnTo>
                <a:lnTo>
                  <a:pt x="49" y="206"/>
                </a:lnTo>
                <a:lnTo>
                  <a:pt x="49" y="181"/>
                </a:lnTo>
                <a:lnTo>
                  <a:pt x="24" y="154"/>
                </a:lnTo>
                <a:lnTo>
                  <a:pt x="49" y="154"/>
                </a:lnTo>
                <a:lnTo>
                  <a:pt x="24" y="112"/>
                </a:lnTo>
                <a:lnTo>
                  <a:pt x="0" y="112"/>
                </a:lnTo>
                <a:lnTo>
                  <a:pt x="0" y="93"/>
                </a:lnTo>
                <a:lnTo>
                  <a:pt x="24" y="93"/>
                </a:lnTo>
                <a:lnTo>
                  <a:pt x="112" y="93"/>
                </a:lnTo>
                <a:lnTo>
                  <a:pt x="93" y="68"/>
                </a:lnTo>
                <a:lnTo>
                  <a:pt x="112" y="68"/>
                </a:lnTo>
                <a:lnTo>
                  <a:pt x="93" y="49"/>
                </a:lnTo>
                <a:lnTo>
                  <a:pt x="49" y="49"/>
                </a:lnTo>
                <a:lnTo>
                  <a:pt x="0" y="93"/>
                </a:lnTo>
                <a:lnTo>
                  <a:pt x="24" y="68"/>
                </a:lnTo>
                <a:lnTo>
                  <a:pt x="0" y="68"/>
                </a:lnTo>
                <a:lnTo>
                  <a:pt x="0" y="24"/>
                </a:lnTo>
                <a:lnTo>
                  <a:pt x="68" y="24"/>
                </a:lnTo>
                <a:lnTo>
                  <a:pt x="93" y="49"/>
                </a:lnTo>
                <a:lnTo>
                  <a:pt x="137" y="49"/>
                </a:lnTo>
                <a:lnTo>
                  <a:pt x="186" y="49"/>
                </a:lnTo>
                <a:lnTo>
                  <a:pt x="249" y="0"/>
                </a:lnTo>
                <a:lnTo>
                  <a:pt x="293" y="0"/>
                </a:lnTo>
                <a:lnTo>
                  <a:pt x="379" y="49"/>
                </a:lnTo>
                <a:lnTo>
                  <a:pt x="474" y="49"/>
                </a:lnTo>
                <a:lnTo>
                  <a:pt x="535" y="24"/>
                </a:lnTo>
                <a:lnTo>
                  <a:pt x="579" y="24"/>
                </a:lnTo>
                <a:lnTo>
                  <a:pt x="579" y="49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4" name="Freeform 152">
            <a:extLst>
              <a:ext uri="{FF2B5EF4-FFF2-40B4-BE49-F238E27FC236}">
                <a16:creationId xmlns:a16="http://schemas.microsoft.com/office/drawing/2014/main" id="{5DE56A8C-3967-AF4D-93E6-E81207DA0304}"/>
              </a:ext>
            </a:extLst>
          </p:cNvPr>
          <p:cNvSpPr>
            <a:spLocks/>
          </p:cNvSpPr>
          <p:nvPr/>
        </p:nvSpPr>
        <p:spPr bwMode="auto">
          <a:xfrm>
            <a:off x="6026176" y="2889250"/>
            <a:ext cx="188912" cy="215900"/>
          </a:xfrm>
          <a:custGeom>
            <a:avLst/>
            <a:gdLst>
              <a:gd name="T0" fmla="*/ 2147483647 w 217"/>
              <a:gd name="T1" fmla="*/ 0 h 217"/>
              <a:gd name="T2" fmla="*/ 2147483647 w 217"/>
              <a:gd name="T3" fmla="*/ 2147483647 h 217"/>
              <a:gd name="T4" fmla="*/ 2147483647 w 217"/>
              <a:gd name="T5" fmla="*/ 2147483647 h 217"/>
              <a:gd name="T6" fmla="*/ 2147483647 w 217"/>
              <a:gd name="T7" fmla="*/ 2147483647 h 217"/>
              <a:gd name="T8" fmla="*/ 2147483647 w 217"/>
              <a:gd name="T9" fmla="*/ 2147483647 h 217"/>
              <a:gd name="T10" fmla="*/ 0 w 217"/>
              <a:gd name="T11" fmla="*/ 2147483647 h 217"/>
              <a:gd name="T12" fmla="*/ 0 w 217"/>
              <a:gd name="T13" fmla="*/ 2147483647 h 217"/>
              <a:gd name="T14" fmla="*/ 2147483647 w 217"/>
              <a:gd name="T15" fmla="*/ 2147483647 h 217"/>
              <a:gd name="T16" fmla="*/ 0 w 217"/>
              <a:gd name="T17" fmla="*/ 2147483647 h 217"/>
              <a:gd name="T18" fmla="*/ 0 w 217"/>
              <a:gd name="T19" fmla="*/ 2147483647 h 217"/>
              <a:gd name="T20" fmla="*/ 2147483647 w 217"/>
              <a:gd name="T21" fmla="*/ 2147483647 h 217"/>
              <a:gd name="T22" fmla="*/ 2147483647 w 217"/>
              <a:gd name="T23" fmla="*/ 2147483647 h 217"/>
              <a:gd name="T24" fmla="*/ 2147483647 w 217"/>
              <a:gd name="T25" fmla="*/ 2147483647 h 217"/>
              <a:gd name="T26" fmla="*/ 2147483647 w 217"/>
              <a:gd name="T27" fmla="*/ 2147483647 h 217"/>
              <a:gd name="T28" fmla="*/ 2147483647 w 217"/>
              <a:gd name="T29" fmla="*/ 2147483647 h 217"/>
              <a:gd name="T30" fmla="*/ 2147483647 w 217"/>
              <a:gd name="T31" fmla="*/ 0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7"/>
              <a:gd name="T49" fmla="*/ 0 h 217"/>
              <a:gd name="T50" fmla="*/ 217 w 217"/>
              <a:gd name="T51" fmla="*/ 217 h 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7" h="217">
                <a:moveTo>
                  <a:pt x="217" y="0"/>
                </a:moveTo>
                <a:lnTo>
                  <a:pt x="173" y="36"/>
                </a:lnTo>
                <a:lnTo>
                  <a:pt x="173" y="129"/>
                </a:lnTo>
                <a:lnTo>
                  <a:pt x="110" y="173"/>
                </a:lnTo>
                <a:lnTo>
                  <a:pt x="17" y="217"/>
                </a:lnTo>
                <a:lnTo>
                  <a:pt x="0" y="190"/>
                </a:lnTo>
                <a:lnTo>
                  <a:pt x="0" y="173"/>
                </a:lnTo>
                <a:lnTo>
                  <a:pt x="17" y="129"/>
                </a:lnTo>
                <a:lnTo>
                  <a:pt x="0" y="129"/>
                </a:lnTo>
                <a:lnTo>
                  <a:pt x="0" y="61"/>
                </a:lnTo>
                <a:lnTo>
                  <a:pt x="17" y="36"/>
                </a:lnTo>
                <a:lnTo>
                  <a:pt x="17" y="17"/>
                </a:lnTo>
                <a:lnTo>
                  <a:pt x="85" y="17"/>
                </a:lnTo>
                <a:lnTo>
                  <a:pt x="110" y="17"/>
                </a:lnTo>
                <a:lnTo>
                  <a:pt x="154" y="17"/>
                </a:lnTo>
                <a:lnTo>
                  <a:pt x="217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" name="Freeform 153">
            <a:extLst>
              <a:ext uri="{FF2B5EF4-FFF2-40B4-BE49-F238E27FC236}">
                <a16:creationId xmlns:a16="http://schemas.microsoft.com/office/drawing/2014/main" id="{07672AED-C2CA-F84C-80F0-68793DCBF521}"/>
              </a:ext>
            </a:extLst>
          </p:cNvPr>
          <p:cNvSpPr>
            <a:spLocks/>
          </p:cNvSpPr>
          <p:nvPr/>
        </p:nvSpPr>
        <p:spPr bwMode="auto">
          <a:xfrm>
            <a:off x="6026176" y="2889250"/>
            <a:ext cx="188912" cy="215900"/>
          </a:xfrm>
          <a:custGeom>
            <a:avLst/>
            <a:gdLst>
              <a:gd name="T0" fmla="*/ 2147483647 w 217"/>
              <a:gd name="T1" fmla="*/ 0 h 217"/>
              <a:gd name="T2" fmla="*/ 2147483647 w 217"/>
              <a:gd name="T3" fmla="*/ 2147483647 h 217"/>
              <a:gd name="T4" fmla="*/ 2147483647 w 217"/>
              <a:gd name="T5" fmla="*/ 2147483647 h 217"/>
              <a:gd name="T6" fmla="*/ 2147483647 w 217"/>
              <a:gd name="T7" fmla="*/ 2147483647 h 217"/>
              <a:gd name="T8" fmla="*/ 2147483647 w 217"/>
              <a:gd name="T9" fmla="*/ 2147483647 h 217"/>
              <a:gd name="T10" fmla="*/ 0 w 217"/>
              <a:gd name="T11" fmla="*/ 2147483647 h 217"/>
              <a:gd name="T12" fmla="*/ 0 w 217"/>
              <a:gd name="T13" fmla="*/ 2147483647 h 217"/>
              <a:gd name="T14" fmla="*/ 2147483647 w 217"/>
              <a:gd name="T15" fmla="*/ 2147483647 h 217"/>
              <a:gd name="T16" fmla="*/ 0 w 217"/>
              <a:gd name="T17" fmla="*/ 2147483647 h 217"/>
              <a:gd name="T18" fmla="*/ 0 w 217"/>
              <a:gd name="T19" fmla="*/ 2147483647 h 217"/>
              <a:gd name="T20" fmla="*/ 2147483647 w 217"/>
              <a:gd name="T21" fmla="*/ 2147483647 h 217"/>
              <a:gd name="T22" fmla="*/ 2147483647 w 217"/>
              <a:gd name="T23" fmla="*/ 2147483647 h 217"/>
              <a:gd name="T24" fmla="*/ 2147483647 w 217"/>
              <a:gd name="T25" fmla="*/ 2147483647 h 217"/>
              <a:gd name="T26" fmla="*/ 2147483647 w 217"/>
              <a:gd name="T27" fmla="*/ 2147483647 h 217"/>
              <a:gd name="T28" fmla="*/ 2147483647 w 217"/>
              <a:gd name="T29" fmla="*/ 2147483647 h 217"/>
              <a:gd name="T30" fmla="*/ 2147483647 w 217"/>
              <a:gd name="T31" fmla="*/ 0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7"/>
              <a:gd name="T49" fmla="*/ 0 h 217"/>
              <a:gd name="T50" fmla="*/ 217 w 217"/>
              <a:gd name="T51" fmla="*/ 217 h 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7" h="217">
                <a:moveTo>
                  <a:pt x="217" y="0"/>
                </a:moveTo>
                <a:lnTo>
                  <a:pt x="173" y="36"/>
                </a:lnTo>
                <a:lnTo>
                  <a:pt x="173" y="129"/>
                </a:lnTo>
                <a:lnTo>
                  <a:pt x="110" y="173"/>
                </a:lnTo>
                <a:lnTo>
                  <a:pt x="17" y="217"/>
                </a:lnTo>
                <a:lnTo>
                  <a:pt x="0" y="190"/>
                </a:lnTo>
                <a:lnTo>
                  <a:pt x="0" y="173"/>
                </a:lnTo>
                <a:lnTo>
                  <a:pt x="17" y="129"/>
                </a:lnTo>
                <a:lnTo>
                  <a:pt x="0" y="129"/>
                </a:lnTo>
                <a:lnTo>
                  <a:pt x="0" y="61"/>
                </a:lnTo>
                <a:lnTo>
                  <a:pt x="17" y="36"/>
                </a:lnTo>
                <a:lnTo>
                  <a:pt x="17" y="17"/>
                </a:lnTo>
                <a:lnTo>
                  <a:pt x="85" y="17"/>
                </a:lnTo>
                <a:lnTo>
                  <a:pt x="110" y="17"/>
                </a:lnTo>
                <a:lnTo>
                  <a:pt x="154" y="17"/>
                </a:lnTo>
                <a:lnTo>
                  <a:pt x="217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6" name="Freeform 154">
            <a:extLst>
              <a:ext uri="{FF2B5EF4-FFF2-40B4-BE49-F238E27FC236}">
                <a16:creationId xmlns:a16="http://schemas.microsoft.com/office/drawing/2014/main" id="{2982A61D-7A69-B242-8F26-DA913AF160AB}"/>
              </a:ext>
            </a:extLst>
          </p:cNvPr>
          <p:cNvSpPr>
            <a:spLocks/>
          </p:cNvSpPr>
          <p:nvPr/>
        </p:nvSpPr>
        <p:spPr bwMode="auto">
          <a:xfrm>
            <a:off x="6011888" y="3063875"/>
            <a:ext cx="134938" cy="150813"/>
          </a:xfrm>
          <a:custGeom>
            <a:avLst/>
            <a:gdLst>
              <a:gd name="T0" fmla="*/ 2147483647 w 154"/>
              <a:gd name="T1" fmla="*/ 2147483647 h 155"/>
              <a:gd name="T2" fmla="*/ 0 w 154"/>
              <a:gd name="T3" fmla="*/ 2147483647 h 155"/>
              <a:gd name="T4" fmla="*/ 2147483647 w 154"/>
              <a:gd name="T5" fmla="*/ 2147483647 h 155"/>
              <a:gd name="T6" fmla="*/ 0 w 154"/>
              <a:gd name="T7" fmla="*/ 2147483647 h 155"/>
              <a:gd name="T8" fmla="*/ 2147483647 w 154"/>
              <a:gd name="T9" fmla="*/ 2147483647 h 155"/>
              <a:gd name="T10" fmla="*/ 2147483647 w 154"/>
              <a:gd name="T11" fmla="*/ 2147483647 h 155"/>
              <a:gd name="T12" fmla="*/ 2147483647 w 154"/>
              <a:gd name="T13" fmla="*/ 2147483647 h 155"/>
              <a:gd name="T14" fmla="*/ 2147483647 w 154"/>
              <a:gd name="T15" fmla="*/ 2147483647 h 155"/>
              <a:gd name="T16" fmla="*/ 2147483647 w 154"/>
              <a:gd name="T17" fmla="*/ 2147483647 h 155"/>
              <a:gd name="T18" fmla="*/ 2147483647 w 154"/>
              <a:gd name="T19" fmla="*/ 2147483647 h 155"/>
              <a:gd name="T20" fmla="*/ 2147483647 w 154"/>
              <a:gd name="T21" fmla="*/ 0 h 155"/>
              <a:gd name="T22" fmla="*/ 2147483647 w 154"/>
              <a:gd name="T23" fmla="*/ 2147483647 h 155"/>
              <a:gd name="T24" fmla="*/ 2147483647 w 154"/>
              <a:gd name="T25" fmla="*/ 2147483647 h 1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55"/>
              <a:gd name="T41" fmla="*/ 154 w 154"/>
              <a:gd name="T42" fmla="*/ 155 h 1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55">
                <a:moveTo>
                  <a:pt x="17" y="17"/>
                </a:moveTo>
                <a:lnTo>
                  <a:pt x="0" y="42"/>
                </a:lnTo>
                <a:lnTo>
                  <a:pt x="17" y="92"/>
                </a:lnTo>
                <a:lnTo>
                  <a:pt x="0" y="155"/>
                </a:lnTo>
                <a:lnTo>
                  <a:pt x="36" y="155"/>
                </a:lnTo>
                <a:lnTo>
                  <a:pt x="61" y="130"/>
                </a:lnTo>
                <a:lnTo>
                  <a:pt x="80" y="130"/>
                </a:lnTo>
                <a:lnTo>
                  <a:pt x="104" y="111"/>
                </a:lnTo>
                <a:lnTo>
                  <a:pt x="61" y="61"/>
                </a:lnTo>
                <a:lnTo>
                  <a:pt x="154" y="42"/>
                </a:lnTo>
                <a:lnTo>
                  <a:pt x="129" y="0"/>
                </a:lnTo>
                <a:lnTo>
                  <a:pt x="36" y="42"/>
                </a:lnTo>
                <a:lnTo>
                  <a:pt x="17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" name="Freeform 155">
            <a:extLst>
              <a:ext uri="{FF2B5EF4-FFF2-40B4-BE49-F238E27FC236}">
                <a16:creationId xmlns:a16="http://schemas.microsoft.com/office/drawing/2014/main" id="{59362FF6-0AF1-C04F-9387-E2E5DE3C02F5}"/>
              </a:ext>
            </a:extLst>
          </p:cNvPr>
          <p:cNvSpPr>
            <a:spLocks/>
          </p:cNvSpPr>
          <p:nvPr/>
        </p:nvSpPr>
        <p:spPr bwMode="auto">
          <a:xfrm>
            <a:off x="6011888" y="3063875"/>
            <a:ext cx="134938" cy="150813"/>
          </a:xfrm>
          <a:custGeom>
            <a:avLst/>
            <a:gdLst>
              <a:gd name="T0" fmla="*/ 2147483647 w 154"/>
              <a:gd name="T1" fmla="*/ 2147483647 h 155"/>
              <a:gd name="T2" fmla="*/ 0 w 154"/>
              <a:gd name="T3" fmla="*/ 2147483647 h 155"/>
              <a:gd name="T4" fmla="*/ 2147483647 w 154"/>
              <a:gd name="T5" fmla="*/ 2147483647 h 155"/>
              <a:gd name="T6" fmla="*/ 0 w 154"/>
              <a:gd name="T7" fmla="*/ 2147483647 h 155"/>
              <a:gd name="T8" fmla="*/ 2147483647 w 154"/>
              <a:gd name="T9" fmla="*/ 2147483647 h 155"/>
              <a:gd name="T10" fmla="*/ 2147483647 w 154"/>
              <a:gd name="T11" fmla="*/ 2147483647 h 155"/>
              <a:gd name="T12" fmla="*/ 2147483647 w 154"/>
              <a:gd name="T13" fmla="*/ 2147483647 h 155"/>
              <a:gd name="T14" fmla="*/ 2147483647 w 154"/>
              <a:gd name="T15" fmla="*/ 2147483647 h 155"/>
              <a:gd name="T16" fmla="*/ 2147483647 w 154"/>
              <a:gd name="T17" fmla="*/ 2147483647 h 155"/>
              <a:gd name="T18" fmla="*/ 2147483647 w 154"/>
              <a:gd name="T19" fmla="*/ 2147483647 h 155"/>
              <a:gd name="T20" fmla="*/ 2147483647 w 154"/>
              <a:gd name="T21" fmla="*/ 0 h 155"/>
              <a:gd name="T22" fmla="*/ 2147483647 w 154"/>
              <a:gd name="T23" fmla="*/ 2147483647 h 155"/>
              <a:gd name="T24" fmla="*/ 2147483647 w 154"/>
              <a:gd name="T25" fmla="*/ 2147483647 h 1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55"/>
              <a:gd name="T41" fmla="*/ 154 w 154"/>
              <a:gd name="T42" fmla="*/ 155 h 1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55">
                <a:moveTo>
                  <a:pt x="17" y="17"/>
                </a:moveTo>
                <a:lnTo>
                  <a:pt x="0" y="42"/>
                </a:lnTo>
                <a:lnTo>
                  <a:pt x="17" y="92"/>
                </a:lnTo>
                <a:lnTo>
                  <a:pt x="0" y="155"/>
                </a:lnTo>
                <a:lnTo>
                  <a:pt x="36" y="155"/>
                </a:lnTo>
                <a:lnTo>
                  <a:pt x="61" y="130"/>
                </a:lnTo>
                <a:lnTo>
                  <a:pt x="80" y="130"/>
                </a:lnTo>
                <a:lnTo>
                  <a:pt x="104" y="111"/>
                </a:lnTo>
                <a:lnTo>
                  <a:pt x="61" y="61"/>
                </a:lnTo>
                <a:lnTo>
                  <a:pt x="154" y="42"/>
                </a:lnTo>
                <a:lnTo>
                  <a:pt x="129" y="0"/>
                </a:lnTo>
                <a:lnTo>
                  <a:pt x="36" y="42"/>
                </a:lnTo>
                <a:lnTo>
                  <a:pt x="17" y="17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8" name="Freeform 156">
            <a:extLst>
              <a:ext uri="{FF2B5EF4-FFF2-40B4-BE49-F238E27FC236}">
                <a16:creationId xmlns:a16="http://schemas.microsoft.com/office/drawing/2014/main" id="{9F1C1C3F-5C96-664E-A0E5-7A739B0D7C35}"/>
              </a:ext>
            </a:extLst>
          </p:cNvPr>
          <p:cNvSpPr>
            <a:spLocks/>
          </p:cNvSpPr>
          <p:nvPr/>
        </p:nvSpPr>
        <p:spPr bwMode="auto">
          <a:xfrm>
            <a:off x="6126188" y="2889250"/>
            <a:ext cx="306388" cy="342900"/>
          </a:xfrm>
          <a:custGeom>
            <a:avLst/>
            <a:gdLst>
              <a:gd name="T0" fmla="*/ 2147483647 w 355"/>
              <a:gd name="T1" fmla="*/ 0 h 349"/>
              <a:gd name="T2" fmla="*/ 2147483647 w 355"/>
              <a:gd name="T3" fmla="*/ 0 h 349"/>
              <a:gd name="T4" fmla="*/ 2147483647 w 355"/>
              <a:gd name="T5" fmla="*/ 0 h 349"/>
              <a:gd name="T6" fmla="*/ 2147483647 w 355"/>
              <a:gd name="T7" fmla="*/ 2147483647 h 349"/>
              <a:gd name="T8" fmla="*/ 2147483647 w 355"/>
              <a:gd name="T9" fmla="*/ 2147483647 h 349"/>
              <a:gd name="T10" fmla="*/ 0 w 355"/>
              <a:gd name="T11" fmla="*/ 2147483647 h 349"/>
              <a:gd name="T12" fmla="*/ 2147483647 w 355"/>
              <a:gd name="T13" fmla="*/ 2147483647 h 349"/>
              <a:gd name="T14" fmla="*/ 2147483647 w 355"/>
              <a:gd name="T15" fmla="*/ 2147483647 h 349"/>
              <a:gd name="T16" fmla="*/ 2147483647 w 355"/>
              <a:gd name="T17" fmla="*/ 2147483647 h 349"/>
              <a:gd name="T18" fmla="*/ 2147483647 w 355"/>
              <a:gd name="T19" fmla="*/ 2147483647 h 349"/>
              <a:gd name="T20" fmla="*/ 2147483647 w 355"/>
              <a:gd name="T21" fmla="*/ 2147483647 h 349"/>
              <a:gd name="T22" fmla="*/ 2147483647 w 355"/>
              <a:gd name="T23" fmla="*/ 2147483647 h 349"/>
              <a:gd name="T24" fmla="*/ 2147483647 w 355"/>
              <a:gd name="T25" fmla="*/ 2147483647 h 349"/>
              <a:gd name="T26" fmla="*/ 2147483647 w 355"/>
              <a:gd name="T27" fmla="*/ 2147483647 h 349"/>
              <a:gd name="T28" fmla="*/ 2147483647 w 355"/>
              <a:gd name="T29" fmla="*/ 2147483647 h 349"/>
              <a:gd name="T30" fmla="*/ 2147483647 w 355"/>
              <a:gd name="T31" fmla="*/ 2147483647 h 349"/>
              <a:gd name="T32" fmla="*/ 2147483647 w 355"/>
              <a:gd name="T33" fmla="*/ 2147483647 h 349"/>
              <a:gd name="T34" fmla="*/ 2147483647 w 355"/>
              <a:gd name="T35" fmla="*/ 2147483647 h 349"/>
              <a:gd name="T36" fmla="*/ 2147483647 w 355"/>
              <a:gd name="T37" fmla="*/ 2147483647 h 349"/>
              <a:gd name="T38" fmla="*/ 2147483647 w 355"/>
              <a:gd name="T39" fmla="*/ 2147483647 h 349"/>
              <a:gd name="T40" fmla="*/ 2147483647 w 355"/>
              <a:gd name="T41" fmla="*/ 2147483647 h 349"/>
              <a:gd name="T42" fmla="*/ 2147483647 w 355"/>
              <a:gd name="T43" fmla="*/ 0 h 3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5"/>
              <a:gd name="T67" fmla="*/ 0 h 349"/>
              <a:gd name="T68" fmla="*/ 355 w 355"/>
              <a:gd name="T69" fmla="*/ 349 h 3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5" h="349">
                <a:moveTo>
                  <a:pt x="198" y="0"/>
                </a:moveTo>
                <a:lnTo>
                  <a:pt x="135" y="0"/>
                </a:lnTo>
                <a:lnTo>
                  <a:pt x="105" y="0"/>
                </a:lnTo>
                <a:lnTo>
                  <a:pt x="61" y="36"/>
                </a:lnTo>
                <a:lnTo>
                  <a:pt x="61" y="129"/>
                </a:lnTo>
                <a:lnTo>
                  <a:pt x="0" y="173"/>
                </a:lnTo>
                <a:lnTo>
                  <a:pt x="25" y="217"/>
                </a:lnTo>
                <a:lnTo>
                  <a:pt x="61" y="236"/>
                </a:lnTo>
                <a:lnTo>
                  <a:pt x="155" y="286"/>
                </a:lnTo>
                <a:lnTo>
                  <a:pt x="179" y="286"/>
                </a:lnTo>
                <a:lnTo>
                  <a:pt x="179" y="330"/>
                </a:lnTo>
                <a:lnTo>
                  <a:pt x="217" y="349"/>
                </a:lnTo>
                <a:lnTo>
                  <a:pt x="242" y="330"/>
                </a:lnTo>
                <a:lnTo>
                  <a:pt x="292" y="349"/>
                </a:lnTo>
                <a:lnTo>
                  <a:pt x="311" y="305"/>
                </a:lnTo>
                <a:lnTo>
                  <a:pt x="355" y="305"/>
                </a:lnTo>
                <a:lnTo>
                  <a:pt x="311" y="267"/>
                </a:lnTo>
                <a:lnTo>
                  <a:pt x="311" y="192"/>
                </a:lnTo>
                <a:lnTo>
                  <a:pt x="242" y="173"/>
                </a:lnTo>
                <a:lnTo>
                  <a:pt x="217" y="129"/>
                </a:lnTo>
                <a:lnTo>
                  <a:pt x="242" y="80"/>
                </a:lnTo>
                <a:lnTo>
                  <a:pt x="198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9" name="Freeform 157">
            <a:extLst>
              <a:ext uri="{FF2B5EF4-FFF2-40B4-BE49-F238E27FC236}">
                <a16:creationId xmlns:a16="http://schemas.microsoft.com/office/drawing/2014/main" id="{A90AAD00-1B26-3E47-8BC6-861B2D0E913B}"/>
              </a:ext>
            </a:extLst>
          </p:cNvPr>
          <p:cNvSpPr>
            <a:spLocks/>
          </p:cNvSpPr>
          <p:nvPr/>
        </p:nvSpPr>
        <p:spPr bwMode="auto">
          <a:xfrm>
            <a:off x="6126188" y="2889250"/>
            <a:ext cx="306388" cy="342900"/>
          </a:xfrm>
          <a:custGeom>
            <a:avLst/>
            <a:gdLst>
              <a:gd name="T0" fmla="*/ 2147483647 w 355"/>
              <a:gd name="T1" fmla="*/ 0 h 349"/>
              <a:gd name="T2" fmla="*/ 2147483647 w 355"/>
              <a:gd name="T3" fmla="*/ 0 h 349"/>
              <a:gd name="T4" fmla="*/ 2147483647 w 355"/>
              <a:gd name="T5" fmla="*/ 0 h 349"/>
              <a:gd name="T6" fmla="*/ 2147483647 w 355"/>
              <a:gd name="T7" fmla="*/ 2147483647 h 349"/>
              <a:gd name="T8" fmla="*/ 2147483647 w 355"/>
              <a:gd name="T9" fmla="*/ 2147483647 h 349"/>
              <a:gd name="T10" fmla="*/ 0 w 355"/>
              <a:gd name="T11" fmla="*/ 2147483647 h 349"/>
              <a:gd name="T12" fmla="*/ 2147483647 w 355"/>
              <a:gd name="T13" fmla="*/ 2147483647 h 349"/>
              <a:gd name="T14" fmla="*/ 2147483647 w 355"/>
              <a:gd name="T15" fmla="*/ 2147483647 h 349"/>
              <a:gd name="T16" fmla="*/ 2147483647 w 355"/>
              <a:gd name="T17" fmla="*/ 2147483647 h 349"/>
              <a:gd name="T18" fmla="*/ 2147483647 w 355"/>
              <a:gd name="T19" fmla="*/ 2147483647 h 349"/>
              <a:gd name="T20" fmla="*/ 2147483647 w 355"/>
              <a:gd name="T21" fmla="*/ 2147483647 h 349"/>
              <a:gd name="T22" fmla="*/ 2147483647 w 355"/>
              <a:gd name="T23" fmla="*/ 2147483647 h 349"/>
              <a:gd name="T24" fmla="*/ 2147483647 w 355"/>
              <a:gd name="T25" fmla="*/ 2147483647 h 349"/>
              <a:gd name="T26" fmla="*/ 2147483647 w 355"/>
              <a:gd name="T27" fmla="*/ 2147483647 h 349"/>
              <a:gd name="T28" fmla="*/ 2147483647 w 355"/>
              <a:gd name="T29" fmla="*/ 2147483647 h 349"/>
              <a:gd name="T30" fmla="*/ 2147483647 w 355"/>
              <a:gd name="T31" fmla="*/ 2147483647 h 349"/>
              <a:gd name="T32" fmla="*/ 2147483647 w 355"/>
              <a:gd name="T33" fmla="*/ 2147483647 h 349"/>
              <a:gd name="T34" fmla="*/ 2147483647 w 355"/>
              <a:gd name="T35" fmla="*/ 2147483647 h 349"/>
              <a:gd name="T36" fmla="*/ 2147483647 w 355"/>
              <a:gd name="T37" fmla="*/ 2147483647 h 349"/>
              <a:gd name="T38" fmla="*/ 2147483647 w 355"/>
              <a:gd name="T39" fmla="*/ 2147483647 h 349"/>
              <a:gd name="T40" fmla="*/ 2147483647 w 355"/>
              <a:gd name="T41" fmla="*/ 2147483647 h 349"/>
              <a:gd name="T42" fmla="*/ 2147483647 w 355"/>
              <a:gd name="T43" fmla="*/ 0 h 3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5"/>
              <a:gd name="T67" fmla="*/ 0 h 349"/>
              <a:gd name="T68" fmla="*/ 355 w 355"/>
              <a:gd name="T69" fmla="*/ 349 h 3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5" h="349">
                <a:moveTo>
                  <a:pt x="198" y="0"/>
                </a:moveTo>
                <a:lnTo>
                  <a:pt x="135" y="0"/>
                </a:lnTo>
                <a:lnTo>
                  <a:pt x="105" y="0"/>
                </a:lnTo>
                <a:lnTo>
                  <a:pt x="61" y="36"/>
                </a:lnTo>
                <a:lnTo>
                  <a:pt x="61" y="129"/>
                </a:lnTo>
                <a:lnTo>
                  <a:pt x="0" y="173"/>
                </a:lnTo>
                <a:lnTo>
                  <a:pt x="25" y="217"/>
                </a:lnTo>
                <a:lnTo>
                  <a:pt x="61" y="236"/>
                </a:lnTo>
                <a:lnTo>
                  <a:pt x="155" y="286"/>
                </a:lnTo>
                <a:lnTo>
                  <a:pt x="179" y="286"/>
                </a:lnTo>
                <a:lnTo>
                  <a:pt x="179" y="330"/>
                </a:lnTo>
                <a:lnTo>
                  <a:pt x="217" y="349"/>
                </a:lnTo>
                <a:lnTo>
                  <a:pt x="242" y="330"/>
                </a:lnTo>
                <a:lnTo>
                  <a:pt x="292" y="349"/>
                </a:lnTo>
                <a:lnTo>
                  <a:pt x="311" y="305"/>
                </a:lnTo>
                <a:lnTo>
                  <a:pt x="355" y="305"/>
                </a:lnTo>
                <a:lnTo>
                  <a:pt x="311" y="267"/>
                </a:lnTo>
                <a:lnTo>
                  <a:pt x="311" y="192"/>
                </a:lnTo>
                <a:lnTo>
                  <a:pt x="242" y="173"/>
                </a:lnTo>
                <a:lnTo>
                  <a:pt x="217" y="129"/>
                </a:lnTo>
                <a:lnTo>
                  <a:pt x="242" y="80"/>
                </a:lnTo>
                <a:lnTo>
                  <a:pt x="198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0" name="Freeform 158">
            <a:extLst>
              <a:ext uri="{FF2B5EF4-FFF2-40B4-BE49-F238E27FC236}">
                <a16:creationId xmlns:a16="http://schemas.microsoft.com/office/drawing/2014/main" id="{FB1CF895-B9E4-714D-BE4F-03D282A3A9C9}"/>
              </a:ext>
            </a:extLst>
          </p:cNvPr>
          <p:cNvSpPr>
            <a:spLocks/>
          </p:cNvSpPr>
          <p:nvPr/>
        </p:nvSpPr>
        <p:spPr bwMode="auto">
          <a:xfrm>
            <a:off x="5984901" y="3063875"/>
            <a:ext cx="41275" cy="150813"/>
          </a:xfrm>
          <a:custGeom>
            <a:avLst/>
            <a:gdLst>
              <a:gd name="T0" fmla="*/ 2147483647 w 50"/>
              <a:gd name="T1" fmla="*/ 2147483647 h 155"/>
              <a:gd name="T2" fmla="*/ 2147483647 w 50"/>
              <a:gd name="T3" fmla="*/ 0 h 155"/>
              <a:gd name="T4" fmla="*/ 2147483647 w 50"/>
              <a:gd name="T5" fmla="*/ 0 h 155"/>
              <a:gd name="T6" fmla="*/ 0 w 50"/>
              <a:gd name="T7" fmla="*/ 2147483647 h 155"/>
              <a:gd name="T8" fmla="*/ 0 w 50"/>
              <a:gd name="T9" fmla="*/ 2147483647 h 155"/>
              <a:gd name="T10" fmla="*/ 2147483647 w 50"/>
              <a:gd name="T11" fmla="*/ 2147483647 h 155"/>
              <a:gd name="T12" fmla="*/ 2147483647 w 50"/>
              <a:gd name="T13" fmla="*/ 2147483647 h 155"/>
              <a:gd name="T14" fmla="*/ 2147483647 w 50"/>
              <a:gd name="T15" fmla="*/ 2147483647 h 155"/>
              <a:gd name="T16" fmla="*/ 2147483647 w 50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155"/>
              <a:gd name="T29" fmla="*/ 50 w 50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155">
                <a:moveTo>
                  <a:pt x="50" y="17"/>
                </a:moveTo>
                <a:lnTo>
                  <a:pt x="50" y="0"/>
                </a:lnTo>
                <a:lnTo>
                  <a:pt x="31" y="0"/>
                </a:lnTo>
                <a:lnTo>
                  <a:pt x="0" y="61"/>
                </a:lnTo>
                <a:lnTo>
                  <a:pt x="0" y="92"/>
                </a:lnTo>
                <a:lnTo>
                  <a:pt x="31" y="155"/>
                </a:lnTo>
                <a:lnTo>
                  <a:pt x="50" y="92"/>
                </a:lnTo>
                <a:lnTo>
                  <a:pt x="31" y="42"/>
                </a:lnTo>
                <a:lnTo>
                  <a:pt x="50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1" name="Freeform 159">
            <a:extLst>
              <a:ext uri="{FF2B5EF4-FFF2-40B4-BE49-F238E27FC236}">
                <a16:creationId xmlns:a16="http://schemas.microsoft.com/office/drawing/2014/main" id="{29D58668-36BF-D548-9CF8-EBD963DC0732}"/>
              </a:ext>
            </a:extLst>
          </p:cNvPr>
          <p:cNvSpPr>
            <a:spLocks/>
          </p:cNvSpPr>
          <p:nvPr/>
        </p:nvSpPr>
        <p:spPr bwMode="auto">
          <a:xfrm>
            <a:off x="5984901" y="3063875"/>
            <a:ext cx="41275" cy="150813"/>
          </a:xfrm>
          <a:custGeom>
            <a:avLst/>
            <a:gdLst>
              <a:gd name="T0" fmla="*/ 2147483647 w 50"/>
              <a:gd name="T1" fmla="*/ 2147483647 h 155"/>
              <a:gd name="T2" fmla="*/ 2147483647 w 50"/>
              <a:gd name="T3" fmla="*/ 0 h 155"/>
              <a:gd name="T4" fmla="*/ 2147483647 w 50"/>
              <a:gd name="T5" fmla="*/ 0 h 155"/>
              <a:gd name="T6" fmla="*/ 0 w 50"/>
              <a:gd name="T7" fmla="*/ 2147483647 h 155"/>
              <a:gd name="T8" fmla="*/ 0 w 50"/>
              <a:gd name="T9" fmla="*/ 2147483647 h 155"/>
              <a:gd name="T10" fmla="*/ 2147483647 w 50"/>
              <a:gd name="T11" fmla="*/ 2147483647 h 155"/>
              <a:gd name="T12" fmla="*/ 2147483647 w 50"/>
              <a:gd name="T13" fmla="*/ 2147483647 h 155"/>
              <a:gd name="T14" fmla="*/ 2147483647 w 50"/>
              <a:gd name="T15" fmla="*/ 2147483647 h 155"/>
              <a:gd name="T16" fmla="*/ 2147483647 w 50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155"/>
              <a:gd name="T29" fmla="*/ 50 w 50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155">
                <a:moveTo>
                  <a:pt x="50" y="17"/>
                </a:moveTo>
                <a:lnTo>
                  <a:pt x="50" y="0"/>
                </a:lnTo>
                <a:lnTo>
                  <a:pt x="31" y="0"/>
                </a:lnTo>
                <a:lnTo>
                  <a:pt x="0" y="61"/>
                </a:lnTo>
                <a:lnTo>
                  <a:pt x="0" y="92"/>
                </a:lnTo>
                <a:lnTo>
                  <a:pt x="31" y="155"/>
                </a:lnTo>
                <a:lnTo>
                  <a:pt x="50" y="92"/>
                </a:lnTo>
                <a:lnTo>
                  <a:pt x="31" y="42"/>
                </a:lnTo>
                <a:lnTo>
                  <a:pt x="50" y="17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2" name="Freeform 160">
            <a:extLst>
              <a:ext uri="{FF2B5EF4-FFF2-40B4-BE49-F238E27FC236}">
                <a16:creationId xmlns:a16="http://schemas.microsoft.com/office/drawing/2014/main" id="{C10ABE51-AA9C-2F46-A6ED-CA4DAD04EA25}"/>
              </a:ext>
            </a:extLst>
          </p:cNvPr>
          <p:cNvSpPr>
            <a:spLocks/>
          </p:cNvSpPr>
          <p:nvPr/>
        </p:nvSpPr>
        <p:spPr bwMode="auto">
          <a:xfrm>
            <a:off x="5695976" y="3124200"/>
            <a:ext cx="346075" cy="390525"/>
          </a:xfrm>
          <a:custGeom>
            <a:avLst/>
            <a:gdLst>
              <a:gd name="T0" fmla="*/ 2147483647 w 399"/>
              <a:gd name="T1" fmla="*/ 2147483647 h 399"/>
              <a:gd name="T2" fmla="*/ 2147483647 w 399"/>
              <a:gd name="T3" fmla="*/ 2147483647 h 399"/>
              <a:gd name="T4" fmla="*/ 2147483647 w 399"/>
              <a:gd name="T5" fmla="*/ 2147483647 h 399"/>
              <a:gd name="T6" fmla="*/ 2147483647 w 399"/>
              <a:gd name="T7" fmla="*/ 2147483647 h 399"/>
              <a:gd name="T8" fmla="*/ 2147483647 w 399"/>
              <a:gd name="T9" fmla="*/ 2147483647 h 399"/>
              <a:gd name="T10" fmla="*/ 2147483647 w 399"/>
              <a:gd name="T11" fmla="*/ 2147483647 h 399"/>
              <a:gd name="T12" fmla="*/ 2147483647 w 399"/>
              <a:gd name="T13" fmla="*/ 2147483647 h 399"/>
              <a:gd name="T14" fmla="*/ 2147483647 w 399"/>
              <a:gd name="T15" fmla="*/ 2147483647 h 399"/>
              <a:gd name="T16" fmla="*/ 2147483647 w 399"/>
              <a:gd name="T17" fmla="*/ 2147483647 h 399"/>
              <a:gd name="T18" fmla="*/ 2147483647 w 399"/>
              <a:gd name="T19" fmla="*/ 2147483647 h 399"/>
              <a:gd name="T20" fmla="*/ 2147483647 w 399"/>
              <a:gd name="T21" fmla="*/ 2147483647 h 399"/>
              <a:gd name="T22" fmla="*/ 0 w 399"/>
              <a:gd name="T23" fmla="*/ 2147483647 h 399"/>
              <a:gd name="T24" fmla="*/ 0 w 399"/>
              <a:gd name="T25" fmla="*/ 2147483647 h 399"/>
              <a:gd name="T26" fmla="*/ 0 w 399"/>
              <a:gd name="T27" fmla="*/ 0 h 399"/>
              <a:gd name="T28" fmla="*/ 2147483647 w 399"/>
              <a:gd name="T29" fmla="*/ 0 h 399"/>
              <a:gd name="T30" fmla="*/ 2147483647 w 399"/>
              <a:gd name="T31" fmla="*/ 2147483647 h 399"/>
              <a:gd name="T32" fmla="*/ 2147483647 w 399"/>
              <a:gd name="T33" fmla="*/ 0 h 399"/>
              <a:gd name="T34" fmla="*/ 2147483647 w 399"/>
              <a:gd name="T35" fmla="*/ 0 h 399"/>
              <a:gd name="T36" fmla="*/ 2147483647 w 399"/>
              <a:gd name="T37" fmla="*/ 2147483647 h 399"/>
              <a:gd name="T38" fmla="*/ 2147483647 w 399"/>
              <a:gd name="T39" fmla="*/ 2147483647 h 399"/>
              <a:gd name="T40" fmla="*/ 2147483647 w 399"/>
              <a:gd name="T41" fmla="*/ 2147483647 h 399"/>
              <a:gd name="T42" fmla="*/ 2147483647 w 399"/>
              <a:gd name="T43" fmla="*/ 2147483647 h 3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9"/>
              <a:gd name="T67" fmla="*/ 0 h 399"/>
              <a:gd name="T68" fmla="*/ 399 w 399"/>
              <a:gd name="T69" fmla="*/ 399 h 39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9" h="399">
                <a:moveTo>
                  <a:pt x="330" y="31"/>
                </a:moveTo>
                <a:lnTo>
                  <a:pt x="361" y="92"/>
                </a:lnTo>
                <a:lnTo>
                  <a:pt x="330" y="154"/>
                </a:lnTo>
                <a:lnTo>
                  <a:pt x="311" y="130"/>
                </a:lnTo>
                <a:lnTo>
                  <a:pt x="267" y="67"/>
                </a:lnTo>
                <a:lnTo>
                  <a:pt x="286" y="111"/>
                </a:lnTo>
                <a:lnTo>
                  <a:pt x="399" y="317"/>
                </a:lnTo>
                <a:lnTo>
                  <a:pt x="399" y="360"/>
                </a:lnTo>
                <a:lnTo>
                  <a:pt x="361" y="399"/>
                </a:lnTo>
                <a:lnTo>
                  <a:pt x="311" y="399"/>
                </a:lnTo>
                <a:lnTo>
                  <a:pt x="18" y="399"/>
                </a:lnTo>
                <a:lnTo>
                  <a:pt x="0" y="130"/>
                </a:lnTo>
                <a:lnTo>
                  <a:pt x="0" y="67"/>
                </a:lnTo>
                <a:lnTo>
                  <a:pt x="0" y="0"/>
                </a:lnTo>
                <a:lnTo>
                  <a:pt x="67" y="0"/>
                </a:lnTo>
                <a:lnTo>
                  <a:pt x="155" y="31"/>
                </a:lnTo>
                <a:lnTo>
                  <a:pt x="223" y="0"/>
                </a:lnTo>
                <a:lnTo>
                  <a:pt x="243" y="0"/>
                </a:lnTo>
                <a:lnTo>
                  <a:pt x="243" y="31"/>
                </a:lnTo>
                <a:lnTo>
                  <a:pt x="267" y="31"/>
                </a:lnTo>
                <a:lnTo>
                  <a:pt x="286" y="31"/>
                </a:lnTo>
                <a:lnTo>
                  <a:pt x="330" y="31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" name="Freeform 161">
            <a:extLst>
              <a:ext uri="{FF2B5EF4-FFF2-40B4-BE49-F238E27FC236}">
                <a16:creationId xmlns:a16="http://schemas.microsoft.com/office/drawing/2014/main" id="{02E6CA2F-5295-2C47-AFB2-D719FC01B5CB}"/>
              </a:ext>
            </a:extLst>
          </p:cNvPr>
          <p:cNvSpPr>
            <a:spLocks/>
          </p:cNvSpPr>
          <p:nvPr/>
        </p:nvSpPr>
        <p:spPr bwMode="auto">
          <a:xfrm>
            <a:off x="5695976" y="3124200"/>
            <a:ext cx="346075" cy="390525"/>
          </a:xfrm>
          <a:custGeom>
            <a:avLst/>
            <a:gdLst>
              <a:gd name="T0" fmla="*/ 2147483647 w 399"/>
              <a:gd name="T1" fmla="*/ 2147483647 h 399"/>
              <a:gd name="T2" fmla="*/ 2147483647 w 399"/>
              <a:gd name="T3" fmla="*/ 2147483647 h 399"/>
              <a:gd name="T4" fmla="*/ 2147483647 w 399"/>
              <a:gd name="T5" fmla="*/ 2147483647 h 399"/>
              <a:gd name="T6" fmla="*/ 2147483647 w 399"/>
              <a:gd name="T7" fmla="*/ 2147483647 h 399"/>
              <a:gd name="T8" fmla="*/ 2147483647 w 399"/>
              <a:gd name="T9" fmla="*/ 2147483647 h 399"/>
              <a:gd name="T10" fmla="*/ 2147483647 w 399"/>
              <a:gd name="T11" fmla="*/ 2147483647 h 399"/>
              <a:gd name="T12" fmla="*/ 2147483647 w 399"/>
              <a:gd name="T13" fmla="*/ 2147483647 h 399"/>
              <a:gd name="T14" fmla="*/ 2147483647 w 399"/>
              <a:gd name="T15" fmla="*/ 2147483647 h 399"/>
              <a:gd name="T16" fmla="*/ 2147483647 w 399"/>
              <a:gd name="T17" fmla="*/ 2147483647 h 399"/>
              <a:gd name="T18" fmla="*/ 2147483647 w 399"/>
              <a:gd name="T19" fmla="*/ 2147483647 h 399"/>
              <a:gd name="T20" fmla="*/ 2147483647 w 399"/>
              <a:gd name="T21" fmla="*/ 2147483647 h 399"/>
              <a:gd name="T22" fmla="*/ 0 w 399"/>
              <a:gd name="T23" fmla="*/ 2147483647 h 399"/>
              <a:gd name="T24" fmla="*/ 0 w 399"/>
              <a:gd name="T25" fmla="*/ 2147483647 h 399"/>
              <a:gd name="T26" fmla="*/ 0 w 399"/>
              <a:gd name="T27" fmla="*/ 0 h 399"/>
              <a:gd name="T28" fmla="*/ 2147483647 w 399"/>
              <a:gd name="T29" fmla="*/ 0 h 399"/>
              <a:gd name="T30" fmla="*/ 2147483647 w 399"/>
              <a:gd name="T31" fmla="*/ 2147483647 h 399"/>
              <a:gd name="T32" fmla="*/ 2147483647 w 399"/>
              <a:gd name="T33" fmla="*/ 0 h 399"/>
              <a:gd name="T34" fmla="*/ 2147483647 w 399"/>
              <a:gd name="T35" fmla="*/ 0 h 399"/>
              <a:gd name="T36" fmla="*/ 2147483647 w 399"/>
              <a:gd name="T37" fmla="*/ 2147483647 h 399"/>
              <a:gd name="T38" fmla="*/ 2147483647 w 399"/>
              <a:gd name="T39" fmla="*/ 2147483647 h 399"/>
              <a:gd name="T40" fmla="*/ 2147483647 w 399"/>
              <a:gd name="T41" fmla="*/ 2147483647 h 399"/>
              <a:gd name="T42" fmla="*/ 2147483647 w 399"/>
              <a:gd name="T43" fmla="*/ 2147483647 h 3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9"/>
              <a:gd name="T67" fmla="*/ 0 h 399"/>
              <a:gd name="T68" fmla="*/ 399 w 399"/>
              <a:gd name="T69" fmla="*/ 399 h 39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9" h="399">
                <a:moveTo>
                  <a:pt x="330" y="31"/>
                </a:moveTo>
                <a:lnTo>
                  <a:pt x="361" y="92"/>
                </a:lnTo>
                <a:lnTo>
                  <a:pt x="330" y="154"/>
                </a:lnTo>
                <a:lnTo>
                  <a:pt x="311" y="130"/>
                </a:lnTo>
                <a:lnTo>
                  <a:pt x="267" y="67"/>
                </a:lnTo>
                <a:lnTo>
                  <a:pt x="286" y="111"/>
                </a:lnTo>
                <a:lnTo>
                  <a:pt x="399" y="317"/>
                </a:lnTo>
                <a:lnTo>
                  <a:pt x="399" y="360"/>
                </a:lnTo>
                <a:lnTo>
                  <a:pt x="361" y="399"/>
                </a:lnTo>
                <a:lnTo>
                  <a:pt x="311" y="399"/>
                </a:lnTo>
                <a:lnTo>
                  <a:pt x="18" y="399"/>
                </a:lnTo>
                <a:lnTo>
                  <a:pt x="0" y="130"/>
                </a:lnTo>
                <a:lnTo>
                  <a:pt x="0" y="67"/>
                </a:lnTo>
                <a:lnTo>
                  <a:pt x="0" y="0"/>
                </a:lnTo>
                <a:lnTo>
                  <a:pt x="67" y="0"/>
                </a:lnTo>
                <a:lnTo>
                  <a:pt x="155" y="31"/>
                </a:lnTo>
                <a:lnTo>
                  <a:pt x="223" y="0"/>
                </a:lnTo>
                <a:lnTo>
                  <a:pt x="243" y="0"/>
                </a:lnTo>
                <a:lnTo>
                  <a:pt x="243" y="31"/>
                </a:lnTo>
                <a:lnTo>
                  <a:pt x="267" y="31"/>
                </a:lnTo>
                <a:lnTo>
                  <a:pt x="286" y="31"/>
                </a:lnTo>
                <a:lnTo>
                  <a:pt x="330" y="31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" name="Freeform 162">
            <a:extLst>
              <a:ext uri="{FF2B5EF4-FFF2-40B4-BE49-F238E27FC236}">
                <a16:creationId xmlns:a16="http://schemas.microsoft.com/office/drawing/2014/main" id="{FF94221E-8516-1F45-95EF-4CEA99E363F8}"/>
              </a:ext>
            </a:extLst>
          </p:cNvPr>
          <p:cNvSpPr>
            <a:spLocks/>
          </p:cNvSpPr>
          <p:nvPr/>
        </p:nvSpPr>
        <p:spPr bwMode="auto">
          <a:xfrm>
            <a:off x="5984901" y="3695700"/>
            <a:ext cx="465137" cy="593725"/>
          </a:xfrm>
          <a:custGeom>
            <a:avLst/>
            <a:gdLst>
              <a:gd name="T0" fmla="*/ 2147483647 w 538"/>
              <a:gd name="T1" fmla="*/ 2147483647 h 606"/>
              <a:gd name="T2" fmla="*/ 2147483647 w 538"/>
              <a:gd name="T3" fmla="*/ 2147483647 h 606"/>
              <a:gd name="T4" fmla="*/ 2147483647 w 538"/>
              <a:gd name="T5" fmla="*/ 2147483647 h 606"/>
              <a:gd name="T6" fmla="*/ 2147483647 w 538"/>
              <a:gd name="T7" fmla="*/ 2147483647 h 606"/>
              <a:gd name="T8" fmla="*/ 2147483647 w 538"/>
              <a:gd name="T9" fmla="*/ 2147483647 h 606"/>
              <a:gd name="T10" fmla="*/ 0 w 538"/>
              <a:gd name="T11" fmla="*/ 2147483647 h 606"/>
              <a:gd name="T12" fmla="*/ 0 w 538"/>
              <a:gd name="T13" fmla="*/ 2147483647 h 606"/>
              <a:gd name="T14" fmla="*/ 2147483647 w 538"/>
              <a:gd name="T15" fmla="*/ 2147483647 h 606"/>
              <a:gd name="T16" fmla="*/ 2147483647 w 538"/>
              <a:gd name="T17" fmla="*/ 2147483647 h 606"/>
              <a:gd name="T18" fmla="*/ 2147483647 w 538"/>
              <a:gd name="T19" fmla="*/ 2147483647 h 606"/>
              <a:gd name="T20" fmla="*/ 2147483647 w 538"/>
              <a:gd name="T21" fmla="*/ 2147483647 h 606"/>
              <a:gd name="T22" fmla="*/ 2147483647 w 538"/>
              <a:gd name="T23" fmla="*/ 2147483647 h 606"/>
              <a:gd name="T24" fmla="*/ 2147483647 w 538"/>
              <a:gd name="T25" fmla="*/ 0 h 606"/>
              <a:gd name="T26" fmla="*/ 2147483647 w 538"/>
              <a:gd name="T27" fmla="*/ 2147483647 h 606"/>
              <a:gd name="T28" fmla="*/ 2147483647 w 538"/>
              <a:gd name="T29" fmla="*/ 2147483647 h 606"/>
              <a:gd name="T30" fmla="*/ 2147483647 w 538"/>
              <a:gd name="T31" fmla="*/ 2147483647 h 606"/>
              <a:gd name="T32" fmla="*/ 2147483647 w 538"/>
              <a:gd name="T33" fmla="*/ 2147483647 h 606"/>
              <a:gd name="T34" fmla="*/ 2147483647 w 538"/>
              <a:gd name="T35" fmla="*/ 2147483647 h 606"/>
              <a:gd name="T36" fmla="*/ 2147483647 w 538"/>
              <a:gd name="T37" fmla="*/ 2147483647 h 606"/>
              <a:gd name="T38" fmla="*/ 2147483647 w 538"/>
              <a:gd name="T39" fmla="*/ 2147483647 h 606"/>
              <a:gd name="T40" fmla="*/ 2147483647 w 538"/>
              <a:gd name="T41" fmla="*/ 2147483647 h 606"/>
              <a:gd name="T42" fmla="*/ 2147483647 w 538"/>
              <a:gd name="T43" fmla="*/ 2147483647 h 606"/>
              <a:gd name="T44" fmla="*/ 2147483647 w 538"/>
              <a:gd name="T45" fmla="*/ 2147483647 h 606"/>
              <a:gd name="T46" fmla="*/ 2147483647 w 538"/>
              <a:gd name="T47" fmla="*/ 2147483647 h 606"/>
              <a:gd name="T48" fmla="*/ 2147483647 w 538"/>
              <a:gd name="T49" fmla="*/ 2147483647 h 606"/>
              <a:gd name="T50" fmla="*/ 2147483647 w 538"/>
              <a:gd name="T51" fmla="*/ 2147483647 h 606"/>
              <a:gd name="T52" fmla="*/ 2147483647 w 538"/>
              <a:gd name="T53" fmla="*/ 2147483647 h 606"/>
              <a:gd name="T54" fmla="*/ 2147483647 w 538"/>
              <a:gd name="T55" fmla="*/ 2147483647 h 606"/>
              <a:gd name="T56" fmla="*/ 2147483647 w 538"/>
              <a:gd name="T57" fmla="*/ 2147483647 h 606"/>
              <a:gd name="T58" fmla="*/ 2147483647 w 538"/>
              <a:gd name="T59" fmla="*/ 2147483647 h 6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8"/>
              <a:gd name="T91" fmla="*/ 0 h 606"/>
              <a:gd name="T92" fmla="*/ 538 w 538"/>
              <a:gd name="T93" fmla="*/ 606 h 6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8" h="606">
                <a:moveTo>
                  <a:pt x="137" y="555"/>
                </a:moveTo>
                <a:lnTo>
                  <a:pt x="94" y="555"/>
                </a:lnTo>
                <a:lnTo>
                  <a:pt x="94" y="530"/>
                </a:lnTo>
                <a:lnTo>
                  <a:pt x="69" y="511"/>
                </a:lnTo>
                <a:lnTo>
                  <a:pt x="31" y="442"/>
                </a:lnTo>
                <a:lnTo>
                  <a:pt x="0" y="423"/>
                </a:lnTo>
                <a:lnTo>
                  <a:pt x="0" y="398"/>
                </a:lnTo>
                <a:lnTo>
                  <a:pt x="31" y="398"/>
                </a:lnTo>
                <a:lnTo>
                  <a:pt x="50" y="311"/>
                </a:lnTo>
                <a:lnTo>
                  <a:pt x="113" y="198"/>
                </a:lnTo>
                <a:lnTo>
                  <a:pt x="137" y="42"/>
                </a:lnTo>
                <a:lnTo>
                  <a:pt x="187" y="24"/>
                </a:lnTo>
                <a:lnTo>
                  <a:pt x="187" y="0"/>
                </a:lnTo>
                <a:lnTo>
                  <a:pt x="225" y="86"/>
                </a:lnTo>
                <a:lnTo>
                  <a:pt x="299" y="129"/>
                </a:lnTo>
                <a:lnTo>
                  <a:pt x="362" y="225"/>
                </a:lnTo>
                <a:lnTo>
                  <a:pt x="343" y="242"/>
                </a:lnTo>
                <a:lnTo>
                  <a:pt x="318" y="286"/>
                </a:lnTo>
                <a:lnTo>
                  <a:pt x="362" y="286"/>
                </a:lnTo>
                <a:lnTo>
                  <a:pt x="362" y="311"/>
                </a:lnTo>
                <a:lnTo>
                  <a:pt x="406" y="379"/>
                </a:lnTo>
                <a:lnTo>
                  <a:pt x="519" y="423"/>
                </a:lnTo>
                <a:lnTo>
                  <a:pt x="538" y="423"/>
                </a:lnTo>
                <a:lnTo>
                  <a:pt x="456" y="530"/>
                </a:lnTo>
                <a:lnTo>
                  <a:pt x="381" y="555"/>
                </a:lnTo>
                <a:lnTo>
                  <a:pt x="318" y="574"/>
                </a:lnTo>
                <a:lnTo>
                  <a:pt x="299" y="574"/>
                </a:lnTo>
                <a:lnTo>
                  <a:pt x="225" y="606"/>
                </a:lnTo>
                <a:lnTo>
                  <a:pt x="187" y="606"/>
                </a:lnTo>
                <a:lnTo>
                  <a:pt x="137" y="55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5" name="Freeform 163">
            <a:extLst>
              <a:ext uri="{FF2B5EF4-FFF2-40B4-BE49-F238E27FC236}">
                <a16:creationId xmlns:a16="http://schemas.microsoft.com/office/drawing/2014/main" id="{83522B5F-DBDE-EB48-BD94-2918EDD03253}"/>
              </a:ext>
            </a:extLst>
          </p:cNvPr>
          <p:cNvSpPr>
            <a:spLocks/>
          </p:cNvSpPr>
          <p:nvPr/>
        </p:nvSpPr>
        <p:spPr bwMode="auto">
          <a:xfrm>
            <a:off x="5984901" y="3695700"/>
            <a:ext cx="465137" cy="593725"/>
          </a:xfrm>
          <a:custGeom>
            <a:avLst/>
            <a:gdLst>
              <a:gd name="T0" fmla="*/ 2147483647 w 538"/>
              <a:gd name="T1" fmla="*/ 2147483647 h 606"/>
              <a:gd name="T2" fmla="*/ 2147483647 w 538"/>
              <a:gd name="T3" fmla="*/ 2147483647 h 606"/>
              <a:gd name="T4" fmla="*/ 2147483647 w 538"/>
              <a:gd name="T5" fmla="*/ 2147483647 h 606"/>
              <a:gd name="T6" fmla="*/ 2147483647 w 538"/>
              <a:gd name="T7" fmla="*/ 2147483647 h 606"/>
              <a:gd name="T8" fmla="*/ 2147483647 w 538"/>
              <a:gd name="T9" fmla="*/ 2147483647 h 606"/>
              <a:gd name="T10" fmla="*/ 0 w 538"/>
              <a:gd name="T11" fmla="*/ 2147483647 h 606"/>
              <a:gd name="T12" fmla="*/ 0 w 538"/>
              <a:gd name="T13" fmla="*/ 2147483647 h 606"/>
              <a:gd name="T14" fmla="*/ 2147483647 w 538"/>
              <a:gd name="T15" fmla="*/ 2147483647 h 606"/>
              <a:gd name="T16" fmla="*/ 2147483647 w 538"/>
              <a:gd name="T17" fmla="*/ 2147483647 h 606"/>
              <a:gd name="T18" fmla="*/ 2147483647 w 538"/>
              <a:gd name="T19" fmla="*/ 2147483647 h 606"/>
              <a:gd name="T20" fmla="*/ 2147483647 w 538"/>
              <a:gd name="T21" fmla="*/ 2147483647 h 606"/>
              <a:gd name="T22" fmla="*/ 2147483647 w 538"/>
              <a:gd name="T23" fmla="*/ 2147483647 h 606"/>
              <a:gd name="T24" fmla="*/ 2147483647 w 538"/>
              <a:gd name="T25" fmla="*/ 0 h 606"/>
              <a:gd name="T26" fmla="*/ 2147483647 w 538"/>
              <a:gd name="T27" fmla="*/ 2147483647 h 606"/>
              <a:gd name="T28" fmla="*/ 2147483647 w 538"/>
              <a:gd name="T29" fmla="*/ 2147483647 h 606"/>
              <a:gd name="T30" fmla="*/ 2147483647 w 538"/>
              <a:gd name="T31" fmla="*/ 2147483647 h 606"/>
              <a:gd name="T32" fmla="*/ 2147483647 w 538"/>
              <a:gd name="T33" fmla="*/ 2147483647 h 606"/>
              <a:gd name="T34" fmla="*/ 2147483647 w 538"/>
              <a:gd name="T35" fmla="*/ 2147483647 h 606"/>
              <a:gd name="T36" fmla="*/ 2147483647 w 538"/>
              <a:gd name="T37" fmla="*/ 2147483647 h 606"/>
              <a:gd name="T38" fmla="*/ 2147483647 w 538"/>
              <a:gd name="T39" fmla="*/ 2147483647 h 606"/>
              <a:gd name="T40" fmla="*/ 2147483647 w 538"/>
              <a:gd name="T41" fmla="*/ 2147483647 h 606"/>
              <a:gd name="T42" fmla="*/ 2147483647 w 538"/>
              <a:gd name="T43" fmla="*/ 2147483647 h 606"/>
              <a:gd name="T44" fmla="*/ 2147483647 w 538"/>
              <a:gd name="T45" fmla="*/ 2147483647 h 606"/>
              <a:gd name="T46" fmla="*/ 2147483647 w 538"/>
              <a:gd name="T47" fmla="*/ 2147483647 h 606"/>
              <a:gd name="T48" fmla="*/ 2147483647 w 538"/>
              <a:gd name="T49" fmla="*/ 2147483647 h 606"/>
              <a:gd name="T50" fmla="*/ 2147483647 w 538"/>
              <a:gd name="T51" fmla="*/ 2147483647 h 606"/>
              <a:gd name="T52" fmla="*/ 2147483647 w 538"/>
              <a:gd name="T53" fmla="*/ 2147483647 h 606"/>
              <a:gd name="T54" fmla="*/ 2147483647 w 538"/>
              <a:gd name="T55" fmla="*/ 2147483647 h 606"/>
              <a:gd name="T56" fmla="*/ 2147483647 w 538"/>
              <a:gd name="T57" fmla="*/ 2147483647 h 606"/>
              <a:gd name="T58" fmla="*/ 2147483647 w 538"/>
              <a:gd name="T59" fmla="*/ 2147483647 h 6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8"/>
              <a:gd name="T91" fmla="*/ 0 h 606"/>
              <a:gd name="T92" fmla="*/ 538 w 538"/>
              <a:gd name="T93" fmla="*/ 606 h 6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8" h="606">
                <a:moveTo>
                  <a:pt x="137" y="555"/>
                </a:moveTo>
                <a:lnTo>
                  <a:pt x="94" y="555"/>
                </a:lnTo>
                <a:lnTo>
                  <a:pt x="94" y="530"/>
                </a:lnTo>
                <a:lnTo>
                  <a:pt x="69" y="511"/>
                </a:lnTo>
                <a:lnTo>
                  <a:pt x="31" y="442"/>
                </a:lnTo>
                <a:lnTo>
                  <a:pt x="0" y="423"/>
                </a:lnTo>
                <a:lnTo>
                  <a:pt x="0" y="398"/>
                </a:lnTo>
                <a:lnTo>
                  <a:pt x="31" y="398"/>
                </a:lnTo>
                <a:lnTo>
                  <a:pt x="50" y="311"/>
                </a:lnTo>
                <a:lnTo>
                  <a:pt x="113" y="198"/>
                </a:lnTo>
                <a:lnTo>
                  <a:pt x="137" y="42"/>
                </a:lnTo>
                <a:lnTo>
                  <a:pt x="187" y="24"/>
                </a:lnTo>
                <a:lnTo>
                  <a:pt x="187" y="0"/>
                </a:lnTo>
                <a:lnTo>
                  <a:pt x="225" y="86"/>
                </a:lnTo>
                <a:lnTo>
                  <a:pt x="299" y="129"/>
                </a:lnTo>
                <a:lnTo>
                  <a:pt x="362" y="225"/>
                </a:lnTo>
                <a:lnTo>
                  <a:pt x="343" y="242"/>
                </a:lnTo>
                <a:lnTo>
                  <a:pt x="318" y="286"/>
                </a:lnTo>
                <a:lnTo>
                  <a:pt x="362" y="286"/>
                </a:lnTo>
                <a:lnTo>
                  <a:pt x="362" y="311"/>
                </a:lnTo>
                <a:lnTo>
                  <a:pt x="406" y="379"/>
                </a:lnTo>
                <a:lnTo>
                  <a:pt x="519" y="423"/>
                </a:lnTo>
                <a:lnTo>
                  <a:pt x="538" y="423"/>
                </a:lnTo>
                <a:lnTo>
                  <a:pt x="456" y="530"/>
                </a:lnTo>
                <a:lnTo>
                  <a:pt x="381" y="555"/>
                </a:lnTo>
                <a:lnTo>
                  <a:pt x="318" y="574"/>
                </a:lnTo>
                <a:lnTo>
                  <a:pt x="299" y="574"/>
                </a:lnTo>
                <a:lnTo>
                  <a:pt x="225" y="606"/>
                </a:lnTo>
                <a:lnTo>
                  <a:pt x="187" y="606"/>
                </a:lnTo>
                <a:lnTo>
                  <a:pt x="137" y="55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6" name="Freeform 164">
            <a:extLst>
              <a:ext uri="{FF2B5EF4-FFF2-40B4-BE49-F238E27FC236}">
                <a16:creationId xmlns:a16="http://schemas.microsoft.com/office/drawing/2014/main" id="{226400EB-3EEE-8540-A048-2082A486C329}"/>
              </a:ext>
            </a:extLst>
          </p:cNvPr>
          <p:cNvSpPr>
            <a:spLocks/>
          </p:cNvSpPr>
          <p:nvPr/>
        </p:nvSpPr>
        <p:spPr bwMode="auto">
          <a:xfrm>
            <a:off x="5876951" y="4260850"/>
            <a:ext cx="166687" cy="219075"/>
          </a:xfrm>
          <a:custGeom>
            <a:avLst/>
            <a:gdLst>
              <a:gd name="T0" fmla="*/ 2147483647 w 193"/>
              <a:gd name="T1" fmla="*/ 0 h 225"/>
              <a:gd name="T2" fmla="*/ 2147483647 w 193"/>
              <a:gd name="T3" fmla="*/ 0 h 225"/>
              <a:gd name="T4" fmla="*/ 2147483647 w 193"/>
              <a:gd name="T5" fmla="*/ 2147483647 h 225"/>
              <a:gd name="T6" fmla="*/ 2147483647 w 193"/>
              <a:gd name="T7" fmla="*/ 2147483647 h 225"/>
              <a:gd name="T8" fmla="*/ 2147483647 w 193"/>
              <a:gd name="T9" fmla="*/ 2147483647 h 225"/>
              <a:gd name="T10" fmla="*/ 2147483647 w 193"/>
              <a:gd name="T11" fmla="*/ 2147483647 h 225"/>
              <a:gd name="T12" fmla="*/ 2147483647 w 193"/>
              <a:gd name="T13" fmla="*/ 2147483647 h 225"/>
              <a:gd name="T14" fmla="*/ 0 w 193"/>
              <a:gd name="T15" fmla="*/ 2147483647 h 225"/>
              <a:gd name="T16" fmla="*/ 2147483647 w 193"/>
              <a:gd name="T17" fmla="*/ 2147483647 h 225"/>
              <a:gd name="T18" fmla="*/ 2147483647 w 193"/>
              <a:gd name="T19" fmla="*/ 2147483647 h 225"/>
              <a:gd name="T20" fmla="*/ 2147483647 w 193"/>
              <a:gd name="T21" fmla="*/ 2147483647 h 225"/>
              <a:gd name="T22" fmla="*/ 2147483647 w 193"/>
              <a:gd name="T23" fmla="*/ 2147483647 h 225"/>
              <a:gd name="T24" fmla="*/ 2147483647 w 193"/>
              <a:gd name="T25" fmla="*/ 2147483647 h 225"/>
              <a:gd name="T26" fmla="*/ 2147483647 w 193"/>
              <a:gd name="T27" fmla="*/ 2147483647 h 225"/>
              <a:gd name="T28" fmla="*/ 2147483647 w 193"/>
              <a:gd name="T29" fmla="*/ 0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3"/>
              <a:gd name="T46" fmla="*/ 0 h 225"/>
              <a:gd name="T47" fmla="*/ 193 w 193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3" h="225">
                <a:moveTo>
                  <a:pt x="155" y="0"/>
                </a:moveTo>
                <a:lnTo>
                  <a:pt x="174" y="0"/>
                </a:lnTo>
                <a:lnTo>
                  <a:pt x="193" y="93"/>
                </a:lnTo>
                <a:lnTo>
                  <a:pt x="155" y="154"/>
                </a:lnTo>
                <a:lnTo>
                  <a:pt x="155" y="225"/>
                </a:lnTo>
                <a:lnTo>
                  <a:pt x="80" y="225"/>
                </a:lnTo>
                <a:lnTo>
                  <a:pt x="17" y="225"/>
                </a:lnTo>
                <a:lnTo>
                  <a:pt x="0" y="225"/>
                </a:lnTo>
                <a:lnTo>
                  <a:pt x="17" y="154"/>
                </a:lnTo>
                <a:lnTo>
                  <a:pt x="36" y="112"/>
                </a:lnTo>
                <a:lnTo>
                  <a:pt x="61" y="93"/>
                </a:lnTo>
                <a:lnTo>
                  <a:pt x="36" y="68"/>
                </a:lnTo>
                <a:lnTo>
                  <a:pt x="36" y="30"/>
                </a:lnTo>
                <a:lnTo>
                  <a:pt x="80" y="30"/>
                </a:lnTo>
                <a:lnTo>
                  <a:pt x="155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7" name="Freeform 165">
            <a:extLst>
              <a:ext uri="{FF2B5EF4-FFF2-40B4-BE49-F238E27FC236}">
                <a16:creationId xmlns:a16="http://schemas.microsoft.com/office/drawing/2014/main" id="{72D511BD-9DDB-3540-9388-E822F151D0BC}"/>
              </a:ext>
            </a:extLst>
          </p:cNvPr>
          <p:cNvSpPr>
            <a:spLocks/>
          </p:cNvSpPr>
          <p:nvPr/>
        </p:nvSpPr>
        <p:spPr bwMode="auto">
          <a:xfrm>
            <a:off x="5876951" y="4260850"/>
            <a:ext cx="166687" cy="219075"/>
          </a:xfrm>
          <a:custGeom>
            <a:avLst/>
            <a:gdLst>
              <a:gd name="T0" fmla="*/ 2147483647 w 193"/>
              <a:gd name="T1" fmla="*/ 0 h 225"/>
              <a:gd name="T2" fmla="*/ 2147483647 w 193"/>
              <a:gd name="T3" fmla="*/ 0 h 225"/>
              <a:gd name="T4" fmla="*/ 2147483647 w 193"/>
              <a:gd name="T5" fmla="*/ 2147483647 h 225"/>
              <a:gd name="T6" fmla="*/ 2147483647 w 193"/>
              <a:gd name="T7" fmla="*/ 2147483647 h 225"/>
              <a:gd name="T8" fmla="*/ 2147483647 w 193"/>
              <a:gd name="T9" fmla="*/ 2147483647 h 225"/>
              <a:gd name="T10" fmla="*/ 2147483647 w 193"/>
              <a:gd name="T11" fmla="*/ 2147483647 h 225"/>
              <a:gd name="T12" fmla="*/ 2147483647 w 193"/>
              <a:gd name="T13" fmla="*/ 2147483647 h 225"/>
              <a:gd name="T14" fmla="*/ 0 w 193"/>
              <a:gd name="T15" fmla="*/ 2147483647 h 225"/>
              <a:gd name="T16" fmla="*/ 2147483647 w 193"/>
              <a:gd name="T17" fmla="*/ 2147483647 h 225"/>
              <a:gd name="T18" fmla="*/ 2147483647 w 193"/>
              <a:gd name="T19" fmla="*/ 2147483647 h 225"/>
              <a:gd name="T20" fmla="*/ 2147483647 w 193"/>
              <a:gd name="T21" fmla="*/ 2147483647 h 225"/>
              <a:gd name="T22" fmla="*/ 2147483647 w 193"/>
              <a:gd name="T23" fmla="*/ 2147483647 h 225"/>
              <a:gd name="T24" fmla="*/ 2147483647 w 193"/>
              <a:gd name="T25" fmla="*/ 2147483647 h 225"/>
              <a:gd name="T26" fmla="*/ 2147483647 w 193"/>
              <a:gd name="T27" fmla="*/ 2147483647 h 225"/>
              <a:gd name="T28" fmla="*/ 2147483647 w 193"/>
              <a:gd name="T29" fmla="*/ 0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3"/>
              <a:gd name="T46" fmla="*/ 0 h 225"/>
              <a:gd name="T47" fmla="*/ 193 w 193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3" h="225">
                <a:moveTo>
                  <a:pt x="155" y="0"/>
                </a:moveTo>
                <a:lnTo>
                  <a:pt x="174" y="0"/>
                </a:lnTo>
                <a:lnTo>
                  <a:pt x="193" y="93"/>
                </a:lnTo>
                <a:lnTo>
                  <a:pt x="155" y="154"/>
                </a:lnTo>
                <a:lnTo>
                  <a:pt x="155" y="225"/>
                </a:lnTo>
                <a:lnTo>
                  <a:pt x="80" y="225"/>
                </a:lnTo>
                <a:lnTo>
                  <a:pt x="17" y="225"/>
                </a:lnTo>
                <a:lnTo>
                  <a:pt x="0" y="225"/>
                </a:lnTo>
                <a:lnTo>
                  <a:pt x="17" y="154"/>
                </a:lnTo>
                <a:lnTo>
                  <a:pt x="36" y="112"/>
                </a:lnTo>
                <a:lnTo>
                  <a:pt x="61" y="93"/>
                </a:lnTo>
                <a:lnTo>
                  <a:pt x="36" y="68"/>
                </a:lnTo>
                <a:lnTo>
                  <a:pt x="36" y="30"/>
                </a:lnTo>
                <a:lnTo>
                  <a:pt x="80" y="30"/>
                </a:lnTo>
                <a:lnTo>
                  <a:pt x="155" y="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8" name="Freeform 166">
            <a:extLst>
              <a:ext uri="{FF2B5EF4-FFF2-40B4-BE49-F238E27FC236}">
                <a16:creationId xmlns:a16="http://schemas.microsoft.com/office/drawing/2014/main" id="{8D6A892A-00E3-2D47-B2AB-94BE4F64C884}"/>
              </a:ext>
            </a:extLst>
          </p:cNvPr>
          <p:cNvSpPr>
            <a:spLocks/>
          </p:cNvSpPr>
          <p:nvPr/>
        </p:nvSpPr>
        <p:spPr bwMode="auto">
          <a:xfrm>
            <a:off x="6011888" y="4241800"/>
            <a:ext cx="249238" cy="393700"/>
          </a:xfrm>
          <a:custGeom>
            <a:avLst/>
            <a:gdLst>
              <a:gd name="T0" fmla="*/ 2147483647 w 285"/>
              <a:gd name="T1" fmla="*/ 2147483647 h 398"/>
              <a:gd name="T2" fmla="*/ 2147483647 w 285"/>
              <a:gd name="T3" fmla="*/ 2147483647 h 398"/>
              <a:gd name="T4" fmla="*/ 2147483647 w 285"/>
              <a:gd name="T5" fmla="*/ 2147483647 h 398"/>
              <a:gd name="T6" fmla="*/ 2147483647 w 285"/>
              <a:gd name="T7" fmla="*/ 2147483647 h 398"/>
              <a:gd name="T8" fmla="*/ 2147483647 w 285"/>
              <a:gd name="T9" fmla="*/ 2147483647 h 398"/>
              <a:gd name="T10" fmla="*/ 2147483647 w 285"/>
              <a:gd name="T11" fmla="*/ 2147483647 h 398"/>
              <a:gd name="T12" fmla="*/ 2147483647 w 285"/>
              <a:gd name="T13" fmla="*/ 2147483647 h 398"/>
              <a:gd name="T14" fmla="*/ 2147483647 w 285"/>
              <a:gd name="T15" fmla="*/ 2147483647 h 398"/>
              <a:gd name="T16" fmla="*/ 2147483647 w 285"/>
              <a:gd name="T17" fmla="*/ 2147483647 h 398"/>
              <a:gd name="T18" fmla="*/ 2147483647 w 285"/>
              <a:gd name="T19" fmla="*/ 2147483647 h 398"/>
              <a:gd name="T20" fmla="*/ 2147483647 w 285"/>
              <a:gd name="T21" fmla="*/ 2147483647 h 398"/>
              <a:gd name="T22" fmla="*/ 2147483647 w 285"/>
              <a:gd name="T23" fmla="*/ 2147483647 h 398"/>
              <a:gd name="T24" fmla="*/ 2147483647 w 285"/>
              <a:gd name="T25" fmla="*/ 0 h 398"/>
              <a:gd name="T26" fmla="*/ 2147483647 w 285"/>
              <a:gd name="T27" fmla="*/ 0 h 398"/>
              <a:gd name="T28" fmla="*/ 2147483647 w 285"/>
              <a:gd name="T29" fmla="*/ 0 h 398"/>
              <a:gd name="T30" fmla="*/ 0 w 285"/>
              <a:gd name="T31" fmla="*/ 2147483647 h 398"/>
              <a:gd name="T32" fmla="*/ 2147483647 w 285"/>
              <a:gd name="T33" fmla="*/ 2147483647 h 398"/>
              <a:gd name="T34" fmla="*/ 2147483647 w 285"/>
              <a:gd name="T35" fmla="*/ 2147483647 h 398"/>
              <a:gd name="T36" fmla="*/ 0 w 285"/>
              <a:gd name="T37" fmla="*/ 2147483647 h 398"/>
              <a:gd name="T38" fmla="*/ 0 w 285"/>
              <a:gd name="T39" fmla="*/ 2147483647 h 398"/>
              <a:gd name="T40" fmla="*/ 2147483647 w 285"/>
              <a:gd name="T41" fmla="*/ 2147483647 h 398"/>
              <a:gd name="T42" fmla="*/ 2147483647 w 285"/>
              <a:gd name="T43" fmla="*/ 2147483647 h 398"/>
              <a:gd name="T44" fmla="*/ 2147483647 w 285"/>
              <a:gd name="T45" fmla="*/ 2147483647 h 3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5"/>
              <a:gd name="T70" fmla="*/ 0 h 398"/>
              <a:gd name="T71" fmla="*/ 285 w 285"/>
              <a:gd name="T72" fmla="*/ 398 h 3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5" h="398">
                <a:moveTo>
                  <a:pt x="154" y="354"/>
                </a:moveTo>
                <a:lnTo>
                  <a:pt x="192" y="398"/>
                </a:lnTo>
                <a:lnTo>
                  <a:pt x="234" y="330"/>
                </a:lnTo>
                <a:lnTo>
                  <a:pt x="234" y="286"/>
                </a:lnTo>
                <a:lnTo>
                  <a:pt x="234" y="310"/>
                </a:lnTo>
                <a:lnTo>
                  <a:pt x="285" y="267"/>
                </a:lnTo>
                <a:lnTo>
                  <a:pt x="266" y="223"/>
                </a:lnTo>
                <a:lnTo>
                  <a:pt x="266" y="85"/>
                </a:lnTo>
                <a:lnTo>
                  <a:pt x="285" y="17"/>
                </a:lnTo>
                <a:lnTo>
                  <a:pt x="266" y="17"/>
                </a:lnTo>
                <a:lnTo>
                  <a:pt x="192" y="49"/>
                </a:lnTo>
                <a:lnTo>
                  <a:pt x="154" y="49"/>
                </a:lnTo>
                <a:lnTo>
                  <a:pt x="104" y="0"/>
                </a:lnTo>
                <a:lnTo>
                  <a:pt x="61" y="0"/>
                </a:lnTo>
                <a:lnTo>
                  <a:pt x="17" y="0"/>
                </a:lnTo>
                <a:lnTo>
                  <a:pt x="0" y="17"/>
                </a:lnTo>
                <a:lnTo>
                  <a:pt x="17" y="17"/>
                </a:lnTo>
                <a:lnTo>
                  <a:pt x="36" y="110"/>
                </a:lnTo>
                <a:lnTo>
                  <a:pt x="0" y="173"/>
                </a:lnTo>
                <a:lnTo>
                  <a:pt x="0" y="242"/>
                </a:lnTo>
                <a:lnTo>
                  <a:pt x="17" y="242"/>
                </a:lnTo>
                <a:lnTo>
                  <a:pt x="129" y="310"/>
                </a:lnTo>
                <a:lnTo>
                  <a:pt x="154" y="354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9" name="Freeform 167">
            <a:extLst>
              <a:ext uri="{FF2B5EF4-FFF2-40B4-BE49-F238E27FC236}">
                <a16:creationId xmlns:a16="http://schemas.microsoft.com/office/drawing/2014/main" id="{A23251C4-7C0E-4C4C-BE01-2A46A5B92E32}"/>
              </a:ext>
            </a:extLst>
          </p:cNvPr>
          <p:cNvSpPr>
            <a:spLocks/>
          </p:cNvSpPr>
          <p:nvPr/>
        </p:nvSpPr>
        <p:spPr bwMode="auto">
          <a:xfrm>
            <a:off x="6011888" y="4241800"/>
            <a:ext cx="249238" cy="393700"/>
          </a:xfrm>
          <a:custGeom>
            <a:avLst/>
            <a:gdLst>
              <a:gd name="T0" fmla="*/ 2147483647 w 285"/>
              <a:gd name="T1" fmla="*/ 2147483647 h 398"/>
              <a:gd name="T2" fmla="*/ 2147483647 w 285"/>
              <a:gd name="T3" fmla="*/ 2147483647 h 398"/>
              <a:gd name="T4" fmla="*/ 2147483647 w 285"/>
              <a:gd name="T5" fmla="*/ 2147483647 h 398"/>
              <a:gd name="T6" fmla="*/ 2147483647 w 285"/>
              <a:gd name="T7" fmla="*/ 2147483647 h 398"/>
              <a:gd name="T8" fmla="*/ 2147483647 w 285"/>
              <a:gd name="T9" fmla="*/ 2147483647 h 398"/>
              <a:gd name="T10" fmla="*/ 2147483647 w 285"/>
              <a:gd name="T11" fmla="*/ 2147483647 h 398"/>
              <a:gd name="T12" fmla="*/ 2147483647 w 285"/>
              <a:gd name="T13" fmla="*/ 2147483647 h 398"/>
              <a:gd name="T14" fmla="*/ 2147483647 w 285"/>
              <a:gd name="T15" fmla="*/ 2147483647 h 398"/>
              <a:gd name="T16" fmla="*/ 2147483647 w 285"/>
              <a:gd name="T17" fmla="*/ 2147483647 h 398"/>
              <a:gd name="T18" fmla="*/ 2147483647 w 285"/>
              <a:gd name="T19" fmla="*/ 2147483647 h 398"/>
              <a:gd name="T20" fmla="*/ 2147483647 w 285"/>
              <a:gd name="T21" fmla="*/ 2147483647 h 398"/>
              <a:gd name="T22" fmla="*/ 2147483647 w 285"/>
              <a:gd name="T23" fmla="*/ 2147483647 h 398"/>
              <a:gd name="T24" fmla="*/ 2147483647 w 285"/>
              <a:gd name="T25" fmla="*/ 0 h 398"/>
              <a:gd name="T26" fmla="*/ 2147483647 w 285"/>
              <a:gd name="T27" fmla="*/ 0 h 398"/>
              <a:gd name="T28" fmla="*/ 2147483647 w 285"/>
              <a:gd name="T29" fmla="*/ 0 h 398"/>
              <a:gd name="T30" fmla="*/ 0 w 285"/>
              <a:gd name="T31" fmla="*/ 2147483647 h 398"/>
              <a:gd name="T32" fmla="*/ 2147483647 w 285"/>
              <a:gd name="T33" fmla="*/ 2147483647 h 398"/>
              <a:gd name="T34" fmla="*/ 2147483647 w 285"/>
              <a:gd name="T35" fmla="*/ 2147483647 h 398"/>
              <a:gd name="T36" fmla="*/ 0 w 285"/>
              <a:gd name="T37" fmla="*/ 2147483647 h 398"/>
              <a:gd name="T38" fmla="*/ 0 w 285"/>
              <a:gd name="T39" fmla="*/ 2147483647 h 398"/>
              <a:gd name="T40" fmla="*/ 2147483647 w 285"/>
              <a:gd name="T41" fmla="*/ 2147483647 h 398"/>
              <a:gd name="T42" fmla="*/ 2147483647 w 285"/>
              <a:gd name="T43" fmla="*/ 2147483647 h 398"/>
              <a:gd name="T44" fmla="*/ 2147483647 w 285"/>
              <a:gd name="T45" fmla="*/ 2147483647 h 3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5"/>
              <a:gd name="T70" fmla="*/ 0 h 398"/>
              <a:gd name="T71" fmla="*/ 285 w 285"/>
              <a:gd name="T72" fmla="*/ 398 h 3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5" h="398">
                <a:moveTo>
                  <a:pt x="154" y="354"/>
                </a:moveTo>
                <a:lnTo>
                  <a:pt x="192" y="398"/>
                </a:lnTo>
                <a:lnTo>
                  <a:pt x="234" y="330"/>
                </a:lnTo>
                <a:lnTo>
                  <a:pt x="234" y="286"/>
                </a:lnTo>
                <a:lnTo>
                  <a:pt x="234" y="310"/>
                </a:lnTo>
                <a:lnTo>
                  <a:pt x="285" y="267"/>
                </a:lnTo>
                <a:lnTo>
                  <a:pt x="266" y="223"/>
                </a:lnTo>
                <a:lnTo>
                  <a:pt x="266" y="85"/>
                </a:lnTo>
                <a:lnTo>
                  <a:pt x="285" y="17"/>
                </a:lnTo>
                <a:lnTo>
                  <a:pt x="266" y="17"/>
                </a:lnTo>
                <a:lnTo>
                  <a:pt x="192" y="49"/>
                </a:lnTo>
                <a:lnTo>
                  <a:pt x="154" y="49"/>
                </a:lnTo>
                <a:lnTo>
                  <a:pt x="104" y="0"/>
                </a:lnTo>
                <a:lnTo>
                  <a:pt x="61" y="0"/>
                </a:lnTo>
                <a:lnTo>
                  <a:pt x="17" y="0"/>
                </a:lnTo>
                <a:lnTo>
                  <a:pt x="0" y="17"/>
                </a:lnTo>
                <a:lnTo>
                  <a:pt x="17" y="17"/>
                </a:lnTo>
                <a:lnTo>
                  <a:pt x="36" y="110"/>
                </a:lnTo>
                <a:lnTo>
                  <a:pt x="0" y="173"/>
                </a:lnTo>
                <a:lnTo>
                  <a:pt x="0" y="242"/>
                </a:lnTo>
                <a:lnTo>
                  <a:pt x="17" y="242"/>
                </a:lnTo>
                <a:lnTo>
                  <a:pt x="129" y="310"/>
                </a:lnTo>
                <a:lnTo>
                  <a:pt x="154" y="35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0" name="Freeform 168">
            <a:extLst>
              <a:ext uri="{FF2B5EF4-FFF2-40B4-BE49-F238E27FC236}">
                <a16:creationId xmlns:a16="http://schemas.microsoft.com/office/drawing/2014/main" id="{0A2C0EF8-03FB-054D-9BF3-72B61CCD06A0}"/>
              </a:ext>
            </a:extLst>
          </p:cNvPr>
          <p:cNvSpPr>
            <a:spLocks/>
          </p:cNvSpPr>
          <p:nvPr/>
        </p:nvSpPr>
        <p:spPr bwMode="auto">
          <a:xfrm>
            <a:off x="5876951" y="4479925"/>
            <a:ext cx="339725" cy="436563"/>
          </a:xfrm>
          <a:custGeom>
            <a:avLst/>
            <a:gdLst>
              <a:gd name="T0" fmla="*/ 2147483647 w 393"/>
              <a:gd name="T1" fmla="*/ 0 h 442"/>
              <a:gd name="T2" fmla="*/ 2147483647 w 393"/>
              <a:gd name="T3" fmla="*/ 0 h 442"/>
              <a:gd name="T4" fmla="*/ 2147483647 w 393"/>
              <a:gd name="T5" fmla="*/ 0 h 442"/>
              <a:gd name="T6" fmla="*/ 2147483647 w 393"/>
              <a:gd name="T7" fmla="*/ 0 h 442"/>
              <a:gd name="T8" fmla="*/ 2147483647 w 393"/>
              <a:gd name="T9" fmla="*/ 2147483647 h 442"/>
              <a:gd name="T10" fmla="*/ 2147483647 w 393"/>
              <a:gd name="T11" fmla="*/ 2147483647 h 442"/>
              <a:gd name="T12" fmla="*/ 2147483647 w 393"/>
              <a:gd name="T13" fmla="*/ 2147483647 h 442"/>
              <a:gd name="T14" fmla="*/ 2147483647 w 393"/>
              <a:gd name="T15" fmla="*/ 2147483647 h 442"/>
              <a:gd name="T16" fmla="*/ 2147483647 w 393"/>
              <a:gd name="T17" fmla="*/ 2147483647 h 442"/>
              <a:gd name="T18" fmla="*/ 2147483647 w 393"/>
              <a:gd name="T19" fmla="*/ 2147483647 h 442"/>
              <a:gd name="T20" fmla="*/ 2147483647 w 393"/>
              <a:gd name="T21" fmla="*/ 2147483647 h 442"/>
              <a:gd name="T22" fmla="*/ 2147483647 w 393"/>
              <a:gd name="T23" fmla="*/ 2147483647 h 442"/>
              <a:gd name="T24" fmla="*/ 2147483647 w 393"/>
              <a:gd name="T25" fmla="*/ 2147483647 h 442"/>
              <a:gd name="T26" fmla="*/ 2147483647 w 393"/>
              <a:gd name="T27" fmla="*/ 2147483647 h 442"/>
              <a:gd name="T28" fmla="*/ 2147483647 w 393"/>
              <a:gd name="T29" fmla="*/ 2147483647 h 442"/>
              <a:gd name="T30" fmla="*/ 2147483647 w 393"/>
              <a:gd name="T31" fmla="*/ 2147483647 h 442"/>
              <a:gd name="T32" fmla="*/ 2147483647 w 393"/>
              <a:gd name="T33" fmla="*/ 2147483647 h 442"/>
              <a:gd name="T34" fmla="*/ 2147483647 w 393"/>
              <a:gd name="T35" fmla="*/ 2147483647 h 442"/>
              <a:gd name="T36" fmla="*/ 2147483647 w 393"/>
              <a:gd name="T37" fmla="*/ 2147483647 h 442"/>
              <a:gd name="T38" fmla="*/ 2147483647 w 393"/>
              <a:gd name="T39" fmla="*/ 2147483647 h 442"/>
              <a:gd name="T40" fmla="*/ 2147483647 w 393"/>
              <a:gd name="T41" fmla="*/ 2147483647 h 442"/>
              <a:gd name="T42" fmla="*/ 0 w 393"/>
              <a:gd name="T43" fmla="*/ 2147483647 h 442"/>
              <a:gd name="T44" fmla="*/ 0 w 393"/>
              <a:gd name="T45" fmla="*/ 2147483647 h 442"/>
              <a:gd name="T46" fmla="*/ 2147483647 w 393"/>
              <a:gd name="T47" fmla="*/ 2147483647 h 442"/>
              <a:gd name="T48" fmla="*/ 2147483647 w 393"/>
              <a:gd name="T49" fmla="*/ 2147483647 h 442"/>
              <a:gd name="T50" fmla="*/ 2147483647 w 393"/>
              <a:gd name="T51" fmla="*/ 2147483647 h 442"/>
              <a:gd name="T52" fmla="*/ 2147483647 w 393"/>
              <a:gd name="T53" fmla="*/ 0 h 4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3"/>
              <a:gd name="T82" fmla="*/ 0 h 442"/>
              <a:gd name="T83" fmla="*/ 393 w 393"/>
              <a:gd name="T84" fmla="*/ 442 h 44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3" h="442">
                <a:moveTo>
                  <a:pt x="17" y="0"/>
                </a:moveTo>
                <a:lnTo>
                  <a:pt x="80" y="0"/>
                </a:lnTo>
                <a:lnTo>
                  <a:pt x="155" y="0"/>
                </a:lnTo>
                <a:lnTo>
                  <a:pt x="174" y="0"/>
                </a:lnTo>
                <a:lnTo>
                  <a:pt x="286" y="66"/>
                </a:lnTo>
                <a:lnTo>
                  <a:pt x="311" y="110"/>
                </a:lnTo>
                <a:lnTo>
                  <a:pt x="349" y="154"/>
                </a:lnTo>
                <a:lnTo>
                  <a:pt x="330" y="198"/>
                </a:lnTo>
                <a:lnTo>
                  <a:pt x="374" y="248"/>
                </a:lnTo>
                <a:lnTo>
                  <a:pt x="349" y="335"/>
                </a:lnTo>
                <a:lnTo>
                  <a:pt x="374" y="374"/>
                </a:lnTo>
                <a:lnTo>
                  <a:pt x="393" y="404"/>
                </a:lnTo>
                <a:lnTo>
                  <a:pt x="349" y="423"/>
                </a:lnTo>
                <a:lnTo>
                  <a:pt x="237" y="442"/>
                </a:lnTo>
                <a:lnTo>
                  <a:pt x="193" y="442"/>
                </a:lnTo>
                <a:lnTo>
                  <a:pt x="174" y="374"/>
                </a:lnTo>
                <a:lnTo>
                  <a:pt x="155" y="354"/>
                </a:lnTo>
                <a:lnTo>
                  <a:pt x="124" y="354"/>
                </a:lnTo>
                <a:lnTo>
                  <a:pt x="61" y="311"/>
                </a:lnTo>
                <a:lnTo>
                  <a:pt x="36" y="311"/>
                </a:lnTo>
                <a:lnTo>
                  <a:pt x="36" y="292"/>
                </a:lnTo>
                <a:lnTo>
                  <a:pt x="0" y="217"/>
                </a:lnTo>
                <a:lnTo>
                  <a:pt x="0" y="135"/>
                </a:lnTo>
                <a:lnTo>
                  <a:pt x="36" y="86"/>
                </a:lnTo>
                <a:lnTo>
                  <a:pt x="36" y="42"/>
                </a:lnTo>
                <a:lnTo>
                  <a:pt x="36" y="25"/>
                </a:lnTo>
                <a:lnTo>
                  <a:pt x="17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1" name="Freeform 169">
            <a:extLst>
              <a:ext uri="{FF2B5EF4-FFF2-40B4-BE49-F238E27FC236}">
                <a16:creationId xmlns:a16="http://schemas.microsoft.com/office/drawing/2014/main" id="{5E90F7C5-41CA-2440-B03B-8A1B33696700}"/>
              </a:ext>
            </a:extLst>
          </p:cNvPr>
          <p:cNvSpPr>
            <a:spLocks/>
          </p:cNvSpPr>
          <p:nvPr/>
        </p:nvSpPr>
        <p:spPr bwMode="auto">
          <a:xfrm>
            <a:off x="5876951" y="4479925"/>
            <a:ext cx="339725" cy="436563"/>
          </a:xfrm>
          <a:custGeom>
            <a:avLst/>
            <a:gdLst>
              <a:gd name="T0" fmla="*/ 2147483647 w 393"/>
              <a:gd name="T1" fmla="*/ 0 h 442"/>
              <a:gd name="T2" fmla="*/ 2147483647 w 393"/>
              <a:gd name="T3" fmla="*/ 0 h 442"/>
              <a:gd name="T4" fmla="*/ 2147483647 w 393"/>
              <a:gd name="T5" fmla="*/ 0 h 442"/>
              <a:gd name="T6" fmla="*/ 2147483647 w 393"/>
              <a:gd name="T7" fmla="*/ 0 h 442"/>
              <a:gd name="T8" fmla="*/ 2147483647 w 393"/>
              <a:gd name="T9" fmla="*/ 2147483647 h 442"/>
              <a:gd name="T10" fmla="*/ 2147483647 w 393"/>
              <a:gd name="T11" fmla="*/ 2147483647 h 442"/>
              <a:gd name="T12" fmla="*/ 2147483647 w 393"/>
              <a:gd name="T13" fmla="*/ 2147483647 h 442"/>
              <a:gd name="T14" fmla="*/ 2147483647 w 393"/>
              <a:gd name="T15" fmla="*/ 2147483647 h 442"/>
              <a:gd name="T16" fmla="*/ 2147483647 w 393"/>
              <a:gd name="T17" fmla="*/ 2147483647 h 442"/>
              <a:gd name="T18" fmla="*/ 2147483647 w 393"/>
              <a:gd name="T19" fmla="*/ 2147483647 h 442"/>
              <a:gd name="T20" fmla="*/ 2147483647 w 393"/>
              <a:gd name="T21" fmla="*/ 2147483647 h 442"/>
              <a:gd name="T22" fmla="*/ 2147483647 w 393"/>
              <a:gd name="T23" fmla="*/ 2147483647 h 442"/>
              <a:gd name="T24" fmla="*/ 2147483647 w 393"/>
              <a:gd name="T25" fmla="*/ 2147483647 h 442"/>
              <a:gd name="T26" fmla="*/ 2147483647 w 393"/>
              <a:gd name="T27" fmla="*/ 2147483647 h 442"/>
              <a:gd name="T28" fmla="*/ 2147483647 w 393"/>
              <a:gd name="T29" fmla="*/ 2147483647 h 442"/>
              <a:gd name="T30" fmla="*/ 2147483647 w 393"/>
              <a:gd name="T31" fmla="*/ 2147483647 h 442"/>
              <a:gd name="T32" fmla="*/ 2147483647 w 393"/>
              <a:gd name="T33" fmla="*/ 2147483647 h 442"/>
              <a:gd name="T34" fmla="*/ 2147483647 w 393"/>
              <a:gd name="T35" fmla="*/ 2147483647 h 442"/>
              <a:gd name="T36" fmla="*/ 2147483647 w 393"/>
              <a:gd name="T37" fmla="*/ 2147483647 h 442"/>
              <a:gd name="T38" fmla="*/ 2147483647 w 393"/>
              <a:gd name="T39" fmla="*/ 2147483647 h 442"/>
              <a:gd name="T40" fmla="*/ 2147483647 w 393"/>
              <a:gd name="T41" fmla="*/ 2147483647 h 442"/>
              <a:gd name="T42" fmla="*/ 0 w 393"/>
              <a:gd name="T43" fmla="*/ 2147483647 h 442"/>
              <a:gd name="T44" fmla="*/ 0 w 393"/>
              <a:gd name="T45" fmla="*/ 2147483647 h 442"/>
              <a:gd name="T46" fmla="*/ 2147483647 w 393"/>
              <a:gd name="T47" fmla="*/ 2147483647 h 442"/>
              <a:gd name="T48" fmla="*/ 2147483647 w 393"/>
              <a:gd name="T49" fmla="*/ 2147483647 h 442"/>
              <a:gd name="T50" fmla="*/ 2147483647 w 393"/>
              <a:gd name="T51" fmla="*/ 2147483647 h 442"/>
              <a:gd name="T52" fmla="*/ 2147483647 w 393"/>
              <a:gd name="T53" fmla="*/ 0 h 4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3"/>
              <a:gd name="T82" fmla="*/ 0 h 442"/>
              <a:gd name="T83" fmla="*/ 393 w 393"/>
              <a:gd name="T84" fmla="*/ 442 h 44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3" h="442">
                <a:moveTo>
                  <a:pt x="17" y="0"/>
                </a:moveTo>
                <a:lnTo>
                  <a:pt x="80" y="0"/>
                </a:lnTo>
                <a:lnTo>
                  <a:pt x="155" y="0"/>
                </a:lnTo>
                <a:lnTo>
                  <a:pt x="174" y="0"/>
                </a:lnTo>
                <a:lnTo>
                  <a:pt x="286" y="66"/>
                </a:lnTo>
                <a:lnTo>
                  <a:pt x="311" y="110"/>
                </a:lnTo>
                <a:lnTo>
                  <a:pt x="349" y="154"/>
                </a:lnTo>
                <a:lnTo>
                  <a:pt x="330" y="198"/>
                </a:lnTo>
                <a:lnTo>
                  <a:pt x="374" y="248"/>
                </a:lnTo>
                <a:lnTo>
                  <a:pt x="349" y="335"/>
                </a:lnTo>
                <a:lnTo>
                  <a:pt x="374" y="374"/>
                </a:lnTo>
                <a:lnTo>
                  <a:pt x="393" y="404"/>
                </a:lnTo>
                <a:lnTo>
                  <a:pt x="349" y="423"/>
                </a:lnTo>
                <a:lnTo>
                  <a:pt x="237" y="442"/>
                </a:lnTo>
                <a:lnTo>
                  <a:pt x="193" y="442"/>
                </a:lnTo>
                <a:lnTo>
                  <a:pt x="174" y="374"/>
                </a:lnTo>
                <a:lnTo>
                  <a:pt x="155" y="354"/>
                </a:lnTo>
                <a:lnTo>
                  <a:pt x="124" y="354"/>
                </a:lnTo>
                <a:lnTo>
                  <a:pt x="61" y="311"/>
                </a:lnTo>
                <a:lnTo>
                  <a:pt x="36" y="311"/>
                </a:lnTo>
                <a:lnTo>
                  <a:pt x="36" y="292"/>
                </a:lnTo>
                <a:lnTo>
                  <a:pt x="0" y="217"/>
                </a:lnTo>
                <a:lnTo>
                  <a:pt x="0" y="135"/>
                </a:lnTo>
                <a:lnTo>
                  <a:pt x="36" y="86"/>
                </a:lnTo>
                <a:lnTo>
                  <a:pt x="36" y="42"/>
                </a:lnTo>
                <a:lnTo>
                  <a:pt x="36" y="25"/>
                </a:lnTo>
                <a:lnTo>
                  <a:pt x="17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2" name="Freeform 170">
            <a:extLst>
              <a:ext uri="{FF2B5EF4-FFF2-40B4-BE49-F238E27FC236}">
                <a16:creationId xmlns:a16="http://schemas.microsoft.com/office/drawing/2014/main" id="{B15D830D-102B-E849-9C14-E2EB4EE0E0D1}"/>
              </a:ext>
            </a:extLst>
          </p:cNvPr>
          <p:cNvSpPr>
            <a:spLocks/>
          </p:cNvSpPr>
          <p:nvPr/>
        </p:nvSpPr>
        <p:spPr bwMode="auto">
          <a:xfrm>
            <a:off x="5554688" y="4681538"/>
            <a:ext cx="512763" cy="584200"/>
          </a:xfrm>
          <a:custGeom>
            <a:avLst/>
            <a:gdLst>
              <a:gd name="T0" fmla="*/ 2147483647 w 592"/>
              <a:gd name="T1" fmla="*/ 2147483647 h 593"/>
              <a:gd name="T2" fmla="*/ 2147483647 w 592"/>
              <a:gd name="T3" fmla="*/ 2147483647 h 593"/>
              <a:gd name="T4" fmla="*/ 2147483647 w 592"/>
              <a:gd name="T5" fmla="*/ 2147483647 h 593"/>
              <a:gd name="T6" fmla="*/ 2147483647 w 592"/>
              <a:gd name="T7" fmla="*/ 2147483647 h 593"/>
              <a:gd name="T8" fmla="*/ 2147483647 w 592"/>
              <a:gd name="T9" fmla="*/ 2147483647 h 593"/>
              <a:gd name="T10" fmla="*/ 2147483647 w 592"/>
              <a:gd name="T11" fmla="*/ 2147483647 h 593"/>
              <a:gd name="T12" fmla="*/ 2147483647 w 592"/>
              <a:gd name="T13" fmla="*/ 2147483647 h 593"/>
              <a:gd name="T14" fmla="*/ 2147483647 w 592"/>
              <a:gd name="T15" fmla="*/ 2147483647 h 593"/>
              <a:gd name="T16" fmla="*/ 2147483647 w 592"/>
              <a:gd name="T17" fmla="*/ 2147483647 h 593"/>
              <a:gd name="T18" fmla="*/ 2147483647 w 592"/>
              <a:gd name="T19" fmla="*/ 2147483647 h 593"/>
              <a:gd name="T20" fmla="*/ 2147483647 w 592"/>
              <a:gd name="T21" fmla="*/ 2147483647 h 593"/>
              <a:gd name="T22" fmla="*/ 2147483647 w 592"/>
              <a:gd name="T23" fmla="*/ 0 h 593"/>
              <a:gd name="T24" fmla="*/ 2147483647 w 592"/>
              <a:gd name="T25" fmla="*/ 0 h 593"/>
              <a:gd name="T26" fmla="*/ 2147483647 w 592"/>
              <a:gd name="T27" fmla="*/ 2147483647 h 593"/>
              <a:gd name="T28" fmla="*/ 2147483647 w 592"/>
              <a:gd name="T29" fmla="*/ 2147483647 h 593"/>
              <a:gd name="T30" fmla="*/ 2147483647 w 592"/>
              <a:gd name="T31" fmla="*/ 2147483647 h 593"/>
              <a:gd name="T32" fmla="*/ 2147483647 w 592"/>
              <a:gd name="T33" fmla="*/ 2147483647 h 593"/>
              <a:gd name="T34" fmla="*/ 2147483647 w 592"/>
              <a:gd name="T35" fmla="*/ 2147483647 h 593"/>
              <a:gd name="T36" fmla="*/ 2147483647 w 592"/>
              <a:gd name="T37" fmla="*/ 2147483647 h 593"/>
              <a:gd name="T38" fmla="*/ 2147483647 w 592"/>
              <a:gd name="T39" fmla="*/ 2147483647 h 593"/>
              <a:gd name="T40" fmla="*/ 2147483647 w 592"/>
              <a:gd name="T41" fmla="*/ 2147483647 h 593"/>
              <a:gd name="T42" fmla="*/ 2147483647 w 592"/>
              <a:gd name="T43" fmla="*/ 2147483647 h 593"/>
              <a:gd name="T44" fmla="*/ 2147483647 w 592"/>
              <a:gd name="T45" fmla="*/ 2147483647 h 593"/>
              <a:gd name="T46" fmla="*/ 2147483647 w 592"/>
              <a:gd name="T47" fmla="*/ 2147483647 h 593"/>
              <a:gd name="T48" fmla="*/ 2147483647 w 592"/>
              <a:gd name="T49" fmla="*/ 2147483647 h 593"/>
              <a:gd name="T50" fmla="*/ 0 w 592"/>
              <a:gd name="T51" fmla="*/ 2147483647 h 593"/>
              <a:gd name="T52" fmla="*/ 0 w 592"/>
              <a:gd name="T53" fmla="*/ 2147483647 h 593"/>
              <a:gd name="T54" fmla="*/ 2147483647 w 592"/>
              <a:gd name="T55" fmla="*/ 2147483647 h 593"/>
              <a:gd name="T56" fmla="*/ 2147483647 w 592"/>
              <a:gd name="T57" fmla="*/ 2147483647 h 593"/>
              <a:gd name="T58" fmla="*/ 2147483647 w 592"/>
              <a:gd name="T59" fmla="*/ 2147483647 h 593"/>
              <a:gd name="T60" fmla="*/ 2147483647 w 592"/>
              <a:gd name="T61" fmla="*/ 2147483647 h 593"/>
              <a:gd name="T62" fmla="*/ 2147483647 w 592"/>
              <a:gd name="T63" fmla="*/ 2147483647 h 593"/>
              <a:gd name="T64" fmla="*/ 2147483647 w 592"/>
              <a:gd name="T65" fmla="*/ 2147483647 h 5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2"/>
              <a:gd name="T100" fmla="*/ 0 h 593"/>
              <a:gd name="T101" fmla="*/ 592 w 592"/>
              <a:gd name="T102" fmla="*/ 593 h 5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2" h="593">
                <a:moveTo>
                  <a:pt x="348" y="469"/>
                </a:moveTo>
                <a:lnTo>
                  <a:pt x="413" y="442"/>
                </a:lnTo>
                <a:lnTo>
                  <a:pt x="413" y="406"/>
                </a:lnTo>
                <a:lnTo>
                  <a:pt x="550" y="345"/>
                </a:lnTo>
                <a:lnTo>
                  <a:pt x="526" y="345"/>
                </a:lnTo>
                <a:lnTo>
                  <a:pt x="550" y="246"/>
                </a:lnTo>
                <a:lnTo>
                  <a:pt x="550" y="211"/>
                </a:lnTo>
                <a:lnTo>
                  <a:pt x="592" y="158"/>
                </a:lnTo>
                <a:lnTo>
                  <a:pt x="550" y="88"/>
                </a:lnTo>
                <a:lnTo>
                  <a:pt x="470" y="25"/>
                </a:lnTo>
                <a:lnTo>
                  <a:pt x="438" y="25"/>
                </a:lnTo>
                <a:lnTo>
                  <a:pt x="438" y="0"/>
                </a:lnTo>
                <a:lnTo>
                  <a:pt x="413" y="0"/>
                </a:lnTo>
                <a:lnTo>
                  <a:pt x="348" y="25"/>
                </a:lnTo>
                <a:lnTo>
                  <a:pt x="348" y="61"/>
                </a:lnTo>
                <a:lnTo>
                  <a:pt x="324" y="211"/>
                </a:lnTo>
                <a:lnTo>
                  <a:pt x="348" y="246"/>
                </a:lnTo>
                <a:lnTo>
                  <a:pt x="388" y="246"/>
                </a:lnTo>
                <a:lnTo>
                  <a:pt x="388" y="309"/>
                </a:lnTo>
                <a:lnTo>
                  <a:pt x="324" y="273"/>
                </a:lnTo>
                <a:lnTo>
                  <a:pt x="234" y="211"/>
                </a:lnTo>
                <a:lnTo>
                  <a:pt x="209" y="211"/>
                </a:lnTo>
                <a:lnTo>
                  <a:pt x="120" y="158"/>
                </a:lnTo>
                <a:lnTo>
                  <a:pt x="87" y="273"/>
                </a:lnTo>
                <a:lnTo>
                  <a:pt x="120" y="273"/>
                </a:lnTo>
                <a:lnTo>
                  <a:pt x="0" y="309"/>
                </a:lnTo>
                <a:lnTo>
                  <a:pt x="0" y="494"/>
                </a:lnTo>
                <a:lnTo>
                  <a:pt x="64" y="566"/>
                </a:lnTo>
                <a:lnTo>
                  <a:pt x="87" y="566"/>
                </a:lnTo>
                <a:lnTo>
                  <a:pt x="144" y="593"/>
                </a:lnTo>
                <a:lnTo>
                  <a:pt x="234" y="593"/>
                </a:lnTo>
                <a:lnTo>
                  <a:pt x="324" y="494"/>
                </a:lnTo>
                <a:lnTo>
                  <a:pt x="348" y="469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3" name="Freeform 171">
            <a:extLst>
              <a:ext uri="{FF2B5EF4-FFF2-40B4-BE49-F238E27FC236}">
                <a16:creationId xmlns:a16="http://schemas.microsoft.com/office/drawing/2014/main" id="{2F80B550-A337-F640-A37F-5120ED54BF11}"/>
              </a:ext>
            </a:extLst>
          </p:cNvPr>
          <p:cNvSpPr>
            <a:spLocks/>
          </p:cNvSpPr>
          <p:nvPr/>
        </p:nvSpPr>
        <p:spPr bwMode="auto">
          <a:xfrm>
            <a:off x="5554688" y="4681538"/>
            <a:ext cx="512763" cy="584200"/>
          </a:xfrm>
          <a:custGeom>
            <a:avLst/>
            <a:gdLst>
              <a:gd name="T0" fmla="*/ 2147483647 w 592"/>
              <a:gd name="T1" fmla="*/ 2147483647 h 593"/>
              <a:gd name="T2" fmla="*/ 2147483647 w 592"/>
              <a:gd name="T3" fmla="*/ 2147483647 h 593"/>
              <a:gd name="T4" fmla="*/ 2147483647 w 592"/>
              <a:gd name="T5" fmla="*/ 2147483647 h 593"/>
              <a:gd name="T6" fmla="*/ 2147483647 w 592"/>
              <a:gd name="T7" fmla="*/ 2147483647 h 593"/>
              <a:gd name="T8" fmla="*/ 2147483647 w 592"/>
              <a:gd name="T9" fmla="*/ 2147483647 h 593"/>
              <a:gd name="T10" fmla="*/ 2147483647 w 592"/>
              <a:gd name="T11" fmla="*/ 2147483647 h 593"/>
              <a:gd name="T12" fmla="*/ 2147483647 w 592"/>
              <a:gd name="T13" fmla="*/ 2147483647 h 593"/>
              <a:gd name="T14" fmla="*/ 2147483647 w 592"/>
              <a:gd name="T15" fmla="*/ 2147483647 h 593"/>
              <a:gd name="T16" fmla="*/ 2147483647 w 592"/>
              <a:gd name="T17" fmla="*/ 2147483647 h 593"/>
              <a:gd name="T18" fmla="*/ 2147483647 w 592"/>
              <a:gd name="T19" fmla="*/ 2147483647 h 593"/>
              <a:gd name="T20" fmla="*/ 2147483647 w 592"/>
              <a:gd name="T21" fmla="*/ 2147483647 h 593"/>
              <a:gd name="T22" fmla="*/ 2147483647 w 592"/>
              <a:gd name="T23" fmla="*/ 0 h 593"/>
              <a:gd name="T24" fmla="*/ 2147483647 w 592"/>
              <a:gd name="T25" fmla="*/ 0 h 593"/>
              <a:gd name="T26" fmla="*/ 2147483647 w 592"/>
              <a:gd name="T27" fmla="*/ 2147483647 h 593"/>
              <a:gd name="T28" fmla="*/ 2147483647 w 592"/>
              <a:gd name="T29" fmla="*/ 2147483647 h 593"/>
              <a:gd name="T30" fmla="*/ 2147483647 w 592"/>
              <a:gd name="T31" fmla="*/ 2147483647 h 593"/>
              <a:gd name="T32" fmla="*/ 2147483647 w 592"/>
              <a:gd name="T33" fmla="*/ 2147483647 h 593"/>
              <a:gd name="T34" fmla="*/ 2147483647 w 592"/>
              <a:gd name="T35" fmla="*/ 2147483647 h 593"/>
              <a:gd name="T36" fmla="*/ 2147483647 w 592"/>
              <a:gd name="T37" fmla="*/ 2147483647 h 593"/>
              <a:gd name="T38" fmla="*/ 2147483647 w 592"/>
              <a:gd name="T39" fmla="*/ 2147483647 h 593"/>
              <a:gd name="T40" fmla="*/ 2147483647 w 592"/>
              <a:gd name="T41" fmla="*/ 2147483647 h 593"/>
              <a:gd name="T42" fmla="*/ 2147483647 w 592"/>
              <a:gd name="T43" fmla="*/ 2147483647 h 593"/>
              <a:gd name="T44" fmla="*/ 2147483647 w 592"/>
              <a:gd name="T45" fmla="*/ 2147483647 h 593"/>
              <a:gd name="T46" fmla="*/ 2147483647 w 592"/>
              <a:gd name="T47" fmla="*/ 2147483647 h 593"/>
              <a:gd name="T48" fmla="*/ 2147483647 w 592"/>
              <a:gd name="T49" fmla="*/ 2147483647 h 593"/>
              <a:gd name="T50" fmla="*/ 0 w 592"/>
              <a:gd name="T51" fmla="*/ 2147483647 h 593"/>
              <a:gd name="T52" fmla="*/ 0 w 592"/>
              <a:gd name="T53" fmla="*/ 2147483647 h 593"/>
              <a:gd name="T54" fmla="*/ 2147483647 w 592"/>
              <a:gd name="T55" fmla="*/ 2147483647 h 593"/>
              <a:gd name="T56" fmla="*/ 2147483647 w 592"/>
              <a:gd name="T57" fmla="*/ 2147483647 h 593"/>
              <a:gd name="T58" fmla="*/ 2147483647 w 592"/>
              <a:gd name="T59" fmla="*/ 2147483647 h 593"/>
              <a:gd name="T60" fmla="*/ 2147483647 w 592"/>
              <a:gd name="T61" fmla="*/ 2147483647 h 593"/>
              <a:gd name="T62" fmla="*/ 2147483647 w 592"/>
              <a:gd name="T63" fmla="*/ 2147483647 h 593"/>
              <a:gd name="T64" fmla="*/ 2147483647 w 592"/>
              <a:gd name="T65" fmla="*/ 2147483647 h 5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2"/>
              <a:gd name="T100" fmla="*/ 0 h 593"/>
              <a:gd name="T101" fmla="*/ 592 w 592"/>
              <a:gd name="T102" fmla="*/ 593 h 5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2" h="593">
                <a:moveTo>
                  <a:pt x="348" y="469"/>
                </a:moveTo>
                <a:lnTo>
                  <a:pt x="413" y="442"/>
                </a:lnTo>
                <a:lnTo>
                  <a:pt x="413" y="406"/>
                </a:lnTo>
                <a:lnTo>
                  <a:pt x="550" y="345"/>
                </a:lnTo>
                <a:lnTo>
                  <a:pt x="526" y="345"/>
                </a:lnTo>
                <a:lnTo>
                  <a:pt x="550" y="246"/>
                </a:lnTo>
                <a:lnTo>
                  <a:pt x="550" y="211"/>
                </a:lnTo>
                <a:lnTo>
                  <a:pt x="592" y="158"/>
                </a:lnTo>
                <a:lnTo>
                  <a:pt x="550" y="88"/>
                </a:lnTo>
                <a:lnTo>
                  <a:pt x="470" y="25"/>
                </a:lnTo>
                <a:lnTo>
                  <a:pt x="438" y="25"/>
                </a:lnTo>
                <a:lnTo>
                  <a:pt x="438" y="0"/>
                </a:lnTo>
                <a:lnTo>
                  <a:pt x="413" y="0"/>
                </a:lnTo>
                <a:lnTo>
                  <a:pt x="348" y="25"/>
                </a:lnTo>
                <a:lnTo>
                  <a:pt x="348" y="61"/>
                </a:lnTo>
                <a:lnTo>
                  <a:pt x="324" y="211"/>
                </a:lnTo>
                <a:lnTo>
                  <a:pt x="348" y="246"/>
                </a:lnTo>
                <a:lnTo>
                  <a:pt x="388" y="246"/>
                </a:lnTo>
                <a:lnTo>
                  <a:pt x="388" y="309"/>
                </a:lnTo>
                <a:lnTo>
                  <a:pt x="324" y="273"/>
                </a:lnTo>
                <a:lnTo>
                  <a:pt x="234" y="211"/>
                </a:lnTo>
                <a:lnTo>
                  <a:pt x="209" y="211"/>
                </a:lnTo>
                <a:lnTo>
                  <a:pt x="120" y="158"/>
                </a:lnTo>
                <a:lnTo>
                  <a:pt x="87" y="273"/>
                </a:lnTo>
                <a:lnTo>
                  <a:pt x="120" y="273"/>
                </a:lnTo>
                <a:lnTo>
                  <a:pt x="0" y="309"/>
                </a:lnTo>
                <a:lnTo>
                  <a:pt x="0" y="494"/>
                </a:lnTo>
                <a:lnTo>
                  <a:pt x="64" y="566"/>
                </a:lnTo>
                <a:lnTo>
                  <a:pt x="87" y="566"/>
                </a:lnTo>
                <a:lnTo>
                  <a:pt x="144" y="593"/>
                </a:lnTo>
                <a:lnTo>
                  <a:pt x="234" y="593"/>
                </a:lnTo>
                <a:lnTo>
                  <a:pt x="324" y="494"/>
                </a:lnTo>
                <a:lnTo>
                  <a:pt x="348" y="469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4" name="Freeform 172">
            <a:extLst>
              <a:ext uri="{FF2B5EF4-FFF2-40B4-BE49-F238E27FC236}">
                <a16:creationId xmlns:a16="http://schemas.microsoft.com/office/drawing/2014/main" id="{CB93ECE4-FB5B-804F-A4CF-6EF50090D4F4}"/>
              </a:ext>
            </a:extLst>
          </p:cNvPr>
          <p:cNvSpPr>
            <a:spLocks/>
          </p:cNvSpPr>
          <p:nvPr/>
        </p:nvSpPr>
        <p:spPr bwMode="auto">
          <a:xfrm>
            <a:off x="5891238" y="4879975"/>
            <a:ext cx="323850" cy="649288"/>
          </a:xfrm>
          <a:custGeom>
            <a:avLst/>
            <a:gdLst>
              <a:gd name="T0" fmla="*/ 2147483647 w 374"/>
              <a:gd name="T1" fmla="*/ 2147483647 h 662"/>
              <a:gd name="T2" fmla="*/ 2147483647 w 374"/>
              <a:gd name="T3" fmla="*/ 2147483647 h 662"/>
              <a:gd name="T4" fmla="*/ 2147483647 w 374"/>
              <a:gd name="T5" fmla="*/ 2147483647 h 662"/>
              <a:gd name="T6" fmla="*/ 2147483647 w 374"/>
              <a:gd name="T7" fmla="*/ 2147483647 h 662"/>
              <a:gd name="T8" fmla="*/ 2147483647 w 374"/>
              <a:gd name="T9" fmla="*/ 2147483647 h 662"/>
              <a:gd name="T10" fmla="*/ 2147483647 w 374"/>
              <a:gd name="T11" fmla="*/ 2147483647 h 662"/>
              <a:gd name="T12" fmla="*/ 2147483647 w 374"/>
              <a:gd name="T13" fmla="*/ 2147483647 h 662"/>
              <a:gd name="T14" fmla="*/ 0 w 374"/>
              <a:gd name="T15" fmla="*/ 2147483647 h 662"/>
              <a:gd name="T16" fmla="*/ 0 w 374"/>
              <a:gd name="T17" fmla="*/ 2147483647 h 662"/>
              <a:gd name="T18" fmla="*/ 0 w 374"/>
              <a:gd name="T19" fmla="*/ 2147483647 h 662"/>
              <a:gd name="T20" fmla="*/ 2147483647 w 374"/>
              <a:gd name="T21" fmla="*/ 2147483647 h 662"/>
              <a:gd name="T22" fmla="*/ 2147483647 w 374"/>
              <a:gd name="T23" fmla="*/ 2147483647 h 662"/>
              <a:gd name="T24" fmla="*/ 2147483647 w 374"/>
              <a:gd name="T25" fmla="*/ 2147483647 h 662"/>
              <a:gd name="T26" fmla="*/ 2147483647 w 374"/>
              <a:gd name="T27" fmla="*/ 2147483647 h 662"/>
              <a:gd name="T28" fmla="*/ 2147483647 w 374"/>
              <a:gd name="T29" fmla="*/ 2147483647 h 662"/>
              <a:gd name="T30" fmla="*/ 2147483647 w 374"/>
              <a:gd name="T31" fmla="*/ 2147483647 h 662"/>
              <a:gd name="T32" fmla="*/ 2147483647 w 374"/>
              <a:gd name="T33" fmla="*/ 2147483647 h 662"/>
              <a:gd name="T34" fmla="*/ 2147483647 w 374"/>
              <a:gd name="T35" fmla="*/ 2147483647 h 662"/>
              <a:gd name="T36" fmla="*/ 2147483647 w 374"/>
              <a:gd name="T37" fmla="*/ 2147483647 h 662"/>
              <a:gd name="T38" fmla="*/ 2147483647 w 374"/>
              <a:gd name="T39" fmla="*/ 2147483647 h 662"/>
              <a:gd name="T40" fmla="*/ 2147483647 w 374"/>
              <a:gd name="T41" fmla="*/ 2147483647 h 662"/>
              <a:gd name="T42" fmla="*/ 2147483647 w 374"/>
              <a:gd name="T43" fmla="*/ 2147483647 h 662"/>
              <a:gd name="T44" fmla="*/ 2147483647 w 374"/>
              <a:gd name="T45" fmla="*/ 0 h 662"/>
              <a:gd name="T46" fmla="*/ 2147483647 w 374"/>
              <a:gd name="T47" fmla="*/ 2147483647 h 662"/>
              <a:gd name="T48" fmla="*/ 2147483647 w 374"/>
              <a:gd name="T49" fmla="*/ 2147483647 h 662"/>
              <a:gd name="T50" fmla="*/ 2147483647 w 374"/>
              <a:gd name="T51" fmla="*/ 2147483647 h 662"/>
              <a:gd name="T52" fmla="*/ 2147483647 w 374"/>
              <a:gd name="T53" fmla="*/ 2147483647 h 662"/>
              <a:gd name="T54" fmla="*/ 2147483647 w 374"/>
              <a:gd name="T55" fmla="*/ 2147483647 h 662"/>
              <a:gd name="T56" fmla="*/ 2147483647 w 374"/>
              <a:gd name="T57" fmla="*/ 2147483647 h 662"/>
              <a:gd name="T58" fmla="*/ 2147483647 w 374"/>
              <a:gd name="T59" fmla="*/ 2147483647 h 662"/>
              <a:gd name="T60" fmla="*/ 2147483647 w 374"/>
              <a:gd name="T61" fmla="*/ 2147483647 h 662"/>
              <a:gd name="T62" fmla="*/ 2147483647 w 374"/>
              <a:gd name="T63" fmla="*/ 2147483647 h 662"/>
              <a:gd name="T64" fmla="*/ 2147483647 w 374"/>
              <a:gd name="T65" fmla="*/ 2147483647 h 662"/>
              <a:gd name="T66" fmla="*/ 2147483647 w 374"/>
              <a:gd name="T67" fmla="*/ 2147483647 h 6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4"/>
              <a:gd name="T103" fmla="*/ 0 h 662"/>
              <a:gd name="T104" fmla="*/ 374 w 374"/>
              <a:gd name="T105" fmla="*/ 662 h 6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4" h="662">
                <a:moveTo>
                  <a:pt x="42" y="662"/>
                </a:moveTo>
                <a:lnTo>
                  <a:pt x="42" y="643"/>
                </a:lnTo>
                <a:lnTo>
                  <a:pt x="18" y="505"/>
                </a:lnTo>
                <a:lnTo>
                  <a:pt x="86" y="393"/>
                </a:lnTo>
                <a:lnTo>
                  <a:pt x="86" y="286"/>
                </a:lnTo>
                <a:lnTo>
                  <a:pt x="86" y="236"/>
                </a:lnTo>
                <a:lnTo>
                  <a:pt x="18" y="217"/>
                </a:lnTo>
                <a:lnTo>
                  <a:pt x="0" y="217"/>
                </a:lnTo>
                <a:lnTo>
                  <a:pt x="0" y="198"/>
                </a:lnTo>
                <a:lnTo>
                  <a:pt x="0" y="174"/>
                </a:lnTo>
                <a:lnTo>
                  <a:pt x="105" y="130"/>
                </a:lnTo>
                <a:lnTo>
                  <a:pt x="105" y="154"/>
                </a:lnTo>
                <a:lnTo>
                  <a:pt x="155" y="154"/>
                </a:lnTo>
                <a:lnTo>
                  <a:pt x="136" y="217"/>
                </a:lnTo>
                <a:lnTo>
                  <a:pt x="174" y="261"/>
                </a:lnTo>
                <a:lnTo>
                  <a:pt x="199" y="217"/>
                </a:lnTo>
                <a:lnTo>
                  <a:pt x="199" y="174"/>
                </a:lnTo>
                <a:lnTo>
                  <a:pt x="155" y="105"/>
                </a:lnTo>
                <a:lnTo>
                  <a:pt x="155" y="61"/>
                </a:lnTo>
                <a:lnTo>
                  <a:pt x="174" y="36"/>
                </a:lnTo>
                <a:lnTo>
                  <a:pt x="218" y="36"/>
                </a:lnTo>
                <a:lnTo>
                  <a:pt x="330" y="17"/>
                </a:lnTo>
                <a:lnTo>
                  <a:pt x="374" y="0"/>
                </a:lnTo>
                <a:lnTo>
                  <a:pt x="374" y="198"/>
                </a:lnTo>
                <a:lnTo>
                  <a:pt x="311" y="261"/>
                </a:lnTo>
                <a:lnTo>
                  <a:pt x="242" y="286"/>
                </a:lnTo>
                <a:lnTo>
                  <a:pt x="155" y="393"/>
                </a:lnTo>
                <a:lnTo>
                  <a:pt x="155" y="412"/>
                </a:lnTo>
                <a:lnTo>
                  <a:pt x="174" y="486"/>
                </a:lnTo>
                <a:lnTo>
                  <a:pt x="155" y="574"/>
                </a:lnTo>
                <a:lnTo>
                  <a:pt x="61" y="618"/>
                </a:lnTo>
                <a:lnTo>
                  <a:pt x="61" y="643"/>
                </a:lnTo>
                <a:lnTo>
                  <a:pt x="61" y="662"/>
                </a:lnTo>
                <a:lnTo>
                  <a:pt x="42" y="66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" name="Freeform 173">
            <a:extLst>
              <a:ext uri="{FF2B5EF4-FFF2-40B4-BE49-F238E27FC236}">
                <a16:creationId xmlns:a16="http://schemas.microsoft.com/office/drawing/2014/main" id="{B12B2161-F0A7-0045-B8ED-F2E138C6D810}"/>
              </a:ext>
            </a:extLst>
          </p:cNvPr>
          <p:cNvSpPr>
            <a:spLocks/>
          </p:cNvSpPr>
          <p:nvPr/>
        </p:nvSpPr>
        <p:spPr bwMode="auto">
          <a:xfrm>
            <a:off x="5891238" y="4879975"/>
            <a:ext cx="323850" cy="649288"/>
          </a:xfrm>
          <a:custGeom>
            <a:avLst/>
            <a:gdLst>
              <a:gd name="T0" fmla="*/ 2147483647 w 374"/>
              <a:gd name="T1" fmla="*/ 2147483647 h 662"/>
              <a:gd name="T2" fmla="*/ 2147483647 w 374"/>
              <a:gd name="T3" fmla="*/ 2147483647 h 662"/>
              <a:gd name="T4" fmla="*/ 2147483647 w 374"/>
              <a:gd name="T5" fmla="*/ 2147483647 h 662"/>
              <a:gd name="T6" fmla="*/ 2147483647 w 374"/>
              <a:gd name="T7" fmla="*/ 2147483647 h 662"/>
              <a:gd name="T8" fmla="*/ 2147483647 w 374"/>
              <a:gd name="T9" fmla="*/ 2147483647 h 662"/>
              <a:gd name="T10" fmla="*/ 2147483647 w 374"/>
              <a:gd name="T11" fmla="*/ 2147483647 h 662"/>
              <a:gd name="T12" fmla="*/ 2147483647 w 374"/>
              <a:gd name="T13" fmla="*/ 2147483647 h 662"/>
              <a:gd name="T14" fmla="*/ 0 w 374"/>
              <a:gd name="T15" fmla="*/ 2147483647 h 662"/>
              <a:gd name="T16" fmla="*/ 0 w 374"/>
              <a:gd name="T17" fmla="*/ 2147483647 h 662"/>
              <a:gd name="T18" fmla="*/ 0 w 374"/>
              <a:gd name="T19" fmla="*/ 2147483647 h 662"/>
              <a:gd name="T20" fmla="*/ 2147483647 w 374"/>
              <a:gd name="T21" fmla="*/ 2147483647 h 662"/>
              <a:gd name="T22" fmla="*/ 2147483647 w 374"/>
              <a:gd name="T23" fmla="*/ 2147483647 h 662"/>
              <a:gd name="T24" fmla="*/ 2147483647 w 374"/>
              <a:gd name="T25" fmla="*/ 2147483647 h 662"/>
              <a:gd name="T26" fmla="*/ 2147483647 w 374"/>
              <a:gd name="T27" fmla="*/ 2147483647 h 662"/>
              <a:gd name="T28" fmla="*/ 2147483647 w 374"/>
              <a:gd name="T29" fmla="*/ 2147483647 h 662"/>
              <a:gd name="T30" fmla="*/ 2147483647 w 374"/>
              <a:gd name="T31" fmla="*/ 2147483647 h 662"/>
              <a:gd name="T32" fmla="*/ 2147483647 w 374"/>
              <a:gd name="T33" fmla="*/ 2147483647 h 662"/>
              <a:gd name="T34" fmla="*/ 2147483647 w 374"/>
              <a:gd name="T35" fmla="*/ 2147483647 h 662"/>
              <a:gd name="T36" fmla="*/ 2147483647 w 374"/>
              <a:gd name="T37" fmla="*/ 2147483647 h 662"/>
              <a:gd name="T38" fmla="*/ 2147483647 w 374"/>
              <a:gd name="T39" fmla="*/ 2147483647 h 662"/>
              <a:gd name="T40" fmla="*/ 2147483647 w 374"/>
              <a:gd name="T41" fmla="*/ 2147483647 h 662"/>
              <a:gd name="T42" fmla="*/ 2147483647 w 374"/>
              <a:gd name="T43" fmla="*/ 2147483647 h 662"/>
              <a:gd name="T44" fmla="*/ 2147483647 w 374"/>
              <a:gd name="T45" fmla="*/ 0 h 662"/>
              <a:gd name="T46" fmla="*/ 2147483647 w 374"/>
              <a:gd name="T47" fmla="*/ 2147483647 h 662"/>
              <a:gd name="T48" fmla="*/ 2147483647 w 374"/>
              <a:gd name="T49" fmla="*/ 2147483647 h 662"/>
              <a:gd name="T50" fmla="*/ 2147483647 w 374"/>
              <a:gd name="T51" fmla="*/ 2147483647 h 662"/>
              <a:gd name="T52" fmla="*/ 2147483647 w 374"/>
              <a:gd name="T53" fmla="*/ 2147483647 h 662"/>
              <a:gd name="T54" fmla="*/ 2147483647 w 374"/>
              <a:gd name="T55" fmla="*/ 2147483647 h 662"/>
              <a:gd name="T56" fmla="*/ 2147483647 w 374"/>
              <a:gd name="T57" fmla="*/ 2147483647 h 662"/>
              <a:gd name="T58" fmla="*/ 2147483647 w 374"/>
              <a:gd name="T59" fmla="*/ 2147483647 h 662"/>
              <a:gd name="T60" fmla="*/ 2147483647 w 374"/>
              <a:gd name="T61" fmla="*/ 2147483647 h 662"/>
              <a:gd name="T62" fmla="*/ 2147483647 w 374"/>
              <a:gd name="T63" fmla="*/ 2147483647 h 662"/>
              <a:gd name="T64" fmla="*/ 2147483647 w 374"/>
              <a:gd name="T65" fmla="*/ 2147483647 h 662"/>
              <a:gd name="T66" fmla="*/ 2147483647 w 374"/>
              <a:gd name="T67" fmla="*/ 2147483647 h 6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4"/>
              <a:gd name="T103" fmla="*/ 0 h 662"/>
              <a:gd name="T104" fmla="*/ 374 w 374"/>
              <a:gd name="T105" fmla="*/ 662 h 6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4" h="662">
                <a:moveTo>
                  <a:pt x="42" y="662"/>
                </a:moveTo>
                <a:lnTo>
                  <a:pt x="42" y="643"/>
                </a:lnTo>
                <a:lnTo>
                  <a:pt x="18" y="505"/>
                </a:lnTo>
                <a:lnTo>
                  <a:pt x="86" y="393"/>
                </a:lnTo>
                <a:lnTo>
                  <a:pt x="86" y="286"/>
                </a:lnTo>
                <a:lnTo>
                  <a:pt x="86" y="236"/>
                </a:lnTo>
                <a:lnTo>
                  <a:pt x="18" y="217"/>
                </a:lnTo>
                <a:lnTo>
                  <a:pt x="0" y="217"/>
                </a:lnTo>
                <a:lnTo>
                  <a:pt x="0" y="198"/>
                </a:lnTo>
                <a:lnTo>
                  <a:pt x="0" y="174"/>
                </a:lnTo>
                <a:lnTo>
                  <a:pt x="105" y="130"/>
                </a:lnTo>
                <a:lnTo>
                  <a:pt x="105" y="154"/>
                </a:lnTo>
                <a:lnTo>
                  <a:pt x="155" y="154"/>
                </a:lnTo>
                <a:lnTo>
                  <a:pt x="136" y="217"/>
                </a:lnTo>
                <a:lnTo>
                  <a:pt x="174" y="261"/>
                </a:lnTo>
                <a:lnTo>
                  <a:pt x="199" y="217"/>
                </a:lnTo>
                <a:lnTo>
                  <a:pt x="199" y="174"/>
                </a:lnTo>
                <a:lnTo>
                  <a:pt x="155" y="105"/>
                </a:lnTo>
                <a:lnTo>
                  <a:pt x="155" y="61"/>
                </a:lnTo>
                <a:lnTo>
                  <a:pt x="174" y="36"/>
                </a:lnTo>
                <a:lnTo>
                  <a:pt x="218" y="36"/>
                </a:lnTo>
                <a:lnTo>
                  <a:pt x="330" y="17"/>
                </a:lnTo>
                <a:lnTo>
                  <a:pt x="374" y="0"/>
                </a:lnTo>
                <a:lnTo>
                  <a:pt x="374" y="198"/>
                </a:lnTo>
                <a:lnTo>
                  <a:pt x="311" y="261"/>
                </a:lnTo>
                <a:lnTo>
                  <a:pt x="242" y="286"/>
                </a:lnTo>
                <a:lnTo>
                  <a:pt x="155" y="393"/>
                </a:lnTo>
                <a:lnTo>
                  <a:pt x="155" y="412"/>
                </a:lnTo>
                <a:lnTo>
                  <a:pt x="174" y="486"/>
                </a:lnTo>
                <a:lnTo>
                  <a:pt x="155" y="574"/>
                </a:lnTo>
                <a:lnTo>
                  <a:pt x="61" y="618"/>
                </a:lnTo>
                <a:lnTo>
                  <a:pt x="61" y="643"/>
                </a:lnTo>
                <a:lnTo>
                  <a:pt x="61" y="662"/>
                </a:lnTo>
                <a:lnTo>
                  <a:pt x="42" y="662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6" name="Freeform 174">
            <a:extLst>
              <a:ext uri="{FF2B5EF4-FFF2-40B4-BE49-F238E27FC236}">
                <a16:creationId xmlns:a16="http://schemas.microsoft.com/office/drawing/2014/main" id="{2B1495B1-7102-3C49-B2DB-17F596996811}"/>
              </a:ext>
            </a:extLst>
          </p:cNvPr>
          <p:cNvSpPr>
            <a:spLocks/>
          </p:cNvSpPr>
          <p:nvPr/>
        </p:nvSpPr>
        <p:spPr bwMode="auto">
          <a:xfrm>
            <a:off x="5967438" y="4832350"/>
            <a:ext cx="96838" cy="306388"/>
          </a:xfrm>
          <a:custGeom>
            <a:avLst/>
            <a:gdLst>
              <a:gd name="T0" fmla="*/ 2147483647 w 113"/>
              <a:gd name="T1" fmla="*/ 0 h 311"/>
              <a:gd name="T2" fmla="*/ 2147483647 w 113"/>
              <a:gd name="T3" fmla="*/ 0 h 311"/>
              <a:gd name="T4" fmla="*/ 2147483647 w 113"/>
              <a:gd name="T5" fmla="*/ 2147483647 h 311"/>
              <a:gd name="T6" fmla="*/ 2147483647 w 113"/>
              <a:gd name="T7" fmla="*/ 2147483647 h 311"/>
              <a:gd name="T8" fmla="*/ 2147483647 w 113"/>
              <a:gd name="T9" fmla="*/ 2147483647 h 311"/>
              <a:gd name="T10" fmla="*/ 2147483647 w 113"/>
              <a:gd name="T11" fmla="*/ 2147483647 h 311"/>
              <a:gd name="T12" fmla="*/ 2147483647 w 113"/>
              <a:gd name="T13" fmla="*/ 2147483647 h 311"/>
              <a:gd name="T14" fmla="*/ 2147483647 w 113"/>
              <a:gd name="T15" fmla="*/ 2147483647 h 311"/>
              <a:gd name="T16" fmla="*/ 2147483647 w 113"/>
              <a:gd name="T17" fmla="*/ 2147483647 h 311"/>
              <a:gd name="T18" fmla="*/ 2147483647 w 113"/>
              <a:gd name="T19" fmla="*/ 2147483647 h 311"/>
              <a:gd name="T20" fmla="*/ 2147483647 w 113"/>
              <a:gd name="T21" fmla="*/ 2147483647 h 311"/>
              <a:gd name="T22" fmla="*/ 2147483647 w 113"/>
              <a:gd name="T23" fmla="*/ 2147483647 h 311"/>
              <a:gd name="T24" fmla="*/ 2147483647 w 113"/>
              <a:gd name="T25" fmla="*/ 2147483647 h 311"/>
              <a:gd name="T26" fmla="*/ 0 w 113"/>
              <a:gd name="T27" fmla="*/ 2147483647 h 311"/>
              <a:gd name="T28" fmla="*/ 2147483647 w 113"/>
              <a:gd name="T29" fmla="*/ 2147483647 h 311"/>
              <a:gd name="T30" fmla="*/ 2147483647 w 113"/>
              <a:gd name="T31" fmla="*/ 2147483647 h 311"/>
              <a:gd name="T32" fmla="*/ 2147483647 w 113"/>
              <a:gd name="T33" fmla="*/ 2147483647 h 311"/>
              <a:gd name="T34" fmla="*/ 2147483647 w 113"/>
              <a:gd name="T35" fmla="*/ 0 h 3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311"/>
              <a:gd name="T56" fmla="*/ 113 w 113"/>
              <a:gd name="T57" fmla="*/ 311 h 31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311">
                <a:moveTo>
                  <a:pt x="17" y="0"/>
                </a:moveTo>
                <a:lnTo>
                  <a:pt x="50" y="0"/>
                </a:lnTo>
                <a:lnTo>
                  <a:pt x="69" y="18"/>
                </a:lnTo>
                <a:lnTo>
                  <a:pt x="86" y="86"/>
                </a:lnTo>
                <a:lnTo>
                  <a:pt x="69" y="111"/>
                </a:lnTo>
                <a:lnTo>
                  <a:pt x="69" y="155"/>
                </a:lnTo>
                <a:lnTo>
                  <a:pt x="113" y="224"/>
                </a:lnTo>
                <a:lnTo>
                  <a:pt x="113" y="267"/>
                </a:lnTo>
                <a:lnTo>
                  <a:pt x="86" y="311"/>
                </a:lnTo>
                <a:lnTo>
                  <a:pt x="50" y="267"/>
                </a:lnTo>
                <a:lnTo>
                  <a:pt x="69" y="204"/>
                </a:lnTo>
                <a:lnTo>
                  <a:pt x="17" y="204"/>
                </a:lnTo>
                <a:lnTo>
                  <a:pt x="17" y="180"/>
                </a:lnTo>
                <a:lnTo>
                  <a:pt x="0" y="180"/>
                </a:lnTo>
                <a:lnTo>
                  <a:pt x="17" y="111"/>
                </a:lnTo>
                <a:lnTo>
                  <a:pt x="17" y="86"/>
                </a:lnTo>
                <a:lnTo>
                  <a:pt x="50" y="50"/>
                </a:lnTo>
                <a:lnTo>
                  <a:pt x="17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7" name="Freeform 175">
            <a:extLst>
              <a:ext uri="{FF2B5EF4-FFF2-40B4-BE49-F238E27FC236}">
                <a16:creationId xmlns:a16="http://schemas.microsoft.com/office/drawing/2014/main" id="{B10DF5D0-4587-264C-9729-E2B751F0D752}"/>
              </a:ext>
            </a:extLst>
          </p:cNvPr>
          <p:cNvSpPr>
            <a:spLocks/>
          </p:cNvSpPr>
          <p:nvPr/>
        </p:nvSpPr>
        <p:spPr bwMode="auto">
          <a:xfrm>
            <a:off x="5967438" y="4832350"/>
            <a:ext cx="96838" cy="306388"/>
          </a:xfrm>
          <a:custGeom>
            <a:avLst/>
            <a:gdLst>
              <a:gd name="T0" fmla="*/ 2147483647 w 113"/>
              <a:gd name="T1" fmla="*/ 0 h 311"/>
              <a:gd name="T2" fmla="*/ 2147483647 w 113"/>
              <a:gd name="T3" fmla="*/ 0 h 311"/>
              <a:gd name="T4" fmla="*/ 2147483647 w 113"/>
              <a:gd name="T5" fmla="*/ 2147483647 h 311"/>
              <a:gd name="T6" fmla="*/ 2147483647 w 113"/>
              <a:gd name="T7" fmla="*/ 2147483647 h 311"/>
              <a:gd name="T8" fmla="*/ 2147483647 w 113"/>
              <a:gd name="T9" fmla="*/ 2147483647 h 311"/>
              <a:gd name="T10" fmla="*/ 2147483647 w 113"/>
              <a:gd name="T11" fmla="*/ 2147483647 h 311"/>
              <a:gd name="T12" fmla="*/ 2147483647 w 113"/>
              <a:gd name="T13" fmla="*/ 2147483647 h 311"/>
              <a:gd name="T14" fmla="*/ 2147483647 w 113"/>
              <a:gd name="T15" fmla="*/ 2147483647 h 311"/>
              <a:gd name="T16" fmla="*/ 2147483647 w 113"/>
              <a:gd name="T17" fmla="*/ 2147483647 h 311"/>
              <a:gd name="T18" fmla="*/ 2147483647 w 113"/>
              <a:gd name="T19" fmla="*/ 2147483647 h 311"/>
              <a:gd name="T20" fmla="*/ 2147483647 w 113"/>
              <a:gd name="T21" fmla="*/ 2147483647 h 311"/>
              <a:gd name="T22" fmla="*/ 2147483647 w 113"/>
              <a:gd name="T23" fmla="*/ 2147483647 h 311"/>
              <a:gd name="T24" fmla="*/ 2147483647 w 113"/>
              <a:gd name="T25" fmla="*/ 2147483647 h 311"/>
              <a:gd name="T26" fmla="*/ 0 w 113"/>
              <a:gd name="T27" fmla="*/ 2147483647 h 311"/>
              <a:gd name="T28" fmla="*/ 2147483647 w 113"/>
              <a:gd name="T29" fmla="*/ 2147483647 h 311"/>
              <a:gd name="T30" fmla="*/ 2147483647 w 113"/>
              <a:gd name="T31" fmla="*/ 2147483647 h 311"/>
              <a:gd name="T32" fmla="*/ 2147483647 w 113"/>
              <a:gd name="T33" fmla="*/ 2147483647 h 311"/>
              <a:gd name="T34" fmla="*/ 2147483647 w 113"/>
              <a:gd name="T35" fmla="*/ 0 h 3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311"/>
              <a:gd name="T56" fmla="*/ 113 w 113"/>
              <a:gd name="T57" fmla="*/ 311 h 31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311">
                <a:moveTo>
                  <a:pt x="17" y="0"/>
                </a:moveTo>
                <a:lnTo>
                  <a:pt x="50" y="0"/>
                </a:lnTo>
                <a:lnTo>
                  <a:pt x="69" y="18"/>
                </a:lnTo>
                <a:lnTo>
                  <a:pt x="86" y="86"/>
                </a:lnTo>
                <a:lnTo>
                  <a:pt x="69" y="111"/>
                </a:lnTo>
                <a:lnTo>
                  <a:pt x="69" y="155"/>
                </a:lnTo>
                <a:lnTo>
                  <a:pt x="113" y="224"/>
                </a:lnTo>
                <a:lnTo>
                  <a:pt x="113" y="267"/>
                </a:lnTo>
                <a:lnTo>
                  <a:pt x="86" y="311"/>
                </a:lnTo>
                <a:lnTo>
                  <a:pt x="50" y="267"/>
                </a:lnTo>
                <a:lnTo>
                  <a:pt x="69" y="204"/>
                </a:lnTo>
                <a:lnTo>
                  <a:pt x="17" y="204"/>
                </a:lnTo>
                <a:lnTo>
                  <a:pt x="17" y="180"/>
                </a:lnTo>
                <a:lnTo>
                  <a:pt x="0" y="180"/>
                </a:lnTo>
                <a:lnTo>
                  <a:pt x="17" y="111"/>
                </a:lnTo>
                <a:lnTo>
                  <a:pt x="17" y="86"/>
                </a:lnTo>
                <a:lnTo>
                  <a:pt x="50" y="50"/>
                </a:lnTo>
                <a:lnTo>
                  <a:pt x="17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8" name="Freeform 176">
            <a:extLst>
              <a:ext uri="{FF2B5EF4-FFF2-40B4-BE49-F238E27FC236}">
                <a16:creationId xmlns:a16="http://schemas.microsoft.com/office/drawing/2014/main" id="{82A5B4A3-CDD6-D941-A95E-1562FD787D53}"/>
              </a:ext>
            </a:extLst>
          </p:cNvPr>
          <p:cNvSpPr>
            <a:spLocks/>
          </p:cNvSpPr>
          <p:nvPr/>
        </p:nvSpPr>
        <p:spPr bwMode="auto">
          <a:xfrm>
            <a:off x="5711851" y="5078413"/>
            <a:ext cx="255587" cy="298450"/>
          </a:xfrm>
          <a:custGeom>
            <a:avLst/>
            <a:gdLst>
              <a:gd name="T0" fmla="*/ 2147483647 w 293"/>
              <a:gd name="T1" fmla="*/ 2147483647 h 305"/>
              <a:gd name="T2" fmla="*/ 2147483647 w 293"/>
              <a:gd name="T3" fmla="*/ 2147483647 h 305"/>
              <a:gd name="T4" fmla="*/ 2147483647 w 293"/>
              <a:gd name="T5" fmla="*/ 2147483647 h 305"/>
              <a:gd name="T6" fmla="*/ 2147483647 w 293"/>
              <a:gd name="T7" fmla="*/ 2147483647 h 305"/>
              <a:gd name="T8" fmla="*/ 2147483647 w 293"/>
              <a:gd name="T9" fmla="*/ 2147483647 h 305"/>
              <a:gd name="T10" fmla="*/ 2147483647 w 293"/>
              <a:gd name="T11" fmla="*/ 2147483647 h 305"/>
              <a:gd name="T12" fmla="*/ 2147483647 w 293"/>
              <a:gd name="T13" fmla="*/ 2147483647 h 305"/>
              <a:gd name="T14" fmla="*/ 2147483647 w 293"/>
              <a:gd name="T15" fmla="*/ 2147483647 h 305"/>
              <a:gd name="T16" fmla="*/ 2147483647 w 293"/>
              <a:gd name="T17" fmla="*/ 0 h 305"/>
              <a:gd name="T18" fmla="*/ 2147483647 w 293"/>
              <a:gd name="T19" fmla="*/ 2147483647 h 305"/>
              <a:gd name="T20" fmla="*/ 2147483647 w 293"/>
              <a:gd name="T21" fmla="*/ 2147483647 h 305"/>
              <a:gd name="T22" fmla="*/ 2147483647 w 293"/>
              <a:gd name="T23" fmla="*/ 2147483647 h 305"/>
              <a:gd name="T24" fmla="*/ 0 w 293"/>
              <a:gd name="T25" fmla="*/ 2147483647 h 305"/>
              <a:gd name="T26" fmla="*/ 2147483647 w 293"/>
              <a:gd name="T27" fmla="*/ 2147483647 h 305"/>
              <a:gd name="T28" fmla="*/ 2147483647 w 293"/>
              <a:gd name="T29" fmla="*/ 2147483647 h 305"/>
              <a:gd name="T30" fmla="*/ 2147483647 w 293"/>
              <a:gd name="T31" fmla="*/ 2147483647 h 305"/>
              <a:gd name="T32" fmla="*/ 2147483647 w 293"/>
              <a:gd name="T33" fmla="*/ 2147483647 h 3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3"/>
              <a:gd name="T52" fmla="*/ 0 h 305"/>
              <a:gd name="T53" fmla="*/ 293 w 293"/>
              <a:gd name="T54" fmla="*/ 305 h 3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3" h="305">
                <a:moveTo>
                  <a:pt x="154" y="286"/>
                </a:moveTo>
                <a:lnTo>
                  <a:pt x="205" y="286"/>
                </a:lnTo>
                <a:lnTo>
                  <a:pt x="223" y="305"/>
                </a:lnTo>
                <a:lnTo>
                  <a:pt x="293" y="193"/>
                </a:lnTo>
                <a:lnTo>
                  <a:pt x="293" y="86"/>
                </a:lnTo>
                <a:lnTo>
                  <a:pt x="293" y="36"/>
                </a:lnTo>
                <a:lnTo>
                  <a:pt x="223" y="17"/>
                </a:lnTo>
                <a:lnTo>
                  <a:pt x="205" y="17"/>
                </a:lnTo>
                <a:lnTo>
                  <a:pt x="205" y="0"/>
                </a:lnTo>
                <a:lnTo>
                  <a:pt x="154" y="17"/>
                </a:lnTo>
                <a:lnTo>
                  <a:pt x="137" y="36"/>
                </a:lnTo>
                <a:lnTo>
                  <a:pt x="68" y="105"/>
                </a:lnTo>
                <a:lnTo>
                  <a:pt x="0" y="105"/>
                </a:lnTo>
                <a:lnTo>
                  <a:pt x="49" y="174"/>
                </a:lnTo>
                <a:lnTo>
                  <a:pt x="93" y="212"/>
                </a:lnTo>
                <a:lnTo>
                  <a:pt x="110" y="261"/>
                </a:lnTo>
                <a:lnTo>
                  <a:pt x="154" y="286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9" name="Freeform 177">
            <a:extLst>
              <a:ext uri="{FF2B5EF4-FFF2-40B4-BE49-F238E27FC236}">
                <a16:creationId xmlns:a16="http://schemas.microsoft.com/office/drawing/2014/main" id="{CAD34428-8643-7549-A2F1-9A28083CED33}"/>
              </a:ext>
            </a:extLst>
          </p:cNvPr>
          <p:cNvSpPr>
            <a:spLocks/>
          </p:cNvSpPr>
          <p:nvPr/>
        </p:nvSpPr>
        <p:spPr bwMode="auto">
          <a:xfrm>
            <a:off x="5711851" y="5078413"/>
            <a:ext cx="255587" cy="298450"/>
          </a:xfrm>
          <a:custGeom>
            <a:avLst/>
            <a:gdLst>
              <a:gd name="T0" fmla="*/ 2147483647 w 293"/>
              <a:gd name="T1" fmla="*/ 2147483647 h 305"/>
              <a:gd name="T2" fmla="*/ 2147483647 w 293"/>
              <a:gd name="T3" fmla="*/ 2147483647 h 305"/>
              <a:gd name="T4" fmla="*/ 2147483647 w 293"/>
              <a:gd name="T5" fmla="*/ 2147483647 h 305"/>
              <a:gd name="T6" fmla="*/ 2147483647 w 293"/>
              <a:gd name="T7" fmla="*/ 2147483647 h 305"/>
              <a:gd name="T8" fmla="*/ 2147483647 w 293"/>
              <a:gd name="T9" fmla="*/ 2147483647 h 305"/>
              <a:gd name="T10" fmla="*/ 2147483647 w 293"/>
              <a:gd name="T11" fmla="*/ 2147483647 h 305"/>
              <a:gd name="T12" fmla="*/ 2147483647 w 293"/>
              <a:gd name="T13" fmla="*/ 2147483647 h 305"/>
              <a:gd name="T14" fmla="*/ 2147483647 w 293"/>
              <a:gd name="T15" fmla="*/ 2147483647 h 305"/>
              <a:gd name="T16" fmla="*/ 2147483647 w 293"/>
              <a:gd name="T17" fmla="*/ 0 h 305"/>
              <a:gd name="T18" fmla="*/ 2147483647 w 293"/>
              <a:gd name="T19" fmla="*/ 2147483647 h 305"/>
              <a:gd name="T20" fmla="*/ 2147483647 w 293"/>
              <a:gd name="T21" fmla="*/ 2147483647 h 305"/>
              <a:gd name="T22" fmla="*/ 2147483647 w 293"/>
              <a:gd name="T23" fmla="*/ 2147483647 h 305"/>
              <a:gd name="T24" fmla="*/ 0 w 293"/>
              <a:gd name="T25" fmla="*/ 2147483647 h 305"/>
              <a:gd name="T26" fmla="*/ 2147483647 w 293"/>
              <a:gd name="T27" fmla="*/ 2147483647 h 305"/>
              <a:gd name="T28" fmla="*/ 2147483647 w 293"/>
              <a:gd name="T29" fmla="*/ 2147483647 h 305"/>
              <a:gd name="T30" fmla="*/ 2147483647 w 293"/>
              <a:gd name="T31" fmla="*/ 2147483647 h 305"/>
              <a:gd name="T32" fmla="*/ 2147483647 w 293"/>
              <a:gd name="T33" fmla="*/ 2147483647 h 3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3"/>
              <a:gd name="T52" fmla="*/ 0 h 305"/>
              <a:gd name="T53" fmla="*/ 293 w 293"/>
              <a:gd name="T54" fmla="*/ 305 h 3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3" h="305">
                <a:moveTo>
                  <a:pt x="154" y="286"/>
                </a:moveTo>
                <a:lnTo>
                  <a:pt x="205" y="286"/>
                </a:lnTo>
                <a:lnTo>
                  <a:pt x="223" y="305"/>
                </a:lnTo>
                <a:lnTo>
                  <a:pt x="293" y="193"/>
                </a:lnTo>
                <a:lnTo>
                  <a:pt x="293" y="86"/>
                </a:lnTo>
                <a:lnTo>
                  <a:pt x="293" y="36"/>
                </a:lnTo>
                <a:lnTo>
                  <a:pt x="223" y="17"/>
                </a:lnTo>
                <a:lnTo>
                  <a:pt x="205" y="17"/>
                </a:lnTo>
                <a:lnTo>
                  <a:pt x="205" y="0"/>
                </a:lnTo>
                <a:lnTo>
                  <a:pt x="154" y="17"/>
                </a:lnTo>
                <a:lnTo>
                  <a:pt x="137" y="36"/>
                </a:lnTo>
                <a:lnTo>
                  <a:pt x="68" y="105"/>
                </a:lnTo>
                <a:lnTo>
                  <a:pt x="0" y="105"/>
                </a:lnTo>
                <a:lnTo>
                  <a:pt x="49" y="174"/>
                </a:lnTo>
                <a:lnTo>
                  <a:pt x="93" y="212"/>
                </a:lnTo>
                <a:lnTo>
                  <a:pt x="110" y="261"/>
                </a:lnTo>
                <a:lnTo>
                  <a:pt x="154" y="286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0" name="Freeform 178">
            <a:extLst>
              <a:ext uri="{FF2B5EF4-FFF2-40B4-BE49-F238E27FC236}">
                <a16:creationId xmlns:a16="http://schemas.microsoft.com/office/drawing/2014/main" id="{664400B9-36C9-F947-ABE0-B4E7CA44DE5E}"/>
              </a:ext>
            </a:extLst>
          </p:cNvPr>
          <p:cNvSpPr>
            <a:spLocks/>
          </p:cNvSpPr>
          <p:nvPr/>
        </p:nvSpPr>
        <p:spPr bwMode="auto">
          <a:xfrm>
            <a:off x="5441976" y="5360988"/>
            <a:ext cx="504825" cy="520700"/>
          </a:xfrm>
          <a:custGeom>
            <a:avLst/>
            <a:gdLst>
              <a:gd name="T0" fmla="*/ 2147483647 w 581"/>
              <a:gd name="T1" fmla="*/ 0 h 530"/>
              <a:gd name="T2" fmla="*/ 2147483647 w 581"/>
              <a:gd name="T3" fmla="*/ 2147483647 h 530"/>
              <a:gd name="T4" fmla="*/ 2147483647 w 581"/>
              <a:gd name="T5" fmla="*/ 2147483647 h 530"/>
              <a:gd name="T6" fmla="*/ 2147483647 w 581"/>
              <a:gd name="T7" fmla="*/ 2147483647 h 530"/>
              <a:gd name="T8" fmla="*/ 2147483647 w 581"/>
              <a:gd name="T9" fmla="*/ 2147483647 h 530"/>
              <a:gd name="T10" fmla="*/ 2147483647 w 581"/>
              <a:gd name="T11" fmla="*/ 2147483647 h 530"/>
              <a:gd name="T12" fmla="*/ 2147483647 w 581"/>
              <a:gd name="T13" fmla="*/ 2147483647 h 530"/>
              <a:gd name="T14" fmla="*/ 2147483647 w 581"/>
              <a:gd name="T15" fmla="*/ 2147483647 h 530"/>
              <a:gd name="T16" fmla="*/ 2147483647 w 581"/>
              <a:gd name="T17" fmla="*/ 2147483647 h 530"/>
              <a:gd name="T18" fmla="*/ 2147483647 w 581"/>
              <a:gd name="T19" fmla="*/ 2147483647 h 530"/>
              <a:gd name="T20" fmla="*/ 2147483647 w 581"/>
              <a:gd name="T21" fmla="*/ 2147483647 h 530"/>
              <a:gd name="T22" fmla="*/ 2147483647 w 581"/>
              <a:gd name="T23" fmla="*/ 2147483647 h 530"/>
              <a:gd name="T24" fmla="*/ 2147483647 w 581"/>
              <a:gd name="T25" fmla="*/ 2147483647 h 530"/>
              <a:gd name="T26" fmla="*/ 2147483647 w 581"/>
              <a:gd name="T27" fmla="*/ 2147483647 h 530"/>
              <a:gd name="T28" fmla="*/ 0 w 581"/>
              <a:gd name="T29" fmla="*/ 2147483647 h 530"/>
              <a:gd name="T30" fmla="*/ 0 w 581"/>
              <a:gd name="T31" fmla="*/ 2147483647 h 530"/>
              <a:gd name="T32" fmla="*/ 0 w 581"/>
              <a:gd name="T33" fmla="*/ 2147483647 h 530"/>
              <a:gd name="T34" fmla="*/ 2147483647 w 581"/>
              <a:gd name="T35" fmla="*/ 2147483647 h 530"/>
              <a:gd name="T36" fmla="*/ 2147483647 w 581"/>
              <a:gd name="T37" fmla="*/ 2147483647 h 530"/>
              <a:gd name="T38" fmla="*/ 2147483647 w 581"/>
              <a:gd name="T39" fmla="*/ 2147483647 h 530"/>
              <a:gd name="T40" fmla="*/ 2147483647 w 581"/>
              <a:gd name="T41" fmla="*/ 2147483647 h 530"/>
              <a:gd name="T42" fmla="*/ 2147483647 w 581"/>
              <a:gd name="T43" fmla="*/ 2147483647 h 530"/>
              <a:gd name="T44" fmla="*/ 2147483647 w 581"/>
              <a:gd name="T45" fmla="*/ 2147483647 h 530"/>
              <a:gd name="T46" fmla="*/ 2147483647 w 581"/>
              <a:gd name="T47" fmla="*/ 2147483647 h 530"/>
              <a:gd name="T48" fmla="*/ 2147483647 w 581"/>
              <a:gd name="T49" fmla="*/ 2147483647 h 530"/>
              <a:gd name="T50" fmla="*/ 2147483647 w 581"/>
              <a:gd name="T51" fmla="*/ 2147483647 h 530"/>
              <a:gd name="T52" fmla="*/ 2147483647 w 581"/>
              <a:gd name="T53" fmla="*/ 2147483647 h 530"/>
              <a:gd name="T54" fmla="*/ 2147483647 w 581"/>
              <a:gd name="T55" fmla="*/ 2147483647 h 530"/>
              <a:gd name="T56" fmla="*/ 2147483647 w 581"/>
              <a:gd name="T57" fmla="*/ 2147483647 h 530"/>
              <a:gd name="T58" fmla="*/ 2147483647 w 581"/>
              <a:gd name="T59" fmla="*/ 2147483647 h 530"/>
              <a:gd name="T60" fmla="*/ 2147483647 w 581"/>
              <a:gd name="T61" fmla="*/ 2147483647 h 530"/>
              <a:gd name="T62" fmla="*/ 2147483647 w 581"/>
              <a:gd name="T63" fmla="*/ 2147483647 h 530"/>
              <a:gd name="T64" fmla="*/ 2147483647 w 581"/>
              <a:gd name="T65" fmla="*/ 2147483647 h 530"/>
              <a:gd name="T66" fmla="*/ 2147483647 w 581"/>
              <a:gd name="T67" fmla="*/ 2147483647 h 530"/>
              <a:gd name="T68" fmla="*/ 2147483647 w 581"/>
              <a:gd name="T69" fmla="*/ 2147483647 h 530"/>
              <a:gd name="T70" fmla="*/ 2147483647 w 581"/>
              <a:gd name="T71" fmla="*/ 2147483647 h 530"/>
              <a:gd name="T72" fmla="*/ 2147483647 w 581"/>
              <a:gd name="T73" fmla="*/ 2147483647 h 530"/>
              <a:gd name="T74" fmla="*/ 2147483647 w 581"/>
              <a:gd name="T75" fmla="*/ 2147483647 h 530"/>
              <a:gd name="T76" fmla="*/ 2147483647 w 581"/>
              <a:gd name="T77" fmla="*/ 2147483647 h 530"/>
              <a:gd name="T78" fmla="*/ 2147483647 w 581"/>
              <a:gd name="T79" fmla="*/ 0 h 530"/>
              <a:gd name="T80" fmla="*/ 2147483647 w 581"/>
              <a:gd name="T81" fmla="*/ 0 h 5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1"/>
              <a:gd name="T124" fmla="*/ 0 h 530"/>
              <a:gd name="T125" fmla="*/ 581 w 581"/>
              <a:gd name="T126" fmla="*/ 530 h 53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1" h="530">
                <a:moveTo>
                  <a:pt x="467" y="0"/>
                </a:moveTo>
                <a:lnTo>
                  <a:pt x="406" y="42"/>
                </a:lnTo>
                <a:lnTo>
                  <a:pt x="311" y="130"/>
                </a:lnTo>
                <a:lnTo>
                  <a:pt x="293" y="130"/>
                </a:lnTo>
                <a:lnTo>
                  <a:pt x="250" y="130"/>
                </a:lnTo>
                <a:lnTo>
                  <a:pt x="198" y="174"/>
                </a:lnTo>
                <a:lnTo>
                  <a:pt x="154" y="193"/>
                </a:lnTo>
                <a:lnTo>
                  <a:pt x="137" y="174"/>
                </a:lnTo>
                <a:lnTo>
                  <a:pt x="154" y="130"/>
                </a:lnTo>
                <a:lnTo>
                  <a:pt x="112" y="111"/>
                </a:lnTo>
                <a:lnTo>
                  <a:pt x="112" y="267"/>
                </a:lnTo>
                <a:lnTo>
                  <a:pt x="93" y="286"/>
                </a:lnTo>
                <a:lnTo>
                  <a:pt x="42" y="286"/>
                </a:lnTo>
                <a:lnTo>
                  <a:pt x="17" y="267"/>
                </a:lnTo>
                <a:lnTo>
                  <a:pt x="0" y="242"/>
                </a:lnTo>
                <a:lnTo>
                  <a:pt x="0" y="267"/>
                </a:lnTo>
                <a:lnTo>
                  <a:pt x="0" y="286"/>
                </a:lnTo>
                <a:lnTo>
                  <a:pt x="42" y="399"/>
                </a:lnTo>
                <a:lnTo>
                  <a:pt x="61" y="443"/>
                </a:lnTo>
                <a:lnTo>
                  <a:pt x="42" y="443"/>
                </a:lnTo>
                <a:lnTo>
                  <a:pt x="61" y="504"/>
                </a:lnTo>
                <a:lnTo>
                  <a:pt x="61" y="487"/>
                </a:lnTo>
                <a:lnTo>
                  <a:pt x="93" y="530"/>
                </a:lnTo>
                <a:lnTo>
                  <a:pt x="112" y="530"/>
                </a:lnTo>
                <a:lnTo>
                  <a:pt x="198" y="487"/>
                </a:lnTo>
                <a:lnTo>
                  <a:pt x="293" y="504"/>
                </a:lnTo>
                <a:lnTo>
                  <a:pt x="362" y="487"/>
                </a:lnTo>
                <a:lnTo>
                  <a:pt x="425" y="443"/>
                </a:lnTo>
                <a:lnTo>
                  <a:pt x="499" y="349"/>
                </a:lnTo>
                <a:lnTo>
                  <a:pt x="537" y="286"/>
                </a:lnTo>
                <a:lnTo>
                  <a:pt x="562" y="267"/>
                </a:lnTo>
                <a:lnTo>
                  <a:pt x="581" y="193"/>
                </a:lnTo>
                <a:lnTo>
                  <a:pt x="581" y="174"/>
                </a:lnTo>
                <a:lnTo>
                  <a:pt x="562" y="174"/>
                </a:lnTo>
                <a:lnTo>
                  <a:pt x="537" y="193"/>
                </a:lnTo>
                <a:lnTo>
                  <a:pt x="518" y="193"/>
                </a:lnTo>
                <a:lnTo>
                  <a:pt x="537" y="155"/>
                </a:lnTo>
                <a:lnTo>
                  <a:pt x="562" y="155"/>
                </a:lnTo>
                <a:lnTo>
                  <a:pt x="537" y="17"/>
                </a:lnTo>
                <a:lnTo>
                  <a:pt x="518" y="0"/>
                </a:lnTo>
                <a:lnTo>
                  <a:pt x="467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1" name="Freeform 179">
            <a:extLst>
              <a:ext uri="{FF2B5EF4-FFF2-40B4-BE49-F238E27FC236}">
                <a16:creationId xmlns:a16="http://schemas.microsoft.com/office/drawing/2014/main" id="{5A4FF2E0-B384-DB4B-A682-85B4720C4884}"/>
              </a:ext>
            </a:extLst>
          </p:cNvPr>
          <p:cNvSpPr>
            <a:spLocks/>
          </p:cNvSpPr>
          <p:nvPr/>
        </p:nvSpPr>
        <p:spPr bwMode="auto">
          <a:xfrm>
            <a:off x="5441976" y="5360988"/>
            <a:ext cx="504825" cy="520700"/>
          </a:xfrm>
          <a:custGeom>
            <a:avLst/>
            <a:gdLst>
              <a:gd name="T0" fmla="*/ 2147483647 w 581"/>
              <a:gd name="T1" fmla="*/ 0 h 530"/>
              <a:gd name="T2" fmla="*/ 2147483647 w 581"/>
              <a:gd name="T3" fmla="*/ 2147483647 h 530"/>
              <a:gd name="T4" fmla="*/ 2147483647 w 581"/>
              <a:gd name="T5" fmla="*/ 2147483647 h 530"/>
              <a:gd name="T6" fmla="*/ 2147483647 w 581"/>
              <a:gd name="T7" fmla="*/ 2147483647 h 530"/>
              <a:gd name="T8" fmla="*/ 2147483647 w 581"/>
              <a:gd name="T9" fmla="*/ 2147483647 h 530"/>
              <a:gd name="T10" fmla="*/ 2147483647 w 581"/>
              <a:gd name="T11" fmla="*/ 2147483647 h 530"/>
              <a:gd name="T12" fmla="*/ 2147483647 w 581"/>
              <a:gd name="T13" fmla="*/ 2147483647 h 530"/>
              <a:gd name="T14" fmla="*/ 2147483647 w 581"/>
              <a:gd name="T15" fmla="*/ 2147483647 h 530"/>
              <a:gd name="T16" fmla="*/ 2147483647 w 581"/>
              <a:gd name="T17" fmla="*/ 2147483647 h 530"/>
              <a:gd name="T18" fmla="*/ 2147483647 w 581"/>
              <a:gd name="T19" fmla="*/ 2147483647 h 530"/>
              <a:gd name="T20" fmla="*/ 2147483647 w 581"/>
              <a:gd name="T21" fmla="*/ 2147483647 h 530"/>
              <a:gd name="T22" fmla="*/ 2147483647 w 581"/>
              <a:gd name="T23" fmla="*/ 2147483647 h 530"/>
              <a:gd name="T24" fmla="*/ 2147483647 w 581"/>
              <a:gd name="T25" fmla="*/ 2147483647 h 530"/>
              <a:gd name="T26" fmla="*/ 2147483647 w 581"/>
              <a:gd name="T27" fmla="*/ 2147483647 h 530"/>
              <a:gd name="T28" fmla="*/ 0 w 581"/>
              <a:gd name="T29" fmla="*/ 2147483647 h 530"/>
              <a:gd name="T30" fmla="*/ 0 w 581"/>
              <a:gd name="T31" fmla="*/ 2147483647 h 530"/>
              <a:gd name="T32" fmla="*/ 0 w 581"/>
              <a:gd name="T33" fmla="*/ 2147483647 h 530"/>
              <a:gd name="T34" fmla="*/ 2147483647 w 581"/>
              <a:gd name="T35" fmla="*/ 2147483647 h 530"/>
              <a:gd name="T36" fmla="*/ 2147483647 w 581"/>
              <a:gd name="T37" fmla="*/ 2147483647 h 530"/>
              <a:gd name="T38" fmla="*/ 2147483647 w 581"/>
              <a:gd name="T39" fmla="*/ 2147483647 h 530"/>
              <a:gd name="T40" fmla="*/ 2147483647 w 581"/>
              <a:gd name="T41" fmla="*/ 2147483647 h 530"/>
              <a:gd name="T42" fmla="*/ 2147483647 w 581"/>
              <a:gd name="T43" fmla="*/ 2147483647 h 530"/>
              <a:gd name="T44" fmla="*/ 2147483647 w 581"/>
              <a:gd name="T45" fmla="*/ 2147483647 h 530"/>
              <a:gd name="T46" fmla="*/ 2147483647 w 581"/>
              <a:gd name="T47" fmla="*/ 2147483647 h 530"/>
              <a:gd name="T48" fmla="*/ 2147483647 w 581"/>
              <a:gd name="T49" fmla="*/ 2147483647 h 530"/>
              <a:gd name="T50" fmla="*/ 2147483647 w 581"/>
              <a:gd name="T51" fmla="*/ 2147483647 h 530"/>
              <a:gd name="T52" fmla="*/ 2147483647 w 581"/>
              <a:gd name="T53" fmla="*/ 2147483647 h 530"/>
              <a:gd name="T54" fmla="*/ 2147483647 w 581"/>
              <a:gd name="T55" fmla="*/ 2147483647 h 530"/>
              <a:gd name="T56" fmla="*/ 2147483647 w 581"/>
              <a:gd name="T57" fmla="*/ 2147483647 h 530"/>
              <a:gd name="T58" fmla="*/ 2147483647 w 581"/>
              <a:gd name="T59" fmla="*/ 2147483647 h 530"/>
              <a:gd name="T60" fmla="*/ 2147483647 w 581"/>
              <a:gd name="T61" fmla="*/ 2147483647 h 530"/>
              <a:gd name="T62" fmla="*/ 2147483647 w 581"/>
              <a:gd name="T63" fmla="*/ 2147483647 h 530"/>
              <a:gd name="T64" fmla="*/ 2147483647 w 581"/>
              <a:gd name="T65" fmla="*/ 2147483647 h 530"/>
              <a:gd name="T66" fmla="*/ 2147483647 w 581"/>
              <a:gd name="T67" fmla="*/ 2147483647 h 530"/>
              <a:gd name="T68" fmla="*/ 2147483647 w 581"/>
              <a:gd name="T69" fmla="*/ 2147483647 h 530"/>
              <a:gd name="T70" fmla="*/ 2147483647 w 581"/>
              <a:gd name="T71" fmla="*/ 2147483647 h 530"/>
              <a:gd name="T72" fmla="*/ 2147483647 w 581"/>
              <a:gd name="T73" fmla="*/ 2147483647 h 530"/>
              <a:gd name="T74" fmla="*/ 2147483647 w 581"/>
              <a:gd name="T75" fmla="*/ 2147483647 h 530"/>
              <a:gd name="T76" fmla="*/ 2147483647 w 581"/>
              <a:gd name="T77" fmla="*/ 2147483647 h 530"/>
              <a:gd name="T78" fmla="*/ 2147483647 w 581"/>
              <a:gd name="T79" fmla="*/ 0 h 530"/>
              <a:gd name="T80" fmla="*/ 2147483647 w 581"/>
              <a:gd name="T81" fmla="*/ 0 h 5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1"/>
              <a:gd name="T124" fmla="*/ 0 h 530"/>
              <a:gd name="T125" fmla="*/ 581 w 581"/>
              <a:gd name="T126" fmla="*/ 530 h 53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1" h="530">
                <a:moveTo>
                  <a:pt x="467" y="0"/>
                </a:moveTo>
                <a:lnTo>
                  <a:pt x="406" y="42"/>
                </a:lnTo>
                <a:lnTo>
                  <a:pt x="311" y="130"/>
                </a:lnTo>
                <a:lnTo>
                  <a:pt x="293" y="130"/>
                </a:lnTo>
                <a:lnTo>
                  <a:pt x="250" y="130"/>
                </a:lnTo>
                <a:lnTo>
                  <a:pt x="198" y="174"/>
                </a:lnTo>
                <a:lnTo>
                  <a:pt x="154" y="193"/>
                </a:lnTo>
                <a:lnTo>
                  <a:pt x="137" y="174"/>
                </a:lnTo>
                <a:lnTo>
                  <a:pt x="154" y="130"/>
                </a:lnTo>
                <a:lnTo>
                  <a:pt x="112" y="111"/>
                </a:lnTo>
                <a:lnTo>
                  <a:pt x="112" y="267"/>
                </a:lnTo>
                <a:lnTo>
                  <a:pt x="93" y="286"/>
                </a:lnTo>
                <a:lnTo>
                  <a:pt x="42" y="286"/>
                </a:lnTo>
                <a:lnTo>
                  <a:pt x="17" y="267"/>
                </a:lnTo>
                <a:lnTo>
                  <a:pt x="0" y="242"/>
                </a:lnTo>
                <a:lnTo>
                  <a:pt x="0" y="267"/>
                </a:lnTo>
                <a:lnTo>
                  <a:pt x="0" y="286"/>
                </a:lnTo>
                <a:lnTo>
                  <a:pt x="42" y="399"/>
                </a:lnTo>
                <a:lnTo>
                  <a:pt x="61" y="443"/>
                </a:lnTo>
                <a:lnTo>
                  <a:pt x="42" y="443"/>
                </a:lnTo>
                <a:lnTo>
                  <a:pt x="61" y="504"/>
                </a:lnTo>
                <a:lnTo>
                  <a:pt x="61" y="487"/>
                </a:lnTo>
                <a:lnTo>
                  <a:pt x="93" y="530"/>
                </a:lnTo>
                <a:lnTo>
                  <a:pt x="112" y="530"/>
                </a:lnTo>
                <a:lnTo>
                  <a:pt x="198" y="487"/>
                </a:lnTo>
                <a:lnTo>
                  <a:pt x="293" y="504"/>
                </a:lnTo>
                <a:lnTo>
                  <a:pt x="362" y="487"/>
                </a:lnTo>
                <a:lnTo>
                  <a:pt x="425" y="443"/>
                </a:lnTo>
                <a:lnTo>
                  <a:pt x="499" y="349"/>
                </a:lnTo>
                <a:lnTo>
                  <a:pt x="537" y="286"/>
                </a:lnTo>
                <a:lnTo>
                  <a:pt x="562" y="267"/>
                </a:lnTo>
                <a:lnTo>
                  <a:pt x="581" y="193"/>
                </a:lnTo>
                <a:lnTo>
                  <a:pt x="581" y="174"/>
                </a:lnTo>
                <a:lnTo>
                  <a:pt x="562" y="174"/>
                </a:lnTo>
                <a:lnTo>
                  <a:pt x="537" y="193"/>
                </a:lnTo>
                <a:lnTo>
                  <a:pt x="518" y="193"/>
                </a:lnTo>
                <a:lnTo>
                  <a:pt x="537" y="155"/>
                </a:lnTo>
                <a:lnTo>
                  <a:pt x="562" y="155"/>
                </a:lnTo>
                <a:lnTo>
                  <a:pt x="537" y="17"/>
                </a:lnTo>
                <a:lnTo>
                  <a:pt x="518" y="0"/>
                </a:lnTo>
                <a:lnTo>
                  <a:pt x="467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2" name="Freeform 180">
            <a:extLst>
              <a:ext uri="{FF2B5EF4-FFF2-40B4-BE49-F238E27FC236}">
                <a16:creationId xmlns:a16="http://schemas.microsoft.com/office/drawing/2014/main" id="{E6168CBB-AD30-2648-A140-448998FBEA45}"/>
              </a:ext>
            </a:extLst>
          </p:cNvPr>
          <p:cNvSpPr>
            <a:spLocks/>
          </p:cNvSpPr>
          <p:nvPr/>
        </p:nvSpPr>
        <p:spPr bwMode="auto">
          <a:xfrm>
            <a:off x="5287988" y="5140325"/>
            <a:ext cx="422275" cy="503238"/>
          </a:xfrm>
          <a:custGeom>
            <a:avLst/>
            <a:gdLst>
              <a:gd name="T0" fmla="*/ 2147483647 w 486"/>
              <a:gd name="T1" fmla="*/ 2147483647 h 511"/>
              <a:gd name="T2" fmla="*/ 2147483647 w 486"/>
              <a:gd name="T3" fmla="*/ 2147483647 h 511"/>
              <a:gd name="T4" fmla="*/ 2147483647 w 486"/>
              <a:gd name="T5" fmla="*/ 2147483647 h 511"/>
              <a:gd name="T6" fmla="*/ 2147483647 w 486"/>
              <a:gd name="T7" fmla="*/ 2147483647 h 511"/>
              <a:gd name="T8" fmla="*/ 2147483647 w 486"/>
              <a:gd name="T9" fmla="*/ 2147483647 h 511"/>
              <a:gd name="T10" fmla="*/ 2147483647 w 486"/>
              <a:gd name="T11" fmla="*/ 2147483647 h 511"/>
              <a:gd name="T12" fmla="*/ 2147483647 w 486"/>
              <a:gd name="T13" fmla="*/ 2147483647 h 511"/>
              <a:gd name="T14" fmla="*/ 2147483647 w 486"/>
              <a:gd name="T15" fmla="*/ 2147483647 h 511"/>
              <a:gd name="T16" fmla="*/ 2147483647 w 486"/>
              <a:gd name="T17" fmla="*/ 2147483647 h 511"/>
              <a:gd name="T18" fmla="*/ 2147483647 w 486"/>
              <a:gd name="T19" fmla="*/ 2147483647 h 511"/>
              <a:gd name="T20" fmla="*/ 0 w 486"/>
              <a:gd name="T21" fmla="*/ 2147483647 h 511"/>
              <a:gd name="T22" fmla="*/ 0 w 486"/>
              <a:gd name="T23" fmla="*/ 2147483647 h 511"/>
              <a:gd name="T24" fmla="*/ 2147483647 w 486"/>
              <a:gd name="T25" fmla="*/ 0 h 511"/>
              <a:gd name="T26" fmla="*/ 2147483647 w 486"/>
              <a:gd name="T27" fmla="*/ 2147483647 h 511"/>
              <a:gd name="T28" fmla="*/ 2147483647 w 486"/>
              <a:gd name="T29" fmla="*/ 2147483647 h 511"/>
              <a:gd name="T30" fmla="*/ 2147483647 w 486"/>
              <a:gd name="T31" fmla="*/ 2147483647 h 511"/>
              <a:gd name="T32" fmla="*/ 2147483647 w 486"/>
              <a:gd name="T33" fmla="*/ 2147483647 h 511"/>
              <a:gd name="T34" fmla="*/ 2147483647 w 486"/>
              <a:gd name="T35" fmla="*/ 2147483647 h 511"/>
              <a:gd name="T36" fmla="*/ 2147483647 w 486"/>
              <a:gd name="T37" fmla="*/ 2147483647 h 511"/>
              <a:gd name="T38" fmla="*/ 2147483647 w 486"/>
              <a:gd name="T39" fmla="*/ 2147483647 h 511"/>
              <a:gd name="T40" fmla="*/ 2147483647 w 486"/>
              <a:gd name="T41" fmla="*/ 2147483647 h 511"/>
              <a:gd name="T42" fmla="*/ 2147483647 w 486"/>
              <a:gd name="T43" fmla="*/ 2147483647 h 511"/>
              <a:gd name="T44" fmla="*/ 2147483647 w 486"/>
              <a:gd name="T45" fmla="*/ 2147483647 h 511"/>
              <a:gd name="T46" fmla="*/ 2147483647 w 486"/>
              <a:gd name="T47" fmla="*/ 2147483647 h 511"/>
              <a:gd name="T48" fmla="*/ 2147483647 w 486"/>
              <a:gd name="T49" fmla="*/ 2147483647 h 511"/>
              <a:gd name="T50" fmla="*/ 2147483647 w 486"/>
              <a:gd name="T51" fmla="*/ 2147483647 h 511"/>
              <a:gd name="T52" fmla="*/ 2147483647 w 486"/>
              <a:gd name="T53" fmla="*/ 2147483647 h 5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6"/>
              <a:gd name="T82" fmla="*/ 0 h 511"/>
              <a:gd name="T83" fmla="*/ 486 w 486"/>
              <a:gd name="T84" fmla="*/ 511 h 5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6" h="511">
                <a:moveTo>
                  <a:pt x="285" y="336"/>
                </a:moveTo>
                <a:lnTo>
                  <a:pt x="285" y="492"/>
                </a:lnTo>
                <a:lnTo>
                  <a:pt x="266" y="511"/>
                </a:lnTo>
                <a:lnTo>
                  <a:pt x="217" y="511"/>
                </a:lnTo>
                <a:lnTo>
                  <a:pt x="192" y="492"/>
                </a:lnTo>
                <a:lnTo>
                  <a:pt x="173" y="467"/>
                </a:lnTo>
                <a:lnTo>
                  <a:pt x="173" y="492"/>
                </a:lnTo>
                <a:lnTo>
                  <a:pt x="129" y="448"/>
                </a:lnTo>
                <a:lnTo>
                  <a:pt x="104" y="286"/>
                </a:lnTo>
                <a:lnTo>
                  <a:pt x="104" y="223"/>
                </a:lnTo>
                <a:lnTo>
                  <a:pt x="0" y="42"/>
                </a:lnTo>
                <a:lnTo>
                  <a:pt x="0" y="25"/>
                </a:lnTo>
                <a:lnTo>
                  <a:pt x="61" y="0"/>
                </a:lnTo>
                <a:lnTo>
                  <a:pt x="80" y="25"/>
                </a:lnTo>
                <a:lnTo>
                  <a:pt x="236" y="25"/>
                </a:lnTo>
                <a:lnTo>
                  <a:pt x="266" y="42"/>
                </a:lnTo>
                <a:lnTo>
                  <a:pt x="354" y="42"/>
                </a:lnTo>
                <a:lnTo>
                  <a:pt x="423" y="25"/>
                </a:lnTo>
                <a:lnTo>
                  <a:pt x="442" y="25"/>
                </a:lnTo>
                <a:lnTo>
                  <a:pt x="486" y="42"/>
                </a:lnTo>
                <a:lnTo>
                  <a:pt x="442" y="42"/>
                </a:lnTo>
                <a:lnTo>
                  <a:pt x="423" y="67"/>
                </a:lnTo>
                <a:lnTo>
                  <a:pt x="423" y="42"/>
                </a:lnTo>
                <a:lnTo>
                  <a:pt x="329" y="67"/>
                </a:lnTo>
                <a:lnTo>
                  <a:pt x="329" y="198"/>
                </a:lnTo>
                <a:lnTo>
                  <a:pt x="285" y="223"/>
                </a:lnTo>
                <a:lnTo>
                  <a:pt x="285" y="33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3" name="Freeform 181">
            <a:extLst>
              <a:ext uri="{FF2B5EF4-FFF2-40B4-BE49-F238E27FC236}">
                <a16:creationId xmlns:a16="http://schemas.microsoft.com/office/drawing/2014/main" id="{AD7E9ECC-EBC8-7246-86F1-0ABC2D8D0BE5}"/>
              </a:ext>
            </a:extLst>
          </p:cNvPr>
          <p:cNvSpPr>
            <a:spLocks/>
          </p:cNvSpPr>
          <p:nvPr/>
        </p:nvSpPr>
        <p:spPr bwMode="auto">
          <a:xfrm>
            <a:off x="5287988" y="5140325"/>
            <a:ext cx="422275" cy="503238"/>
          </a:xfrm>
          <a:custGeom>
            <a:avLst/>
            <a:gdLst>
              <a:gd name="T0" fmla="*/ 2147483647 w 486"/>
              <a:gd name="T1" fmla="*/ 2147483647 h 511"/>
              <a:gd name="T2" fmla="*/ 2147483647 w 486"/>
              <a:gd name="T3" fmla="*/ 2147483647 h 511"/>
              <a:gd name="T4" fmla="*/ 2147483647 w 486"/>
              <a:gd name="T5" fmla="*/ 2147483647 h 511"/>
              <a:gd name="T6" fmla="*/ 2147483647 w 486"/>
              <a:gd name="T7" fmla="*/ 2147483647 h 511"/>
              <a:gd name="T8" fmla="*/ 2147483647 w 486"/>
              <a:gd name="T9" fmla="*/ 2147483647 h 511"/>
              <a:gd name="T10" fmla="*/ 2147483647 w 486"/>
              <a:gd name="T11" fmla="*/ 2147483647 h 511"/>
              <a:gd name="T12" fmla="*/ 2147483647 w 486"/>
              <a:gd name="T13" fmla="*/ 2147483647 h 511"/>
              <a:gd name="T14" fmla="*/ 2147483647 w 486"/>
              <a:gd name="T15" fmla="*/ 2147483647 h 511"/>
              <a:gd name="T16" fmla="*/ 2147483647 w 486"/>
              <a:gd name="T17" fmla="*/ 2147483647 h 511"/>
              <a:gd name="T18" fmla="*/ 2147483647 w 486"/>
              <a:gd name="T19" fmla="*/ 2147483647 h 511"/>
              <a:gd name="T20" fmla="*/ 0 w 486"/>
              <a:gd name="T21" fmla="*/ 2147483647 h 511"/>
              <a:gd name="T22" fmla="*/ 0 w 486"/>
              <a:gd name="T23" fmla="*/ 2147483647 h 511"/>
              <a:gd name="T24" fmla="*/ 2147483647 w 486"/>
              <a:gd name="T25" fmla="*/ 0 h 511"/>
              <a:gd name="T26" fmla="*/ 2147483647 w 486"/>
              <a:gd name="T27" fmla="*/ 2147483647 h 511"/>
              <a:gd name="T28" fmla="*/ 2147483647 w 486"/>
              <a:gd name="T29" fmla="*/ 2147483647 h 511"/>
              <a:gd name="T30" fmla="*/ 2147483647 w 486"/>
              <a:gd name="T31" fmla="*/ 2147483647 h 511"/>
              <a:gd name="T32" fmla="*/ 2147483647 w 486"/>
              <a:gd name="T33" fmla="*/ 2147483647 h 511"/>
              <a:gd name="T34" fmla="*/ 2147483647 w 486"/>
              <a:gd name="T35" fmla="*/ 2147483647 h 511"/>
              <a:gd name="T36" fmla="*/ 2147483647 w 486"/>
              <a:gd name="T37" fmla="*/ 2147483647 h 511"/>
              <a:gd name="T38" fmla="*/ 2147483647 w 486"/>
              <a:gd name="T39" fmla="*/ 2147483647 h 511"/>
              <a:gd name="T40" fmla="*/ 2147483647 w 486"/>
              <a:gd name="T41" fmla="*/ 2147483647 h 511"/>
              <a:gd name="T42" fmla="*/ 2147483647 w 486"/>
              <a:gd name="T43" fmla="*/ 2147483647 h 511"/>
              <a:gd name="T44" fmla="*/ 2147483647 w 486"/>
              <a:gd name="T45" fmla="*/ 2147483647 h 511"/>
              <a:gd name="T46" fmla="*/ 2147483647 w 486"/>
              <a:gd name="T47" fmla="*/ 2147483647 h 511"/>
              <a:gd name="T48" fmla="*/ 2147483647 w 486"/>
              <a:gd name="T49" fmla="*/ 2147483647 h 511"/>
              <a:gd name="T50" fmla="*/ 2147483647 w 486"/>
              <a:gd name="T51" fmla="*/ 2147483647 h 511"/>
              <a:gd name="T52" fmla="*/ 2147483647 w 486"/>
              <a:gd name="T53" fmla="*/ 2147483647 h 5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6"/>
              <a:gd name="T82" fmla="*/ 0 h 511"/>
              <a:gd name="T83" fmla="*/ 486 w 486"/>
              <a:gd name="T84" fmla="*/ 511 h 5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6" h="511">
                <a:moveTo>
                  <a:pt x="285" y="336"/>
                </a:moveTo>
                <a:lnTo>
                  <a:pt x="285" y="492"/>
                </a:lnTo>
                <a:lnTo>
                  <a:pt x="266" y="511"/>
                </a:lnTo>
                <a:lnTo>
                  <a:pt x="217" y="511"/>
                </a:lnTo>
                <a:lnTo>
                  <a:pt x="192" y="492"/>
                </a:lnTo>
                <a:lnTo>
                  <a:pt x="173" y="467"/>
                </a:lnTo>
                <a:lnTo>
                  <a:pt x="173" y="492"/>
                </a:lnTo>
                <a:lnTo>
                  <a:pt x="129" y="448"/>
                </a:lnTo>
                <a:lnTo>
                  <a:pt x="104" y="286"/>
                </a:lnTo>
                <a:lnTo>
                  <a:pt x="104" y="223"/>
                </a:lnTo>
                <a:lnTo>
                  <a:pt x="0" y="42"/>
                </a:lnTo>
                <a:lnTo>
                  <a:pt x="0" y="25"/>
                </a:lnTo>
                <a:lnTo>
                  <a:pt x="61" y="0"/>
                </a:lnTo>
                <a:lnTo>
                  <a:pt x="80" y="25"/>
                </a:lnTo>
                <a:lnTo>
                  <a:pt x="236" y="25"/>
                </a:lnTo>
                <a:lnTo>
                  <a:pt x="266" y="42"/>
                </a:lnTo>
                <a:lnTo>
                  <a:pt x="354" y="42"/>
                </a:lnTo>
                <a:lnTo>
                  <a:pt x="423" y="25"/>
                </a:lnTo>
                <a:lnTo>
                  <a:pt x="442" y="25"/>
                </a:lnTo>
                <a:lnTo>
                  <a:pt x="486" y="42"/>
                </a:lnTo>
                <a:lnTo>
                  <a:pt x="442" y="42"/>
                </a:lnTo>
                <a:lnTo>
                  <a:pt x="423" y="67"/>
                </a:lnTo>
                <a:lnTo>
                  <a:pt x="423" y="42"/>
                </a:lnTo>
                <a:lnTo>
                  <a:pt x="329" y="67"/>
                </a:lnTo>
                <a:lnTo>
                  <a:pt x="329" y="198"/>
                </a:lnTo>
                <a:lnTo>
                  <a:pt x="285" y="223"/>
                </a:lnTo>
                <a:lnTo>
                  <a:pt x="285" y="336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" name="Freeform 182">
            <a:extLst>
              <a:ext uri="{FF2B5EF4-FFF2-40B4-BE49-F238E27FC236}">
                <a16:creationId xmlns:a16="http://schemas.microsoft.com/office/drawing/2014/main" id="{96A6B040-2098-744B-A6E2-69B35EAF67DF}"/>
              </a:ext>
            </a:extLst>
          </p:cNvPr>
          <p:cNvSpPr>
            <a:spLocks/>
          </p:cNvSpPr>
          <p:nvPr/>
        </p:nvSpPr>
        <p:spPr bwMode="auto">
          <a:xfrm>
            <a:off x="5287988" y="4678363"/>
            <a:ext cx="406400" cy="503237"/>
          </a:xfrm>
          <a:custGeom>
            <a:avLst/>
            <a:gdLst>
              <a:gd name="T0" fmla="*/ 2147483647 w 467"/>
              <a:gd name="T1" fmla="*/ 0 h 511"/>
              <a:gd name="T2" fmla="*/ 2147483647 w 467"/>
              <a:gd name="T3" fmla="*/ 2147483647 h 511"/>
              <a:gd name="T4" fmla="*/ 2147483647 w 467"/>
              <a:gd name="T5" fmla="*/ 2147483647 h 511"/>
              <a:gd name="T6" fmla="*/ 2147483647 w 467"/>
              <a:gd name="T7" fmla="*/ 2147483647 h 511"/>
              <a:gd name="T8" fmla="*/ 2147483647 w 467"/>
              <a:gd name="T9" fmla="*/ 2147483647 h 511"/>
              <a:gd name="T10" fmla="*/ 2147483647 w 467"/>
              <a:gd name="T11" fmla="*/ 2147483647 h 511"/>
              <a:gd name="T12" fmla="*/ 2147483647 w 467"/>
              <a:gd name="T13" fmla="*/ 2147483647 h 511"/>
              <a:gd name="T14" fmla="*/ 0 w 467"/>
              <a:gd name="T15" fmla="*/ 2147483647 h 511"/>
              <a:gd name="T16" fmla="*/ 0 w 467"/>
              <a:gd name="T17" fmla="*/ 2147483647 h 511"/>
              <a:gd name="T18" fmla="*/ 2147483647 w 467"/>
              <a:gd name="T19" fmla="*/ 2147483647 h 511"/>
              <a:gd name="T20" fmla="*/ 2147483647 w 467"/>
              <a:gd name="T21" fmla="*/ 2147483647 h 511"/>
              <a:gd name="T22" fmla="*/ 2147483647 w 467"/>
              <a:gd name="T23" fmla="*/ 2147483647 h 511"/>
              <a:gd name="T24" fmla="*/ 2147483647 w 467"/>
              <a:gd name="T25" fmla="*/ 2147483647 h 511"/>
              <a:gd name="T26" fmla="*/ 2147483647 w 467"/>
              <a:gd name="T27" fmla="*/ 2147483647 h 511"/>
              <a:gd name="T28" fmla="*/ 2147483647 w 467"/>
              <a:gd name="T29" fmla="*/ 2147483647 h 511"/>
              <a:gd name="T30" fmla="*/ 2147483647 w 467"/>
              <a:gd name="T31" fmla="*/ 2147483647 h 511"/>
              <a:gd name="T32" fmla="*/ 2147483647 w 467"/>
              <a:gd name="T33" fmla="*/ 2147483647 h 511"/>
              <a:gd name="T34" fmla="*/ 2147483647 w 467"/>
              <a:gd name="T35" fmla="*/ 2147483647 h 511"/>
              <a:gd name="T36" fmla="*/ 2147483647 w 467"/>
              <a:gd name="T37" fmla="*/ 2147483647 h 511"/>
              <a:gd name="T38" fmla="*/ 2147483647 w 467"/>
              <a:gd name="T39" fmla="*/ 2147483647 h 511"/>
              <a:gd name="T40" fmla="*/ 2147483647 w 467"/>
              <a:gd name="T41" fmla="*/ 2147483647 h 511"/>
              <a:gd name="T42" fmla="*/ 2147483647 w 467"/>
              <a:gd name="T43" fmla="*/ 2147483647 h 511"/>
              <a:gd name="T44" fmla="*/ 2147483647 w 467"/>
              <a:gd name="T45" fmla="*/ 2147483647 h 511"/>
              <a:gd name="T46" fmla="*/ 2147483647 w 467"/>
              <a:gd name="T47" fmla="*/ 2147483647 h 511"/>
              <a:gd name="T48" fmla="*/ 2147483647 w 467"/>
              <a:gd name="T49" fmla="*/ 2147483647 h 511"/>
              <a:gd name="T50" fmla="*/ 2147483647 w 467"/>
              <a:gd name="T51" fmla="*/ 2147483647 h 511"/>
              <a:gd name="T52" fmla="*/ 2147483647 w 467"/>
              <a:gd name="T53" fmla="*/ 2147483647 h 511"/>
              <a:gd name="T54" fmla="*/ 2147483647 w 467"/>
              <a:gd name="T55" fmla="*/ 2147483647 h 511"/>
              <a:gd name="T56" fmla="*/ 2147483647 w 467"/>
              <a:gd name="T57" fmla="*/ 2147483647 h 511"/>
              <a:gd name="T58" fmla="*/ 2147483647 w 467"/>
              <a:gd name="T59" fmla="*/ 0 h 511"/>
              <a:gd name="T60" fmla="*/ 2147483647 w 467"/>
              <a:gd name="T61" fmla="*/ 0 h 511"/>
              <a:gd name="T62" fmla="*/ 2147483647 w 467"/>
              <a:gd name="T63" fmla="*/ 0 h 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7"/>
              <a:gd name="T97" fmla="*/ 0 h 511"/>
              <a:gd name="T98" fmla="*/ 467 w 467"/>
              <a:gd name="T99" fmla="*/ 511 h 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7" h="511">
                <a:moveTo>
                  <a:pt x="61" y="0"/>
                </a:moveTo>
                <a:lnTo>
                  <a:pt x="17" y="17"/>
                </a:lnTo>
                <a:lnTo>
                  <a:pt x="61" y="111"/>
                </a:lnTo>
                <a:lnTo>
                  <a:pt x="36" y="135"/>
                </a:lnTo>
                <a:lnTo>
                  <a:pt x="80" y="223"/>
                </a:lnTo>
                <a:lnTo>
                  <a:pt x="61" y="267"/>
                </a:lnTo>
                <a:lnTo>
                  <a:pt x="36" y="311"/>
                </a:lnTo>
                <a:lnTo>
                  <a:pt x="0" y="423"/>
                </a:lnTo>
                <a:lnTo>
                  <a:pt x="0" y="492"/>
                </a:lnTo>
                <a:lnTo>
                  <a:pt x="61" y="467"/>
                </a:lnTo>
                <a:lnTo>
                  <a:pt x="80" y="492"/>
                </a:lnTo>
                <a:lnTo>
                  <a:pt x="236" y="492"/>
                </a:lnTo>
                <a:lnTo>
                  <a:pt x="266" y="511"/>
                </a:lnTo>
                <a:lnTo>
                  <a:pt x="354" y="511"/>
                </a:lnTo>
                <a:lnTo>
                  <a:pt x="423" y="492"/>
                </a:lnTo>
                <a:lnTo>
                  <a:pt x="373" y="442"/>
                </a:lnTo>
                <a:lnTo>
                  <a:pt x="373" y="311"/>
                </a:lnTo>
                <a:lnTo>
                  <a:pt x="467" y="286"/>
                </a:lnTo>
                <a:lnTo>
                  <a:pt x="440" y="286"/>
                </a:lnTo>
                <a:lnTo>
                  <a:pt x="467" y="204"/>
                </a:lnTo>
                <a:lnTo>
                  <a:pt x="373" y="223"/>
                </a:lnTo>
                <a:lnTo>
                  <a:pt x="398" y="204"/>
                </a:lnTo>
                <a:lnTo>
                  <a:pt x="373" y="154"/>
                </a:lnTo>
                <a:lnTo>
                  <a:pt x="373" y="67"/>
                </a:lnTo>
                <a:lnTo>
                  <a:pt x="329" y="50"/>
                </a:lnTo>
                <a:lnTo>
                  <a:pt x="285" y="50"/>
                </a:lnTo>
                <a:lnTo>
                  <a:pt x="285" y="93"/>
                </a:lnTo>
                <a:lnTo>
                  <a:pt x="217" y="93"/>
                </a:lnTo>
                <a:lnTo>
                  <a:pt x="192" y="67"/>
                </a:lnTo>
                <a:lnTo>
                  <a:pt x="173" y="0"/>
                </a:lnTo>
                <a:lnTo>
                  <a:pt x="154" y="0"/>
                </a:lnTo>
                <a:lnTo>
                  <a:pt x="61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5" name="Freeform 183">
            <a:extLst>
              <a:ext uri="{FF2B5EF4-FFF2-40B4-BE49-F238E27FC236}">
                <a16:creationId xmlns:a16="http://schemas.microsoft.com/office/drawing/2014/main" id="{9102BFC6-5A21-EC4F-8C1A-2E9FA80D6FFB}"/>
              </a:ext>
            </a:extLst>
          </p:cNvPr>
          <p:cNvSpPr>
            <a:spLocks/>
          </p:cNvSpPr>
          <p:nvPr/>
        </p:nvSpPr>
        <p:spPr bwMode="auto">
          <a:xfrm>
            <a:off x="5287988" y="4678363"/>
            <a:ext cx="406400" cy="503237"/>
          </a:xfrm>
          <a:custGeom>
            <a:avLst/>
            <a:gdLst>
              <a:gd name="T0" fmla="*/ 2147483647 w 467"/>
              <a:gd name="T1" fmla="*/ 0 h 511"/>
              <a:gd name="T2" fmla="*/ 2147483647 w 467"/>
              <a:gd name="T3" fmla="*/ 2147483647 h 511"/>
              <a:gd name="T4" fmla="*/ 2147483647 w 467"/>
              <a:gd name="T5" fmla="*/ 2147483647 h 511"/>
              <a:gd name="T6" fmla="*/ 2147483647 w 467"/>
              <a:gd name="T7" fmla="*/ 2147483647 h 511"/>
              <a:gd name="T8" fmla="*/ 2147483647 w 467"/>
              <a:gd name="T9" fmla="*/ 2147483647 h 511"/>
              <a:gd name="T10" fmla="*/ 2147483647 w 467"/>
              <a:gd name="T11" fmla="*/ 2147483647 h 511"/>
              <a:gd name="T12" fmla="*/ 2147483647 w 467"/>
              <a:gd name="T13" fmla="*/ 2147483647 h 511"/>
              <a:gd name="T14" fmla="*/ 0 w 467"/>
              <a:gd name="T15" fmla="*/ 2147483647 h 511"/>
              <a:gd name="T16" fmla="*/ 0 w 467"/>
              <a:gd name="T17" fmla="*/ 2147483647 h 511"/>
              <a:gd name="T18" fmla="*/ 2147483647 w 467"/>
              <a:gd name="T19" fmla="*/ 2147483647 h 511"/>
              <a:gd name="T20" fmla="*/ 2147483647 w 467"/>
              <a:gd name="T21" fmla="*/ 2147483647 h 511"/>
              <a:gd name="T22" fmla="*/ 2147483647 w 467"/>
              <a:gd name="T23" fmla="*/ 2147483647 h 511"/>
              <a:gd name="T24" fmla="*/ 2147483647 w 467"/>
              <a:gd name="T25" fmla="*/ 2147483647 h 511"/>
              <a:gd name="T26" fmla="*/ 2147483647 w 467"/>
              <a:gd name="T27" fmla="*/ 2147483647 h 511"/>
              <a:gd name="T28" fmla="*/ 2147483647 w 467"/>
              <a:gd name="T29" fmla="*/ 2147483647 h 511"/>
              <a:gd name="T30" fmla="*/ 2147483647 w 467"/>
              <a:gd name="T31" fmla="*/ 2147483647 h 511"/>
              <a:gd name="T32" fmla="*/ 2147483647 w 467"/>
              <a:gd name="T33" fmla="*/ 2147483647 h 511"/>
              <a:gd name="T34" fmla="*/ 2147483647 w 467"/>
              <a:gd name="T35" fmla="*/ 2147483647 h 511"/>
              <a:gd name="T36" fmla="*/ 2147483647 w 467"/>
              <a:gd name="T37" fmla="*/ 2147483647 h 511"/>
              <a:gd name="T38" fmla="*/ 2147483647 w 467"/>
              <a:gd name="T39" fmla="*/ 2147483647 h 511"/>
              <a:gd name="T40" fmla="*/ 2147483647 w 467"/>
              <a:gd name="T41" fmla="*/ 2147483647 h 511"/>
              <a:gd name="T42" fmla="*/ 2147483647 w 467"/>
              <a:gd name="T43" fmla="*/ 2147483647 h 511"/>
              <a:gd name="T44" fmla="*/ 2147483647 w 467"/>
              <a:gd name="T45" fmla="*/ 2147483647 h 511"/>
              <a:gd name="T46" fmla="*/ 2147483647 w 467"/>
              <a:gd name="T47" fmla="*/ 2147483647 h 511"/>
              <a:gd name="T48" fmla="*/ 2147483647 w 467"/>
              <a:gd name="T49" fmla="*/ 2147483647 h 511"/>
              <a:gd name="T50" fmla="*/ 2147483647 w 467"/>
              <a:gd name="T51" fmla="*/ 2147483647 h 511"/>
              <a:gd name="T52" fmla="*/ 2147483647 w 467"/>
              <a:gd name="T53" fmla="*/ 2147483647 h 511"/>
              <a:gd name="T54" fmla="*/ 2147483647 w 467"/>
              <a:gd name="T55" fmla="*/ 2147483647 h 511"/>
              <a:gd name="T56" fmla="*/ 2147483647 w 467"/>
              <a:gd name="T57" fmla="*/ 2147483647 h 511"/>
              <a:gd name="T58" fmla="*/ 2147483647 w 467"/>
              <a:gd name="T59" fmla="*/ 0 h 511"/>
              <a:gd name="T60" fmla="*/ 2147483647 w 467"/>
              <a:gd name="T61" fmla="*/ 0 h 511"/>
              <a:gd name="T62" fmla="*/ 2147483647 w 467"/>
              <a:gd name="T63" fmla="*/ 0 h 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7"/>
              <a:gd name="T97" fmla="*/ 0 h 511"/>
              <a:gd name="T98" fmla="*/ 467 w 467"/>
              <a:gd name="T99" fmla="*/ 511 h 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7" h="511">
                <a:moveTo>
                  <a:pt x="61" y="0"/>
                </a:moveTo>
                <a:lnTo>
                  <a:pt x="17" y="17"/>
                </a:lnTo>
                <a:lnTo>
                  <a:pt x="61" y="111"/>
                </a:lnTo>
                <a:lnTo>
                  <a:pt x="36" y="135"/>
                </a:lnTo>
                <a:lnTo>
                  <a:pt x="80" y="223"/>
                </a:lnTo>
                <a:lnTo>
                  <a:pt x="61" y="267"/>
                </a:lnTo>
                <a:lnTo>
                  <a:pt x="36" y="311"/>
                </a:lnTo>
                <a:lnTo>
                  <a:pt x="0" y="423"/>
                </a:lnTo>
                <a:lnTo>
                  <a:pt x="0" y="492"/>
                </a:lnTo>
                <a:lnTo>
                  <a:pt x="61" y="467"/>
                </a:lnTo>
                <a:lnTo>
                  <a:pt x="80" y="492"/>
                </a:lnTo>
                <a:lnTo>
                  <a:pt x="236" y="492"/>
                </a:lnTo>
                <a:lnTo>
                  <a:pt x="266" y="511"/>
                </a:lnTo>
                <a:lnTo>
                  <a:pt x="354" y="511"/>
                </a:lnTo>
                <a:lnTo>
                  <a:pt x="423" y="492"/>
                </a:lnTo>
                <a:lnTo>
                  <a:pt x="373" y="442"/>
                </a:lnTo>
                <a:lnTo>
                  <a:pt x="373" y="311"/>
                </a:lnTo>
                <a:lnTo>
                  <a:pt x="467" y="286"/>
                </a:lnTo>
                <a:lnTo>
                  <a:pt x="440" y="286"/>
                </a:lnTo>
                <a:lnTo>
                  <a:pt x="467" y="204"/>
                </a:lnTo>
                <a:lnTo>
                  <a:pt x="373" y="223"/>
                </a:lnTo>
                <a:lnTo>
                  <a:pt x="398" y="204"/>
                </a:lnTo>
                <a:lnTo>
                  <a:pt x="373" y="154"/>
                </a:lnTo>
                <a:lnTo>
                  <a:pt x="373" y="67"/>
                </a:lnTo>
                <a:lnTo>
                  <a:pt x="329" y="50"/>
                </a:lnTo>
                <a:lnTo>
                  <a:pt x="285" y="50"/>
                </a:lnTo>
                <a:lnTo>
                  <a:pt x="285" y="93"/>
                </a:lnTo>
                <a:lnTo>
                  <a:pt x="217" y="93"/>
                </a:lnTo>
                <a:lnTo>
                  <a:pt x="192" y="67"/>
                </a:lnTo>
                <a:lnTo>
                  <a:pt x="173" y="0"/>
                </a:lnTo>
                <a:lnTo>
                  <a:pt x="154" y="0"/>
                </a:lnTo>
                <a:lnTo>
                  <a:pt x="61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6" name="Freeform 184">
            <a:extLst>
              <a:ext uri="{FF2B5EF4-FFF2-40B4-BE49-F238E27FC236}">
                <a16:creationId xmlns:a16="http://schemas.microsoft.com/office/drawing/2014/main" id="{B0A507E3-4464-0749-AAC6-35920563E2EC}"/>
              </a:ext>
            </a:extLst>
          </p:cNvPr>
          <p:cNvSpPr>
            <a:spLocks/>
          </p:cNvSpPr>
          <p:nvPr/>
        </p:nvSpPr>
        <p:spPr bwMode="auto">
          <a:xfrm>
            <a:off x="5267351" y="4289425"/>
            <a:ext cx="255587" cy="346075"/>
          </a:xfrm>
          <a:custGeom>
            <a:avLst/>
            <a:gdLst>
              <a:gd name="T0" fmla="*/ 2147483647 w 293"/>
              <a:gd name="T1" fmla="*/ 2147483647 h 349"/>
              <a:gd name="T2" fmla="*/ 2147483647 w 293"/>
              <a:gd name="T3" fmla="*/ 2147483647 h 349"/>
              <a:gd name="T4" fmla="*/ 0 w 293"/>
              <a:gd name="T5" fmla="*/ 2147483647 h 349"/>
              <a:gd name="T6" fmla="*/ 2147483647 w 293"/>
              <a:gd name="T7" fmla="*/ 2147483647 h 349"/>
              <a:gd name="T8" fmla="*/ 2147483647 w 293"/>
              <a:gd name="T9" fmla="*/ 2147483647 h 349"/>
              <a:gd name="T10" fmla="*/ 2147483647 w 293"/>
              <a:gd name="T11" fmla="*/ 2147483647 h 349"/>
              <a:gd name="T12" fmla="*/ 2147483647 w 293"/>
              <a:gd name="T13" fmla="*/ 2147483647 h 349"/>
              <a:gd name="T14" fmla="*/ 2147483647 w 293"/>
              <a:gd name="T15" fmla="*/ 2147483647 h 349"/>
              <a:gd name="T16" fmla="*/ 2147483647 w 293"/>
              <a:gd name="T17" fmla="*/ 2147483647 h 349"/>
              <a:gd name="T18" fmla="*/ 2147483647 w 293"/>
              <a:gd name="T19" fmla="*/ 2147483647 h 349"/>
              <a:gd name="T20" fmla="*/ 2147483647 w 293"/>
              <a:gd name="T21" fmla="*/ 2147483647 h 349"/>
              <a:gd name="T22" fmla="*/ 2147483647 w 293"/>
              <a:gd name="T23" fmla="*/ 2147483647 h 349"/>
              <a:gd name="T24" fmla="*/ 2147483647 w 293"/>
              <a:gd name="T25" fmla="*/ 2147483647 h 349"/>
              <a:gd name="T26" fmla="*/ 2147483647 w 293"/>
              <a:gd name="T27" fmla="*/ 2147483647 h 349"/>
              <a:gd name="T28" fmla="*/ 2147483647 w 293"/>
              <a:gd name="T29" fmla="*/ 2147483647 h 349"/>
              <a:gd name="T30" fmla="*/ 2147483647 w 293"/>
              <a:gd name="T31" fmla="*/ 0 h 349"/>
              <a:gd name="T32" fmla="*/ 2147483647 w 293"/>
              <a:gd name="T33" fmla="*/ 0 h 349"/>
              <a:gd name="T34" fmla="*/ 2147483647 w 293"/>
              <a:gd name="T35" fmla="*/ 0 h 349"/>
              <a:gd name="T36" fmla="*/ 2147483647 w 293"/>
              <a:gd name="T37" fmla="*/ 0 h 349"/>
              <a:gd name="T38" fmla="*/ 2147483647 w 293"/>
              <a:gd name="T39" fmla="*/ 2147483647 h 349"/>
              <a:gd name="T40" fmla="*/ 2147483647 w 293"/>
              <a:gd name="T41" fmla="*/ 2147483647 h 349"/>
              <a:gd name="T42" fmla="*/ 2147483647 w 293"/>
              <a:gd name="T43" fmla="*/ 2147483647 h 349"/>
              <a:gd name="T44" fmla="*/ 2147483647 w 293"/>
              <a:gd name="T45" fmla="*/ 2147483647 h 349"/>
              <a:gd name="T46" fmla="*/ 2147483647 w 293"/>
              <a:gd name="T47" fmla="*/ 2147483647 h 349"/>
              <a:gd name="T48" fmla="*/ 2147483647 w 293"/>
              <a:gd name="T49" fmla="*/ 2147483647 h 349"/>
              <a:gd name="T50" fmla="*/ 2147483647 w 293"/>
              <a:gd name="T51" fmla="*/ 2147483647 h 349"/>
              <a:gd name="T52" fmla="*/ 2147483647 w 293"/>
              <a:gd name="T53" fmla="*/ 2147483647 h 349"/>
              <a:gd name="T54" fmla="*/ 2147483647 w 293"/>
              <a:gd name="T55" fmla="*/ 2147483647 h 3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3"/>
              <a:gd name="T85" fmla="*/ 0 h 349"/>
              <a:gd name="T86" fmla="*/ 293 w 293"/>
              <a:gd name="T87" fmla="*/ 349 h 34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3" h="349">
                <a:moveTo>
                  <a:pt x="61" y="330"/>
                </a:moveTo>
                <a:lnTo>
                  <a:pt x="42" y="349"/>
                </a:lnTo>
                <a:lnTo>
                  <a:pt x="0" y="330"/>
                </a:lnTo>
                <a:lnTo>
                  <a:pt x="25" y="281"/>
                </a:lnTo>
                <a:lnTo>
                  <a:pt x="25" y="261"/>
                </a:lnTo>
                <a:lnTo>
                  <a:pt x="61" y="218"/>
                </a:lnTo>
                <a:lnTo>
                  <a:pt x="105" y="237"/>
                </a:lnTo>
                <a:lnTo>
                  <a:pt x="105" y="193"/>
                </a:lnTo>
                <a:lnTo>
                  <a:pt x="105" y="124"/>
                </a:lnTo>
                <a:lnTo>
                  <a:pt x="105" y="105"/>
                </a:lnTo>
                <a:lnTo>
                  <a:pt x="105" y="80"/>
                </a:lnTo>
                <a:lnTo>
                  <a:pt x="105" y="61"/>
                </a:lnTo>
                <a:lnTo>
                  <a:pt x="86" y="61"/>
                </a:lnTo>
                <a:lnTo>
                  <a:pt x="181" y="80"/>
                </a:lnTo>
                <a:lnTo>
                  <a:pt x="181" y="17"/>
                </a:lnTo>
                <a:lnTo>
                  <a:pt x="198" y="0"/>
                </a:lnTo>
                <a:lnTo>
                  <a:pt x="217" y="0"/>
                </a:lnTo>
                <a:lnTo>
                  <a:pt x="242" y="0"/>
                </a:lnTo>
                <a:lnTo>
                  <a:pt x="293" y="0"/>
                </a:lnTo>
                <a:lnTo>
                  <a:pt x="261" y="61"/>
                </a:lnTo>
                <a:lnTo>
                  <a:pt x="242" y="174"/>
                </a:lnTo>
                <a:lnTo>
                  <a:pt x="198" y="237"/>
                </a:lnTo>
                <a:lnTo>
                  <a:pt x="181" y="305"/>
                </a:lnTo>
                <a:lnTo>
                  <a:pt x="129" y="349"/>
                </a:lnTo>
                <a:lnTo>
                  <a:pt x="105" y="330"/>
                </a:lnTo>
                <a:lnTo>
                  <a:pt x="86" y="349"/>
                </a:lnTo>
                <a:lnTo>
                  <a:pt x="61" y="349"/>
                </a:lnTo>
                <a:lnTo>
                  <a:pt x="61" y="33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7" name="Freeform 185">
            <a:extLst>
              <a:ext uri="{FF2B5EF4-FFF2-40B4-BE49-F238E27FC236}">
                <a16:creationId xmlns:a16="http://schemas.microsoft.com/office/drawing/2014/main" id="{695E9EB9-23E2-1E40-AF82-70E7CDB4F29F}"/>
              </a:ext>
            </a:extLst>
          </p:cNvPr>
          <p:cNvSpPr>
            <a:spLocks/>
          </p:cNvSpPr>
          <p:nvPr/>
        </p:nvSpPr>
        <p:spPr bwMode="auto">
          <a:xfrm>
            <a:off x="5267351" y="4289425"/>
            <a:ext cx="255587" cy="346075"/>
          </a:xfrm>
          <a:custGeom>
            <a:avLst/>
            <a:gdLst>
              <a:gd name="T0" fmla="*/ 2147483647 w 293"/>
              <a:gd name="T1" fmla="*/ 2147483647 h 349"/>
              <a:gd name="T2" fmla="*/ 2147483647 w 293"/>
              <a:gd name="T3" fmla="*/ 2147483647 h 349"/>
              <a:gd name="T4" fmla="*/ 0 w 293"/>
              <a:gd name="T5" fmla="*/ 2147483647 h 349"/>
              <a:gd name="T6" fmla="*/ 2147483647 w 293"/>
              <a:gd name="T7" fmla="*/ 2147483647 h 349"/>
              <a:gd name="T8" fmla="*/ 2147483647 w 293"/>
              <a:gd name="T9" fmla="*/ 2147483647 h 349"/>
              <a:gd name="T10" fmla="*/ 2147483647 w 293"/>
              <a:gd name="T11" fmla="*/ 2147483647 h 349"/>
              <a:gd name="T12" fmla="*/ 2147483647 w 293"/>
              <a:gd name="T13" fmla="*/ 2147483647 h 349"/>
              <a:gd name="T14" fmla="*/ 2147483647 w 293"/>
              <a:gd name="T15" fmla="*/ 2147483647 h 349"/>
              <a:gd name="T16" fmla="*/ 2147483647 w 293"/>
              <a:gd name="T17" fmla="*/ 2147483647 h 349"/>
              <a:gd name="T18" fmla="*/ 2147483647 w 293"/>
              <a:gd name="T19" fmla="*/ 2147483647 h 349"/>
              <a:gd name="T20" fmla="*/ 2147483647 w 293"/>
              <a:gd name="T21" fmla="*/ 2147483647 h 349"/>
              <a:gd name="T22" fmla="*/ 2147483647 w 293"/>
              <a:gd name="T23" fmla="*/ 2147483647 h 349"/>
              <a:gd name="T24" fmla="*/ 2147483647 w 293"/>
              <a:gd name="T25" fmla="*/ 2147483647 h 349"/>
              <a:gd name="T26" fmla="*/ 2147483647 w 293"/>
              <a:gd name="T27" fmla="*/ 2147483647 h 349"/>
              <a:gd name="T28" fmla="*/ 2147483647 w 293"/>
              <a:gd name="T29" fmla="*/ 2147483647 h 349"/>
              <a:gd name="T30" fmla="*/ 2147483647 w 293"/>
              <a:gd name="T31" fmla="*/ 0 h 349"/>
              <a:gd name="T32" fmla="*/ 2147483647 w 293"/>
              <a:gd name="T33" fmla="*/ 0 h 349"/>
              <a:gd name="T34" fmla="*/ 2147483647 w 293"/>
              <a:gd name="T35" fmla="*/ 0 h 349"/>
              <a:gd name="T36" fmla="*/ 2147483647 w 293"/>
              <a:gd name="T37" fmla="*/ 0 h 349"/>
              <a:gd name="T38" fmla="*/ 2147483647 w 293"/>
              <a:gd name="T39" fmla="*/ 2147483647 h 349"/>
              <a:gd name="T40" fmla="*/ 2147483647 w 293"/>
              <a:gd name="T41" fmla="*/ 2147483647 h 349"/>
              <a:gd name="T42" fmla="*/ 2147483647 w 293"/>
              <a:gd name="T43" fmla="*/ 2147483647 h 349"/>
              <a:gd name="T44" fmla="*/ 2147483647 w 293"/>
              <a:gd name="T45" fmla="*/ 2147483647 h 349"/>
              <a:gd name="T46" fmla="*/ 2147483647 w 293"/>
              <a:gd name="T47" fmla="*/ 2147483647 h 349"/>
              <a:gd name="T48" fmla="*/ 2147483647 w 293"/>
              <a:gd name="T49" fmla="*/ 2147483647 h 349"/>
              <a:gd name="T50" fmla="*/ 2147483647 w 293"/>
              <a:gd name="T51" fmla="*/ 2147483647 h 349"/>
              <a:gd name="T52" fmla="*/ 2147483647 w 293"/>
              <a:gd name="T53" fmla="*/ 2147483647 h 349"/>
              <a:gd name="T54" fmla="*/ 2147483647 w 293"/>
              <a:gd name="T55" fmla="*/ 2147483647 h 3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3"/>
              <a:gd name="T85" fmla="*/ 0 h 349"/>
              <a:gd name="T86" fmla="*/ 293 w 293"/>
              <a:gd name="T87" fmla="*/ 349 h 34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3" h="349">
                <a:moveTo>
                  <a:pt x="61" y="330"/>
                </a:moveTo>
                <a:lnTo>
                  <a:pt x="42" y="349"/>
                </a:lnTo>
                <a:lnTo>
                  <a:pt x="0" y="330"/>
                </a:lnTo>
                <a:lnTo>
                  <a:pt x="25" y="281"/>
                </a:lnTo>
                <a:lnTo>
                  <a:pt x="25" y="261"/>
                </a:lnTo>
                <a:lnTo>
                  <a:pt x="61" y="218"/>
                </a:lnTo>
                <a:lnTo>
                  <a:pt x="105" y="237"/>
                </a:lnTo>
                <a:lnTo>
                  <a:pt x="105" y="193"/>
                </a:lnTo>
                <a:lnTo>
                  <a:pt x="105" y="124"/>
                </a:lnTo>
                <a:lnTo>
                  <a:pt x="105" y="105"/>
                </a:lnTo>
                <a:lnTo>
                  <a:pt x="105" y="80"/>
                </a:lnTo>
                <a:lnTo>
                  <a:pt x="105" y="61"/>
                </a:lnTo>
                <a:lnTo>
                  <a:pt x="86" y="61"/>
                </a:lnTo>
                <a:lnTo>
                  <a:pt x="181" y="80"/>
                </a:lnTo>
                <a:lnTo>
                  <a:pt x="181" y="17"/>
                </a:lnTo>
                <a:lnTo>
                  <a:pt x="198" y="0"/>
                </a:lnTo>
                <a:lnTo>
                  <a:pt x="217" y="0"/>
                </a:lnTo>
                <a:lnTo>
                  <a:pt x="242" y="0"/>
                </a:lnTo>
                <a:lnTo>
                  <a:pt x="293" y="0"/>
                </a:lnTo>
                <a:lnTo>
                  <a:pt x="261" y="61"/>
                </a:lnTo>
                <a:lnTo>
                  <a:pt x="242" y="174"/>
                </a:lnTo>
                <a:lnTo>
                  <a:pt x="198" y="237"/>
                </a:lnTo>
                <a:lnTo>
                  <a:pt x="181" y="305"/>
                </a:lnTo>
                <a:lnTo>
                  <a:pt x="129" y="349"/>
                </a:lnTo>
                <a:lnTo>
                  <a:pt x="105" y="330"/>
                </a:lnTo>
                <a:lnTo>
                  <a:pt x="86" y="349"/>
                </a:lnTo>
                <a:lnTo>
                  <a:pt x="61" y="349"/>
                </a:lnTo>
                <a:lnTo>
                  <a:pt x="61" y="3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8" name="Freeform 186">
            <a:extLst>
              <a:ext uri="{FF2B5EF4-FFF2-40B4-BE49-F238E27FC236}">
                <a16:creationId xmlns:a16="http://schemas.microsoft.com/office/drawing/2014/main" id="{1A267798-647E-AB46-9F47-245F3885F9EE}"/>
              </a:ext>
            </a:extLst>
          </p:cNvPr>
          <p:cNvSpPr>
            <a:spLocks/>
          </p:cNvSpPr>
          <p:nvPr/>
        </p:nvSpPr>
        <p:spPr bwMode="auto">
          <a:xfrm>
            <a:off x="5186388" y="4352925"/>
            <a:ext cx="171450" cy="263525"/>
          </a:xfrm>
          <a:custGeom>
            <a:avLst/>
            <a:gdLst>
              <a:gd name="T0" fmla="*/ 2147483647 w 199"/>
              <a:gd name="T1" fmla="*/ 0 h 269"/>
              <a:gd name="T2" fmla="*/ 2147483647 w 199"/>
              <a:gd name="T3" fmla="*/ 0 h 269"/>
              <a:gd name="T4" fmla="*/ 2147483647 w 199"/>
              <a:gd name="T5" fmla="*/ 0 h 269"/>
              <a:gd name="T6" fmla="*/ 2147483647 w 199"/>
              <a:gd name="T7" fmla="*/ 2147483647 h 269"/>
              <a:gd name="T8" fmla="*/ 2147483647 w 199"/>
              <a:gd name="T9" fmla="*/ 2147483647 h 269"/>
              <a:gd name="T10" fmla="*/ 2147483647 w 199"/>
              <a:gd name="T11" fmla="*/ 2147483647 h 269"/>
              <a:gd name="T12" fmla="*/ 2147483647 w 199"/>
              <a:gd name="T13" fmla="*/ 2147483647 h 269"/>
              <a:gd name="T14" fmla="*/ 0 w 199"/>
              <a:gd name="T15" fmla="*/ 2147483647 h 269"/>
              <a:gd name="T16" fmla="*/ 2147483647 w 199"/>
              <a:gd name="T17" fmla="*/ 2147483647 h 269"/>
              <a:gd name="T18" fmla="*/ 2147483647 w 199"/>
              <a:gd name="T19" fmla="*/ 2147483647 h 269"/>
              <a:gd name="T20" fmla="*/ 2147483647 w 199"/>
              <a:gd name="T21" fmla="*/ 2147483647 h 269"/>
              <a:gd name="T22" fmla="*/ 2147483647 w 199"/>
              <a:gd name="T23" fmla="*/ 2147483647 h 269"/>
              <a:gd name="T24" fmla="*/ 2147483647 w 199"/>
              <a:gd name="T25" fmla="*/ 2147483647 h 269"/>
              <a:gd name="T26" fmla="*/ 2147483647 w 199"/>
              <a:gd name="T27" fmla="*/ 2147483647 h 269"/>
              <a:gd name="T28" fmla="*/ 2147483647 w 199"/>
              <a:gd name="T29" fmla="*/ 2147483647 h 269"/>
              <a:gd name="T30" fmla="*/ 2147483647 w 199"/>
              <a:gd name="T31" fmla="*/ 2147483647 h 269"/>
              <a:gd name="T32" fmla="*/ 2147483647 w 199"/>
              <a:gd name="T33" fmla="*/ 2147483647 h 269"/>
              <a:gd name="T34" fmla="*/ 2147483647 w 199"/>
              <a:gd name="T35" fmla="*/ 2147483647 h 269"/>
              <a:gd name="T36" fmla="*/ 2147483647 w 199"/>
              <a:gd name="T37" fmla="*/ 0 h 2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9"/>
              <a:gd name="T58" fmla="*/ 0 h 269"/>
              <a:gd name="T59" fmla="*/ 199 w 199"/>
              <a:gd name="T60" fmla="*/ 269 h 26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9" h="269">
                <a:moveTo>
                  <a:pt x="199" y="0"/>
                </a:moveTo>
                <a:lnTo>
                  <a:pt x="180" y="0"/>
                </a:lnTo>
                <a:lnTo>
                  <a:pt x="92" y="0"/>
                </a:lnTo>
                <a:lnTo>
                  <a:pt x="92" y="42"/>
                </a:lnTo>
                <a:lnTo>
                  <a:pt x="42" y="42"/>
                </a:lnTo>
                <a:lnTo>
                  <a:pt x="25" y="94"/>
                </a:lnTo>
                <a:lnTo>
                  <a:pt x="25" y="113"/>
                </a:lnTo>
                <a:lnTo>
                  <a:pt x="0" y="113"/>
                </a:lnTo>
                <a:lnTo>
                  <a:pt x="42" y="198"/>
                </a:lnTo>
                <a:lnTo>
                  <a:pt x="92" y="269"/>
                </a:lnTo>
                <a:lnTo>
                  <a:pt x="117" y="218"/>
                </a:lnTo>
                <a:lnTo>
                  <a:pt x="117" y="198"/>
                </a:lnTo>
                <a:lnTo>
                  <a:pt x="155" y="155"/>
                </a:lnTo>
                <a:lnTo>
                  <a:pt x="199" y="174"/>
                </a:lnTo>
                <a:lnTo>
                  <a:pt x="199" y="130"/>
                </a:lnTo>
                <a:lnTo>
                  <a:pt x="199" y="61"/>
                </a:lnTo>
                <a:lnTo>
                  <a:pt x="199" y="42"/>
                </a:lnTo>
                <a:lnTo>
                  <a:pt x="199" y="17"/>
                </a:lnTo>
                <a:lnTo>
                  <a:pt x="199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9" name="Freeform 187">
            <a:extLst>
              <a:ext uri="{FF2B5EF4-FFF2-40B4-BE49-F238E27FC236}">
                <a16:creationId xmlns:a16="http://schemas.microsoft.com/office/drawing/2014/main" id="{B5197051-1674-F446-BD31-F66221995E43}"/>
              </a:ext>
            </a:extLst>
          </p:cNvPr>
          <p:cNvSpPr>
            <a:spLocks/>
          </p:cNvSpPr>
          <p:nvPr/>
        </p:nvSpPr>
        <p:spPr bwMode="auto">
          <a:xfrm>
            <a:off x="5186388" y="4352925"/>
            <a:ext cx="171450" cy="263525"/>
          </a:xfrm>
          <a:custGeom>
            <a:avLst/>
            <a:gdLst>
              <a:gd name="T0" fmla="*/ 2147483647 w 199"/>
              <a:gd name="T1" fmla="*/ 0 h 269"/>
              <a:gd name="T2" fmla="*/ 2147483647 w 199"/>
              <a:gd name="T3" fmla="*/ 0 h 269"/>
              <a:gd name="T4" fmla="*/ 2147483647 w 199"/>
              <a:gd name="T5" fmla="*/ 0 h 269"/>
              <a:gd name="T6" fmla="*/ 2147483647 w 199"/>
              <a:gd name="T7" fmla="*/ 2147483647 h 269"/>
              <a:gd name="T8" fmla="*/ 2147483647 w 199"/>
              <a:gd name="T9" fmla="*/ 2147483647 h 269"/>
              <a:gd name="T10" fmla="*/ 2147483647 w 199"/>
              <a:gd name="T11" fmla="*/ 2147483647 h 269"/>
              <a:gd name="T12" fmla="*/ 2147483647 w 199"/>
              <a:gd name="T13" fmla="*/ 2147483647 h 269"/>
              <a:gd name="T14" fmla="*/ 0 w 199"/>
              <a:gd name="T15" fmla="*/ 2147483647 h 269"/>
              <a:gd name="T16" fmla="*/ 2147483647 w 199"/>
              <a:gd name="T17" fmla="*/ 2147483647 h 269"/>
              <a:gd name="T18" fmla="*/ 2147483647 w 199"/>
              <a:gd name="T19" fmla="*/ 2147483647 h 269"/>
              <a:gd name="T20" fmla="*/ 2147483647 w 199"/>
              <a:gd name="T21" fmla="*/ 2147483647 h 269"/>
              <a:gd name="T22" fmla="*/ 2147483647 w 199"/>
              <a:gd name="T23" fmla="*/ 2147483647 h 269"/>
              <a:gd name="T24" fmla="*/ 2147483647 w 199"/>
              <a:gd name="T25" fmla="*/ 2147483647 h 269"/>
              <a:gd name="T26" fmla="*/ 2147483647 w 199"/>
              <a:gd name="T27" fmla="*/ 2147483647 h 269"/>
              <a:gd name="T28" fmla="*/ 2147483647 w 199"/>
              <a:gd name="T29" fmla="*/ 2147483647 h 269"/>
              <a:gd name="T30" fmla="*/ 2147483647 w 199"/>
              <a:gd name="T31" fmla="*/ 2147483647 h 269"/>
              <a:gd name="T32" fmla="*/ 2147483647 w 199"/>
              <a:gd name="T33" fmla="*/ 2147483647 h 269"/>
              <a:gd name="T34" fmla="*/ 2147483647 w 199"/>
              <a:gd name="T35" fmla="*/ 2147483647 h 269"/>
              <a:gd name="T36" fmla="*/ 2147483647 w 199"/>
              <a:gd name="T37" fmla="*/ 0 h 2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9"/>
              <a:gd name="T58" fmla="*/ 0 h 269"/>
              <a:gd name="T59" fmla="*/ 199 w 199"/>
              <a:gd name="T60" fmla="*/ 269 h 26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9" h="269">
                <a:moveTo>
                  <a:pt x="199" y="0"/>
                </a:moveTo>
                <a:lnTo>
                  <a:pt x="180" y="0"/>
                </a:lnTo>
                <a:lnTo>
                  <a:pt x="92" y="0"/>
                </a:lnTo>
                <a:lnTo>
                  <a:pt x="92" y="42"/>
                </a:lnTo>
                <a:lnTo>
                  <a:pt x="42" y="42"/>
                </a:lnTo>
                <a:lnTo>
                  <a:pt x="25" y="94"/>
                </a:lnTo>
                <a:lnTo>
                  <a:pt x="25" y="113"/>
                </a:lnTo>
                <a:lnTo>
                  <a:pt x="0" y="113"/>
                </a:lnTo>
                <a:lnTo>
                  <a:pt x="42" y="198"/>
                </a:lnTo>
                <a:lnTo>
                  <a:pt x="92" y="269"/>
                </a:lnTo>
                <a:lnTo>
                  <a:pt x="117" y="218"/>
                </a:lnTo>
                <a:lnTo>
                  <a:pt x="117" y="198"/>
                </a:lnTo>
                <a:lnTo>
                  <a:pt x="155" y="155"/>
                </a:lnTo>
                <a:lnTo>
                  <a:pt x="199" y="174"/>
                </a:lnTo>
                <a:lnTo>
                  <a:pt x="199" y="130"/>
                </a:lnTo>
                <a:lnTo>
                  <a:pt x="199" y="61"/>
                </a:lnTo>
                <a:lnTo>
                  <a:pt x="199" y="42"/>
                </a:lnTo>
                <a:lnTo>
                  <a:pt x="199" y="17"/>
                </a:lnTo>
                <a:lnTo>
                  <a:pt x="199" y="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0" name="Freeform 188">
            <a:extLst>
              <a:ext uri="{FF2B5EF4-FFF2-40B4-BE49-F238E27FC236}">
                <a16:creationId xmlns:a16="http://schemas.microsoft.com/office/drawing/2014/main" id="{2FF7A9A3-2744-8842-BD1C-88CA91AD7BB8}"/>
              </a:ext>
            </a:extLst>
          </p:cNvPr>
          <p:cNvSpPr>
            <a:spLocks/>
          </p:cNvSpPr>
          <p:nvPr/>
        </p:nvSpPr>
        <p:spPr bwMode="auto">
          <a:xfrm>
            <a:off x="4800626" y="3978275"/>
            <a:ext cx="150812" cy="263525"/>
          </a:xfrm>
          <a:custGeom>
            <a:avLst/>
            <a:gdLst>
              <a:gd name="T0" fmla="*/ 2147483647 w 174"/>
              <a:gd name="T1" fmla="*/ 2147483647 h 269"/>
              <a:gd name="T2" fmla="*/ 2147483647 w 174"/>
              <a:gd name="T3" fmla="*/ 2147483647 h 269"/>
              <a:gd name="T4" fmla="*/ 2147483647 w 174"/>
              <a:gd name="T5" fmla="*/ 2147483647 h 269"/>
              <a:gd name="T6" fmla="*/ 2147483647 w 174"/>
              <a:gd name="T7" fmla="*/ 2147483647 h 269"/>
              <a:gd name="T8" fmla="*/ 2147483647 w 174"/>
              <a:gd name="T9" fmla="*/ 2147483647 h 269"/>
              <a:gd name="T10" fmla="*/ 0 w 174"/>
              <a:gd name="T11" fmla="*/ 2147483647 h 269"/>
              <a:gd name="T12" fmla="*/ 2147483647 w 174"/>
              <a:gd name="T13" fmla="*/ 2147483647 h 269"/>
              <a:gd name="T14" fmla="*/ 0 w 174"/>
              <a:gd name="T15" fmla="*/ 2147483647 h 269"/>
              <a:gd name="T16" fmla="*/ 2147483647 w 174"/>
              <a:gd name="T17" fmla="*/ 2147483647 h 269"/>
              <a:gd name="T18" fmla="*/ 2147483647 w 174"/>
              <a:gd name="T19" fmla="*/ 2147483647 h 269"/>
              <a:gd name="T20" fmla="*/ 2147483647 w 174"/>
              <a:gd name="T21" fmla="*/ 0 h 269"/>
              <a:gd name="T22" fmla="*/ 2147483647 w 174"/>
              <a:gd name="T23" fmla="*/ 0 h 269"/>
              <a:gd name="T24" fmla="*/ 2147483647 w 174"/>
              <a:gd name="T25" fmla="*/ 2147483647 h 269"/>
              <a:gd name="T26" fmla="*/ 2147483647 w 174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4"/>
              <a:gd name="T43" fmla="*/ 0 h 269"/>
              <a:gd name="T44" fmla="*/ 174 w 174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4" h="269">
                <a:moveTo>
                  <a:pt x="155" y="181"/>
                </a:moveTo>
                <a:lnTo>
                  <a:pt x="174" y="206"/>
                </a:lnTo>
                <a:lnTo>
                  <a:pt x="155" y="225"/>
                </a:lnTo>
                <a:lnTo>
                  <a:pt x="130" y="225"/>
                </a:lnTo>
                <a:lnTo>
                  <a:pt x="42" y="269"/>
                </a:lnTo>
                <a:lnTo>
                  <a:pt x="0" y="242"/>
                </a:lnTo>
                <a:lnTo>
                  <a:pt x="17" y="242"/>
                </a:lnTo>
                <a:lnTo>
                  <a:pt x="0" y="181"/>
                </a:lnTo>
                <a:lnTo>
                  <a:pt x="42" y="112"/>
                </a:lnTo>
                <a:lnTo>
                  <a:pt x="17" y="68"/>
                </a:lnTo>
                <a:lnTo>
                  <a:pt x="17" y="0"/>
                </a:lnTo>
                <a:lnTo>
                  <a:pt x="105" y="0"/>
                </a:lnTo>
                <a:lnTo>
                  <a:pt x="130" y="93"/>
                </a:lnTo>
                <a:lnTo>
                  <a:pt x="155" y="181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1" name="Freeform 189">
            <a:extLst>
              <a:ext uri="{FF2B5EF4-FFF2-40B4-BE49-F238E27FC236}">
                <a16:creationId xmlns:a16="http://schemas.microsoft.com/office/drawing/2014/main" id="{6145FAE3-9100-FA43-92DA-9344657FBE7B}"/>
              </a:ext>
            </a:extLst>
          </p:cNvPr>
          <p:cNvSpPr>
            <a:spLocks/>
          </p:cNvSpPr>
          <p:nvPr/>
        </p:nvSpPr>
        <p:spPr bwMode="auto">
          <a:xfrm>
            <a:off x="4800626" y="3978275"/>
            <a:ext cx="150812" cy="263525"/>
          </a:xfrm>
          <a:custGeom>
            <a:avLst/>
            <a:gdLst>
              <a:gd name="T0" fmla="*/ 2147483647 w 174"/>
              <a:gd name="T1" fmla="*/ 2147483647 h 269"/>
              <a:gd name="T2" fmla="*/ 2147483647 w 174"/>
              <a:gd name="T3" fmla="*/ 2147483647 h 269"/>
              <a:gd name="T4" fmla="*/ 2147483647 w 174"/>
              <a:gd name="T5" fmla="*/ 2147483647 h 269"/>
              <a:gd name="T6" fmla="*/ 2147483647 w 174"/>
              <a:gd name="T7" fmla="*/ 2147483647 h 269"/>
              <a:gd name="T8" fmla="*/ 2147483647 w 174"/>
              <a:gd name="T9" fmla="*/ 2147483647 h 269"/>
              <a:gd name="T10" fmla="*/ 0 w 174"/>
              <a:gd name="T11" fmla="*/ 2147483647 h 269"/>
              <a:gd name="T12" fmla="*/ 2147483647 w 174"/>
              <a:gd name="T13" fmla="*/ 2147483647 h 269"/>
              <a:gd name="T14" fmla="*/ 0 w 174"/>
              <a:gd name="T15" fmla="*/ 2147483647 h 269"/>
              <a:gd name="T16" fmla="*/ 2147483647 w 174"/>
              <a:gd name="T17" fmla="*/ 2147483647 h 269"/>
              <a:gd name="T18" fmla="*/ 2147483647 w 174"/>
              <a:gd name="T19" fmla="*/ 2147483647 h 269"/>
              <a:gd name="T20" fmla="*/ 2147483647 w 174"/>
              <a:gd name="T21" fmla="*/ 0 h 269"/>
              <a:gd name="T22" fmla="*/ 2147483647 w 174"/>
              <a:gd name="T23" fmla="*/ 0 h 269"/>
              <a:gd name="T24" fmla="*/ 2147483647 w 174"/>
              <a:gd name="T25" fmla="*/ 2147483647 h 269"/>
              <a:gd name="T26" fmla="*/ 2147483647 w 174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4"/>
              <a:gd name="T43" fmla="*/ 0 h 269"/>
              <a:gd name="T44" fmla="*/ 174 w 174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4" h="269">
                <a:moveTo>
                  <a:pt x="155" y="181"/>
                </a:moveTo>
                <a:lnTo>
                  <a:pt x="174" y="206"/>
                </a:lnTo>
                <a:lnTo>
                  <a:pt x="155" y="225"/>
                </a:lnTo>
                <a:lnTo>
                  <a:pt x="130" y="225"/>
                </a:lnTo>
                <a:lnTo>
                  <a:pt x="42" y="269"/>
                </a:lnTo>
                <a:lnTo>
                  <a:pt x="0" y="242"/>
                </a:lnTo>
                <a:lnTo>
                  <a:pt x="17" y="242"/>
                </a:lnTo>
                <a:lnTo>
                  <a:pt x="0" y="181"/>
                </a:lnTo>
                <a:lnTo>
                  <a:pt x="42" y="112"/>
                </a:lnTo>
                <a:lnTo>
                  <a:pt x="17" y="68"/>
                </a:lnTo>
                <a:lnTo>
                  <a:pt x="17" y="0"/>
                </a:lnTo>
                <a:lnTo>
                  <a:pt x="105" y="0"/>
                </a:lnTo>
                <a:lnTo>
                  <a:pt x="130" y="93"/>
                </a:lnTo>
                <a:lnTo>
                  <a:pt x="155" y="181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2" name="Freeform 190">
            <a:extLst>
              <a:ext uri="{FF2B5EF4-FFF2-40B4-BE49-F238E27FC236}">
                <a16:creationId xmlns:a16="http://schemas.microsoft.com/office/drawing/2014/main" id="{B4F194F1-0A9B-9F40-8415-A4448D844B1E}"/>
              </a:ext>
            </a:extLst>
          </p:cNvPr>
          <p:cNvSpPr>
            <a:spLocks/>
          </p:cNvSpPr>
          <p:nvPr/>
        </p:nvSpPr>
        <p:spPr bwMode="auto">
          <a:xfrm>
            <a:off x="4894288" y="3978275"/>
            <a:ext cx="79375" cy="201613"/>
          </a:xfrm>
          <a:custGeom>
            <a:avLst/>
            <a:gdLst>
              <a:gd name="T0" fmla="*/ 2147483647 w 93"/>
              <a:gd name="T1" fmla="*/ 2147483647 h 206"/>
              <a:gd name="T2" fmla="*/ 2147483647 w 93"/>
              <a:gd name="T3" fmla="*/ 2147483647 h 206"/>
              <a:gd name="T4" fmla="*/ 2147483647 w 93"/>
              <a:gd name="T5" fmla="*/ 2147483647 h 206"/>
              <a:gd name="T6" fmla="*/ 2147483647 w 93"/>
              <a:gd name="T7" fmla="*/ 2147483647 h 206"/>
              <a:gd name="T8" fmla="*/ 2147483647 w 93"/>
              <a:gd name="T9" fmla="*/ 2147483647 h 206"/>
              <a:gd name="T10" fmla="*/ 2147483647 w 93"/>
              <a:gd name="T11" fmla="*/ 2147483647 h 206"/>
              <a:gd name="T12" fmla="*/ 2147483647 w 93"/>
              <a:gd name="T13" fmla="*/ 0 h 206"/>
              <a:gd name="T14" fmla="*/ 0 w 93"/>
              <a:gd name="T15" fmla="*/ 0 h 206"/>
              <a:gd name="T16" fmla="*/ 2147483647 w 93"/>
              <a:gd name="T17" fmla="*/ 2147483647 h 206"/>
              <a:gd name="T18" fmla="*/ 2147483647 w 93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"/>
              <a:gd name="T31" fmla="*/ 0 h 206"/>
              <a:gd name="T32" fmla="*/ 93 w 93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" h="206">
                <a:moveTo>
                  <a:pt x="50" y="179"/>
                </a:moveTo>
                <a:lnTo>
                  <a:pt x="67" y="206"/>
                </a:lnTo>
                <a:lnTo>
                  <a:pt x="93" y="206"/>
                </a:lnTo>
                <a:lnTo>
                  <a:pt x="67" y="110"/>
                </a:lnTo>
                <a:lnTo>
                  <a:pt x="67" y="49"/>
                </a:lnTo>
                <a:lnTo>
                  <a:pt x="50" y="24"/>
                </a:lnTo>
                <a:lnTo>
                  <a:pt x="50" y="0"/>
                </a:lnTo>
                <a:lnTo>
                  <a:pt x="0" y="0"/>
                </a:lnTo>
                <a:lnTo>
                  <a:pt x="25" y="93"/>
                </a:lnTo>
                <a:lnTo>
                  <a:pt x="50" y="179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3" name="Freeform 191">
            <a:extLst>
              <a:ext uri="{FF2B5EF4-FFF2-40B4-BE49-F238E27FC236}">
                <a16:creationId xmlns:a16="http://schemas.microsoft.com/office/drawing/2014/main" id="{B33765C9-A658-C646-95D5-AF303B6AB622}"/>
              </a:ext>
            </a:extLst>
          </p:cNvPr>
          <p:cNvSpPr>
            <a:spLocks/>
          </p:cNvSpPr>
          <p:nvPr/>
        </p:nvSpPr>
        <p:spPr bwMode="auto">
          <a:xfrm>
            <a:off x="4894288" y="3978275"/>
            <a:ext cx="79375" cy="201613"/>
          </a:xfrm>
          <a:custGeom>
            <a:avLst/>
            <a:gdLst>
              <a:gd name="T0" fmla="*/ 2147483647 w 93"/>
              <a:gd name="T1" fmla="*/ 2147483647 h 206"/>
              <a:gd name="T2" fmla="*/ 2147483647 w 93"/>
              <a:gd name="T3" fmla="*/ 2147483647 h 206"/>
              <a:gd name="T4" fmla="*/ 2147483647 w 93"/>
              <a:gd name="T5" fmla="*/ 2147483647 h 206"/>
              <a:gd name="T6" fmla="*/ 2147483647 w 93"/>
              <a:gd name="T7" fmla="*/ 2147483647 h 206"/>
              <a:gd name="T8" fmla="*/ 2147483647 w 93"/>
              <a:gd name="T9" fmla="*/ 2147483647 h 206"/>
              <a:gd name="T10" fmla="*/ 2147483647 w 93"/>
              <a:gd name="T11" fmla="*/ 2147483647 h 206"/>
              <a:gd name="T12" fmla="*/ 2147483647 w 93"/>
              <a:gd name="T13" fmla="*/ 0 h 206"/>
              <a:gd name="T14" fmla="*/ 0 w 93"/>
              <a:gd name="T15" fmla="*/ 0 h 206"/>
              <a:gd name="T16" fmla="*/ 2147483647 w 93"/>
              <a:gd name="T17" fmla="*/ 2147483647 h 206"/>
              <a:gd name="T18" fmla="*/ 2147483647 w 93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"/>
              <a:gd name="T31" fmla="*/ 0 h 206"/>
              <a:gd name="T32" fmla="*/ 93 w 93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" h="206">
                <a:moveTo>
                  <a:pt x="50" y="179"/>
                </a:moveTo>
                <a:lnTo>
                  <a:pt x="67" y="206"/>
                </a:lnTo>
                <a:lnTo>
                  <a:pt x="93" y="206"/>
                </a:lnTo>
                <a:lnTo>
                  <a:pt x="67" y="110"/>
                </a:lnTo>
                <a:lnTo>
                  <a:pt x="67" y="49"/>
                </a:lnTo>
                <a:lnTo>
                  <a:pt x="50" y="24"/>
                </a:lnTo>
                <a:lnTo>
                  <a:pt x="50" y="0"/>
                </a:lnTo>
                <a:lnTo>
                  <a:pt x="0" y="0"/>
                </a:lnTo>
                <a:lnTo>
                  <a:pt x="25" y="93"/>
                </a:lnTo>
                <a:lnTo>
                  <a:pt x="50" y="179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4" name="Freeform 192">
            <a:extLst>
              <a:ext uri="{FF2B5EF4-FFF2-40B4-BE49-F238E27FC236}">
                <a16:creationId xmlns:a16="http://schemas.microsoft.com/office/drawing/2014/main" id="{1DC37E0E-629A-124A-97A4-50563FCBB58B}"/>
              </a:ext>
            </a:extLst>
          </p:cNvPr>
          <p:cNvSpPr>
            <a:spLocks/>
          </p:cNvSpPr>
          <p:nvPr/>
        </p:nvSpPr>
        <p:spPr bwMode="auto">
          <a:xfrm>
            <a:off x="4935563" y="3914775"/>
            <a:ext cx="100013" cy="265113"/>
          </a:xfrm>
          <a:custGeom>
            <a:avLst/>
            <a:gdLst>
              <a:gd name="T0" fmla="*/ 2147483647 w 112"/>
              <a:gd name="T1" fmla="*/ 2147483647 h 269"/>
              <a:gd name="T2" fmla="*/ 2147483647 w 112"/>
              <a:gd name="T3" fmla="*/ 2147483647 h 269"/>
              <a:gd name="T4" fmla="*/ 2147483647 w 112"/>
              <a:gd name="T5" fmla="*/ 2147483647 h 269"/>
              <a:gd name="T6" fmla="*/ 2147483647 w 112"/>
              <a:gd name="T7" fmla="*/ 2147483647 h 269"/>
              <a:gd name="T8" fmla="*/ 2147483647 w 112"/>
              <a:gd name="T9" fmla="*/ 2147483647 h 269"/>
              <a:gd name="T10" fmla="*/ 2147483647 w 112"/>
              <a:gd name="T11" fmla="*/ 2147483647 h 269"/>
              <a:gd name="T12" fmla="*/ 2147483647 w 112"/>
              <a:gd name="T13" fmla="*/ 0 h 269"/>
              <a:gd name="T14" fmla="*/ 2147483647 w 112"/>
              <a:gd name="T15" fmla="*/ 2147483647 h 269"/>
              <a:gd name="T16" fmla="*/ 2147483647 w 112"/>
              <a:gd name="T17" fmla="*/ 2147483647 h 269"/>
              <a:gd name="T18" fmla="*/ 2147483647 w 112"/>
              <a:gd name="T19" fmla="*/ 2147483647 h 269"/>
              <a:gd name="T20" fmla="*/ 0 w 112"/>
              <a:gd name="T21" fmla="*/ 2147483647 h 269"/>
              <a:gd name="T22" fmla="*/ 0 w 112"/>
              <a:gd name="T23" fmla="*/ 2147483647 h 269"/>
              <a:gd name="T24" fmla="*/ 2147483647 w 112"/>
              <a:gd name="T25" fmla="*/ 2147483647 h 269"/>
              <a:gd name="T26" fmla="*/ 2147483647 w 112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2"/>
              <a:gd name="T43" fmla="*/ 0 h 269"/>
              <a:gd name="T44" fmla="*/ 112 w 112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2" h="269">
                <a:moveTo>
                  <a:pt x="17" y="173"/>
                </a:moveTo>
                <a:lnTo>
                  <a:pt x="42" y="269"/>
                </a:lnTo>
                <a:lnTo>
                  <a:pt x="61" y="269"/>
                </a:lnTo>
                <a:lnTo>
                  <a:pt x="61" y="173"/>
                </a:lnTo>
                <a:lnTo>
                  <a:pt x="112" y="86"/>
                </a:lnTo>
                <a:lnTo>
                  <a:pt x="112" y="42"/>
                </a:lnTo>
                <a:lnTo>
                  <a:pt x="85" y="0"/>
                </a:lnTo>
                <a:lnTo>
                  <a:pt x="61" y="17"/>
                </a:lnTo>
                <a:lnTo>
                  <a:pt x="42" y="42"/>
                </a:lnTo>
                <a:lnTo>
                  <a:pt x="17" y="42"/>
                </a:lnTo>
                <a:lnTo>
                  <a:pt x="0" y="61"/>
                </a:lnTo>
                <a:lnTo>
                  <a:pt x="0" y="86"/>
                </a:lnTo>
                <a:lnTo>
                  <a:pt x="17" y="112"/>
                </a:lnTo>
                <a:lnTo>
                  <a:pt x="17" y="173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5" name="Freeform 193">
            <a:extLst>
              <a:ext uri="{FF2B5EF4-FFF2-40B4-BE49-F238E27FC236}">
                <a16:creationId xmlns:a16="http://schemas.microsoft.com/office/drawing/2014/main" id="{FC646433-0636-7A46-B7CC-1CF057F9DD5C}"/>
              </a:ext>
            </a:extLst>
          </p:cNvPr>
          <p:cNvSpPr>
            <a:spLocks/>
          </p:cNvSpPr>
          <p:nvPr/>
        </p:nvSpPr>
        <p:spPr bwMode="auto">
          <a:xfrm>
            <a:off x="4935563" y="3914775"/>
            <a:ext cx="100013" cy="265113"/>
          </a:xfrm>
          <a:custGeom>
            <a:avLst/>
            <a:gdLst>
              <a:gd name="T0" fmla="*/ 2147483647 w 112"/>
              <a:gd name="T1" fmla="*/ 2147483647 h 269"/>
              <a:gd name="T2" fmla="*/ 2147483647 w 112"/>
              <a:gd name="T3" fmla="*/ 2147483647 h 269"/>
              <a:gd name="T4" fmla="*/ 2147483647 w 112"/>
              <a:gd name="T5" fmla="*/ 2147483647 h 269"/>
              <a:gd name="T6" fmla="*/ 2147483647 w 112"/>
              <a:gd name="T7" fmla="*/ 2147483647 h 269"/>
              <a:gd name="T8" fmla="*/ 2147483647 w 112"/>
              <a:gd name="T9" fmla="*/ 2147483647 h 269"/>
              <a:gd name="T10" fmla="*/ 2147483647 w 112"/>
              <a:gd name="T11" fmla="*/ 2147483647 h 269"/>
              <a:gd name="T12" fmla="*/ 2147483647 w 112"/>
              <a:gd name="T13" fmla="*/ 0 h 269"/>
              <a:gd name="T14" fmla="*/ 2147483647 w 112"/>
              <a:gd name="T15" fmla="*/ 2147483647 h 269"/>
              <a:gd name="T16" fmla="*/ 2147483647 w 112"/>
              <a:gd name="T17" fmla="*/ 2147483647 h 269"/>
              <a:gd name="T18" fmla="*/ 2147483647 w 112"/>
              <a:gd name="T19" fmla="*/ 2147483647 h 269"/>
              <a:gd name="T20" fmla="*/ 0 w 112"/>
              <a:gd name="T21" fmla="*/ 2147483647 h 269"/>
              <a:gd name="T22" fmla="*/ 0 w 112"/>
              <a:gd name="T23" fmla="*/ 2147483647 h 269"/>
              <a:gd name="T24" fmla="*/ 2147483647 w 112"/>
              <a:gd name="T25" fmla="*/ 2147483647 h 269"/>
              <a:gd name="T26" fmla="*/ 2147483647 w 112"/>
              <a:gd name="T27" fmla="*/ 2147483647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2"/>
              <a:gd name="T43" fmla="*/ 0 h 269"/>
              <a:gd name="T44" fmla="*/ 112 w 112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2" h="269">
                <a:moveTo>
                  <a:pt x="17" y="173"/>
                </a:moveTo>
                <a:lnTo>
                  <a:pt x="42" y="269"/>
                </a:lnTo>
                <a:lnTo>
                  <a:pt x="61" y="269"/>
                </a:lnTo>
                <a:lnTo>
                  <a:pt x="61" y="173"/>
                </a:lnTo>
                <a:lnTo>
                  <a:pt x="112" y="86"/>
                </a:lnTo>
                <a:lnTo>
                  <a:pt x="112" y="42"/>
                </a:lnTo>
                <a:lnTo>
                  <a:pt x="85" y="0"/>
                </a:lnTo>
                <a:lnTo>
                  <a:pt x="61" y="17"/>
                </a:lnTo>
                <a:lnTo>
                  <a:pt x="42" y="42"/>
                </a:lnTo>
                <a:lnTo>
                  <a:pt x="17" y="42"/>
                </a:lnTo>
                <a:lnTo>
                  <a:pt x="0" y="61"/>
                </a:lnTo>
                <a:lnTo>
                  <a:pt x="0" y="86"/>
                </a:lnTo>
                <a:lnTo>
                  <a:pt x="17" y="112"/>
                </a:lnTo>
                <a:lnTo>
                  <a:pt x="17" y="173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6" name="Freeform 194">
            <a:extLst>
              <a:ext uri="{FF2B5EF4-FFF2-40B4-BE49-F238E27FC236}">
                <a16:creationId xmlns:a16="http://schemas.microsoft.com/office/drawing/2014/main" id="{25B7ADEA-4175-524B-82C4-7633573F3382}"/>
              </a:ext>
            </a:extLst>
          </p:cNvPr>
          <p:cNvSpPr>
            <a:spLocks/>
          </p:cNvSpPr>
          <p:nvPr/>
        </p:nvSpPr>
        <p:spPr bwMode="auto">
          <a:xfrm>
            <a:off x="4621238" y="4000500"/>
            <a:ext cx="217488" cy="258763"/>
          </a:xfrm>
          <a:custGeom>
            <a:avLst/>
            <a:gdLst>
              <a:gd name="T0" fmla="*/ 2147483647 w 250"/>
              <a:gd name="T1" fmla="*/ 2147483647 h 262"/>
              <a:gd name="T2" fmla="*/ 2147483647 w 250"/>
              <a:gd name="T3" fmla="*/ 2147483647 h 262"/>
              <a:gd name="T4" fmla="*/ 2147483647 w 250"/>
              <a:gd name="T5" fmla="*/ 2147483647 h 262"/>
              <a:gd name="T6" fmla="*/ 2147483647 w 250"/>
              <a:gd name="T7" fmla="*/ 2147483647 h 262"/>
              <a:gd name="T8" fmla="*/ 2147483647 w 250"/>
              <a:gd name="T9" fmla="*/ 2147483647 h 262"/>
              <a:gd name="T10" fmla="*/ 2147483647 w 250"/>
              <a:gd name="T11" fmla="*/ 2147483647 h 262"/>
              <a:gd name="T12" fmla="*/ 2147483647 w 250"/>
              <a:gd name="T13" fmla="*/ 2147483647 h 262"/>
              <a:gd name="T14" fmla="*/ 0 w 250"/>
              <a:gd name="T15" fmla="*/ 2147483647 h 262"/>
              <a:gd name="T16" fmla="*/ 2147483647 w 250"/>
              <a:gd name="T17" fmla="*/ 2147483647 h 262"/>
              <a:gd name="T18" fmla="*/ 2147483647 w 250"/>
              <a:gd name="T19" fmla="*/ 2147483647 h 262"/>
              <a:gd name="T20" fmla="*/ 2147483647 w 250"/>
              <a:gd name="T21" fmla="*/ 2147483647 h 262"/>
              <a:gd name="T22" fmla="*/ 2147483647 w 250"/>
              <a:gd name="T23" fmla="*/ 2147483647 h 262"/>
              <a:gd name="T24" fmla="*/ 2147483647 w 250"/>
              <a:gd name="T25" fmla="*/ 0 h 262"/>
              <a:gd name="T26" fmla="*/ 2147483647 w 250"/>
              <a:gd name="T27" fmla="*/ 0 h 262"/>
              <a:gd name="T28" fmla="*/ 2147483647 w 250"/>
              <a:gd name="T29" fmla="*/ 0 h 262"/>
              <a:gd name="T30" fmla="*/ 2147483647 w 250"/>
              <a:gd name="T31" fmla="*/ 0 h 262"/>
              <a:gd name="T32" fmla="*/ 2147483647 w 250"/>
              <a:gd name="T33" fmla="*/ 0 h 262"/>
              <a:gd name="T34" fmla="*/ 2147483647 w 250"/>
              <a:gd name="T35" fmla="*/ 0 h 262"/>
              <a:gd name="T36" fmla="*/ 2147483647 w 250"/>
              <a:gd name="T37" fmla="*/ 2147483647 h 262"/>
              <a:gd name="T38" fmla="*/ 2147483647 w 250"/>
              <a:gd name="T39" fmla="*/ 2147483647 h 262"/>
              <a:gd name="T40" fmla="*/ 2147483647 w 250"/>
              <a:gd name="T41" fmla="*/ 2147483647 h 262"/>
              <a:gd name="T42" fmla="*/ 2147483647 w 250"/>
              <a:gd name="T43" fmla="*/ 2147483647 h 262"/>
              <a:gd name="T44" fmla="*/ 2147483647 w 250"/>
              <a:gd name="T45" fmla="*/ 2147483647 h 262"/>
              <a:gd name="T46" fmla="*/ 2147483647 w 250"/>
              <a:gd name="T47" fmla="*/ 2147483647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262"/>
              <a:gd name="T74" fmla="*/ 250 w 250"/>
              <a:gd name="T75" fmla="*/ 262 h 2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262">
                <a:moveTo>
                  <a:pt x="223" y="218"/>
                </a:moveTo>
                <a:lnTo>
                  <a:pt x="206" y="218"/>
                </a:lnTo>
                <a:lnTo>
                  <a:pt x="155" y="218"/>
                </a:lnTo>
                <a:lnTo>
                  <a:pt x="111" y="218"/>
                </a:lnTo>
                <a:lnTo>
                  <a:pt x="50" y="262"/>
                </a:lnTo>
                <a:lnTo>
                  <a:pt x="50" y="199"/>
                </a:lnTo>
                <a:lnTo>
                  <a:pt x="18" y="180"/>
                </a:lnTo>
                <a:lnTo>
                  <a:pt x="0" y="130"/>
                </a:lnTo>
                <a:lnTo>
                  <a:pt x="18" y="111"/>
                </a:lnTo>
                <a:lnTo>
                  <a:pt x="18" y="86"/>
                </a:lnTo>
                <a:lnTo>
                  <a:pt x="50" y="86"/>
                </a:lnTo>
                <a:lnTo>
                  <a:pt x="18" y="42"/>
                </a:lnTo>
                <a:lnTo>
                  <a:pt x="18" y="0"/>
                </a:lnTo>
                <a:lnTo>
                  <a:pt x="50" y="0"/>
                </a:lnTo>
                <a:lnTo>
                  <a:pt x="69" y="0"/>
                </a:lnTo>
                <a:lnTo>
                  <a:pt x="94" y="0"/>
                </a:lnTo>
                <a:lnTo>
                  <a:pt x="111" y="0"/>
                </a:lnTo>
                <a:lnTo>
                  <a:pt x="138" y="0"/>
                </a:lnTo>
                <a:lnTo>
                  <a:pt x="155" y="25"/>
                </a:lnTo>
                <a:lnTo>
                  <a:pt x="206" y="25"/>
                </a:lnTo>
                <a:lnTo>
                  <a:pt x="223" y="42"/>
                </a:lnTo>
                <a:lnTo>
                  <a:pt x="250" y="86"/>
                </a:lnTo>
                <a:lnTo>
                  <a:pt x="206" y="155"/>
                </a:lnTo>
                <a:lnTo>
                  <a:pt x="223" y="218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7" name="Freeform 195">
            <a:extLst>
              <a:ext uri="{FF2B5EF4-FFF2-40B4-BE49-F238E27FC236}">
                <a16:creationId xmlns:a16="http://schemas.microsoft.com/office/drawing/2014/main" id="{85EF42AA-1DD6-444D-9245-01FF9245B201}"/>
              </a:ext>
            </a:extLst>
          </p:cNvPr>
          <p:cNvSpPr>
            <a:spLocks/>
          </p:cNvSpPr>
          <p:nvPr/>
        </p:nvSpPr>
        <p:spPr bwMode="auto">
          <a:xfrm>
            <a:off x="4621238" y="4000500"/>
            <a:ext cx="217488" cy="258763"/>
          </a:xfrm>
          <a:custGeom>
            <a:avLst/>
            <a:gdLst>
              <a:gd name="T0" fmla="*/ 2147483647 w 250"/>
              <a:gd name="T1" fmla="*/ 2147483647 h 262"/>
              <a:gd name="T2" fmla="*/ 2147483647 w 250"/>
              <a:gd name="T3" fmla="*/ 2147483647 h 262"/>
              <a:gd name="T4" fmla="*/ 2147483647 w 250"/>
              <a:gd name="T5" fmla="*/ 2147483647 h 262"/>
              <a:gd name="T6" fmla="*/ 2147483647 w 250"/>
              <a:gd name="T7" fmla="*/ 2147483647 h 262"/>
              <a:gd name="T8" fmla="*/ 2147483647 w 250"/>
              <a:gd name="T9" fmla="*/ 2147483647 h 262"/>
              <a:gd name="T10" fmla="*/ 2147483647 w 250"/>
              <a:gd name="T11" fmla="*/ 2147483647 h 262"/>
              <a:gd name="T12" fmla="*/ 2147483647 w 250"/>
              <a:gd name="T13" fmla="*/ 2147483647 h 262"/>
              <a:gd name="T14" fmla="*/ 0 w 250"/>
              <a:gd name="T15" fmla="*/ 2147483647 h 262"/>
              <a:gd name="T16" fmla="*/ 2147483647 w 250"/>
              <a:gd name="T17" fmla="*/ 2147483647 h 262"/>
              <a:gd name="T18" fmla="*/ 2147483647 w 250"/>
              <a:gd name="T19" fmla="*/ 2147483647 h 262"/>
              <a:gd name="T20" fmla="*/ 2147483647 w 250"/>
              <a:gd name="T21" fmla="*/ 2147483647 h 262"/>
              <a:gd name="T22" fmla="*/ 2147483647 w 250"/>
              <a:gd name="T23" fmla="*/ 2147483647 h 262"/>
              <a:gd name="T24" fmla="*/ 2147483647 w 250"/>
              <a:gd name="T25" fmla="*/ 0 h 262"/>
              <a:gd name="T26" fmla="*/ 2147483647 w 250"/>
              <a:gd name="T27" fmla="*/ 0 h 262"/>
              <a:gd name="T28" fmla="*/ 2147483647 w 250"/>
              <a:gd name="T29" fmla="*/ 0 h 262"/>
              <a:gd name="T30" fmla="*/ 2147483647 w 250"/>
              <a:gd name="T31" fmla="*/ 0 h 262"/>
              <a:gd name="T32" fmla="*/ 2147483647 w 250"/>
              <a:gd name="T33" fmla="*/ 0 h 262"/>
              <a:gd name="T34" fmla="*/ 2147483647 w 250"/>
              <a:gd name="T35" fmla="*/ 0 h 262"/>
              <a:gd name="T36" fmla="*/ 2147483647 w 250"/>
              <a:gd name="T37" fmla="*/ 2147483647 h 262"/>
              <a:gd name="T38" fmla="*/ 2147483647 w 250"/>
              <a:gd name="T39" fmla="*/ 2147483647 h 262"/>
              <a:gd name="T40" fmla="*/ 2147483647 w 250"/>
              <a:gd name="T41" fmla="*/ 2147483647 h 262"/>
              <a:gd name="T42" fmla="*/ 2147483647 w 250"/>
              <a:gd name="T43" fmla="*/ 2147483647 h 262"/>
              <a:gd name="T44" fmla="*/ 2147483647 w 250"/>
              <a:gd name="T45" fmla="*/ 2147483647 h 262"/>
              <a:gd name="T46" fmla="*/ 2147483647 w 250"/>
              <a:gd name="T47" fmla="*/ 2147483647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262"/>
              <a:gd name="T74" fmla="*/ 250 w 250"/>
              <a:gd name="T75" fmla="*/ 262 h 2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262">
                <a:moveTo>
                  <a:pt x="223" y="218"/>
                </a:moveTo>
                <a:lnTo>
                  <a:pt x="206" y="218"/>
                </a:lnTo>
                <a:lnTo>
                  <a:pt x="155" y="218"/>
                </a:lnTo>
                <a:lnTo>
                  <a:pt x="111" y="218"/>
                </a:lnTo>
                <a:lnTo>
                  <a:pt x="50" y="262"/>
                </a:lnTo>
                <a:lnTo>
                  <a:pt x="50" y="199"/>
                </a:lnTo>
                <a:lnTo>
                  <a:pt x="18" y="180"/>
                </a:lnTo>
                <a:lnTo>
                  <a:pt x="0" y="130"/>
                </a:lnTo>
                <a:lnTo>
                  <a:pt x="18" y="111"/>
                </a:lnTo>
                <a:lnTo>
                  <a:pt x="18" y="86"/>
                </a:lnTo>
                <a:lnTo>
                  <a:pt x="50" y="86"/>
                </a:lnTo>
                <a:lnTo>
                  <a:pt x="18" y="42"/>
                </a:lnTo>
                <a:lnTo>
                  <a:pt x="18" y="0"/>
                </a:lnTo>
                <a:lnTo>
                  <a:pt x="50" y="0"/>
                </a:lnTo>
                <a:lnTo>
                  <a:pt x="69" y="0"/>
                </a:lnTo>
                <a:lnTo>
                  <a:pt x="94" y="0"/>
                </a:lnTo>
                <a:lnTo>
                  <a:pt x="111" y="0"/>
                </a:lnTo>
                <a:lnTo>
                  <a:pt x="138" y="0"/>
                </a:lnTo>
                <a:lnTo>
                  <a:pt x="155" y="25"/>
                </a:lnTo>
                <a:lnTo>
                  <a:pt x="206" y="25"/>
                </a:lnTo>
                <a:lnTo>
                  <a:pt x="223" y="42"/>
                </a:lnTo>
                <a:lnTo>
                  <a:pt x="250" y="86"/>
                </a:lnTo>
                <a:lnTo>
                  <a:pt x="206" y="155"/>
                </a:lnTo>
                <a:lnTo>
                  <a:pt x="223" y="218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8" name="Freeform 196">
            <a:extLst>
              <a:ext uri="{FF2B5EF4-FFF2-40B4-BE49-F238E27FC236}">
                <a16:creationId xmlns:a16="http://schemas.microsoft.com/office/drawing/2014/main" id="{EF26025D-5132-274B-B1E8-F96BE5970083}"/>
              </a:ext>
            </a:extLst>
          </p:cNvPr>
          <p:cNvSpPr>
            <a:spLocks/>
          </p:cNvSpPr>
          <p:nvPr/>
        </p:nvSpPr>
        <p:spPr bwMode="auto">
          <a:xfrm>
            <a:off x="4524401" y="4089400"/>
            <a:ext cx="141287" cy="169863"/>
          </a:xfrm>
          <a:custGeom>
            <a:avLst/>
            <a:gdLst>
              <a:gd name="T0" fmla="*/ 2147483647 w 162"/>
              <a:gd name="T1" fmla="*/ 2147483647 h 174"/>
              <a:gd name="T2" fmla="*/ 2147483647 w 162"/>
              <a:gd name="T3" fmla="*/ 2147483647 h 174"/>
              <a:gd name="T4" fmla="*/ 2147483647 w 162"/>
              <a:gd name="T5" fmla="*/ 0 h 174"/>
              <a:gd name="T6" fmla="*/ 2147483647 w 162"/>
              <a:gd name="T7" fmla="*/ 0 h 174"/>
              <a:gd name="T8" fmla="*/ 0 w 162"/>
              <a:gd name="T9" fmla="*/ 2147483647 h 174"/>
              <a:gd name="T10" fmla="*/ 2147483647 w 162"/>
              <a:gd name="T11" fmla="*/ 2147483647 h 174"/>
              <a:gd name="T12" fmla="*/ 2147483647 w 162"/>
              <a:gd name="T13" fmla="*/ 2147483647 h 174"/>
              <a:gd name="T14" fmla="*/ 2147483647 w 162"/>
              <a:gd name="T15" fmla="*/ 2147483647 h 174"/>
              <a:gd name="T16" fmla="*/ 2147483647 w 162"/>
              <a:gd name="T17" fmla="*/ 2147483647 h 174"/>
              <a:gd name="T18" fmla="*/ 2147483647 w 162"/>
              <a:gd name="T19" fmla="*/ 2147483647 h 1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2"/>
              <a:gd name="T31" fmla="*/ 0 h 174"/>
              <a:gd name="T32" fmla="*/ 162 w 162"/>
              <a:gd name="T33" fmla="*/ 174 h 1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2" h="174">
                <a:moveTo>
                  <a:pt x="111" y="42"/>
                </a:moveTo>
                <a:lnTo>
                  <a:pt x="93" y="42"/>
                </a:lnTo>
                <a:lnTo>
                  <a:pt x="67" y="0"/>
                </a:lnTo>
                <a:lnTo>
                  <a:pt x="50" y="0"/>
                </a:lnTo>
                <a:lnTo>
                  <a:pt x="0" y="67"/>
                </a:lnTo>
                <a:lnTo>
                  <a:pt x="130" y="155"/>
                </a:lnTo>
                <a:lnTo>
                  <a:pt x="162" y="174"/>
                </a:lnTo>
                <a:lnTo>
                  <a:pt x="162" y="111"/>
                </a:lnTo>
                <a:lnTo>
                  <a:pt x="130" y="92"/>
                </a:lnTo>
                <a:lnTo>
                  <a:pt x="111" y="42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" name="Freeform 197">
            <a:extLst>
              <a:ext uri="{FF2B5EF4-FFF2-40B4-BE49-F238E27FC236}">
                <a16:creationId xmlns:a16="http://schemas.microsoft.com/office/drawing/2014/main" id="{A3DFEC0F-62FE-F24A-9400-90CB5D01A04C}"/>
              </a:ext>
            </a:extLst>
          </p:cNvPr>
          <p:cNvSpPr>
            <a:spLocks/>
          </p:cNvSpPr>
          <p:nvPr/>
        </p:nvSpPr>
        <p:spPr bwMode="auto">
          <a:xfrm>
            <a:off x="4524401" y="4089400"/>
            <a:ext cx="141287" cy="169863"/>
          </a:xfrm>
          <a:custGeom>
            <a:avLst/>
            <a:gdLst>
              <a:gd name="T0" fmla="*/ 2147483647 w 162"/>
              <a:gd name="T1" fmla="*/ 2147483647 h 174"/>
              <a:gd name="T2" fmla="*/ 2147483647 w 162"/>
              <a:gd name="T3" fmla="*/ 2147483647 h 174"/>
              <a:gd name="T4" fmla="*/ 2147483647 w 162"/>
              <a:gd name="T5" fmla="*/ 0 h 174"/>
              <a:gd name="T6" fmla="*/ 2147483647 w 162"/>
              <a:gd name="T7" fmla="*/ 0 h 174"/>
              <a:gd name="T8" fmla="*/ 0 w 162"/>
              <a:gd name="T9" fmla="*/ 2147483647 h 174"/>
              <a:gd name="T10" fmla="*/ 2147483647 w 162"/>
              <a:gd name="T11" fmla="*/ 2147483647 h 174"/>
              <a:gd name="T12" fmla="*/ 2147483647 w 162"/>
              <a:gd name="T13" fmla="*/ 2147483647 h 174"/>
              <a:gd name="T14" fmla="*/ 2147483647 w 162"/>
              <a:gd name="T15" fmla="*/ 2147483647 h 174"/>
              <a:gd name="T16" fmla="*/ 2147483647 w 162"/>
              <a:gd name="T17" fmla="*/ 2147483647 h 174"/>
              <a:gd name="T18" fmla="*/ 2147483647 w 162"/>
              <a:gd name="T19" fmla="*/ 2147483647 h 1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2"/>
              <a:gd name="T31" fmla="*/ 0 h 174"/>
              <a:gd name="T32" fmla="*/ 162 w 162"/>
              <a:gd name="T33" fmla="*/ 174 h 1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2" h="174">
                <a:moveTo>
                  <a:pt x="111" y="42"/>
                </a:moveTo>
                <a:lnTo>
                  <a:pt x="93" y="42"/>
                </a:lnTo>
                <a:lnTo>
                  <a:pt x="67" y="0"/>
                </a:lnTo>
                <a:lnTo>
                  <a:pt x="50" y="0"/>
                </a:lnTo>
                <a:lnTo>
                  <a:pt x="0" y="67"/>
                </a:lnTo>
                <a:lnTo>
                  <a:pt x="130" y="155"/>
                </a:lnTo>
                <a:lnTo>
                  <a:pt x="162" y="174"/>
                </a:lnTo>
                <a:lnTo>
                  <a:pt x="162" y="111"/>
                </a:lnTo>
                <a:lnTo>
                  <a:pt x="130" y="92"/>
                </a:lnTo>
                <a:lnTo>
                  <a:pt x="111" y="42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0" name="Freeform 198">
            <a:extLst>
              <a:ext uri="{FF2B5EF4-FFF2-40B4-BE49-F238E27FC236}">
                <a16:creationId xmlns:a16="http://schemas.microsoft.com/office/drawing/2014/main" id="{817DF3F5-C0C2-0343-8175-3CEAA458C87A}"/>
              </a:ext>
            </a:extLst>
          </p:cNvPr>
          <p:cNvSpPr>
            <a:spLocks/>
          </p:cNvSpPr>
          <p:nvPr/>
        </p:nvSpPr>
        <p:spPr bwMode="auto">
          <a:xfrm>
            <a:off x="4351363" y="3738563"/>
            <a:ext cx="193675" cy="176212"/>
          </a:xfrm>
          <a:custGeom>
            <a:avLst/>
            <a:gdLst>
              <a:gd name="T0" fmla="*/ 2147483647 w 225"/>
              <a:gd name="T1" fmla="*/ 2147483647 h 181"/>
              <a:gd name="T2" fmla="*/ 2147483647 w 225"/>
              <a:gd name="T3" fmla="*/ 2147483647 h 181"/>
              <a:gd name="T4" fmla="*/ 2147483647 w 225"/>
              <a:gd name="T5" fmla="*/ 0 h 181"/>
              <a:gd name="T6" fmla="*/ 2147483647 w 225"/>
              <a:gd name="T7" fmla="*/ 2147483647 h 181"/>
              <a:gd name="T8" fmla="*/ 2147483647 w 225"/>
              <a:gd name="T9" fmla="*/ 2147483647 h 181"/>
              <a:gd name="T10" fmla="*/ 0 w 225"/>
              <a:gd name="T11" fmla="*/ 2147483647 h 181"/>
              <a:gd name="T12" fmla="*/ 2147483647 w 225"/>
              <a:gd name="T13" fmla="*/ 2147483647 h 181"/>
              <a:gd name="T14" fmla="*/ 2147483647 w 225"/>
              <a:gd name="T15" fmla="*/ 2147483647 h 181"/>
              <a:gd name="T16" fmla="*/ 2147483647 w 225"/>
              <a:gd name="T17" fmla="*/ 2147483647 h 181"/>
              <a:gd name="T18" fmla="*/ 2147483647 w 225"/>
              <a:gd name="T19" fmla="*/ 2147483647 h 181"/>
              <a:gd name="T20" fmla="*/ 2147483647 w 225"/>
              <a:gd name="T21" fmla="*/ 2147483647 h 181"/>
              <a:gd name="T22" fmla="*/ 2147483647 w 225"/>
              <a:gd name="T23" fmla="*/ 2147483647 h 181"/>
              <a:gd name="T24" fmla="*/ 2147483647 w 225"/>
              <a:gd name="T25" fmla="*/ 2147483647 h 181"/>
              <a:gd name="T26" fmla="*/ 2147483647 w 225"/>
              <a:gd name="T27" fmla="*/ 2147483647 h 181"/>
              <a:gd name="T28" fmla="*/ 2147483647 w 225"/>
              <a:gd name="T29" fmla="*/ 2147483647 h 181"/>
              <a:gd name="T30" fmla="*/ 2147483647 w 225"/>
              <a:gd name="T31" fmla="*/ 2147483647 h 181"/>
              <a:gd name="T32" fmla="*/ 2147483647 w 225"/>
              <a:gd name="T33" fmla="*/ 2147483647 h 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5"/>
              <a:gd name="T52" fmla="*/ 0 h 181"/>
              <a:gd name="T53" fmla="*/ 225 w 225"/>
              <a:gd name="T54" fmla="*/ 181 h 1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5" h="181">
                <a:moveTo>
                  <a:pt x="198" y="85"/>
                </a:moveTo>
                <a:lnTo>
                  <a:pt x="154" y="42"/>
                </a:lnTo>
                <a:lnTo>
                  <a:pt x="112" y="0"/>
                </a:lnTo>
                <a:lnTo>
                  <a:pt x="61" y="24"/>
                </a:lnTo>
                <a:lnTo>
                  <a:pt x="42" y="42"/>
                </a:lnTo>
                <a:lnTo>
                  <a:pt x="0" y="85"/>
                </a:lnTo>
                <a:lnTo>
                  <a:pt x="25" y="110"/>
                </a:lnTo>
                <a:lnTo>
                  <a:pt x="25" y="137"/>
                </a:lnTo>
                <a:lnTo>
                  <a:pt x="61" y="110"/>
                </a:lnTo>
                <a:lnTo>
                  <a:pt x="137" y="137"/>
                </a:lnTo>
                <a:lnTo>
                  <a:pt x="112" y="154"/>
                </a:lnTo>
                <a:lnTo>
                  <a:pt x="61" y="137"/>
                </a:lnTo>
                <a:lnTo>
                  <a:pt x="25" y="154"/>
                </a:lnTo>
                <a:lnTo>
                  <a:pt x="25" y="181"/>
                </a:lnTo>
                <a:lnTo>
                  <a:pt x="137" y="181"/>
                </a:lnTo>
                <a:lnTo>
                  <a:pt x="225" y="181"/>
                </a:lnTo>
                <a:lnTo>
                  <a:pt x="198" y="8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1" name="Freeform 199">
            <a:extLst>
              <a:ext uri="{FF2B5EF4-FFF2-40B4-BE49-F238E27FC236}">
                <a16:creationId xmlns:a16="http://schemas.microsoft.com/office/drawing/2014/main" id="{C7D4AD2E-14CF-2749-976F-455B2E8A116F}"/>
              </a:ext>
            </a:extLst>
          </p:cNvPr>
          <p:cNvSpPr>
            <a:spLocks/>
          </p:cNvSpPr>
          <p:nvPr/>
        </p:nvSpPr>
        <p:spPr bwMode="auto">
          <a:xfrm>
            <a:off x="4351363" y="3738563"/>
            <a:ext cx="193675" cy="176212"/>
          </a:xfrm>
          <a:custGeom>
            <a:avLst/>
            <a:gdLst>
              <a:gd name="T0" fmla="*/ 2147483647 w 225"/>
              <a:gd name="T1" fmla="*/ 2147483647 h 181"/>
              <a:gd name="T2" fmla="*/ 2147483647 w 225"/>
              <a:gd name="T3" fmla="*/ 2147483647 h 181"/>
              <a:gd name="T4" fmla="*/ 2147483647 w 225"/>
              <a:gd name="T5" fmla="*/ 0 h 181"/>
              <a:gd name="T6" fmla="*/ 2147483647 w 225"/>
              <a:gd name="T7" fmla="*/ 2147483647 h 181"/>
              <a:gd name="T8" fmla="*/ 2147483647 w 225"/>
              <a:gd name="T9" fmla="*/ 2147483647 h 181"/>
              <a:gd name="T10" fmla="*/ 0 w 225"/>
              <a:gd name="T11" fmla="*/ 2147483647 h 181"/>
              <a:gd name="T12" fmla="*/ 2147483647 w 225"/>
              <a:gd name="T13" fmla="*/ 2147483647 h 181"/>
              <a:gd name="T14" fmla="*/ 2147483647 w 225"/>
              <a:gd name="T15" fmla="*/ 2147483647 h 181"/>
              <a:gd name="T16" fmla="*/ 2147483647 w 225"/>
              <a:gd name="T17" fmla="*/ 2147483647 h 181"/>
              <a:gd name="T18" fmla="*/ 2147483647 w 225"/>
              <a:gd name="T19" fmla="*/ 2147483647 h 181"/>
              <a:gd name="T20" fmla="*/ 2147483647 w 225"/>
              <a:gd name="T21" fmla="*/ 2147483647 h 181"/>
              <a:gd name="T22" fmla="*/ 2147483647 w 225"/>
              <a:gd name="T23" fmla="*/ 2147483647 h 181"/>
              <a:gd name="T24" fmla="*/ 2147483647 w 225"/>
              <a:gd name="T25" fmla="*/ 2147483647 h 181"/>
              <a:gd name="T26" fmla="*/ 2147483647 w 225"/>
              <a:gd name="T27" fmla="*/ 2147483647 h 181"/>
              <a:gd name="T28" fmla="*/ 2147483647 w 225"/>
              <a:gd name="T29" fmla="*/ 2147483647 h 181"/>
              <a:gd name="T30" fmla="*/ 2147483647 w 225"/>
              <a:gd name="T31" fmla="*/ 2147483647 h 181"/>
              <a:gd name="T32" fmla="*/ 2147483647 w 225"/>
              <a:gd name="T33" fmla="*/ 2147483647 h 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5"/>
              <a:gd name="T52" fmla="*/ 0 h 181"/>
              <a:gd name="T53" fmla="*/ 225 w 225"/>
              <a:gd name="T54" fmla="*/ 181 h 1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5" h="181">
                <a:moveTo>
                  <a:pt x="198" y="85"/>
                </a:moveTo>
                <a:lnTo>
                  <a:pt x="154" y="42"/>
                </a:lnTo>
                <a:lnTo>
                  <a:pt x="112" y="0"/>
                </a:lnTo>
                <a:lnTo>
                  <a:pt x="61" y="24"/>
                </a:lnTo>
                <a:lnTo>
                  <a:pt x="42" y="42"/>
                </a:lnTo>
                <a:lnTo>
                  <a:pt x="0" y="85"/>
                </a:lnTo>
                <a:lnTo>
                  <a:pt x="25" y="110"/>
                </a:lnTo>
                <a:lnTo>
                  <a:pt x="25" y="137"/>
                </a:lnTo>
                <a:lnTo>
                  <a:pt x="61" y="110"/>
                </a:lnTo>
                <a:lnTo>
                  <a:pt x="137" y="137"/>
                </a:lnTo>
                <a:lnTo>
                  <a:pt x="112" y="154"/>
                </a:lnTo>
                <a:lnTo>
                  <a:pt x="61" y="137"/>
                </a:lnTo>
                <a:lnTo>
                  <a:pt x="25" y="154"/>
                </a:lnTo>
                <a:lnTo>
                  <a:pt x="25" y="181"/>
                </a:lnTo>
                <a:lnTo>
                  <a:pt x="137" y="181"/>
                </a:lnTo>
                <a:lnTo>
                  <a:pt x="225" y="181"/>
                </a:lnTo>
                <a:lnTo>
                  <a:pt x="198" y="85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2" name="Freeform 200">
            <a:extLst>
              <a:ext uri="{FF2B5EF4-FFF2-40B4-BE49-F238E27FC236}">
                <a16:creationId xmlns:a16="http://schemas.microsoft.com/office/drawing/2014/main" id="{ED2BC959-B056-304F-986C-59138EEF40F5}"/>
              </a:ext>
            </a:extLst>
          </p:cNvPr>
          <p:cNvSpPr>
            <a:spLocks/>
          </p:cNvSpPr>
          <p:nvPr/>
        </p:nvSpPr>
        <p:spPr bwMode="auto">
          <a:xfrm>
            <a:off x="4372001" y="3302000"/>
            <a:ext cx="384175" cy="520700"/>
          </a:xfrm>
          <a:custGeom>
            <a:avLst/>
            <a:gdLst>
              <a:gd name="T0" fmla="*/ 2147483647 w 442"/>
              <a:gd name="T1" fmla="*/ 2147483647 h 530"/>
              <a:gd name="T2" fmla="*/ 2147483647 w 442"/>
              <a:gd name="T3" fmla="*/ 2147483647 h 530"/>
              <a:gd name="T4" fmla="*/ 2147483647 w 442"/>
              <a:gd name="T5" fmla="*/ 2147483647 h 530"/>
              <a:gd name="T6" fmla="*/ 2147483647 w 442"/>
              <a:gd name="T7" fmla="*/ 2147483647 h 530"/>
              <a:gd name="T8" fmla="*/ 2147483647 w 442"/>
              <a:gd name="T9" fmla="*/ 2147483647 h 530"/>
              <a:gd name="T10" fmla="*/ 2147483647 w 442"/>
              <a:gd name="T11" fmla="*/ 2147483647 h 530"/>
              <a:gd name="T12" fmla="*/ 2147483647 w 442"/>
              <a:gd name="T13" fmla="*/ 2147483647 h 530"/>
              <a:gd name="T14" fmla="*/ 2147483647 w 442"/>
              <a:gd name="T15" fmla="*/ 0 h 530"/>
              <a:gd name="T16" fmla="*/ 2147483647 w 442"/>
              <a:gd name="T17" fmla="*/ 2147483647 h 530"/>
              <a:gd name="T18" fmla="*/ 2147483647 w 442"/>
              <a:gd name="T19" fmla="*/ 2147483647 h 530"/>
              <a:gd name="T20" fmla="*/ 2147483647 w 442"/>
              <a:gd name="T21" fmla="*/ 2147483647 h 530"/>
              <a:gd name="T22" fmla="*/ 2147483647 w 442"/>
              <a:gd name="T23" fmla="*/ 2147483647 h 530"/>
              <a:gd name="T24" fmla="*/ 2147483647 w 442"/>
              <a:gd name="T25" fmla="*/ 2147483647 h 530"/>
              <a:gd name="T26" fmla="*/ 2147483647 w 442"/>
              <a:gd name="T27" fmla="*/ 2147483647 h 530"/>
              <a:gd name="T28" fmla="*/ 0 w 442"/>
              <a:gd name="T29" fmla="*/ 2147483647 h 530"/>
              <a:gd name="T30" fmla="*/ 2147483647 w 442"/>
              <a:gd name="T31" fmla="*/ 2147483647 h 530"/>
              <a:gd name="T32" fmla="*/ 2147483647 w 442"/>
              <a:gd name="T33" fmla="*/ 2147483647 h 530"/>
              <a:gd name="T34" fmla="*/ 2147483647 w 442"/>
              <a:gd name="T35" fmla="*/ 2147483647 h 530"/>
              <a:gd name="T36" fmla="*/ 2147483647 w 442"/>
              <a:gd name="T37" fmla="*/ 2147483647 h 530"/>
              <a:gd name="T38" fmla="*/ 2147483647 w 442"/>
              <a:gd name="T39" fmla="*/ 2147483647 h 530"/>
              <a:gd name="T40" fmla="*/ 2147483647 w 442"/>
              <a:gd name="T41" fmla="*/ 2147483647 h 530"/>
              <a:gd name="T42" fmla="*/ 2147483647 w 442"/>
              <a:gd name="T43" fmla="*/ 2147483647 h 530"/>
              <a:gd name="T44" fmla="*/ 2147483647 w 442"/>
              <a:gd name="T45" fmla="*/ 2147483647 h 5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2"/>
              <a:gd name="T70" fmla="*/ 0 h 530"/>
              <a:gd name="T71" fmla="*/ 442 w 442"/>
              <a:gd name="T72" fmla="*/ 530 h 5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2" h="530">
                <a:moveTo>
                  <a:pt x="173" y="530"/>
                </a:moveTo>
                <a:lnTo>
                  <a:pt x="198" y="487"/>
                </a:lnTo>
                <a:lnTo>
                  <a:pt x="223" y="511"/>
                </a:lnTo>
                <a:lnTo>
                  <a:pt x="242" y="487"/>
                </a:lnTo>
                <a:lnTo>
                  <a:pt x="423" y="487"/>
                </a:lnTo>
                <a:lnTo>
                  <a:pt x="379" y="86"/>
                </a:lnTo>
                <a:lnTo>
                  <a:pt x="442" y="86"/>
                </a:lnTo>
                <a:lnTo>
                  <a:pt x="305" y="0"/>
                </a:lnTo>
                <a:lnTo>
                  <a:pt x="305" y="42"/>
                </a:lnTo>
                <a:lnTo>
                  <a:pt x="198" y="42"/>
                </a:lnTo>
                <a:lnTo>
                  <a:pt x="198" y="155"/>
                </a:lnTo>
                <a:lnTo>
                  <a:pt x="154" y="179"/>
                </a:lnTo>
                <a:lnTo>
                  <a:pt x="154" y="242"/>
                </a:lnTo>
                <a:lnTo>
                  <a:pt x="17" y="242"/>
                </a:lnTo>
                <a:lnTo>
                  <a:pt x="0" y="261"/>
                </a:lnTo>
                <a:lnTo>
                  <a:pt x="17" y="292"/>
                </a:lnTo>
                <a:lnTo>
                  <a:pt x="17" y="330"/>
                </a:lnTo>
                <a:lnTo>
                  <a:pt x="17" y="399"/>
                </a:lnTo>
                <a:lnTo>
                  <a:pt x="17" y="487"/>
                </a:lnTo>
                <a:lnTo>
                  <a:pt x="36" y="467"/>
                </a:lnTo>
                <a:lnTo>
                  <a:pt x="85" y="443"/>
                </a:lnTo>
                <a:lnTo>
                  <a:pt x="129" y="487"/>
                </a:lnTo>
                <a:lnTo>
                  <a:pt x="173" y="53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" name="Freeform 201">
            <a:extLst>
              <a:ext uri="{FF2B5EF4-FFF2-40B4-BE49-F238E27FC236}">
                <a16:creationId xmlns:a16="http://schemas.microsoft.com/office/drawing/2014/main" id="{DA805D52-B6AC-6C4D-AD93-A2B45F890B4B}"/>
              </a:ext>
            </a:extLst>
          </p:cNvPr>
          <p:cNvSpPr>
            <a:spLocks/>
          </p:cNvSpPr>
          <p:nvPr/>
        </p:nvSpPr>
        <p:spPr bwMode="auto">
          <a:xfrm>
            <a:off x="4372001" y="3302000"/>
            <a:ext cx="384175" cy="520700"/>
          </a:xfrm>
          <a:custGeom>
            <a:avLst/>
            <a:gdLst>
              <a:gd name="T0" fmla="*/ 2147483647 w 442"/>
              <a:gd name="T1" fmla="*/ 2147483647 h 530"/>
              <a:gd name="T2" fmla="*/ 2147483647 w 442"/>
              <a:gd name="T3" fmla="*/ 2147483647 h 530"/>
              <a:gd name="T4" fmla="*/ 2147483647 w 442"/>
              <a:gd name="T5" fmla="*/ 2147483647 h 530"/>
              <a:gd name="T6" fmla="*/ 2147483647 w 442"/>
              <a:gd name="T7" fmla="*/ 2147483647 h 530"/>
              <a:gd name="T8" fmla="*/ 2147483647 w 442"/>
              <a:gd name="T9" fmla="*/ 2147483647 h 530"/>
              <a:gd name="T10" fmla="*/ 2147483647 w 442"/>
              <a:gd name="T11" fmla="*/ 2147483647 h 530"/>
              <a:gd name="T12" fmla="*/ 2147483647 w 442"/>
              <a:gd name="T13" fmla="*/ 2147483647 h 530"/>
              <a:gd name="T14" fmla="*/ 2147483647 w 442"/>
              <a:gd name="T15" fmla="*/ 0 h 530"/>
              <a:gd name="T16" fmla="*/ 2147483647 w 442"/>
              <a:gd name="T17" fmla="*/ 2147483647 h 530"/>
              <a:gd name="T18" fmla="*/ 2147483647 w 442"/>
              <a:gd name="T19" fmla="*/ 2147483647 h 530"/>
              <a:gd name="T20" fmla="*/ 2147483647 w 442"/>
              <a:gd name="T21" fmla="*/ 2147483647 h 530"/>
              <a:gd name="T22" fmla="*/ 2147483647 w 442"/>
              <a:gd name="T23" fmla="*/ 2147483647 h 530"/>
              <a:gd name="T24" fmla="*/ 2147483647 w 442"/>
              <a:gd name="T25" fmla="*/ 2147483647 h 530"/>
              <a:gd name="T26" fmla="*/ 2147483647 w 442"/>
              <a:gd name="T27" fmla="*/ 2147483647 h 530"/>
              <a:gd name="T28" fmla="*/ 0 w 442"/>
              <a:gd name="T29" fmla="*/ 2147483647 h 530"/>
              <a:gd name="T30" fmla="*/ 2147483647 w 442"/>
              <a:gd name="T31" fmla="*/ 2147483647 h 530"/>
              <a:gd name="T32" fmla="*/ 2147483647 w 442"/>
              <a:gd name="T33" fmla="*/ 2147483647 h 530"/>
              <a:gd name="T34" fmla="*/ 2147483647 w 442"/>
              <a:gd name="T35" fmla="*/ 2147483647 h 530"/>
              <a:gd name="T36" fmla="*/ 2147483647 w 442"/>
              <a:gd name="T37" fmla="*/ 2147483647 h 530"/>
              <a:gd name="T38" fmla="*/ 2147483647 w 442"/>
              <a:gd name="T39" fmla="*/ 2147483647 h 530"/>
              <a:gd name="T40" fmla="*/ 2147483647 w 442"/>
              <a:gd name="T41" fmla="*/ 2147483647 h 530"/>
              <a:gd name="T42" fmla="*/ 2147483647 w 442"/>
              <a:gd name="T43" fmla="*/ 2147483647 h 530"/>
              <a:gd name="T44" fmla="*/ 2147483647 w 442"/>
              <a:gd name="T45" fmla="*/ 2147483647 h 5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2"/>
              <a:gd name="T70" fmla="*/ 0 h 530"/>
              <a:gd name="T71" fmla="*/ 442 w 442"/>
              <a:gd name="T72" fmla="*/ 530 h 5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2" h="530">
                <a:moveTo>
                  <a:pt x="173" y="530"/>
                </a:moveTo>
                <a:lnTo>
                  <a:pt x="198" y="487"/>
                </a:lnTo>
                <a:lnTo>
                  <a:pt x="223" y="511"/>
                </a:lnTo>
                <a:lnTo>
                  <a:pt x="242" y="487"/>
                </a:lnTo>
                <a:lnTo>
                  <a:pt x="423" y="487"/>
                </a:lnTo>
                <a:lnTo>
                  <a:pt x="379" y="86"/>
                </a:lnTo>
                <a:lnTo>
                  <a:pt x="442" y="86"/>
                </a:lnTo>
                <a:lnTo>
                  <a:pt x="305" y="0"/>
                </a:lnTo>
                <a:lnTo>
                  <a:pt x="305" y="42"/>
                </a:lnTo>
                <a:lnTo>
                  <a:pt x="198" y="42"/>
                </a:lnTo>
                <a:lnTo>
                  <a:pt x="198" y="155"/>
                </a:lnTo>
                <a:lnTo>
                  <a:pt x="154" y="179"/>
                </a:lnTo>
                <a:lnTo>
                  <a:pt x="154" y="242"/>
                </a:lnTo>
                <a:lnTo>
                  <a:pt x="17" y="242"/>
                </a:lnTo>
                <a:lnTo>
                  <a:pt x="0" y="261"/>
                </a:lnTo>
                <a:lnTo>
                  <a:pt x="17" y="292"/>
                </a:lnTo>
                <a:lnTo>
                  <a:pt x="17" y="330"/>
                </a:lnTo>
                <a:lnTo>
                  <a:pt x="17" y="399"/>
                </a:lnTo>
                <a:lnTo>
                  <a:pt x="17" y="487"/>
                </a:lnTo>
                <a:lnTo>
                  <a:pt x="36" y="467"/>
                </a:lnTo>
                <a:lnTo>
                  <a:pt x="85" y="443"/>
                </a:lnTo>
                <a:lnTo>
                  <a:pt x="129" y="487"/>
                </a:lnTo>
                <a:lnTo>
                  <a:pt x="173" y="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4" name="Freeform 202">
            <a:extLst>
              <a:ext uri="{FF2B5EF4-FFF2-40B4-BE49-F238E27FC236}">
                <a16:creationId xmlns:a16="http://schemas.microsoft.com/office/drawing/2014/main" id="{8B4A2C05-A834-5840-AED5-AC43CEB84BB5}"/>
              </a:ext>
            </a:extLst>
          </p:cNvPr>
          <p:cNvSpPr>
            <a:spLocks/>
          </p:cNvSpPr>
          <p:nvPr/>
        </p:nvSpPr>
        <p:spPr bwMode="auto">
          <a:xfrm>
            <a:off x="4372001" y="3276600"/>
            <a:ext cx="265112" cy="280988"/>
          </a:xfrm>
          <a:custGeom>
            <a:avLst/>
            <a:gdLst>
              <a:gd name="T0" fmla="*/ 2147483647 w 305"/>
              <a:gd name="T1" fmla="*/ 0 h 286"/>
              <a:gd name="T2" fmla="*/ 2147483647 w 305"/>
              <a:gd name="T3" fmla="*/ 0 h 286"/>
              <a:gd name="T4" fmla="*/ 2147483647 w 305"/>
              <a:gd name="T5" fmla="*/ 2147483647 h 286"/>
              <a:gd name="T6" fmla="*/ 2147483647 w 305"/>
              <a:gd name="T7" fmla="*/ 2147483647 h 286"/>
              <a:gd name="T8" fmla="*/ 2147483647 w 305"/>
              <a:gd name="T9" fmla="*/ 2147483647 h 286"/>
              <a:gd name="T10" fmla="*/ 0 w 305"/>
              <a:gd name="T11" fmla="*/ 2147483647 h 286"/>
              <a:gd name="T12" fmla="*/ 0 w 305"/>
              <a:gd name="T13" fmla="*/ 2147483647 h 286"/>
              <a:gd name="T14" fmla="*/ 2147483647 w 305"/>
              <a:gd name="T15" fmla="*/ 2147483647 h 286"/>
              <a:gd name="T16" fmla="*/ 2147483647 w 305"/>
              <a:gd name="T17" fmla="*/ 2147483647 h 286"/>
              <a:gd name="T18" fmla="*/ 2147483647 w 305"/>
              <a:gd name="T19" fmla="*/ 2147483647 h 286"/>
              <a:gd name="T20" fmla="*/ 2147483647 w 305"/>
              <a:gd name="T21" fmla="*/ 2147483647 h 286"/>
              <a:gd name="T22" fmla="*/ 2147483647 w 305"/>
              <a:gd name="T23" fmla="*/ 2147483647 h 286"/>
              <a:gd name="T24" fmla="*/ 2147483647 w 305"/>
              <a:gd name="T25" fmla="*/ 2147483647 h 286"/>
              <a:gd name="T26" fmla="*/ 2147483647 w 305"/>
              <a:gd name="T27" fmla="*/ 2147483647 h 286"/>
              <a:gd name="T28" fmla="*/ 2147483647 w 305"/>
              <a:gd name="T29" fmla="*/ 0 h 2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5"/>
              <a:gd name="T46" fmla="*/ 0 h 286"/>
              <a:gd name="T47" fmla="*/ 305 w 305"/>
              <a:gd name="T48" fmla="*/ 286 h 2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5" h="286">
                <a:moveTo>
                  <a:pt x="305" y="0"/>
                </a:moveTo>
                <a:lnTo>
                  <a:pt x="154" y="0"/>
                </a:lnTo>
                <a:lnTo>
                  <a:pt x="129" y="50"/>
                </a:lnTo>
                <a:lnTo>
                  <a:pt x="110" y="67"/>
                </a:lnTo>
                <a:lnTo>
                  <a:pt x="85" y="130"/>
                </a:lnTo>
                <a:lnTo>
                  <a:pt x="0" y="243"/>
                </a:lnTo>
                <a:lnTo>
                  <a:pt x="0" y="286"/>
                </a:lnTo>
                <a:lnTo>
                  <a:pt x="17" y="267"/>
                </a:lnTo>
                <a:lnTo>
                  <a:pt x="154" y="267"/>
                </a:lnTo>
                <a:lnTo>
                  <a:pt x="154" y="204"/>
                </a:lnTo>
                <a:lnTo>
                  <a:pt x="198" y="180"/>
                </a:lnTo>
                <a:lnTo>
                  <a:pt x="198" y="67"/>
                </a:lnTo>
                <a:lnTo>
                  <a:pt x="305" y="67"/>
                </a:lnTo>
                <a:lnTo>
                  <a:pt x="305" y="25"/>
                </a:lnTo>
                <a:lnTo>
                  <a:pt x="305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5" name="Freeform 203">
            <a:extLst>
              <a:ext uri="{FF2B5EF4-FFF2-40B4-BE49-F238E27FC236}">
                <a16:creationId xmlns:a16="http://schemas.microsoft.com/office/drawing/2014/main" id="{25C100AA-CF77-1B43-8B74-2450AE8502B4}"/>
              </a:ext>
            </a:extLst>
          </p:cNvPr>
          <p:cNvSpPr>
            <a:spLocks/>
          </p:cNvSpPr>
          <p:nvPr/>
        </p:nvSpPr>
        <p:spPr bwMode="auto">
          <a:xfrm>
            <a:off x="4372001" y="3276600"/>
            <a:ext cx="265112" cy="280988"/>
          </a:xfrm>
          <a:custGeom>
            <a:avLst/>
            <a:gdLst>
              <a:gd name="T0" fmla="*/ 2147483647 w 305"/>
              <a:gd name="T1" fmla="*/ 0 h 286"/>
              <a:gd name="T2" fmla="*/ 2147483647 w 305"/>
              <a:gd name="T3" fmla="*/ 0 h 286"/>
              <a:gd name="T4" fmla="*/ 2147483647 w 305"/>
              <a:gd name="T5" fmla="*/ 2147483647 h 286"/>
              <a:gd name="T6" fmla="*/ 2147483647 w 305"/>
              <a:gd name="T7" fmla="*/ 2147483647 h 286"/>
              <a:gd name="T8" fmla="*/ 2147483647 w 305"/>
              <a:gd name="T9" fmla="*/ 2147483647 h 286"/>
              <a:gd name="T10" fmla="*/ 0 w 305"/>
              <a:gd name="T11" fmla="*/ 2147483647 h 286"/>
              <a:gd name="T12" fmla="*/ 0 w 305"/>
              <a:gd name="T13" fmla="*/ 2147483647 h 286"/>
              <a:gd name="T14" fmla="*/ 2147483647 w 305"/>
              <a:gd name="T15" fmla="*/ 2147483647 h 286"/>
              <a:gd name="T16" fmla="*/ 2147483647 w 305"/>
              <a:gd name="T17" fmla="*/ 2147483647 h 286"/>
              <a:gd name="T18" fmla="*/ 2147483647 w 305"/>
              <a:gd name="T19" fmla="*/ 2147483647 h 286"/>
              <a:gd name="T20" fmla="*/ 2147483647 w 305"/>
              <a:gd name="T21" fmla="*/ 2147483647 h 286"/>
              <a:gd name="T22" fmla="*/ 2147483647 w 305"/>
              <a:gd name="T23" fmla="*/ 2147483647 h 286"/>
              <a:gd name="T24" fmla="*/ 2147483647 w 305"/>
              <a:gd name="T25" fmla="*/ 2147483647 h 286"/>
              <a:gd name="T26" fmla="*/ 2147483647 w 305"/>
              <a:gd name="T27" fmla="*/ 2147483647 h 286"/>
              <a:gd name="T28" fmla="*/ 2147483647 w 305"/>
              <a:gd name="T29" fmla="*/ 0 h 2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5"/>
              <a:gd name="T46" fmla="*/ 0 h 286"/>
              <a:gd name="T47" fmla="*/ 305 w 305"/>
              <a:gd name="T48" fmla="*/ 286 h 2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5" h="286">
                <a:moveTo>
                  <a:pt x="305" y="0"/>
                </a:moveTo>
                <a:lnTo>
                  <a:pt x="154" y="0"/>
                </a:lnTo>
                <a:lnTo>
                  <a:pt x="129" y="50"/>
                </a:lnTo>
                <a:lnTo>
                  <a:pt x="110" y="67"/>
                </a:lnTo>
                <a:lnTo>
                  <a:pt x="85" y="130"/>
                </a:lnTo>
                <a:lnTo>
                  <a:pt x="0" y="243"/>
                </a:lnTo>
                <a:lnTo>
                  <a:pt x="0" y="286"/>
                </a:lnTo>
                <a:lnTo>
                  <a:pt x="17" y="267"/>
                </a:lnTo>
                <a:lnTo>
                  <a:pt x="154" y="267"/>
                </a:lnTo>
                <a:lnTo>
                  <a:pt x="154" y="204"/>
                </a:lnTo>
                <a:lnTo>
                  <a:pt x="198" y="180"/>
                </a:lnTo>
                <a:lnTo>
                  <a:pt x="198" y="67"/>
                </a:lnTo>
                <a:lnTo>
                  <a:pt x="305" y="67"/>
                </a:lnTo>
                <a:lnTo>
                  <a:pt x="305" y="25"/>
                </a:lnTo>
                <a:lnTo>
                  <a:pt x="305" y="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6" name="Freeform 204">
            <a:extLst>
              <a:ext uri="{FF2B5EF4-FFF2-40B4-BE49-F238E27FC236}">
                <a16:creationId xmlns:a16="http://schemas.microsoft.com/office/drawing/2014/main" id="{28A6CB4C-2681-D545-BD69-6506E5F4F428}"/>
              </a:ext>
            </a:extLst>
          </p:cNvPr>
          <p:cNvSpPr>
            <a:spLocks/>
          </p:cNvSpPr>
          <p:nvPr/>
        </p:nvSpPr>
        <p:spPr bwMode="auto">
          <a:xfrm>
            <a:off x="5153051" y="2889250"/>
            <a:ext cx="112712" cy="282575"/>
          </a:xfrm>
          <a:custGeom>
            <a:avLst/>
            <a:gdLst>
              <a:gd name="T0" fmla="*/ 2147483647 w 130"/>
              <a:gd name="T1" fmla="*/ 2147483647 h 286"/>
              <a:gd name="T2" fmla="*/ 2147483647 w 130"/>
              <a:gd name="T3" fmla="*/ 2147483647 h 286"/>
              <a:gd name="T4" fmla="*/ 2147483647 w 130"/>
              <a:gd name="T5" fmla="*/ 2147483647 h 286"/>
              <a:gd name="T6" fmla="*/ 2147483647 w 130"/>
              <a:gd name="T7" fmla="*/ 2147483647 h 286"/>
              <a:gd name="T8" fmla="*/ 2147483647 w 130"/>
              <a:gd name="T9" fmla="*/ 2147483647 h 286"/>
              <a:gd name="T10" fmla="*/ 2147483647 w 130"/>
              <a:gd name="T11" fmla="*/ 2147483647 h 286"/>
              <a:gd name="T12" fmla="*/ 2147483647 w 130"/>
              <a:gd name="T13" fmla="*/ 2147483647 h 286"/>
              <a:gd name="T14" fmla="*/ 2147483647 w 130"/>
              <a:gd name="T15" fmla="*/ 2147483647 h 286"/>
              <a:gd name="T16" fmla="*/ 2147483647 w 130"/>
              <a:gd name="T17" fmla="*/ 2147483647 h 286"/>
              <a:gd name="T18" fmla="*/ 2147483647 w 130"/>
              <a:gd name="T19" fmla="*/ 0 h 286"/>
              <a:gd name="T20" fmla="*/ 2147483647 w 130"/>
              <a:gd name="T21" fmla="*/ 2147483647 h 286"/>
              <a:gd name="T22" fmla="*/ 2147483647 w 130"/>
              <a:gd name="T23" fmla="*/ 2147483647 h 286"/>
              <a:gd name="T24" fmla="*/ 2147483647 w 130"/>
              <a:gd name="T25" fmla="*/ 2147483647 h 286"/>
              <a:gd name="T26" fmla="*/ 0 w 130"/>
              <a:gd name="T27" fmla="*/ 2147483647 h 286"/>
              <a:gd name="T28" fmla="*/ 2147483647 w 130"/>
              <a:gd name="T29" fmla="*/ 2147483647 h 286"/>
              <a:gd name="T30" fmla="*/ 2147483647 w 130"/>
              <a:gd name="T31" fmla="*/ 2147483647 h 286"/>
              <a:gd name="T32" fmla="*/ 2147483647 w 130"/>
              <a:gd name="T33" fmla="*/ 2147483647 h 286"/>
              <a:gd name="T34" fmla="*/ 2147483647 w 130"/>
              <a:gd name="T35" fmla="*/ 2147483647 h 286"/>
              <a:gd name="T36" fmla="*/ 2147483647 w 130"/>
              <a:gd name="T37" fmla="*/ 2147483647 h 286"/>
              <a:gd name="T38" fmla="*/ 2147483647 w 130"/>
              <a:gd name="T39" fmla="*/ 2147483647 h 286"/>
              <a:gd name="T40" fmla="*/ 2147483647 w 130"/>
              <a:gd name="T41" fmla="*/ 2147483647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86"/>
              <a:gd name="T65" fmla="*/ 130 w 130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86">
                <a:moveTo>
                  <a:pt x="130" y="173"/>
                </a:moveTo>
                <a:lnTo>
                  <a:pt x="130" y="148"/>
                </a:lnTo>
                <a:lnTo>
                  <a:pt x="80" y="148"/>
                </a:lnTo>
                <a:lnTo>
                  <a:pt x="80" y="129"/>
                </a:lnTo>
                <a:lnTo>
                  <a:pt x="130" y="80"/>
                </a:lnTo>
                <a:lnTo>
                  <a:pt x="105" y="36"/>
                </a:lnTo>
                <a:lnTo>
                  <a:pt x="130" y="17"/>
                </a:lnTo>
                <a:lnTo>
                  <a:pt x="105" y="17"/>
                </a:lnTo>
                <a:lnTo>
                  <a:pt x="80" y="17"/>
                </a:lnTo>
                <a:lnTo>
                  <a:pt x="80" y="0"/>
                </a:lnTo>
                <a:lnTo>
                  <a:pt x="36" y="17"/>
                </a:lnTo>
                <a:lnTo>
                  <a:pt x="36" y="36"/>
                </a:lnTo>
                <a:lnTo>
                  <a:pt x="36" y="110"/>
                </a:lnTo>
                <a:lnTo>
                  <a:pt x="0" y="148"/>
                </a:lnTo>
                <a:lnTo>
                  <a:pt x="17" y="192"/>
                </a:lnTo>
                <a:lnTo>
                  <a:pt x="61" y="217"/>
                </a:lnTo>
                <a:lnTo>
                  <a:pt x="61" y="286"/>
                </a:lnTo>
                <a:lnTo>
                  <a:pt x="80" y="286"/>
                </a:lnTo>
                <a:lnTo>
                  <a:pt x="80" y="234"/>
                </a:lnTo>
                <a:lnTo>
                  <a:pt x="130" y="217"/>
                </a:lnTo>
                <a:lnTo>
                  <a:pt x="130" y="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7" name="Freeform 205">
            <a:extLst>
              <a:ext uri="{FF2B5EF4-FFF2-40B4-BE49-F238E27FC236}">
                <a16:creationId xmlns:a16="http://schemas.microsoft.com/office/drawing/2014/main" id="{814D39F6-F58B-1E4D-B728-95403DB2BA79}"/>
              </a:ext>
            </a:extLst>
          </p:cNvPr>
          <p:cNvSpPr>
            <a:spLocks/>
          </p:cNvSpPr>
          <p:nvPr/>
        </p:nvSpPr>
        <p:spPr bwMode="auto">
          <a:xfrm>
            <a:off x="5156226" y="2930525"/>
            <a:ext cx="112712" cy="282575"/>
          </a:xfrm>
          <a:custGeom>
            <a:avLst/>
            <a:gdLst>
              <a:gd name="T0" fmla="*/ 2147483647 w 130"/>
              <a:gd name="T1" fmla="*/ 2147483647 h 286"/>
              <a:gd name="T2" fmla="*/ 2147483647 w 130"/>
              <a:gd name="T3" fmla="*/ 2147483647 h 286"/>
              <a:gd name="T4" fmla="*/ 2147483647 w 130"/>
              <a:gd name="T5" fmla="*/ 2147483647 h 286"/>
              <a:gd name="T6" fmla="*/ 2147483647 w 130"/>
              <a:gd name="T7" fmla="*/ 2147483647 h 286"/>
              <a:gd name="T8" fmla="*/ 2147483647 w 130"/>
              <a:gd name="T9" fmla="*/ 2147483647 h 286"/>
              <a:gd name="T10" fmla="*/ 2147483647 w 130"/>
              <a:gd name="T11" fmla="*/ 2147483647 h 286"/>
              <a:gd name="T12" fmla="*/ 2147483647 w 130"/>
              <a:gd name="T13" fmla="*/ 2147483647 h 286"/>
              <a:gd name="T14" fmla="*/ 2147483647 w 130"/>
              <a:gd name="T15" fmla="*/ 2147483647 h 286"/>
              <a:gd name="T16" fmla="*/ 2147483647 w 130"/>
              <a:gd name="T17" fmla="*/ 2147483647 h 286"/>
              <a:gd name="T18" fmla="*/ 2147483647 w 130"/>
              <a:gd name="T19" fmla="*/ 0 h 286"/>
              <a:gd name="T20" fmla="*/ 2147483647 w 130"/>
              <a:gd name="T21" fmla="*/ 2147483647 h 286"/>
              <a:gd name="T22" fmla="*/ 2147483647 w 130"/>
              <a:gd name="T23" fmla="*/ 2147483647 h 286"/>
              <a:gd name="T24" fmla="*/ 2147483647 w 130"/>
              <a:gd name="T25" fmla="*/ 2147483647 h 286"/>
              <a:gd name="T26" fmla="*/ 0 w 130"/>
              <a:gd name="T27" fmla="*/ 2147483647 h 286"/>
              <a:gd name="T28" fmla="*/ 2147483647 w 130"/>
              <a:gd name="T29" fmla="*/ 2147483647 h 286"/>
              <a:gd name="T30" fmla="*/ 2147483647 w 130"/>
              <a:gd name="T31" fmla="*/ 2147483647 h 286"/>
              <a:gd name="T32" fmla="*/ 2147483647 w 130"/>
              <a:gd name="T33" fmla="*/ 2147483647 h 286"/>
              <a:gd name="T34" fmla="*/ 2147483647 w 130"/>
              <a:gd name="T35" fmla="*/ 2147483647 h 286"/>
              <a:gd name="T36" fmla="*/ 2147483647 w 130"/>
              <a:gd name="T37" fmla="*/ 2147483647 h 286"/>
              <a:gd name="T38" fmla="*/ 2147483647 w 130"/>
              <a:gd name="T39" fmla="*/ 2147483647 h 286"/>
              <a:gd name="T40" fmla="*/ 2147483647 w 130"/>
              <a:gd name="T41" fmla="*/ 2147483647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86"/>
              <a:gd name="T65" fmla="*/ 130 w 130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86">
                <a:moveTo>
                  <a:pt x="130" y="173"/>
                </a:moveTo>
                <a:lnTo>
                  <a:pt x="130" y="148"/>
                </a:lnTo>
                <a:lnTo>
                  <a:pt x="80" y="148"/>
                </a:lnTo>
                <a:lnTo>
                  <a:pt x="80" y="129"/>
                </a:lnTo>
                <a:lnTo>
                  <a:pt x="130" y="80"/>
                </a:lnTo>
                <a:lnTo>
                  <a:pt x="105" y="36"/>
                </a:lnTo>
                <a:lnTo>
                  <a:pt x="130" y="17"/>
                </a:lnTo>
                <a:lnTo>
                  <a:pt x="105" y="17"/>
                </a:lnTo>
                <a:lnTo>
                  <a:pt x="80" y="17"/>
                </a:lnTo>
                <a:lnTo>
                  <a:pt x="80" y="0"/>
                </a:lnTo>
                <a:lnTo>
                  <a:pt x="36" y="17"/>
                </a:lnTo>
                <a:lnTo>
                  <a:pt x="36" y="36"/>
                </a:lnTo>
                <a:lnTo>
                  <a:pt x="36" y="110"/>
                </a:lnTo>
                <a:lnTo>
                  <a:pt x="0" y="148"/>
                </a:lnTo>
                <a:lnTo>
                  <a:pt x="17" y="192"/>
                </a:lnTo>
                <a:lnTo>
                  <a:pt x="61" y="217"/>
                </a:lnTo>
                <a:lnTo>
                  <a:pt x="61" y="286"/>
                </a:lnTo>
                <a:lnTo>
                  <a:pt x="80" y="286"/>
                </a:lnTo>
                <a:lnTo>
                  <a:pt x="80" y="234"/>
                </a:lnTo>
                <a:lnTo>
                  <a:pt x="130" y="217"/>
                </a:lnTo>
                <a:lnTo>
                  <a:pt x="130" y="173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8" name="Freeform 206">
            <a:extLst>
              <a:ext uri="{FF2B5EF4-FFF2-40B4-BE49-F238E27FC236}">
                <a16:creationId xmlns:a16="http://schemas.microsoft.com/office/drawing/2014/main" id="{64BC99BD-3C42-F046-9C70-FA493C892EF5}"/>
              </a:ext>
            </a:extLst>
          </p:cNvPr>
          <p:cNvSpPr>
            <a:spLocks/>
          </p:cNvSpPr>
          <p:nvPr/>
        </p:nvSpPr>
        <p:spPr bwMode="auto">
          <a:xfrm>
            <a:off x="4665688" y="2625725"/>
            <a:ext cx="369888" cy="322263"/>
          </a:xfrm>
          <a:custGeom>
            <a:avLst/>
            <a:gdLst>
              <a:gd name="T0" fmla="*/ 2147483647 w 425"/>
              <a:gd name="T1" fmla="*/ 2147483647 h 330"/>
              <a:gd name="T2" fmla="*/ 2147483647 w 425"/>
              <a:gd name="T3" fmla="*/ 2147483647 h 330"/>
              <a:gd name="T4" fmla="*/ 2147483647 w 425"/>
              <a:gd name="T5" fmla="*/ 2147483647 h 330"/>
              <a:gd name="T6" fmla="*/ 2147483647 w 425"/>
              <a:gd name="T7" fmla="*/ 2147483647 h 330"/>
              <a:gd name="T8" fmla="*/ 2147483647 w 425"/>
              <a:gd name="T9" fmla="*/ 0 h 330"/>
              <a:gd name="T10" fmla="*/ 2147483647 w 425"/>
              <a:gd name="T11" fmla="*/ 2147483647 h 330"/>
              <a:gd name="T12" fmla="*/ 0 w 425"/>
              <a:gd name="T13" fmla="*/ 2147483647 h 330"/>
              <a:gd name="T14" fmla="*/ 2147483647 w 425"/>
              <a:gd name="T15" fmla="*/ 2147483647 h 330"/>
              <a:gd name="T16" fmla="*/ 2147483647 w 425"/>
              <a:gd name="T17" fmla="*/ 2147483647 h 330"/>
              <a:gd name="T18" fmla="*/ 2147483647 w 425"/>
              <a:gd name="T19" fmla="*/ 2147483647 h 330"/>
              <a:gd name="T20" fmla="*/ 2147483647 w 425"/>
              <a:gd name="T21" fmla="*/ 2147483647 h 330"/>
              <a:gd name="T22" fmla="*/ 2147483647 w 425"/>
              <a:gd name="T23" fmla="*/ 2147483647 h 330"/>
              <a:gd name="T24" fmla="*/ 2147483647 w 425"/>
              <a:gd name="T25" fmla="*/ 2147483647 h 330"/>
              <a:gd name="T26" fmla="*/ 2147483647 w 425"/>
              <a:gd name="T27" fmla="*/ 2147483647 h 330"/>
              <a:gd name="T28" fmla="*/ 2147483647 w 425"/>
              <a:gd name="T29" fmla="*/ 2147483647 h 330"/>
              <a:gd name="T30" fmla="*/ 2147483647 w 425"/>
              <a:gd name="T31" fmla="*/ 2147483647 h 330"/>
              <a:gd name="T32" fmla="*/ 2147483647 w 425"/>
              <a:gd name="T33" fmla="*/ 2147483647 h 330"/>
              <a:gd name="T34" fmla="*/ 2147483647 w 425"/>
              <a:gd name="T35" fmla="*/ 2147483647 h 330"/>
              <a:gd name="T36" fmla="*/ 2147483647 w 425"/>
              <a:gd name="T37" fmla="*/ 2147483647 h 330"/>
              <a:gd name="T38" fmla="*/ 2147483647 w 425"/>
              <a:gd name="T39" fmla="*/ 2147483647 h 330"/>
              <a:gd name="T40" fmla="*/ 2147483647 w 425"/>
              <a:gd name="T41" fmla="*/ 2147483647 h 330"/>
              <a:gd name="T42" fmla="*/ 2147483647 w 425"/>
              <a:gd name="T43" fmla="*/ 2147483647 h 330"/>
              <a:gd name="T44" fmla="*/ 2147483647 w 425"/>
              <a:gd name="T45" fmla="*/ 2147483647 h 330"/>
              <a:gd name="T46" fmla="*/ 2147483647 w 425"/>
              <a:gd name="T47" fmla="*/ 2147483647 h 3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5"/>
              <a:gd name="T73" fmla="*/ 0 h 330"/>
              <a:gd name="T74" fmla="*/ 425 w 425"/>
              <a:gd name="T75" fmla="*/ 330 h 3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5" h="330">
                <a:moveTo>
                  <a:pt x="311" y="36"/>
                </a:moveTo>
                <a:lnTo>
                  <a:pt x="261" y="17"/>
                </a:lnTo>
                <a:lnTo>
                  <a:pt x="242" y="17"/>
                </a:lnTo>
                <a:lnTo>
                  <a:pt x="173" y="17"/>
                </a:lnTo>
                <a:lnTo>
                  <a:pt x="42" y="0"/>
                </a:lnTo>
                <a:lnTo>
                  <a:pt x="17" y="17"/>
                </a:lnTo>
                <a:lnTo>
                  <a:pt x="0" y="36"/>
                </a:lnTo>
                <a:lnTo>
                  <a:pt x="17" y="86"/>
                </a:lnTo>
                <a:lnTo>
                  <a:pt x="86" y="86"/>
                </a:lnTo>
                <a:lnTo>
                  <a:pt x="105" y="86"/>
                </a:lnTo>
                <a:lnTo>
                  <a:pt x="86" y="129"/>
                </a:lnTo>
                <a:lnTo>
                  <a:pt x="86" y="154"/>
                </a:lnTo>
                <a:lnTo>
                  <a:pt x="61" y="173"/>
                </a:lnTo>
                <a:lnTo>
                  <a:pt x="61" y="217"/>
                </a:lnTo>
                <a:lnTo>
                  <a:pt x="61" y="267"/>
                </a:lnTo>
                <a:lnTo>
                  <a:pt x="105" y="330"/>
                </a:lnTo>
                <a:lnTo>
                  <a:pt x="154" y="286"/>
                </a:lnTo>
                <a:lnTo>
                  <a:pt x="217" y="286"/>
                </a:lnTo>
                <a:lnTo>
                  <a:pt x="311" y="217"/>
                </a:lnTo>
                <a:lnTo>
                  <a:pt x="286" y="173"/>
                </a:lnTo>
                <a:lnTo>
                  <a:pt x="355" y="110"/>
                </a:lnTo>
                <a:lnTo>
                  <a:pt x="425" y="86"/>
                </a:lnTo>
                <a:lnTo>
                  <a:pt x="425" y="36"/>
                </a:lnTo>
                <a:lnTo>
                  <a:pt x="311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9" name="Freeform 207">
            <a:extLst>
              <a:ext uri="{FF2B5EF4-FFF2-40B4-BE49-F238E27FC236}">
                <a16:creationId xmlns:a16="http://schemas.microsoft.com/office/drawing/2014/main" id="{D9265581-367B-F14B-9F66-549F267ABA27}"/>
              </a:ext>
            </a:extLst>
          </p:cNvPr>
          <p:cNvSpPr>
            <a:spLocks/>
          </p:cNvSpPr>
          <p:nvPr/>
        </p:nvSpPr>
        <p:spPr bwMode="auto">
          <a:xfrm>
            <a:off x="4665688" y="2625725"/>
            <a:ext cx="369888" cy="322263"/>
          </a:xfrm>
          <a:custGeom>
            <a:avLst/>
            <a:gdLst>
              <a:gd name="T0" fmla="*/ 2147483647 w 425"/>
              <a:gd name="T1" fmla="*/ 2147483647 h 330"/>
              <a:gd name="T2" fmla="*/ 2147483647 w 425"/>
              <a:gd name="T3" fmla="*/ 2147483647 h 330"/>
              <a:gd name="T4" fmla="*/ 2147483647 w 425"/>
              <a:gd name="T5" fmla="*/ 2147483647 h 330"/>
              <a:gd name="T6" fmla="*/ 2147483647 w 425"/>
              <a:gd name="T7" fmla="*/ 2147483647 h 330"/>
              <a:gd name="T8" fmla="*/ 2147483647 w 425"/>
              <a:gd name="T9" fmla="*/ 0 h 330"/>
              <a:gd name="T10" fmla="*/ 2147483647 w 425"/>
              <a:gd name="T11" fmla="*/ 2147483647 h 330"/>
              <a:gd name="T12" fmla="*/ 0 w 425"/>
              <a:gd name="T13" fmla="*/ 2147483647 h 330"/>
              <a:gd name="T14" fmla="*/ 2147483647 w 425"/>
              <a:gd name="T15" fmla="*/ 2147483647 h 330"/>
              <a:gd name="T16" fmla="*/ 2147483647 w 425"/>
              <a:gd name="T17" fmla="*/ 2147483647 h 330"/>
              <a:gd name="T18" fmla="*/ 2147483647 w 425"/>
              <a:gd name="T19" fmla="*/ 2147483647 h 330"/>
              <a:gd name="T20" fmla="*/ 2147483647 w 425"/>
              <a:gd name="T21" fmla="*/ 2147483647 h 330"/>
              <a:gd name="T22" fmla="*/ 2147483647 w 425"/>
              <a:gd name="T23" fmla="*/ 2147483647 h 330"/>
              <a:gd name="T24" fmla="*/ 2147483647 w 425"/>
              <a:gd name="T25" fmla="*/ 2147483647 h 330"/>
              <a:gd name="T26" fmla="*/ 2147483647 w 425"/>
              <a:gd name="T27" fmla="*/ 2147483647 h 330"/>
              <a:gd name="T28" fmla="*/ 2147483647 w 425"/>
              <a:gd name="T29" fmla="*/ 2147483647 h 330"/>
              <a:gd name="T30" fmla="*/ 2147483647 w 425"/>
              <a:gd name="T31" fmla="*/ 2147483647 h 330"/>
              <a:gd name="T32" fmla="*/ 2147483647 w 425"/>
              <a:gd name="T33" fmla="*/ 2147483647 h 330"/>
              <a:gd name="T34" fmla="*/ 2147483647 w 425"/>
              <a:gd name="T35" fmla="*/ 2147483647 h 330"/>
              <a:gd name="T36" fmla="*/ 2147483647 w 425"/>
              <a:gd name="T37" fmla="*/ 2147483647 h 330"/>
              <a:gd name="T38" fmla="*/ 2147483647 w 425"/>
              <a:gd name="T39" fmla="*/ 2147483647 h 330"/>
              <a:gd name="T40" fmla="*/ 2147483647 w 425"/>
              <a:gd name="T41" fmla="*/ 2147483647 h 330"/>
              <a:gd name="T42" fmla="*/ 2147483647 w 425"/>
              <a:gd name="T43" fmla="*/ 2147483647 h 330"/>
              <a:gd name="T44" fmla="*/ 2147483647 w 425"/>
              <a:gd name="T45" fmla="*/ 2147483647 h 330"/>
              <a:gd name="T46" fmla="*/ 2147483647 w 425"/>
              <a:gd name="T47" fmla="*/ 2147483647 h 3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5"/>
              <a:gd name="T73" fmla="*/ 0 h 330"/>
              <a:gd name="T74" fmla="*/ 425 w 425"/>
              <a:gd name="T75" fmla="*/ 330 h 3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5" h="330">
                <a:moveTo>
                  <a:pt x="311" y="36"/>
                </a:moveTo>
                <a:lnTo>
                  <a:pt x="261" y="17"/>
                </a:lnTo>
                <a:lnTo>
                  <a:pt x="242" y="17"/>
                </a:lnTo>
                <a:lnTo>
                  <a:pt x="173" y="17"/>
                </a:lnTo>
                <a:lnTo>
                  <a:pt x="42" y="0"/>
                </a:lnTo>
                <a:lnTo>
                  <a:pt x="17" y="17"/>
                </a:lnTo>
                <a:lnTo>
                  <a:pt x="0" y="36"/>
                </a:lnTo>
                <a:lnTo>
                  <a:pt x="17" y="86"/>
                </a:lnTo>
                <a:lnTo>
                  <a:pt x="86" y="86"/>
                </a:lnTo>
                <a:lnTo>
                  <a:pt x="105" y="86"/>
                </a:lnTo>
                <a:lnTo>
                  <a:pt x="86" y="129"/>
                </a:lnTo>
                <a:lnTo>
                  <a:pt x="86" y="154"/>
                </a:lnTo>
                <a:lnTo>
                  <a:pt x="61" y="173"/>
                </a:lnTo>
                <a:lnTo>
                  <a:pt x="61" y="217"/>
                </a:lnTo>
                <a:lnTo>
                  <a:pt x="61" y="267"/>
                </a:lnTo>
                <a:lnTo>
                  <a:pt x="105" y="330"/>
                </a:lnTo>
                <a:lnTo>
                  <a:pt x="154" y="286"/>
                </a:lnTo>
                <a:lnTo>
                  <a:pt x="217" y="286"/>
                </a:lnTo>
                <a:lnTo>
                  <a:pt x="311" y="217"/>
                </a:lnTo>
                <a:lnTo>
                  <a:pt x="286" y="173"/>
                </a:lnTo>
                <a:lnTo>
                  <a:pt x="355" y="110"/>
                </a:lnTo>
                <a:lnTo>
                  <a:pt x="425" y="86"/>
                </a:lnTo>
                <a:lnTo>
                  <a:pt x="425" y="36"/>
                </a:lnTo>
                <a:lnTo>
                  <a:pt x="311" y="36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0" name="Freeform 208">
            <a:extLst>
              <a:ext uri="{FF2B5EF4-FFF2-40B4-BE49-F238E27FC236}">
                <a16:creationId xmlns:a16="http://schemas.microsoft.com/office/drawing/2014/main" id="{0E18968C-BD99-5242-A59E-1847B238453D}"/>
              </a:ext>
            </a:extLst>
          </p:cNvPr>
          <p:cNvSpPr>
            <a:spLocks/>
          </p:cNvSpPr>
          <p:nvPr/>
        </p:nvSpPr>
        <p:spPr bwMode="auto">
          <a:xfrm>
            <a:off x="4638701" y="2711450"/>
            <a:ext cx="119062" cy="193675"/>
          </a:xfrm>
          <a:custGeom>
            <a:avLst/>
            <a:gdLst>
              <a:gd name="T0" fmla="*/ 2147483647 w 137"/>
              <a:gd name="T1" fmla="*/ 2147483647 h 199"/>
              <a:gd name="T2" fmla="*/ 2147483647 w 137"/>
              <a:gd name="T3" fmla="*/ 2147483647 h 199"/>
              <a:gd name="T4" fmla="*/ 2147483647 w 137"/>
              <a:gd name="T5" fmla="*/ 2147483647 h 199"/>
              <a:gd name="T6" fmla="*/ 2147483647 w 137"/>
              <a:gd name="T7" fmla="*/ 2147483647 h 199"/>
              <a:gd name="T8" fmla="*/ 0 w 137"/>
              <a:gd name="T9" fmla="*/ 2147483647 h 199"/>
              <a:gd name="T10" fmla="*/ 2147483647 w 137"/>
              <a:gd name="T11" fmla="*/ 2147483647 h 199"/>
              <a:gd name="T12" fmla="*/ 2147483647 w 137"/>
              <a:gd name="T13" fmla="*/ 0 h 199"/>
              <a:gd name="T14" fmla="*/ 2147483647 w 137"/>
              <a:gd name="T15" fmla="*/ 0 h 199"/>
              <a:gd name="T16" fmla="*/ 2147483647 w 137"/>
              <a:gd name="T17" fmla="*/ 0 h 199"/>
              <a:gd name="T18" fmla="*/ 2147483647 w 137"/>
              <a:gd name="T19" fmla="*/ 2147483647 h 199"/>
              <a:gd name="T20" fmla="*/ 2147483647 w 137"/>
              <a:gd name="T21" fmla="*/ 2147483647 h 199"/>
              <a:gd name="T22" fmla="*/ 2147483647 w 137"/>
              <a:gd name="T23" fmla="*/ 2147483647 h 199"/>
              <a:gd name="T24" fmla="*/ 2147483647 w 137"/>
              <a:gd name="T25" fmla="*/ 2147483647 h 1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99"/>
              <a:gd name="T41" fmla="*/ 137 w 137"/>
              <a:gd name="T42" fmla="*/ 199 h 1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99">
                <a:moveTo>
                  <a:pt x="93" y="130"/>
                </a:moveTo>
                <a:lnTo>
                  <a:pt x="93" y="180"/>
                </a:lnTo>
                <a:lnTo>
                  <a:pt x="30" y="199"/>
                </a:lnTo>
                <a:lnTo>
                  <a:pt x="30" y="130"/>
                </a:lnTo>
                <a:lnTo>
                  <a:pt x="0" y="105"/>
                </a:lnTo>
                <a:lnTo>
                  <a:pt x="49" y="25"/>
                </a:lnTo>
                <a:lnTo>
                  <a:pt x="49" y="0"/>
                </a:lnTo>
                <a:lnTo>
                  <a:pt x="118" y="0"/>
                </a:lnTo>
                <a:lnTo>
                  <a:pt x="137" y="0"/>
                </a:lnTo>
                <a:lnTo>
                  <a:pt x="118" y="42"/>
                </a:lnTo>
                <a:lnTo>
                  <a:pt x="118" y="67"/>
                </a:lnTo>
                <a:lnTo>
                  <a:pt x="93" y="86"/>
                </a:lnTo>
                <a:lnTo>
                  <a:pt x="93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1" name="Freeform 209">
            <a:extLst>
              <a:ext uri="{FF2B5EF4-FFF2-40B4-BE49-F238E27FC236}">
                <a16:creationId xmlns:a16="http://schemas.microsoft.com/office/drawing/2014/main" id="{19AF4A41-A178-B54D-924A-DA6B83A1A750}"/>
              </a:ext>
            </a:extLst>
          </p:cNvPr>
          <p:cNvSpPr>
            <a:spLocks/>
          </p:cNvSpPr>
          <p:nvPr/>
        </p:nvSpPr>
        <p:spPr bwMode="auto">
          <a:xfrm>
            <a:off x="4638701" y="2711450"/>
            <a:ext cx="119062" cy="193675"/>
          </a:xfrm>
          <a:custGeom>
            <a:avLst/>
            <a:gdLst>
              <a:gd name="T0" fmla="*/ 2147483647 w 137"/>
              <a:gd name="T1" fmla="*/ 2147483647 h 199"/>
              <a:gd name="T2" fmla="*/ 2147483647 w 137"/>
              <a:gd name="T3" fmla="*/ 2147483647 h 199"/>
              <a:gd name="T4" fmla="*/ 2147483647 w 137"/>
              <a:gd name="T5" fmla="*/ 2147483647 h 199"/>
              <a:gd name="T6" fmla="*/ 2147483647 w 137"/>
              <a:gd name="T7" fmla="*/ 2147483647 h 199"/>
              <a:gd name="T8" fmla="*/ 0 w 137"/>
              <a:gd name="T9" fmla="*/ 2147483647 h 199"/>
              <a:gd name="T10" fmla="*/ 2147483647 w 137"/>
              <a:gd name="T11" fmla="*/ 2147483647 h 199"/>
              <a:gd name="T12" fmla="*/ 2147483647 w 137"/>
              <a:gd name="T13" fmla="*/ 0 h 199"/>
              <a:gd name="T14" fmla="*/ 2147483647 w 137"/>
              <a:gd name="T15" fmla="*/ 0 h 199"/>
              <a:gd name="T16" fmla="*/ 2147483647 w 137"/>
              <a:gd name="T17" fmla="*/ 0 h 199"/>
              <a:gd name="T18" fmla="*/ 2147483647 w 137"/>
              <a:gd name="T19" fmla="*/ 2147483647 h 199"/>
              <a:gd name="T20" fmla="*/ 2147483647 w 137"/>
              <a:gd name="T21" fmla="*/ 2147483647 h 199"/>
              <a:gd name="T22" fmla="*/ 2147483647 w 137"/>
              <a:gd name="T23" fmla="*/ 2147483647 h 199"/>
              <a:gd name="T24" fmla="*/ 2147483647 w 137"/>
              <a:gd name="T25" fmla="*/ 2147483647 h 1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99"/>
              <a:gd name="T41" fmla="*/ 137 w 137"/>
              <a:gd name="T42" fmla="*/ 199 h 1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99">
                <a:moveTo>
                  <a:pt x="93" y="130"/>
                </a:moveTo>
                <a:lnTo>
                  <a:pt x="93" y="180"/>
                </a:lnTo>
                <a:lnTo>
                  <a:pt x="30" y="199"/>
                </a:lnTo>
                <a:lnTo>
                  <a:pt x="30" y="130"/>
                </a:lnTo>
                <a:lnTo>
                  <a:pt x="0" y="105"/>
                </a:lnTo>
                <a:lnTo>
                  <a:pt x="49" y="25"/>
                </a:lnTo>
                <a:lnTo>
                  <a:pt x="49" y="0"/>
                </a:lnTo>
                <a:lnTo>
                  <a:pt x="118" y="0"/>
                </a:lnTo>
                <a:lnTo>
                  <a:pt x="137" y="0"/>
                </a:lnTo>
                <a:lnTo>
                  <a:pt x="118" y="42"/>
                </a:lnTo>
                <a:lnTo>
                  <a:pt x="118" y="67"/>
                </a:lnTo>
                <a:lnTo>
                  <a:pt x="93" y="86"/>
                </a:lnTo>
                <a:lnTo>
                  <a:pt x="93" y="13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2" name="Freeform 210">
            <a:extLst>
              <a:ext uri="{FF2B5EF4-FFF2-40B4-BE49-F238E27FC236}">
                <a16:creationId xmlns:a16="http://schemas.microsoft.com/office/drawing/2014/main" id="{EAF5D4C6-1C58-FB40-8615-73A86104BA2A}"/>
              </a:ext>
            </a:extLst>
          </p:cNvPr>
          <p:cNvSpPr>
            <a:spLocks/>
          </p:cNvSpPr>
          <p:nvPr/>
        </p:nvSpPr>
        <p:spPr bwMode="auto">
          <a:xfrm>
            <a:off x="4818088" y="2317750"/>
            <a:ext cx="352425" cy="341313"/>
          </a:xfrm>
          <a:custGeom>
            <a:avLst/>
            <a:gdLst>
              <a:gd name="T0" fmla="*/ 2147483647 w 406"/>
              <a:gd name="T1" fmla="*/ 2147483647 h 349"/>
              <a:gd name="T2" fmla="*/ 2147483647 w 406"/>
              <a:gd name="T3" fmla="*/ 2147483647 h 349"/>
              <a:gd name="T4" fmla="*/ 2147483647 w 406"/>
              <a:gd name="T5" fmla="*/ 2147483647 h 349"/>
              <a:gd name="T6" fmla="*/ 2147483647 w 406"/>
              <a:gd name="T7" fmla="*/ 2147483647 h 349"/>
              <a:gd name="T8" fmla="*/ 2147483647 w 406"/>
              <a:gd name="T9" fmla="*/ 2147483647 h 349"/>
              <a:gd name="T10" fmla="*/ 2147483647 w 406"/>
              <a:gd name="T11" fmla="*/ 2147483647 h 349"/>
              <a:gd name="T12" fmla="*/ 2147483647 w 406"/>
              <a:gd name="T13" fmla="*/ 2147483647 h 349"/>
              <a:gd name="T14" fmla="*/ 2147483647 w 406"/>
              <a:gd name="T15" fmla="*/ 2147483647 h 349"/>
              <a:gd name="T16" fmla="*/ 2147483647 w 406"/>
              <a:gd name="T17" fmla="*/ 2147483647 h 349"/>
              <a:gd name="T18" fmla="*/ 2147483647 w 406"/>
              <a:gd name="T19" fmla="*/ 2147483647 h 349"/>
              <a:gd name="T20" fmla="*/ 2147483647 w 406"/>
              <a:gd name="T21" fmla="*/ 2147483647 h 349"/>
              <a:gd name="T22" fmla="*/ 2147483647 w 406"/>
              <a:gd name="T23" fmla="*/ 2147483647 h 349"/>
              <a:gd name="T24" fmla="*/ 2147483647 w 406"/>
              <a:gd name="T25" fmla="*/ 2147483647 h 349"/>
              <a:gd name="T26" fmla="*/ 2147483647 w 406"/>
              <a:gd name="T27" fmla="*/ 2147483647 h 349"/>
              <a:gd name="T28" fmla="*/ 2147483647 w 406"/>
              <a:gd name="T29" fmla="*/ 2147483647 h 349"/>
              <a:gd name="T30" fmla="*/ 2147483647 w 406"/>
              <a:gd name="T31" fmla="*/ 2147483647 h 349"/>
              <a:gd name="T32" fmla="*/ 2147483647 w 406"/>
              <a:gd name="T33" fmla="*/ 2147483647 h 349"/>
              <a:gd name="T34" fmla="*/ 0 w 406"/>
              <a:gd name="T35" fmla="*/ 2147483647 h 349"/>
              <a:gd name="T36" fmla="*/ 0 w 406"/>
              <a:gd name="T37" fmla="*/ 2147483647 h 349"/>
              <a:gd name="T38" fmla="*/ 2147483647 w 406"/>
              <a:gd name="T39" fmla="*/ 2147483647 h 349"/>
              <a:gd name="T40" fmla="*/ 2147483647 w 406"/>
              <a:gd name="T41" fmla="*/ 2147483647 h 349"/>
              <a:gd name="T42" fmla="*/ 2147483647 w 406"/>
              <a:gd name="T43" fmla="*/ 2147483647 h 349"/>
              <a:gd name="T44" fmla="*/ 2147483647 w 406"/>
              <a:gd name="T45" fmla="*/ 2147483647 h 349"/>
              <a:gd name="T46" fmla="*/ 2147483647 w 406"/>
              <a:gd name="T47" fmla="*/ 2147483647 h 349"/>
              <a:gd name="T48" fmla="*/ 2147483647 w 406"/>
              <a:gd name="T49" fmla="*/ 2147483647 h 349"/>
              <a:gd name="T50" fmla="*/ 2147483647 w 406"/>
              <a:gd name="T51" fmla="*/ 2147483647 h 349"/>
              <a:gd name="T52" fmla="*/ 2147483647 w 406"/>
              <a:gd name="T53" fmla="*/ 2147483647 h 349"/>
              <a:gd name="T54" fmla="*/ 2147483647 w 406"/>
              <a:gd name="T55" fmla="*/ 2147483647 h 349"/>
              <a:gd name="T56" fmla="*/ 2147483647 w 406"/>
              <a:gd name="T57" fmla="*/ 2147483647 h 349"/>
              <a:gd name="T58" fmla="*/ 2147483647 w 406"/>
              <a:gd name="T59" fmla="*/ 0 h 349"/>
              <a:gd name="T60" fmla="*/ 2147483647 w 406"/>
              <a:gd name="T61" fmla="*/ 2147483647 h 349"/>
              <a:gd name="T62" fmla="*/ 2147483647 w 406"/>
              <a:gd name="T63" fmla="*/ 2147483647 h 349"/>
              <a:gd name="T64" fmla="*/ 2147483647 w 406"/>
              <a:gd name="T65" fmla="*/ 2147483647 h 349"/>
              <a:gd name="T66" fmla="*/ 2147483647 w 406"/>
              <a:gd name="T67" fmla="*/ 2147483647 h 349"/>
              <a:gd name="T68" fmla="*/ 2147483647 w 406"/>
              <a:gd name="T69" fmla="*/ 2147483647 h 349"/>
              <a:gd name="T70" fmla="*/ 2147483647 w 406"/>
              <a:gd name="T71" fmla="*/ 2147483647 h 349"/>
              <a:gd name="T72" fmla="*/ 2147483647 w 406"/>
              <a:gd name="T73" fmla="*/ 2147483647 h 349"/>
              <a:gd name="T74" fmla="*/ 2147483647 w 406"/>
              <a:gd name="T75" fmla="*/ 2147483647 h 3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49"/>
              <a:gd name="T116" fmla="*/ 406 w 406"/>
              <a:gd name="T117" fmla="*/ 349 h 3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49">
                <a:moveTo>
                  <a:pt x="406" y="154"/>
                </a:moveTo>
                <a:lnTo>
                  <a:pt x="387" y="154"/>
                </a:lnTo>
                <a:lnTo>
                  <a:pt x="336" y="198"/>
                </a:lnTo>
                <a:lnTo>
                  <a:pt x="355" y="217"/>
                </a:lnTo>
                <a:lnTo>
                  <a:pt x="355" y="198"/>
                </a:lnTo>
                <a:lnTo>
                  <a:pt x="387" y="217"/>
                </a:lnTo>
                <a:lnTo>
                  <a:pt x="355" y="267"/>
                </a:lnTo>
                <a:lnTo>
                  <a:pt x="406" y="311"/>
                </a:lnTo>
                <a:lnTo>
                  <a:pt x="355" y="330"/>
                </a:lnTo>
                <a:lnTo>
                  <a:pt x="267" y="330"/>
                </a:lnTo>
                <a:lnTo>
                  <a:pt x="250" y="349"/>
                </a:lnTo>
                <a:lnTo>
                  <a:pt x="138" y="349"/>
                </a:lnTo>
                <a:lnTo>
                  <a:pt x="86" y="330"/>
                </a:lnTo>
                <a:lnTo>
                  <a:pt x="86" y="311"/>
                </a:lnTo>
                <a:lnTo>
                  <a:pt x="111" y="217"/>
                </a:lnTo>
                <a:lnTo>
                  <a:pt x="111" y="198"/>
                </a:lnTo>
                <a:lnTo>
                  <a:pt x="69" y="154"/>
                </a:lnTo>
                <a:lnTo>
                  <a:pt x="0" y="130"/>
                </a:lnTo>
                <a:lnTo>
                  <a:pt x="0" y="111"/>
                </a:lnTo>
                <a:lnTo>
                  <a:pt x="42" y="111"/>
                </a:lnTo>
                <a:lnTo>
                  <a:pt x="69" y="111"/>
                </a:lnTo>
                <a:lnTo>
                  <a:pt x="111" y="111"/>
                </a:lnTo>
                <a:lnTo>
                  <a:pt x="86" y="61"/>
                </a:lnTo>
                <a:lnTo>
                  <a:pt x="111" y="61"/>
                </a:lnTo>
                <a:lnTo>
                  <a:pt x="111" y="80"/>
                </a:lnTo>
                <a:lnTo>
                  <a:pt x="155" y="80"/>
                </a:lnTo>
                <a:lnTo>
                  <a:pt x="155" y="61"/>
                </a:lnTo>
                <a:lnTo>
                  <a:pt x="199" y="42"/>
                </a:lnTo>
                <a:lnTo>
                  <a:pt x="223" y="17"/>
                </a:lnTo>
                <a:lnTo>
                  <a:pt x="250" y="0"/>
                </a:lnTo>
                <a:lnTo>
                  <a:pt x="250" y="17"/>
                </a:lnTo>
                <a:lnTo>
                  <a:pt x="294" y="61"/>
                </a:lnTo>
                <a:lnTo>
                  <a:pt x="311" y="42"/>
                </a:lnTo>
                <a:lnTo>
                  <a:pt x="311" y="61"/>
                </a:lnTo>
                <a:lnTo>
                  <a:pt x="336" y="61"/>
                </a:lnTo>
                <a:lnTo>
                  <a:pt x="355" y="61"/>
                </a:lnTo>
                <a:lnTo>
                  <a:pt x="406" y="111"/>
                </a:lnTo>
                <a:lnTo>
                  <a:pt x="406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3" name="Freeform 211">
            <a:extLst>
              <a:ext uri="{FF2B5EF4-FFF2-40B4-BE49-F238E27FC236}">
                <a16:creationId xmlns:a16="http://schemas.microsoft.com/office/drawing/2014/main" id="{2184B8E9-8D55-4845-943A-D849BC96248B}"/>
              </a:ext>
            </a:extLst>
          </p:cNvPr>
          <p:cNvSpPr>
            <a:spLocks/>
          </p:cNvSpPr>
          <p:nvPr/>
        </p:nvSpPr>
        <p:spPr bwMode="auto">
          <a:xfrm>
            <a:off x="4818088" y="2317750"/>
            <a:ext cx="352425" cy="341313"/>
          </a:xfrm>
          <a:custGeom>
            <a:avLst/>
            <a:gdLst>
              <a:gd name="T0" fmla="*/ 2147483647 w 406"/>
              <a:gd name="T1" fmla="*/ 2147483647 h 349"/>
              <a:gd name="T2" fmla="*/ 2147483647 w 406"/>
              <a:gd name="T3" fmla="*/ 2147483647 h 349"/>
              <a:gd name="T4" fmla="*/ 2147483647 w 406"/>
              <a:gd name="T5" fmla="*/ 2147483647 h 349"/>
              <a:gd name="T6" fmla="*/ 2147483647 w 406"/>
              <a:gd name="T7" fmla="*/ 2147483647 h 349"/>
              <a:gd name="T8" fmla="*/ 2147483647 w 406"/>
              <a:gd name="T9" fmla="*/ 2147483647 h 349"/>
              <a:gd name="T10" fmla="*/ 2147483647 w 406"/>
              <a:gd name="T11" fmla="*/ 2147483647 h 349"/>
              <a:gd name="T12" fmla="*/ 2147483647 w 406"/>
              <a:gd name="T13" fmla="*/ 2147483647 h 349"/>
              <a:gd name="T14" fmla="*/ 2147483647 w 406"/>
              <a:gd name="T15" fmla="*/ 2147483647 h 349"/>
              <a:gd name="T16" fmla="*/ 2147483647 w 406"/>
              <a:gd name="T17" fmla="*/ 2147483647 h 349"/>
              <a:gd name="T18" fmla="*/ 2147483647 w 406"/>
              <a:gd name="T19" fmla="*/ 2147483647 h 349"/>
              <a:gd name="T20" fmla="*/ 2147483647 w 406"/>
              <a:gd name="T21" fmla="*/ 2147483647 h 349"/>
              <a:gd name="T22" fmla="*/ 2147483647 w 406"/>
              <a:gd name="T23" fmla="*/ 2147483647 h 349"/>
              <a:gd name="T24" fmla="*/ 2147483647 w 406"/>
              <a:gd name="T25" fmla="*/ 2147483647 h 349"/>
              <a:gd name="T26" fmla="*/ 2147483647 w 406"/>
              <a:gd name="T27" fmla="*/ 2147483647 h 349"/>
              <a:gd name="T28" fmla="*/ 2147483647 w 406"/>
              <a:gd name="T29" fmla="*/ 2147483647 h 349"/>
              <a:gd name="T30" fmla="*/ 2147483647 w 406"/>
              <a:gd name="T31" fmla="*/ 2147483647 h 349"/>
              <a:gd name="T32" fmla="*/ 2147483647 w 406"/>
              <a:gd name="T33" fmla="*/ 2147483647 h 349"/>
              <a:gd name="T34" fmla="*/ 0 w 406"/>
              <a:gd name="T35" fmla="*/ 2147483647 h 349"/>
              <a:gd name="T36" fmla="*/ 0 w 406"/>
              <a:gd name="T37" fmla="*/ 2147483647 h 349"/>
              <a:gd name="T38" fmla="*/ 2147483647 w 406"/>
              <a:gd name="T39" fmla="*/ 2147483647 h 349"/>
              <a:gd name="T40" fmla="*/ 2147483647 w 406"/>
              <a:gd name="T41" fmla="*/ 2147483647 h 349"/>
              <a:gd name="T42" fmla="*/ 2147483647 w 406"/>
              <a:gd name="T43" fmla="*/ 2147483647 h 349"/>
              <a:gd name="T44" fmla="*/ 2147483647 w 406"/>
              <a:gd name="T45" fmla="*/ 2147483647 h 349"/>
              <a:gd name="T46" fmla="*/ 2147483647 w 406"/>
              <a:gd name="T47" fmla="*/ 2147483647 h 349"/>
              <a:gd name="T48" fmla="*/ 2147483647 w 406"/>
              <a:gd name="T49" fmla="*/ 2147483647 h 349"/>
              <a:gd name="T50" fmla="*/ 2147483647 w 406"/>
              <a:gd name="T51" fmla="*/ 2147483647 h 349"/>
              <a:gd name="T52" fmla="*/ 2147483647 w 406"/>
              <a:gd name="T53" fmla="*/ 2147483647 h 349"/>
              <a:gd name="T54" fmla="*/ 2147483647 w 406"/>
              <a:gd name="T55" fmla="*/ 2147483647 h 349"/>
              <a:gd name="T56" fmla="*/ 2147483647 w 406"/>
              <a:gd name="T57" fmla="*/ 2147483647 h 349"/>
              <a:gd name="T58" fmla="*/ 2147483647 w 406"/>
              <a:gd name="T59" fmla="*/ 0 h 349"/>
              <a:gd name="T60" fmla="*/ 2147483647 w 406"/>
              <a:gd name="T61" fmla="*/ 2147483647 h 349"/>
              <a:gd name="T62" fmla="*/ 2147483647 w 406"/>
              <a:gd name="T63" fmla="*/ 2147483647 h 349"/>
              <a:gd name="T64" fmla="*/ 2147483647 w 406"/>
              <a:gd name="T65" fmla="*/ 2147483647 h 349"/>
              <a:gd name="T66" fmla="*/ 2147483647 w 406"/>
              <a:gd name="T67" fmla="*/ 2147483647 h 349"/>
              <a:gd name="T68" fmla="*/ 2147483647 w 406"/>
              <a:gd name="T69" fmla="*/ 2147483647 h 349"/>
              <a:gd name="T70" fmla="*/ 2147483647 w 406"/>
              <a:gd name="T71" fmla="*/ 2147483647 h 349"/>
              <a:gd name="T72" fmla="*/ 2147483647 w 406"/>
              <a:gd name="T73" fmla="*/ 2147483647 h 349"/>
              <a:gd name="T74" fmla="*/ 2147483647 w 406"/>
              <a:gd name="T75" fmla="*/ 2147483647 h 3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49"/>
              <a:gd name="T116" fmla="*/ 406 w 406"/>
              <a:gd name="T117" fmla="*/ 349 h 3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49">
                <a:moveTo>
                  <a:pt x="406" y="154"/>
                </a:moveTo>
                <a:lnTo>
                  <a:pt x="387" y="154"/>
                </a:lnTo>
                <a:lnTo>
                  <a:pt x="336" y="198"/>
                </a:lnTo>
                <a:lnTo>
                  <a:pt x="355" y="217"/>
                </a:lnTo>
                <a:lnTo>
                  <a:pt x="355" y="198"/>
                </a:lnTo>
                <a:lnTo>
                  <a:pt x="387" y="217"/>
                </a:lnTo>
                <a:lnTo>
                  <a:pt x="355" y="267"/>
                </a:lnTo>
                <a:lnTo>
                  <a:pt x="406" y="311"/>
                </a:lnTo>
                <a:lnTo>
                  <a:pt x="355" y="330"/>
                </a:lnTo>
                <a:lnTo>
                  <a:pt x="267" y="330"/>
                </a:lnTo>
                <a:lnTo>
                  <a:pt x="250" y="349"/>
                </a:lnTo>
                <a:lnTo>
                  <a:pt x="138" y="349"/>
                </a:lnTo>
                <a:lnTo>
                  <a:pt x="86" y="330"/>
                </a:lnTo>
                <a:lnTo>
                  <a:pt x="86" y="311"/>
                </a:lnTo>
                <a:lnTo>
                  <a:pt x="111" y="217"/>
                </a:lnTo>
                <a:lnTo>
                  <a:pt x="111" y="198"/>
                </a:lnTo>
                <a:lnTo>
                  <a:pt x="69" y="154"/>
                </a:lnTo>
                <a:lnTo>
                  <a:pt x="0" y="130"/>
                </a:lnTo>
                <a:lnTo>
                  <a:pt x="0" y="111"/>
                </a:lnTo>
                <a:lnTo>
                  <a:pt x="42" y="111"/>
                </a:lnTo>
                <a:lnTo>
                  <a:pt x="69" y="111"/>
                </a:lnTo>
                <a:lnTo>
                  <a:pt x="111" y="111"/>
                </a:lnTo>
                <a:lnTo>
                  <a:pt x="86" y="61"/>
                </a:lnTo>
                <a:lnTo>
                  <a:pt x="111" y="61"/>
                </a:lnTo>
                <a:lnTo>
                  <a:pt x="111" y="80"/>
                </a:lnTo>
                <a:lnTo>
                  <a:pt x="155" y="80"/>
                </a:lnTo>
                <a:lnTo>
                  <a:pt x="155" y="61"/>
                </a:lnTo>
                <a:lnTo>
                  <a:pt x="199" y="42"/>
                </a:lnTo>
                <a:lnTo>
                  <a:pt x="223" y="17"/>
                </a:lnTo>
                <a:lnTo>
                  <a:pt x="250" y="0"/>
                </a:lnTo>
                <a:lnTo>
                  <a:pt x="250" y="17"/>
                </a:lnTo>
                <a:lnTo>
                  <a:pt x="294" y="61"/>
                </a:lnTo>
                <a:lnTo>
                  <a:pt x="311" y="42"/>
                </a:lnTo>
                <a:lnTo>
                  <a:pt x="311" y="61"/>
                </a:lnTo>
                <a:lnTo>
                  <a:pt x="336" y="61"/>
                </a:lnTo>
                <a:lnTo>
                  <a:pt x="355" y="61"/>
                </a:lnTo>
                <a:lnTo>
                  <a:pt x="406" y="111"/>
                </a:lnTo>
                <a:lnTo>
                  <a:pt x="406" y="154"/>
                </a:lnTo>
                <a:close/>
              </a:path>
            </a:pathLst>
          </a:custGeom>
          <a:solidFill>
            <a:srgbClr val="7AB925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4" name="Freeform 212">
            <a:extLst>
              <a:ext uri="{FF2B5EF4-FFF2-40B4-BE49-F238E27FC236}">
                <a16:creationId xmlns:a16="http://schemas.microsoft.com/office/drawing/2014/main" id="{52700943-1072-E64B-8269-98E425CEE03A}"/>
              </a:ext>
            </a:extLst>
          </p:cNvPr>
          <p:cNvSpPr>
            <a:spLocks/>
          </p:cNvSpPr>
          <p:nvPr/>
        </p:nvSpPr>
        <p:spPr bwMode="auto">
          <a:xfrm>
            <a:off x="5127651" y="2490788"/>
            <a:ext cx="352425" cy="373062"/>
          </a:xfrm>
          <a:custGeom>
            <a:avLst/>
            <a:gdLst>
              <a:gd name="T0" fmla="*/ 0 w 406"/>
              <a:gd name="T1" fmla="*/ 2147483647 h 382"/>
              <a:gd name="T2" fmla="*/ 2147483647 w 406"/>
              <a:gd name="T3" fmla="*/ 2147483647 h 382"/>
              <a:gd name="T4" fmla="*/ 2147483647 w 406"/>
              <a:gd name="T5" fmla="*/ 2147483647 h 382"/>
              <a:gd name="T6" fmla="*/ 2147483647 w 406"/>
              <a:gd name="T7" fmla="*/ 2147483647 h 382"/>
              <a:gd name="T8" fmla="*/ 2147483647 w 406"/>
              <a:gd name="T9" fmla="*/ 2147483647 h 382"/>
              <a:gd name="T10" fmla="*/ 2147483647 w 406"/>
              <a:gd name="T11" fmla="*/ 2147483647 h 382"/>
              <a:gd name="T12" fmla="*/ 2147483647 w 406"/>
              <a:gd name="T13" fmla="*/ 2147483647 h 382"/>
              <a:gd name="T14" fmla="*/ 2147483647 w 406"/>
              <a:gd name="T15" fmla="*/ 2147483647 h 382"/>
              <a:gd name="T16" fmla="*/ 2147483647 w 406"/>
              <a:gd name="T17" fmla="*/ 2147483647 h 382"/>
              <a:gd name="T18" fmla="*/ 2147483647 w 406"/>
              <a:gd name="T19" fmla="*/ 2147483647 h 382"/>
              <a:gd name="T20" fmla="*/ 2147483647 w 406"/>
              <a:gd name="T21" fmla="*/ 2147483647 h 382"/>
              <a:gd name="T22" fmla="*/ 2147483647 w 406"/>
              <a:gd name="T23" fmla="*/ 2147483647 h 382"/>
              <a:gd name="T24" fmla="*/ 2147483647 w 406"/>
              <a:gd name="T25" fmla="*/ 2147483647 h 382"/>
              <a:gd name="T26" fmla="*/ 2147483647 w 406"/>
              <a:gd name="T27" fmla="*/ 2147483647 h 382"/>
              <a:gd name="T28" fmla="*/ 2147483647 w 406"/>
              <a:gd name="T29" fmla="*/ 2147483647 h 382"/>
              <a:gd name="T30" fmla="*/ 2147483647 w 406"/>
              <a:gd name="T31" fmla="*/ 2147483647 h 382"/>
              <a:gd name="T32" fmla="*/ 2147483647 w 406"/>
              <a:gd name="T33" fmla="*/ 2147483647 h 382"/>
              <a:gd name="T34" fmla="*/ 2147483647 w 406"/>
              <a:gd name="T35" fmla="*/ 2147483647 h 382"/>
              <a:gd name="T36" fmla="*/ 2147483647 w 406"/>
              <a:gd name="T37" fmla="*/ 2147483647 h 382"/>
              <a:gd name="T38" fmla="*/ 2147483647 w 406"/>
              <a:gd name="T39" fmla="*/ 2147483647 h 382"/>
              <a:gd name="T40" fmla="*/ 2147483647 w 406"/>
              <a:gd name="T41" fmla="*/ 2147483647 h 382"/>
              <a:gd name="T42" fmla="*/ 2147483647 w 406"/>
              <a:gd name="T43" fmla="*/ 2147483647 h 382"/>
              <a:gd name="T44" fmla="*/ 2147483647 w 406"/>
              <a:gd name="T45" fmla="*/ 2147483647 h 382"/>
              <a:gd name="T46" fmla="*/ 2147483647 w 406"/>
              <a:gd name="T47" fmla="*/ 2147483647 h 382"/>
              <a:gd name="T48" fmla="*/ 2147483647 w 406"/>
              <a:gd name="T49" fmla="*/ 2147483647 h 382"/>
              <a:gd name="T50" fmla="*/ 2147483647 w 406"/>
              <a:gd name="T51" fmla="*/ 2147483647 h 382"/>
              <a:gd name="T52" fmla="*/ 2147483647 w 406"/>
              <a:gd name="T53" fmla="*/ 2147483647 h 382"/>
              <a:gd name="T54" fmla="*/ 2147483647 w 406"/>
              <a:gd name="T55" fmla="*/ 2147483647 h 382"/>
              <a:gd name="T56" fmla="*/ 2147483647 w 406"/>
              <a:gd name="T57" fmla="*/ 2147483647 h 382"/>
              <a:gd name="T58" fmla="*/ 2147483647 w 406"/>
              <a:gd name="T59" fmla="*/ 0 h 382"/>
              <a:gd name="T60" fmla="*/ 2147483647 w 406"/>
              <a:gd name="T61" fmla="*/ 0 h 382"/>
              <a:gd name="T62" fmla="*/ 2147483647 w 406"/>
              <a:gd name="T63" fmla="*/ 0 h 382"/>
              <a:gd name="T64" fmla="*/ 2147483647 w 406"/>
              <a:gd name="T65" fmla="*/ 2147483647 h 382"/>
              <a:gd name="T66" fmla="*/ 2147483647 w 406"/>
              <a:gd name="T67" fmla="*/ 2147483647 h 382"/>
              <a:gd name="T68" fmla="*/ 2147483647 w 406"/>
              <a:gd name="T69" fmla="*/ 2147483647 h 382"/>
              <a:gd name="T70" fmla="*/ 2147483647 w 406"/>
              <a:gd name="T71" fmla="*/ 2147483647 h 382"/>
              <a:gd name="T72" fmla="*/ 2147483647 w 406"/>
              <a:gd name="T73" fmla="*/ 2147483647 h 382"/>
              <a:gd name="T74" fmla="*/ 0 w 406"/>
              <a:gd name="T75" fmla="*/ 2147483647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82"/>
              <a:gd name="T116" fmla="*/ 406 w 406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82">
                <a:moveTo>
                  <a:pt x="0" y="94"/>
                </a:moveTo>
                <a:lnTo>
                  <a:pt x="49" y="138"/>
                </a:lnTo>
                <a:lnTo>
                  <a:pt x="68" y="113"/>
                </a:lnTo>
                <a:lnTo>
                  <a:pt x="110" y="138"/>
                </a:lnTo>
                <a:lnTo>
                  <a:pt x="162" y="199"/>
                </a:lnTo>
                <a:lnTo>
                  <a:pt x="187" y="199"/>
                </a:lnTo>
                <a:lnTo>
                  <a:pt x="206" y="225"/>
                </a:lnTo>
                <a:lnTo>
                  <a:pt x="249" y="250"/>
                </a:lnTo>
                <a:lnTo>
                  <a:pt x="318" y="294"/>
                </a:lnTo>
                <a:lnTo>
                  <a:pt x="343" y="330"/>
                </a:lnTo>
                <a:lnTo>
                  <a:pt x="318" y="382"/>
                </a:lnTo>
                <a:lnTo>
                  <a:pt x="343" y="382"/>
                </a:lnTo>
                <a:lnTo>
                  <a:pt x="343" y="330"/>
                </a:lnTo>
                <a:lnTo>
                  <a:pt x="362" y="330"/>
                </a:lnTo>
                <a:lnTo>
                  <a:pt x="362" y="311"/>
                </a:lnTo>
                <a:lnTo>
                  <a:pt x="343" y="311"/>
                </a:lnTo>
                <a:lnTo>
                  <a:pt x="362" y="267"/>
                </a:lnTo>
                <a:lnTo>
                  <a:pt x="406" y="294"/>
                </a:lnTo>
                <a:lnTo>
                  <a:pt x="318" y="225"/>
                </a:lnTo>
                <a:lnTo>
                  <a:pt x="343" y="225"/>
                </a:lnTo>
                <a:lnTo>
                  <a:pt x="293" y="225"/>
                </a:lnTo>
                <a:lnTo>
                  <a:pt x="267" y="199"/>
                </a:lnTo>
                <a:lnTo>
                  <a:pt x="249" y="155"/>
                </a:lnTo>
                <a:lnTo>
                  <a:pt x="206" y="113"/>
                </a:lnTo>
                <a:lnTo>
                  <a:pt x="206" y="61"/>
                </a:lnTo>
                <a:lnTo>
                  <a:pt x="223" y="42"/>
                </a:lnTo>
                <a:lnTo>
                  <a:pt x="249" y="61"/>
                </a:lnTo>
                <a:lnTo>
                  <a:pt x="249" y="42"/>
                </a:lnTo>
                <a:lnTo>
                  <a:pt x="249" y="25"/>
                </a:lnTo>
                <a:lnTo>
                  <a:pt x="206" y="0"/>
                </a:lnTo>
                <a:lnTo>
                  <a:pt x="187" y="0"/>
                </a:lnTo>
                <a:lnTo>
                  <a:pt x="137" y="0"/>
                </a:lnTo>
                <a:lnTo>
                  <a:pt x="110" y="25"/>
                </a:lnTo>
                <a:lnTo>
                  <a:pt x="93" y="25"/>
                </a:lnTo>
                <a:lnTo>
                  <a:pt x="93" y="42"/>
                </a:lnTo>
                <a:lnTo>
                  <a:pt x="68" y="25"/>
                </a:lnTo>
                <a:lnTo>
                  <a:pt x="30" y="42"/>
                </a:lnTo>
                <a:lnTo>
                  <a:pt x="0" y="9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5" name="Freeform 213">
            <a:extLst>
              <a:ext uri="{FF2B5EF4-FFF2-40B4-BE49-F238E27FC236}">
                <a16:creationId xmlns:a16="http://schemas.microsoft.com/office/drawing/2014/main" id="{8ECDC024-CCFC-F546-9C71-578182FDE38E}"/>
              </a:ext>
            </a:extLst>
          </p:cNvPr>
          <p:cNvSpPr>
            <a:spLocks/>
          </p:cNvSpPr>
          <p:nvPr/>
        </p:nvSpPr>
        <p:spPr bwMode="auto">
          <a:xfrm>
            <a:off x="5127651" y="2490788"/>
            <a:ext cx="352425" cy="373062"/>
          </a:xfrm>
          <a:custGeom>
            <a:avLst/>
            <a:gdLst>
              <a:gd name="T0" fmla="*/ 0 w 406"/>
              <a:gd name="T1" fmla="*/ 2147483647 h 382"/>
              <a:gd name="T2" fmla="*/ 2147483647 w 406"/>
              <a:gd name="T3" fmla="*/ 2147483647 h 382"/>
              <a:gd name="T4" fmla="*/ 2147483647 w 406"/>
              <a:gd name="T5" fmla="*/ 2147483647 h 382"/>
              <a:gd name="T6" fmla="*/ 2147483647 w 406"/>
              <a:gd name="T7" fmla="*/ 2147483647 h 382"/>
              <a:gd name="T8" fmla="*/ 2147483647 w 406"/>
              <a:gd name="T9" fmla="*/ 2147483647 h 382"/>
              <a:gd name="T10" fmla="*/ 2147483647 w 406"/>
              <a:gd name="T11" fmla="*/ 2147483647 h 382"/>
              <a:gd name="T12" fmla="*/ 2147483647 w 406"/>
              <a:gd name="T13" fmla="*/ 2147483647 h 382"/>
              <a:gd name="T14" fmla="*/ 2147483647 w 406"/>
              <a:gd name="T15" fmla="*/ 2147483647 h 382"/>
              <a:gd name="T16" fmla="*/ 2147483647 w 406"/>
              <a:gd name="T17" fmla="*/ 2147483647 h 382"/>
              <a:gd name="T18" fmla="*/ 2147483647 w 406"/>
              <a:gd name="T19" fmla="*/ 2147483647 h 382"/>
              <a:gd name="T20" fmla="*/ 2147483647 w 406"/>
              <a:gd name="T21" fmla="*/ 2147483647 h 382"/>
              <a:gd name="T22" fmla="*/ 2147483647 w 406"/>
              <a:gd name="T23" fmla="*/ 2147483647 h 382"/>
              <a:gd name="T24" fmla="*/ 2147483647 w 406"/>
              <a:gd name="T25" fmla="*/ 2147483647 h 382"/>
              <a:gd name="T26" fmla="*/ 2147483647 w 406"/>
              <a:gd name="T27" fmla="*/ 2147483647 h 382"/>
              <a:gd name="T28" fmla="*/ 2147483647 w 406"/>
              <a:gd name="T29" fmla="*/ 2147483647 h 382"/>
              <a:gd name="T30" fmla="*/ 2147483647 w 406"/>
              <a:gd name="T31" fmla="*/ 2147483647 h 382"/>
              <a:gd name="T32" fmla="*/ 2147483647 w 406"/>
              <a:gd name="T33" fmla="*/ 2147483647 h 382"/>
              <a:gd name="T34" fmla="*/ 2147483647 w 406"/>
              <a:gd name="T35" fmla="*/ 2147483647 h 382"/>
              <a:gd name="T36" fmla="*/ 2147483647 w 406"/>
              <a:gd name="T37" fmla="*/ 2147483647 h 382"/>
              <a:gd name="T38" fmla="*/ 2147483647 w 406"/>
              <a:gd name="T39" fmla="*/ 2147483647 h 382"/>
              <a:gd name="T40" fmla="*/ 2147483647 w 406"/>
              <a:gd name="T41" fmla="*/ 2147483647 h 382"/>
              <a:gd name="T42" fmla="*/ 2147483647 w 406"/>
              <a:gd name="T43" fmla="*/ 2147483647 h 382"/>
              <a:gd name="T44" fmla="*/ 2147483647 w 406"/>
              <a:gd name="T45" fmla="*/ 2147483647 h 382"/>
              <a:gd name="T46" fmla="*/ 2147483647 w 406"/>
              <a:gd name="T47" fmla="*/ 2147483647 h 382"/>
              <a:gd name="T48" fmla="*/ 2147483647 w 406"/>
              <a:gd name="T49" fmla="*/ 2147483647 h 382"/>
              <a:gd name="T50" fmla="*/ 2147483647 w 406"/>
              <a:gd name="T51" fmla="*/ 2147483647 h 382"/>
              <a:gd name="T52" fmla="*/ 2147483647 w 406"/>
              <a:gd name="T53" fmla="*/ 2147483647 h 382"/>
              <a:gd name="T54" fmla="*/ 2147483647 w 406"/>
              <a:gd name="T55" fmla="*/ 2147483647 h 382"/>
              <a:gd name="T56" fmla="*/ 2147483647 w 406"/>
              <a:gd name="T57" fmla="*/ 2147483647 h 382"/>
              <a:gd name="T58" fmla="*/ 2147483647 w 406"/>
              <a:gd name="T59" fmla="*/ 0 h 382"/>
              <a:gd name="T60" fmla="*/ 2147483647 w 406"/>
              <a:gd name="T61" fmla="*/ 0 h 382"/>
              <a:gd name="T62" fmla="*/ 2147483647 w 406"/>
              <a:gd name="T63" fmla="*/ 0 h 382"/>
              <a:gd name="T64" fmla="*/ 2147483647 w 406"/>
              <a:gd name="T65" fmla="*/ 2147483647 h 382"/>
              <a:gd name="T66" fmla="*/ 2147483647 w 406"/>
              <a:gd name="T67" fmla="*/ 2147483647 h 382"/>
              <a:gd name="T68" fmla="*/ 2147483647 w 406"/>
              <a:gd name="T69" fmla="*/ 2147483647 h 382"/>
              <a:gd name="T70" fmla="*/ 2147483647 w 406"/>
              <a:gd name="T71" fmla="*/ 2147483647 h 382"/>
              <a:gd name="T72" fmla="*/ 2147483647 w 406"/>
              <a:gd name="T73" fmla="*/ 2147483647 h 382"/>
              <a:gd name="T74" fmla="*/ 0 w 406"/>
              <a:gd name="T75" fmla="*/ 2147483647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382"/>
              <a:gd name="T116" fmla="*/ 406 w 406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382">
                <a:moveTo>
                  <a:pt x="0" y="94"/>
                </a:moveTo>
                <a:lnTo>
                  <a:pt x="49" y="138"/>
                </a:lnTo>
                <a:lnTo>
                  <a:pt x="68" y="113"/>
                </a:lnTo>
                <a:lnTo>
                  <a:pt x="110" y="138"/>
                </a:lnTo>
                <a:lnTo>
                  <a:pt x="162" y="199"/>
                </a:lnTo>
                <a:lnTo>
                  <a:pt x="187" y="199"/>
                </a:lnTo>
                <a:lnTo>
                  <a:pt x="206" y="225"/>
                </a:lnTo>
                <a:lnTo>
                  <a:pt x="249" y="250"/>
                </a:lnTo>
                <a:lnTo>
                  <a:pt x="318" y="294"/>
                </a:lnTo>
                <a:lnTo>
                  <a:pt x="343" y="330"/>
                </a:lnTo>
                <a:lnTo>
                  <a:pt x="318" y="382"/>
                </a:lnTo>
                <a:lnTo>
                  <a:pt x="343" y="382"/>
                </a:lnTo>
                <a:lnTo>
                  <a:pt x="343" y="330"/>
                </a:lnTo>
                <a:lnTo>
                  <a:pt x="362" y="330"/>
                </a:lnTo>
                <a:lnTo>
                  <a:pt x="362" y="311"/>
                </a:lnTo>
                <a:lnTo>
                  <a:pt x="343" y="311"/>
                </a:lnTo>
                <a:lnTo>
                  <a:pt x="362" y="267"/>
                </a:lnTo>
                <a:lnTo>
                  <a:pt x="406" y="294"/>
                </a:lnTo>
                <a:lnTo>
                  <a:pt x="318" y="225"/>
                </a:lnTo>
                <a:lnTo>
                  <a:pt x="343" y="225"/>
                </a:lnTo>
                <a:lnTo>
                  <a:pt x="293" y="225"/>
                </a:lnTo>
                <a:lnTo>
                  <a:pt x="267" y="199"/>
                </a:lnTo>
                <a:lnTo>
                  <a:pt x="249" y="155"/>
                </a:lnTo>
                <a:lnTo>
                  <a:pt x="206" y="113"/>
                </a:lnTo>
                <a:lnTo>
                  <a:pt x="206" y="61"/>
                </a:lnTo>
                <a:lnTo>
                  <a:pt x="223" y="42"/>
                </a:lnTo>
                <a:lnTo>
                  <a:pt x="249" y="61"/>
                </a:lnTo>
                <a:lnTo>
                  <a:pt x="249" y="42"/>
                </a:lnTo>
                <a:lnTo>
                  <a:pt x="249" y="25"/>
                </a:lnTo>
                <a:lnTo>
                  <a:pt x="206" y="0"/>
                </a:lnTo>
                <a:lnTo>
                  <a:pt x="187" y="0"/>
                </a:lnTo>
                <a:lnTo>
                  <a:pt x="137" y="0"/>
                </a:lnTo>
                <a:lnTo>
                  <a:pt x="110" y="25"/>
                </a:lnTo>
                <a:lnTo>
                  <a:pt x="93" y="25"/>
                </a:lnTo>
                <a:lnTo>
                  <a:pt x="93" y="42"/>
                </a:lnTo>
                <a:lnTo>
                  <a:pt x="68" y="25"/>
                </a:lnTo>
                <a:lnTo>
                  <a:pt x="30" y="42"/>
                </a:lnTo>
                <a:lnTo>
                  <a:pt x="0" y="9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" name="Freeform 214">
            <a:extLst>
              <a:ext uri="{FF2B5EF4-FFF2-40B4-BE49-F238E27FC236}">
                <a16:creationId xmlns:a16="http://schemas.microsoft.com/office/drawing/2014/main" id="{F245A154-0684-6943-8CC3-585833C0D8E6}"/>
              </a:ext>
            </a:extLst>
          </p:cNvPr>
          <p:cNvSpPr>
            <a:spLocks/>
          </p:cNvSpPr>
          <p:nvPr/>
        </p:nvSpPr>
        <p:spPr bwMode="auto">
          <a:xfrm>
            <a:off x="5599138" y="2601913"/>
            <a:ext cx="195263" cy="134937"/>
          </a:xfrm>
          <a:custGeom>
            <a:avLst/>
            <a:gdLst>
              <a:gd name="T0" fmla="*/ 2147483647 w 225"/>
              <a:gd name="T1" fmla="*/ 0 h 137"/>
              <a:gd name="T2" fmla="*/ 2147483647 w 225"/>
              <a:gd name="T3" fmla="*/ 2147483647 h 137"/>
              <a:gd name="T4" fmla="*/ 2147483647 w 225"/>
              <a:gd name="T5" fmla="*/ 2147483647 h 137"/>
              <a:gd name="T6" fmla="*/ 2147483647 w 225"/>
              <a:gd name="T7" fmla="*/ 2147483647 h 137"/>
              <a:gd name="T8" fmla="*/ 2147483647 w 225"/>
              <a:gd name="T9" fmla="*/ 2147483647 h 137"/>
              <a:gd name="T10" fmla="*/ 2147483647 w 225"/>
              <a:gd name="T11" fmla="*/ 2147483647 h 137"/>
              <a:gd name="T12" fmla="*/ 2147483647 w 225"/>
              <a:gd name="T13" fmla="*/ 2147483647 h 137"/>
              <a:gd name="T14" fmla="*/ 2147483647 w 225"/>
              <a:gd name="T15" fmla="*/ 2147483647 h 137"/>
              <a:gd name="T16" fmla="*/ 2147483647 w 225"/>
              <a:gd name="T17" fmla="*/ 2147483647 h 137"/>
              <a:gd name="T18" fmla="*/ 0 w 225"/>
              <a:gd name="T19" fmla="*/ 2147483647 h 137"/>
              <a:gd name="T20" fmla="*/ 0 w 225"/>
              <a:gd name="T21" fmla="*/ 2147483647 h 137"/>
              <a:gd name="T22" fmla="*/ 0 w 225"/>
              <a:gd name="T23" fmla="*/ 2147483647 h 137"/>
              <a:gd name="T24" fmla="*/ 2147483647 w 225"/>
              <a:gd name="T25" fmla="*/ 0 h 137"/>
              <a:gd name="T26" fmla="*/ 2147483647 w 225"/>
              <a:gd name="T27" fmla="*/ 2147483647 h 137"/>
              <a:gd name="T28" fmla="*/ 2147483647 w 225"/>
              <a:gd name="T29" fmla="*/ 2147483647 h 137"/>
              <a:gd name="T30" fmla="*/ 2147483647 w 225"/>
              <a:gd name="T31" fmla="*/ 0 h 1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5"/>
              <a:gd name="T49" fmla="*/ 0 h 137"/>
              <a:gd name="T50" fmla="*/ 225 w 225"/>
              <a:gd name="T51" fmla="*/ 137 h 1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5" h="137">
                <a:moveTo>
                  <a:pt x="154" y="0"/>
                </a:moveTo>
                <a:lnTo>
                  <a:pt x="225" y="25"/>
                </a:lnTo>
                <a:lnTo>
                  <a:pt x="198" y="42"/>
                </a:lnTo>
                <a:lnTo>
                  <a:pt x="181" y="61"/>
                </a:lnTo>
                <a:lnTo>
                  <a:pt x="198" y="111"/>
                </a:lnTo>
                <a:lnTo>
                  <a:pt x="130" y="111"/>
                </a:lnTo>
                <a:lnTo>
                  <a:pt x="112" y="137"/>
                </a:lnTo>
                <a:lnTo>
                  <a:pt x="69" y="111"/>
                </a:lnTo>
                <a:lnTo>
                  <a:pt x="17" y="137"/>
                </a:lnTo>
                <a:lnTo>
                  <a:pt x="0" y="86"/>
                </a:lnTo>
                <a:lnTo>
                  <a:pt x="0" y="61"/>
                </a:lnTo>
                <a:lnTo>
                  <a:pt x="0" y="25"/>
                </a:lnTo>
                <a:lnTo>
                  <a:pt x="17" y="0"/>
                </a:lnTo>
                <a:lnTo>
                  <a:pt x="42" y="25"/>
                </a:lnTo>
                <a:lnTo>
                  <a:pt x="112" y="25"/>
                </a:lnTo>
                <a:lnTo>
                  <a:pt x="1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7" name="Freeform 215">
            <a:extLst>
              <a:ext uri="{FF2B5EF4-FFF2-40B4-BE49-F238E27FC236}">
                <a16:creationId xmlns:a16="http://schemas.microsoft.com/office/drawing/2014/main" id="{A41442F1-B51B-824E-990D-1CB066E3E5F1}"/>
              </a:ext>
            </a:extLst>
          </p:cNvPr>
          <p:cNvSpPr>
            <a:spLocks/>
          </p:cNvSpPr>
          <p:nvPr/>
        </p:nvSpPr>
        <p:spPr bwMode="auto">
          <a:xfrm>
            <a:off x="5599138" y="2601913"/>
            <a:ext cx="195263" cy="134937"/>
          </a:xfrm>
          <a:custGeom>
            <a:avLst/>
            <a:gdLst>
              <a:gd name="T0" fmla="*/ 2147483647 w 225"/>
              <a:gd name="T1" fmla="*/ 0 h 137"/>
              <a:gd name="T2" fmla="*/ 2147483647 w 225"/>
              <a:gd name="T3" fmla="*/ 2147483647 h 137"/>
              <a:gd name="T4" fmla="*/ 2147483647 w 225"/>
              <a:gd name="T5" fmla="*/ 2147483647 h 137"/>
              <a:gd name="T6" fmla="*/ 2147483647 w 225"/>
              <a:gd name="T7" fmla="*/ 2147483647 h 137"/>
              <a:gd name="T8" fmla="*/ 2147483647 w 225"/>
              <a:gd name="T9" fmla="*/ 2147483647 h 137"/>
              <a:gd name="T10" fmla="*/ 2147483647 w 225"/>
              <a:gd name="T11" fmla="*/ 2147483647 h 137"/>
              <a:gd name="T12" fmla="*/ 2147483647 w 225"/>
              <a:gd name="T13" fmla="*/ 2147483647 h 137"/>
              <a:gd name="T14" fmla="*/ 2147483647 w 225"/>
              <a:gd name="T15" fmla="*/ 2147483647 h 137"/>
              <a:gd name="T16" fmla="*/ 2147483647 w 225"/>
              <a:gd name="T17" fmla="*/ 2147483647 h 137"/>
              <a:gd name="T18" fmla="*/ 0 w 225"/>
              <a:gd name="T19" fmla="*/ 2147483647 h 137"/>
              <a:gd name="T20" fmla="*/ 0 w 225"/>
              <a:gd name="T21" fmla="*/ 2147483647 h 137"/>
              <a:gd name="T22" fmla="*/ 0 w 225"/>
              <a:gd name="T23" fmla="*/ 2147483647 h 137"/>
              <a:gd name="T24" fmla="*/ 2147483647 w 225"/>
              <a:gd name="T25" fmla="*/ 0 h 137"/>
              <a:gd name="T26" fmla="*/ 2147483647 w 225"/>
              <a:gd name="T27" fmla="*/ 2147483647 h 137"/>
              <a:gd name="T28" fmla="*/ 2147483647 w 225"/>
              <a:gd name="T29" fmla="*/ 2147483647 h 137"/>
              <a:gd name="T30" fmla="*/ 2147483647 w 225"/>
              <a:gd name="T31" fmla="*/ 0 h 1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5"/>
              <a:gd name="T49" fmla="*/ 0 h 137"/>
              <a:gd name="T50" fmla="*/ 225 w 225"/>
              <a:gd name="T51" fmla="*/ 137 h 1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5" h="137">
                <a:moveTo>
                  <a:pt x="154" y="0"/>
                </a:moveTo>
                <a:lnTo>
                  <a:pt x="225" y="25"/>
                </a:lnTo>
                <a:lnTo>
                  <a:pt x="198" y="42"/>
                </a:lnTo>
                <a:lnTo>
                  <a:pt x="181" y="61"/>
                </a:lnTo>
                <a:lnTo>
                  <a:pt x="198" y="111"/>
                </a:lnTo>
                <a:lnTo>
                  <a:pt x="130" y="111"/>
                </a:lnTo>
                <a:lnTo>
                  <a:pt x="112" y="137"/>
                </a:lnTo>
                <a:lnTo>
                  <a:pt x="69" y="111"/>
                </a:lnTo>
                <a:lnTo>
                  <a:pt x="17" y="137"/>
                </a:lnTo>
                <a:lnTo>
                  <a:pt x="0" y="86"/>
                </a:lnTo>
                <a:lnTo>
                  <a:pt x="0" y="61"/>
                </a:lnTo>
                <a:lnTo>
                  <a:pt x="0" y="25"/>
                </a:lnTo>
                <a:lnTo>
                  <a:pt x="17" y="0"/>
                </a:lnTo>
                <a:lnTo>
                  <a:pt x="42" y="25"/>
                </a:lnTo>
                <a:lnTo>
                  <a:pt x="112" y="25"/>
                </a:lnTo>
                <a:lnTo>
                  <a:pt x="154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" name="Freeform 216">
            <a:extLst>
              <a:ext uri="{FF2B5EF4-FFF2-40B4-BE49-F238E27FC236}">
                <a16:creationId xmlns:a16="http://schemas.microsoft.com/office/drawing/2014/main" id="{1F3FD011-B4EB-7040-87A6-C0A82A077230}"/>
              </a:ext>
            </a:extLst>
          </p:cNvPr>
          <p:cNvSpPr>
            <a:spLocks/>
          </p:cNvSpPr>
          <p:nvPr/>
        </p:nvSpPr>
        <p:spPr bwMode="auto">
          <a:xfrm>
            <a:off x="5538813" y="2711450"/>
            <a:ext cx="171450" cy="177800"/>
          </a:xfrm>
          <a:custGeom>
            <a:avLst/>
            <a:gdLst>
              <a:gd name="T0" fmla="*/ 2147483647 w 199"/>
              <a:gd name="T1" fmla="*/ 0 h 182"/>
              <a:gd name="T2" fmla="*/ 2147483647 w 199"/>
              <a:gd name="T3" fmla="*/ 2147483647 h 182"/>
              <a:gd name="T4" fmla="*/ 2147483647 w 199"/>
              <a:gd name="T5" fmla="*/ 2147483647 h 182"/>
              <a:gd name="T6" fmla="*/ 2147483647 w 199"/>
              <a:gd name="T7" fmla="*/ 2147483647 h 182"/>
              <a:gd name="T8" fmla="*/ 2147483647 w 199"/>
              <a:gd name="T9" fmla="*/ 2147483647 h 182"/>
              <a:gd name="T10" fmla="*/ 2147483647 w 199"/>
              <a:gd name="T11" fmla="*/ 2147483647 h 182"/>
              <a:gd name="T12" fmla="*/ 2147483647 w 199"/>
              <a:gd name="T13" fmla="*/ 2147483647 h 182"/>
              <a:gd name="T14" fmla="*/ 2147483647 w 199"/>
              <a:gd name="T15" fmla="*/ 2147483647 h 182"/>
              <a:gd name="T16" fmla="*/ 2147483647 w 199"/>
              <a:gd name="T17" fmla="*/ 2147483647 h 182"/>
              <a:gd name="T18" fmla="*/ 2147483647 w 199"/>
              <a:gd name="T19" fmla="*/ 2147483647 h 182"/>
              <a:gd name="T20" fmla="*/ 2147483647 w 199"/>
              <a:gd name="T21" fmla="*/ 2147483647 h 182"/>
              <a:gd name="T22" fmla="*/ 2147483647 w 199"/>
              <a:gd name="T23" fmla="*/ 2147483647 h 182"/>
              <a:gd name="T24" fmla="*/ 2147483647 w 199"/>
              <a:gd name="T25" fmla="*/ 2147483647 h 182"/>
              <a:gd name="T26" fmla="*/ 2147483647 w 199"/>
              <a:gd name="T27" fmla="*/ 2147483647 h 182"/>
              <a:gd name="T28" fmla="*/ 0 w 199"/>
              <a:gd name="T29" fmla="*/ 2147483647 h 182"/>
              <a:gd name="T30" fmla="*/ 2147483647 w 199"/>
              <a:gd name="T31" fmla="*/ 2147483647 h 182"/>
              <a:gd name="T32" fmla="*/ 2147483647 w 199"/>
              <a:gd name="T33" fmla="*/ 2147483647 h 182"/>
              <a:gd name="T34" fmla="*/ 2147483647 w 199"/>
              <a:gd name="T35" fmla="*/ 0 h 182"/>
              <a:gd name="T36" fmla="*/ 2147483647 w 199"/>
              <a:gd name="T37" fmla="*/ 2147483647 h 182"/>
              <a:gd name="T38" fmla="*/ 2147483647 w 199"/>
              <a:gd name="T39" fmla="*/ 0 h 18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9"/>
              <a:gd name="T61" fmla="*/ 0 h 182"/>
              <a:gd name="T62" fmla="*/ 199 w 199"/>
              <a:gd name="T63" fmla="*/ 182 h 18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9" h="182">
                <a:moveTo>
                  <a:pt x="199" y="0"/>
                </a:moveTo>
                <a:lnTo>
                  <a:pt x="199" y="42"/>
                </a:lnTo>
                <a:lnTo>
                  <a:pt x="180" y="42"/>
                </a:lnTo>
                <a:lnTo>
                  <a:pt x="136" y="25"/>
                </a:lnTo>
                <a:lnTo>
                  <a:pt x="111" y="42"/>
                </a:lnTo>
                <a:lnTo>
                  <a:pt x="111" y="69"/>
                </a:lnTo>
                <a:lnTo>
                  <a:pt x="86" y="42"/>
                </a:lnTo>
                <a:lnTo>
                  <a:pt x="86" y="69"/>
                </a:lnTo>
                <a:lnTo>
                  <a:pt x="111" y="105"/>
                </a:lnTo>
                <a:lnTo>
                  <a:pt x="155" y="155"/>
                </a:lnTo>
                <a:lnTo>
                  <a:pt x="136" y="155"/>
                </a:lnTo>
                <a:lnTo>
                  <a:pt x="136" y="182"/>
                </a:lnTo>
                <a:lnTo>
                  <a:pt x="86" y="130"/>
                </a:lnTo>
                <a:lnTo>
                  <a:pt x="42" y="130"/>
                </a:lnTo>
                <a:lnTo>
                  <a:pt x="0" y="86"/>
                </a:lnTo>
                <a:lnTo>
                  <a:pt x="25" y="42"/>
                </a:lnTo>
                <a:lnTo>
                  <a:pt x="86" y="25"/>
                </a:lnTo>
                <a:lnTo>
                  <a:pt x="136" y="0"/>
                </a:lnTo>
                <a:lnTo>
                  <a:pt x="180" y="25"/>
                </a:lnTo>
                <a:lnTo>
                  <a:pt x="1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9" name="Freeform 217">
            <a:extLst>
              <a:ext uri="{FF2B5EF4-FFF2-40B4-BE49-F238E27FC236}">
                <a16:creationId xmlns:a16="http://schemas.microsoft.com/office/drawing/2014/main" id="{B2DE6E63-E457-4040-A7C4-A2BC6354D5E8}"/>
              </a:ext>
            </a:extLst>
          </p:cNvPr>
          <p:cNvSpPr>
            <a:spLocks/>
          </p:cNvSpPr>
          <p:nvPr/>
        </p:nvSpPr>
        <p:spPr bwMode="auto">
          <a:xfrm>
            <a:off x="5538813" y="2711450"/>
            <a:ext cx="171450" cy="177800"/>
          </a:xfrm>
          <a:custGeom>
            <a:avLst/>
            <a:gdLst>
              <a:gd name="T0" fmla="*/ 2147483647 w 199"/>
              <a:gd name="T1" fmla="*/ 0 h 182"/>
              <a:gd name="T2" fmla="*/ 2147483647 w 199"/>
              <a:gd name="T3" fmla="*/ 2147483647 h 182"/>
              <a:gd name="T4" fmla="*/ 2147483647 w 199"/>
              <a:gd name="T5" fmla="*/ 2147483647 h 182"/>
              <a:gd name="T6" fmla="*/ 2147483647 w 199"/>
              <a:gd name="T7" fmla="*/ 2147483647 h 182"/>
              <a:gd name="T8" fmla="*/ 2147483647 w 199"/>
              <a:gd name="T9" fmla="*/ 2147483647 h 182"/>
              <a:gd name="T10" fmla="*/ 2147483647 w 199"/>
              <a:gd name="T11" fmla="*/ 2147483647 h 182"/>
              <a:gd name="T12" fmla="*/ 2147483647 w 199"/>
              <a:gd name="T13" fmla="*/ 2147483647 h 182"/>
              <a:gd name="T14" fmla="*/ 2147483647 w 199"/>
              <a:gd name="T15" fmla="*/ 2147483647 h 182"/>
              <a:gd name="T16" fmla="*/ 2147483647 w 199"/>
              <a:gd name="T17" fmla="*/ 2147483647 h 182"/>
              <a:gd name="T18" fmla="*/ 2147483647 w 199"/>
              <a:gd name="T19" fmla="*/ 2147483647 h 182"/>
              <a:gd name="T20" fmla="*/ 2147483647 w 199"/>
              <a:gd name="T21" fmla="*/ 2147483647 h 182"/>
              <a:gd name="T22" fmla="*/ 2147483647 w 199"/>
              <a:gd name="T23" fmla="*/ 2147483647 h 182"/>
              <a:gd name="T24" fmla="*/ 2147483647 w 199"/>
              <a:gd name="T25" fmla="*/ 2147483647 h 182"/>
              <a:gd name="T26" fmla="*/ 2147483647 w 199"/>
              <a:gd name="T27" fmla="*/ 2147483647 h 182"/>
              <a:gd name="T28" fmla="*/ 0 w 199"/>
              <a:gd name="T29" fmla="*/ 2147483647 h 182"/>
              <a:gd name="T30" fmla="*/ 2147483647 w 199"/>
              <a:gd name="T31" fmla="*/ 2147483647 h 182"/>
              <a:gd name="T32" fmla="*/ 2147483647 w 199"/>
              <a:gd name="T33" fmla="*/ 2147483647 h 182"/>
              <a:gd name="T34" fmla="*/ 2147483647 w 199"/>
              <a:gd name="T35" fmla="*/ 0 h 182"/>
              <a:gd name="T36" fmla="*/ 2147483647 w 199"/>
              <a:gd name="T37" fmla="*/ 2147483647 h 182"/>
              <a:gd name="T38" fmla="*/ 2147483647 w 199"/>
              <a:gd name="T39" fmla="*/ 0 h 18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9"/>
              <a:gd name="T61" fmla="*/ 0 h 182"/>
              <a:gd name="T62" fmla="*/ 199 w 199"/>
              <a:gd name="T63" fmla="*/ 182 h 18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9" h="182">
                <a:moveTo>
                  <a:pt x="199" y="0"/>
                </a:moveTo>
                <a:lnTo>
                  <a:pt x="199" y="42"/>
                </a:lnTo>
                <a:lnTo>
                  <a:pt x="180" y="42"/>
                </a:lnTo>
                <a:lnTo>
                  <a:pt x="136" y="25"/>
                </a:lnTo>
                <a:lnTo>
                  <a:pt x="111" y="42"/>
                </a:lnTo>
                <a:lnTo>
                  <a:pt x="111" y="69"/>
                </a:lnTo>
                <a:lnTo>
                  <a:pt x="86" y="42"/>
                </a:lnTo>
                <a:lnTo>
                  <a:pt x="86" y="69"/>
                </a:lnTo>
                <a:lnTo>
                  <a:pt x="111" y="105"/>
                </a:lnTo>
                <a:lnTo>
                  <a:pt x="155" y="155"/>
                </a:lnTo>
                <a:lnTo>
                  <a:pt x="136" y="155"/>
                </a:lnTo>
                <a:lnTo>
                  <a:pt x="136" y="182"/>
                </a:lnTo>
                <a:lnTo>
                  <a:pt x="86" y="130"/>
                </a:lnTo>
                <a:lnTo>
                  <a:pt x="42" y="130"/>
                </a:lnTo>
                <a:lnTo>
                  <a:pt x="0" y="86"/>
                </a:lnTo>
                <a:lnTo>
                  <a:pt x="25" y="42"/>
                </a:lnTo>
                <a:lnTo>
                  <a:pt x="86" y="25"/>
                </a:lnTo>
                <a:lnTo>
                  <a:pt x="136" y="0"/>
                </a:lnTo>
                <a:lnTo>
                  <a:pt x="180" y="25"/>
                </a:lnTo>
                <a:lnTo>
                  <a:pt x="199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0" name="Freeform 218">
            <a:extLst>
              <a:ext uri="{FF2B5EF4-FFF2-40B4-BE49-F238E27FC236}">
                <a16:creationId xmlns:a16="http://schemas.microsoft.com/office/drawing/2014/main" id="{523149CA-9306-A74C-9327-D477536E0AF8}"/>
              </a:ext>
            </a:extLst>
          </p:cNvPr>
          <p:cNvSpPr>
            <a:spLocks/>
          </p:cNvSpPr>
          <p:nvPr/>
        </p:nvSpPr>
        <p:spPr bwMode="auto">
          <a:xfrm>
            <a:off x="5522938" y="2447925"/>
            <a:ext cx="285750" cy="177800"/>
          </a:xfrm>
          <a:custGeom>
            <a:avLst/>
            <a:gdLst>
              <a:gd name="T0" fmla="*/ 2147483647 w 330"/>
              <a:gd name="T1" fmla="*/ 2147483647 h 181"/>
              <a:gd name="T2" fmla="*/ 2147483647 w 330"/>
              <a:gd name="T3" fmla="*/ 2147483647 h 181"/>
              <a:gd name="T4" fmla="*/ 2147483647 w 330"/>
              <a:gd name="T5" fmla="*/ 0 h 181"/>
              <a:gd name="T6" fmla="*/ 2147483647 w 330"/>
              <a:gd name="T7" fmla="*/ 2147483647 h 181"/>
              <a:gd name="T8" fmla="*/ 2147483647 w 330"/>
              <a:gd name="T9" fmla="*/ 0 h 181"/>
              <a:gd name="T10" fmla="*/ 2147483647 w 330"/>
              <a:gd name="T11" fmla="*/ 2147483647 h 181"/>
              <a:gd name="T12" fmla="*/ 2147483647 w 330"/>
              <a:gd name="T13" fmla="*/ 2147483647 h 181"/>
              <a:gd name="T14" fmla="*/ 2147483647 w 330"/>
              <a:gd name="T15" fmla="*/ 2147483647 h 181"/>
              <a:gd name="T16" fmla="*/ 0 w 330"/>
              <a:gd name="T17" fmla="*/ 2147483647 h 181"/>
              <a:gd name="T18" fmla="*/ 2147483647 w 330"/>
              <a:gd name="T19" fmla="*/ 2147483647 h 181"/>
              <a:gd name="T20" fmla="*/ 2147483647 w 330"/>
              <a:gd name="T21" fmla="*/ 2147483647 h 181"/>
              <a:gd name="T22" fmla="*/ 2147483647 w 330"/>
              <a:gd name="T23" fmla="*/ 2147483647 h 181"/>
              <a:gd name="T24" fmla="*/ 2147483647 w 330"/>
              <a:gd name="T25" fmla="*/ 2147483647 h 181"/>
              <a:gd name="T26" fmla="*/ 2147483647 w 330"/>
              <a:gd name="T27" fmla="*/ 2147483647 h 181"/>
              <a:gd name="T28" fmla="*/ 2147483647 w 330"/>
              <a:gd name="T29" fmla="*/ 2147483647 h 181"/>
              <a:gd name="T30" fmla="*/ 2147483647 w 330"/>
              <a:gd name="T31" fmla="*/ 2147483647 h 181"/>
              <a:gd name="T32" fmla="*/ 2147483647 w 330"/>
              <a:gd name="T33" fmla="*/ 2147483647 h 181"/>
              <a:gd name="T34" fmla="*/ 2147483647 w 330"/>
              <a:gd name="T35" fmla="*/ 2147483647 h 181"/>
              <a:gd name="T36" fmla="*/ 2147483647 w 330"/>
              <a:gd name="T37" fmla="*/ 2147483647 h 181"/>
              <a:gd name="T38" fmla="*/ 2147483647 w 330"/>
              <a:gd name="T39" fmla="*/ 2147483647 h 18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0"/>
              <a:gd name="T61" fmla="*/ 0 h 181"/>
              <a:gd name="T62" fmla="*/ 330 w 330"/>
              <a:gd name="T63" fmla="*/ 181 h 18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0" h="181">
                <a:moveTo>
                  <a:pt x="286" y="104"/>
                </a:moveTo>
                <a:lnTo>
                  <a:pt x="267" y="41"/>
                </a:lnTo>
                <a:lnTo>
                  <a:pt x="218" y="0"/>
                </a:lnTo>
                <a:lnTo>
                  <a:pt x="155" y="24"/>
                </a:lnTo>
                <a:lnTo>
                  <a:pt x="86" y="0"/>
                </a:lnTo>
                <a:lnTo>
                  <a:pt x="61" y="24"/>
                </a:lnTo>
                <a:lnTo>
                  <a:pt x="42" y="68"/>
                </a:lnTo>
                <a:lnTo>
                  <a:pt x="17" y="85"/>
                </a:lnTo>
                <a:lnTo>
                  <a:pt x="0" y="85"/>
                </a:lnTo>
                <a:lnTo>
                  <a:pt x="61" y="137"/>
                </a:lnTo>
                <a:lnTo>
                  <a:pt x="86" y="137"/>
                </a:lnTo>
                <a:lnTo>
                  <a:pt x="105" y="154"/>
                </a:lnTo>
                <a:lnTo>
                  <a:pt x="130" y="181"/>
                </a:lnTo>
                <a:lnTo>
                  <a:pt x="199" y="181"/>
                </a:lnTo>
                <a:lnTo>
                  <a:pt x="242" y="154"/>
                </a:lnTo>
                <a:lnTo>
                  <a:pt x="311" y="181"/>
                </a:lnTo>
                <a:lnTo>
                  <a:pt x="286" y="154"/>
                </a:lnTo>
                <a:lnTo>
                  <a:pt x="330" y="137"/>
                </a:lnTo>
                <a:lnTo>
                  <a:pt x="330" y="104"/>
                </a:lnTo>
                <a:lnTo>
                  <a:pt x="286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1" name="Freeform 219">
            <a:extLst>
              <a:ext uri="{FF2B5EF4-FFF2-40B4-BE49-F238E27FC236}">
                <a16:creationId xmlns:a16="http://schemas.microsoft.com/office/drawing/2014/main" id="{C70519EC-86E0-0645-AEB8-9FCC7EAC00F3}"/>
              </a:ext>
            </a:extLst>
          </p:cNvPr>
          <p:cNvSpPr>
            <a:spLocks/>
          </p:cNvSpPr>
          <p:nvPr/>
        </p:nvSpPr>
        <p:spPr bwMode="auto">
          <a:xfrm>
            <a:off x="5522938" y="2447925"/>
            <a:ext cx="285750" cy="177800"/>
          </a:xfrm>
          <a:custGeom>
            <a:avLst/>
            <a:gdLst>
              <a:gd name="T0" fmla="*/ 2147483647 w 330"/>
              <a:gd name="T1" fmla="*/ 2147483647 h 181"/>
              <a:gd name="T2" fmla="*/ 2147483647 w 330"/>
              <a:gd name="T3" fmla="*/ 2147483647 h 181"/>
              <a:gd name="T4" fmla="*/ 2147483647 w 330"/>
              <a:gd name="T5" fmla="*/ 0 h 181"/>
              <a:gd name="T6" fmla="*/ 2147483647 w 330"/>
              <a:gd name="T7" fmla="*/ 2147483647 h 181"/>
              <a:gd name="T8" fmla="*/ 2147483647 w 330"/>
              <a:gd name="T9" fmla="*/ 0 h 181"/>
              <a:gd name="T10" fmla="*/ 2147483647 w 330"/>
              <a:gd name="T11" fmla="*/ 2147483647 h 181"/>
              <a:gd name="T12" fmla="*/ 2147483647 w 330"/>
              <a:gd name="T13" fmla="*/ 2147483647 h 181"/>
              <a:gd name="T14" fmla="*/ 2147483647 w 330"/>
              <a:gd name="T15" fmla="*/ 2147483647 h 181"/>
              <a:gd name="T16" fmla="*/ 0 w 330"/>
              <a:gd name="T17" fmla="*/ 2147483647 h 181"/>
              <a:gd name="T18" fmla="*/ 2147483647 w 330"/>
              <a:gd name="T19" fmla="*/ 2147483647 h 181"/>
              <a:gd name="T20" fmla="*/ 2147483647 w 330"/>
              <a:gd name="T21" fmla="*/ 2147483647 h 181"/>
              <a:gd name="T22" fmla="*/ 2147483647 w 330"/>
              <a:gd name="T23" fmla="*/ 2147483647 h 181"/>
              <a:gd name="T24" fmla="*/ 2147483647 w 330"/>
              <a:gd name="T25" fmla="*/ 2147483647 h 181"/>
              <a:gd name="T26" fmla="*/ 2147483647 w 330"/>
              <a:gd name="T27" fmla="*/ 2147483647 h 181"/>
              <a:gd name="T28" fmla="*/ 2147483647 w 330"/>
              <a:gd name="T29" fmla="*/ 2147483647 h 181"/>
              <a:gd name="T30" fmla="*/ 2147483647 w 330"/>
              <a:gd name="T31" fmla="*/ 2147483647 h 181"/>
              <a:gd name="T32" fmla="*/ 2147483647 w 330"/>
              <a:gd name="T33" fmla="*/ 2147483647 h 181"/>
              <a:gd name="T34" fmla="*/ 2147483647 w 330"/>
              <a:gd name="T35" fmla="*/ 2147483647 h 181"/>
              <a:gd name="T36" fmla="*/ 2147483647 w 330"/>
              <a:gd name="T37" fmla="*/ 2147483647 h 181"/>
              <a:gd name="T38" fmla="*/ 2147483647 w 330"/>
              <a:gd name="T39" fmla="*/ 2147483647 h 18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0"/>
              <a:gd name="T61" fmla="*/ 0 h 181"/>
              <a:gd name="T62" fmla="*/ 330 w 330"/>
              <a:gd name="T63" fmla="*/ 181 h 18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0" h="181">
                <a:moveTo>
                  <a:pt x="286" y="104"/>
                </a:moveTo>
                <a:lnTo>
                  <a:pt x="267" y="41"/>
                </a:lnTo>
                <a:lnTo>
                  <a:pt x="218" y="0"/>
                </a:lnTo>
                <a:lnTo>
                  <a:pt x="155" y="24"/>
                </a:lnTo>
                <a:lnTo>
                  <a:pt x="86" y="0"/>
                </a:lnTo>
                <a:lnTo>
                  <a:pt x="61" y="24"/>
                </a:lnTo>
                <a:lnTo>
                  <a:pt x="42" y="68"/>
                </a:lnTo>
                <a:lnTo>
                  <a:pt x="17" y="85"/>
                </a:lnTo>
                <a:lnTo>
                  <a:pt x="0" y="85"/>
                </a:lnTo>
                <a:lnTo>
                  <a:pt x="61" y="137"/>
                </a:lnTo>
                <a:lnTo>
                  <a:pt x="86" y="137"/>
                </a:lnTo>
                <a:lnTo>
                  <a:pt x="105" y="154"/>
                </a:lnTo>
                <a:lnTo>
                  <a:pt x="130" y="181"/>
                </a:lnTo>
                <a:lnTo>
                  <a:pt x="199" y="181"/>
                </a:lnTo>
                <a:lnTo>
                  <a:pt x="242" y="154"/>
                </a:lnTo>
                <a:lnTo>
                  <a:pt x="311" y="181"/>
                </a:lnTo>
                <a:lnTo>
                  <a:pt x="286" y="154"/>
                </a:lnTo>
                <a:lnTo>
                  <a:pt x="330" y="137"/>
                </a:lnTo>
                <a:lnTo>
                  <a:pt x="330" y="104"/>
                </a:lnTo>
                <a:lnTo>
                  <a:pt x="286" y="104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2" name="Freeform 220">
            <a:extLst>
              <a:ext uri="{FF2B5EF4-FFF2-40B4-BE49-F238E27FC236}">
                <a16:creationId xmlns:a16="http://schemas.microsoft.com/office/drawing/2014/main" id="{CB140BE4-25AB-1B48-AE21-765C96B4D4C6}"/>
              </a:ext>
            </a:extLst>
          </p:cNvPr>
          <p:cNvSpPr>
            <a:spLocks/>
          </p:cNvSpPr>
          <p:nvPr/>
        </p:nvSpPr>
        <p:spPr bwMode="auto">
          <a:xfrm>
            <a:off x="5343551" y="2490788"/>
            <a:ext cx="80962" cy="58737"/>
          </a:xfrm>
          <a:custGeom>
            <a:avLst/>
            <a:gdLst>
              <a:gd name="T0" fmla="*/ 0 w 94"/>
              <a:gd name="T1" fmla="*/ 2147483647 h 61"/>
              <a:gd name="T2" fmla="*/ 2147483647 w 94"/>
              <a:gd name="T3" fmla="*/ 2147483647 h 61"/>
              <a:gd name="T4" fmla="*/ 2147483647 w 94"/>
              <a:gd name="T5" fmla="*/ 2147483647 h 61"/>
              <a:gd name="T6" fmla="*/ 2147483647 w 94"/>
              <a:gd name="T7" fmla="*/ 2147483647 h 61"/>
              <a:gd name="T8" fmla="*/ 2147483647 w 94"/>
              <a:gd name="T9" fmla="*/ 2147483647 h 61"/>
              <a:gd name="T10" fmla="*/ 2147483647 w 94"/>
              <a:gd name="T11" fmla="*/ 0 h 61"/>
              <a:gd name="T12" fmla="*/ 0 w 94"/>
              <a:gd name="T13" fmla="*/ 2147483647 h 61"/>
              <a:gd name="T14" fmla="*/ 0 w 94"/>
              <a:gd name="T15" fmla="*/ 2147483647 h 61"/>
              <a:gd name="T16" fmla="*/ 0 w 94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61"/>
              <a:gd name="T29" fmla="*/ 94 w 94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61">
                <a:moveTo>
                  <a:pt x="0" y="61"/>
                </a:moveTo>
                <a:lnTo>
                  <a:pt x="18" y="42"/>
                </a:lnTo>
                <a:lnTo>
                  <a:pt x="42" y="61"/>
                </a:lnTo>
                <a:lnTo>
                  <a:pt x="42" y="42"/>
                </a:lnTo>
                <a:lnTo>
                  <a:pt x="94" y="23"/>
                </a:lnTo>
                <a:lnTo>
                  <a:pt x="67" y="0"/>
                </a:lnTo>
                <a:lnTo>
                  <a:pt x="0" y="23"/>
                </a:lnTo>
                <a:lnTo>
                  <a:pt x="0" y="42"/>
                </a:lnTo>
                <a:lnTo>
                  <a:pt x="0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3" name="Freeform 221">
            <a:extLst>
              <a:ext uri="{FF2B5EF4-FFF2-40B4-BE49-F238E27FC236}">
                <a16:creationId xmlns:a16="http://schemas.microsoft.com/office/drawing/2014/main" id="{CA483F75-4E03-C349-A3C4-32E2E026F578}"/>
              </a:ext>
            </a:extLst>
          </p:cNvPr>
          <p:cNvSpPr>
            <a:spLocks/>
          </p:cNvSpPr>
          <p:nvPr/>
        </p:nvSpPr>
        <p:spPr bwMode="auto">
          <a:xfrm>
            <a:off x="5343551" y="2490788"/>
            <a:ext cx="80962" cy="58737"/>
          </a:xfrm>
          <a:custGeom>
            <a:avLst/>
            <a:gdLst>
              <a:gd name="T0" fmla="*/ 0 w 94"/>
              <a:gd name="T1" fmla="*/ 2147483647 h 61"/>
              <a:gd name="T2" fmla="*/ 2147483647 w 94"/>
              <a:gd name="T3" fmla="*/ 2147483647 h 61"/>
              <a:gd name="T4" fmla="*/ 2147483647 w 94"/>
              <a:gd name="T5" fmla="*/ 2147483647 h 61"/>
              <a:gd name="T6" fmla="*/ 2147483647 w 94"/>
              <a:gd name="T7" fmla="*/ 2147483647 h 61"/>
              <a:gd name="T8" fmla="*/ 2147483647 w 94"/>
              <a:gd name="T9" fmla="*/ 2147483647 h 61"/>
              <a:gd name="T10" fmla="*/ 2147483647 w 94"/>
              <a:gd name="T11" fmla="*/ 0 h 61"/>
              <a:gd name="T12" fmla="*/ 0 w 94"/>
              <a:gd name="T13" fmla="*/ 2147483647 h 61"/>
              <a:gd name="T14" fmla="*/ 0 w 94"/>
              <a:gd name="T15" fmla="*/ 2147483647 h 61"/>
              <a:gd name="T16" fmla="*/ 0 w 94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61"/>
              <a:gd name="T29" fmla="*/ 94 w 94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61">
                <a:moveTo>
                  <a:pt x="0" y="61"/>
                </a:moveTo>
                <a:lnTo>
                  <a:pt x="18" y="42"/>
                </a:lnTo>
                <a:lnTo>
                  <a:pt x="42" y="61"/>
                </a:lnTo>
                <a:lnTo>
                  <a:pt x="42" y="42"/>
                </a:lnTo>
                <a:lnTo>
                  <a:pt x="94" y="23"/>
                </a:lnTo>
                <a:lnTo>
                  <a:pt x="67" y="0"/>
                </a:lnTo>
                <a:lnTo>
                  <a:pt x="0" y="23"/>
                </a:lnTo>
                <a:lnTo>
                  <a:pt x="0" y="42"/>
                </a:lnTo>
                <a:lnTo>
                  <a:pt x="0" y="6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4" name="Freeform 222">
            <a:extLst>
              <a:ext uri="{FF2B5EF4-FFF2-40B4-BE49-F238E27FC236}">
                <a16:creationId xmlns:a16="http://schemas.microsoft.com/office/drawing/2014/main" id="{BCAE6189-29F0-1741-A73F-65A6971EF444}"/>
              </a:ext>
            </a:extLst>
          </p:cNvPr>
          <p:cNvSpPr>
            <a:spLocks/>
          </p:cNvSpPr>
          <p:nvPr/>
        </p:nvSpPr>
        <p:spPr bwMode="auto">
          <a:xfrm>
            <a:off x="5343551" y="2516188"/>
            <a:ext cx="149225" cy="142875"/>
          </a:xfrm>
          <a:custGeom>
            <a:avLst/>
            <a:gdLst>
              <a:gd name="T0" fmla="*/ 2147483647 w 174"/>
              <a:gd name="T1" fmla="*/ 2147483647 h 149"/>
              <a:gd name="T2" fmla="*/ 2147483647 w 174"/>
              <a:gd name="T3" fmla="*/ 2147483647 h 149"/>
              <a:gd name="T4" fmla="*/ 2147483647 w 174"/>
              <a:gd name="T5" fmla="*/ 2147483647 h 149"/>
              <a:gd name="T6" fmla="*/ 2147483647 w 174"/>
              <a:gd name="T7" fmla="*/ 2147483647 h 149"/>
              <a:gd name="T8" fmla="*/ 2147483647 w 174"/>
              <a:gd name="T9" fmla="*/ 2147483647 h 149"/>
              <a:gd name="T10" fmla="*/ 2147483647 w 174"/>
              <a:gd name="T11" fmla="*/ 2147483647 h 149"/>
              <a:gd name="T12" fmla="*/ 2147483647 w 174"/>
              <a:gd name="T13" fmla="*/ 2147483647 h 149"/>
              <a:gd name="T14" fmla="*/ 2147483647 w 174"/>
              <a:gd name="T15" fmla="*/ 2147483647 h 149"/>
              <a:gd name="T16" fmla="*/ 2147483647 w 174"/>
              <a:gd name="T17" fmla="*/ 2147483647 h 149"/>
              <a:gd name="T18" fmla="*/ 2147483647 w 174"/>
              <a:gd name="T19" fmla="*/ 2147483647 h 149"/>
              <a:gd name="T20" fmla="*/ 2147483647 w 174"/>
              <a:gd name="T21" fmla="*/ 2147483647 h 149"/>
              <a:gd name="T22" fmla="*/ 0 w 174"/>
              <a:gd name="T23" fmla="*/ 2147483647 h 149"/>
              <a:gd name="T24" fmla="*/ 0 w 174"/>
              <a:gd name="T25" fmla="*/ 2147483647 h 149"/>
              <a:gd name="T26" fmla="*/ 2147483647 w 174"/>
              <a:gd name="T27" fmla="*/ 2147483647 h 149"/>
              <a:gd name="T28" fmla="*/ 2147483647 w 174"/>
              <a:gd name="T29" fmla="*/ 2147483647 h 149"/>
              <a:gd name="T30" fmla="*/ 2147483647 w 174"/>
              <a:gd name="T31" fmla="*/ 2147483647 h 149"/>
              <a:gd name="T32" fmla="*/ 2147483647 w 174"/>
              <a:gd name="T33" fmla="*/ 0 h 149"/>
              <a:gd name="T34" fmla="*/ 2147483647 w 174"/>
              <a:gd name="T35" fmla="*/ 2147483647 h 149"/>
              <a:gd name="T36" fmla="*/ 2147483647 w 174"/>
              <a:gd name="T37" fmla="*/ 2147483647 h 1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49"/>
              <a:gd name="T59" fmla="*/ 174 w 174"/>
              <a:gd name="T60" fmla="*/ 149 h 1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49">
                <a:moveTo>
                  <a:pt x="155" y="17"/>
                </a:moveTo>
                <a:lnTo>
                  <a:pt x="174" y="36"/>
                </a:lnTo>
                <a:lnTo>
                  <a:pt x="174" y="67"/>
                </a:lnTo>
                <a:lnTo>
                  <a:pt x="155" y="67"/>
                </a:lnTo>
                <a:lnTo>
                  <a:pt x="92" y="36"/>
                </a:lnTo>
                <a:lnTo>
                  <a:pt x="67" y="67"/>
                </a:lnTo>
                <a:lnTo>
                  <a:pt x="92" y="86"/>
                </a:lnTo>
                <a:lnTo>
                  <a:pt x="155" y="149"/>
                </a:lnTo>
                <a:lnTo>
                  <a:pt x="42" y="111"/>
                </a:lnTo>
                <a:lnTo>
                  <a:pt x="42" y="67"/>
                </a:lnTo>
                <a:lnTo>
                  <a:pt x="18" y="36"/>
                </a:lnTo>
                <a:lnTo>
                  <a:pt x="0" y="67"/>
                </a:lnTo>
                <a:lnTo>
                  <a:pt x="0" y="36"/>
                </a:lnTo>
                <a:lnTo>
                  <a:pt x="18" y="17"/>
                </a:lnTo>
                <a:lnTo>
                  <a:pt x="42" y="36"/>
                </a:lnTo>
                <a:lnTo>
                  <a:pt x="42" y="17"/>
                </a:lnTo>
                <a:lnTo>
                  <a:pt x="92" y="0"/>
                </a:lnTo>
                <a:lnTo>
                  <a:pt x="130" y="17"/>
                </a:lnTo>
                <a:lnTo>
                  <a:pt x="155" y="1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" name="Freeform 223">
            <a:extLst>
              <a:ext uri="{FF2B5EF4-FFF2-40B4-BE49-F238E27FC236}">
                <a16:creationId xmlns:a16="http://schemas.microsoft.com/office/drawing/2014/main" id="{7D50FA0C-4E9E-034E-81A1-76983A2B0ECB}"/>
              </a:ext>
            </a:extLst>
          </p:cNvPr>
          <p:cNvSpPr>
            <a:spLocks/>
          </p:cNvSpPr>
          <p:nvPr/>
        </p:nvSpPr>
        <p:spPr bwMode="auto">
          <a:xfrm>
            <a:off x="5346726" y="2516188"/>
            <a:ext cx="149225" cy="142875"/>
          </a:xfrm>
          <a:custGeom>
            <a:avLst/>
            <a:gdLst>
              <a:gd name="T0" fmla="*/ 2147483647 w 174"/>
              <a:gd name="T1" fmla="*/ 2147483647 h 149"/>
              <a:gd name="T2" fmla="*/ 2147483647 w 174"/>
              <a:gd name="T3" fmla="*/ 2147483647 h 149"/>
              <a:gd name="T4" fmla="*/ 2147483647 w 174"/>
              <a:gd name="T5" fmla="*/ 2147483647 h 149"/>
              <a:gd name="T6" fmla="*/ 2147483647 w 174"/>
              <a:gd name="T7" fmla="*/ 2147483647 h 149"/>
              <a:gd name="T8" fmla="*/ 2147483647 w 174"/>
              <a:gd name="T9" fmla="*/ 2147483647 h 149"/>
              <a:gd name="T10" fmla="*/ 2147483647 w 174"/>
              <a:gd name="T11" fmla="*/ 2147483647 h 149"/>
              <a:gd name="T12" fmla="*/ 2147483647 w 174"/>
              <a:gd name="T13" fmla="*/ 2147483647 h 149"/>
              <a:gd name="T14" fmla="*/ 2147483647 w 174"/>
              <a:gd name="T15" fmla="*/ 2147483647 h 149"/>
              <a:gd name="T16" fmla="*/ 2147483647 w 174"/>
              <a:gd name="T17" fmla="*/ 2147483647 h 149"/>
              <a:gd name="T18" fmla="*/ 2147483647 w 174"/>
              <a:gd name="T19" fmla="*/ 2147483647 h 149"/>
              <a:gd name="T20" fmla="*/ 2147483647 w 174"/>
              <a:gd name="T21" fmla="*/ 2147483647 h 149"/>
              <a:gd name="T22" fmla="*/ 0 w 174"/>
              <a:gd name="T23" fmla="*/ 2147483647 h 149"/>
              <a:gd name="T24" fmla="*/ 0 w 174"/>
              <a:gd name="T25" fmla="*/ 2147483647 h 149"/>
              <a:gd name="T26" fmla="*/ 2147483647 w 174"/>
              <a:gd name="T27" fmla="*/ 2147483647 h 149"/>
              <a:gd name="T28" fmla="*/ 2147483647 w 174"/>
              <a:gd name="T29" fmla="*/ 2147483647 h 149"/>
              <a:gd name="T30" fmla="*/ 2147483647 w 174"/>
              <a:gd name="T31" fmla="*/ 2147483647 h 149"/>
              <a:gd name="T32" fmla="*/ 2147483647 w 174"/>
              <a:gd name="T33" fmla="*/ 0 h 149"/>
              <a:gd name="T34" fmla="*/ 2147483647 w 174"/>
              <a:gd name="T35" fmla="*/ 2147483647 h 149"/>
              <a:gd name="T36" fmla="*/ 2147483647 w 174"/>
              <a:gd name="T37" fmla="*/ 2147483647 h 1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49"/>
              <a:gd name="T59" fmla="*/ 174 w 174"/>
              <a:gd name="T60" fmla="*/ 149 h 1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49">
                <a:moveTo>
                  <a:pt x="155" y="17"/>
                </a:moveTo>
                <a:lnTo>
                  <a:pt x="174" y="36"/>
                </a:lnTo>
                <a:lnTo>
                  <a:pt x="174" y="67"/>
                </a:lnTo>
                <a:lnTo>
                  <a:pt x="155" y="67"/>
                </a:lnTo>
                <a:lnTo>
                  <a:pt x="92" y="36"/>
                </a:lnTo>
                <a:lnTo>
                  <a:pt x="67" y="67"/>
                </a:lnTo>
                <a:lnTo>
                  <a:pt x="92" y="86"/>
                </a:lnTo>
                <a:lnTo>
                  <a:pt x="155" y="149"/>
                </a:lnTo>
                <a:lnTo>
                  <a:pt x="42" y="111"/>
                </a:lnTo>
                <a:lnTo>
                  <a:pt x="42" y="67"/>
                </a:lnTo>
                <a:lnTo>
                  <a:pt x="18" y="36"/>
                </a:lnTo>
                <a:lnTo>
                  <a:pt x="0" y="67"/>
                </a:lnTo>
                <a:lnTo>
                  <a:pt x="0" y="36"/>
                </a:lnTo>
                <a:lnTo>
                  <a:pt x="18" y="17"/>
                </a:lnTo>
                <a:lnTo>
                  <a:pt x="42" y="36"/>
                </a:lnTo>
                <a:lnTo>
                  <a:pt x="42" y="17"/>
                </a:lnTo>
                <a:lnTo>
                  <a:pt x="92" y="0"/>
                </a:lnTo>
                <a:lnTo>
                  <a:pt x="130" y="17"/>
                </a:lnTo>
                <a:lnTo>
                  <a:pt x="155" y="17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6" name="Freeform 224">
            <a:extLst>
              <a:ext uri="{FF2B5EF4-FFF2-40B4-BE49-F238E27FC236}">
                <a16:creationId xmlns:a16="http://schemas.microsoft.com/office/drawing/2014/main" id="{AD4D26F6-61A7-8C47-A4E8-6D9E60137275}"/>
              </a:ext>
            </a:extLst>
          </p:cNvPr>
          <p:cNvSpPr>
            <a:spLocks/>
          </p:cNvSpPr>
          <p:nvPr/>
        </p:nvSpPr>
        <p:spPr bwMode="auto">
          <a:xfrm>
            <a:off x="5403876" y="2551113"/>
            <a:ext cx="119062" cy="111125"/>
          </a:xfrm>
          <a:custGeom>
            <a:avLst/>
            <a:gdLst>
              <a:gd name="T0" fmla="*/ 2147483647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0 h 113"/>
              <a:gd name="T6" fmla="*/ 0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2147483647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113"/>
              <a:gd name="T35" fmla="*/ 137 w 137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113">
                <a:moveTo>
                  <a:pt x="105" y="31"/>
                </a:moveTo>
                <a:lnTo>
                  <a:pt x="86" y="31"/>
                </a:lnTo>
                <a:lnTo>
                  <a:pt x="25" y="0"/>
                </a:lnTo>
                <a:lnTo>
                  <a:pt x="0" y="31"/>
                </a:lnTo>
                <a:lnTo>
                  <a:pt x="25" y="50"/>
                </a:lnTo>
                <a:lnTo>
                  <a:pt x="86" y="113"/>
                </a:lnTo>
                <a:lnTo>
                  <a:pt x="86" y="94"/>
                </a:lnTo>
                <a:lnTo>
                  <a:pt x="105" y="75"/>
                </a:lnTo>
                <a:lnTo>
                  <a:pt x="137" y="75"/>
                </a:lnTo>
                <a:lnTo>
                  <a:pt x="105" y="50"/>
                </a:lnTo>
                <a:lnTo>
                  <a:pt x="105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7" name="Freeform 225">
            <a:extLst>
              <a:ext uri="{FF2B5EF4-FFF2-40B4-BE49-F238E27FC236}">
                <a16:creationId xmlns:a16="http://schemas.microsoft.com/office/drawing/2014/main" id="{7ED2F634-6629-194E-B9E4-801037417729}"/>
              </a:ext>
            </a:extLst>
          </p:cNvPr>
          <p:cNvSpPr>
            <a:spLocks/>
          </p:cNvSpPr>
          <p:nvPr/>
        </p:nvSpPr>
        <p:spPr bwMode="auto">
          <a:xfrm>
            <a:off x="5403876" y="2551113"/>
            <a:ext cx="119062" cy="111125"/>
          </a:xfrm>
          <a:custGeom>
            <a:avLst/>
            <a:gdLst>
              <a:gd name="T0" fmla="*/ 2147483647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0 h 113"/>
              <a:gd name="T6" fmla="*/ 0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2147483647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113"/>
              <a:gd name="T35" fmla="*/ 137 w 137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113">
                <a:moveTo>
                  <a:pt x="105" y="31"/>
                </a:moveTo>
                <a:lnTo>
                  <a:pt x="86" y="31"/>
                </a:lnTo>
                <a:lnTo>
                  <a:pt x="25" y="0"/>
                </a:lnTo>
                <a:lnTo>
                  <a:pt x="0" y="31"/>
                </a:lnTo>
                <a:lnTo>
                  <a:pt x="25" y="50"/>
                </a:lnTo>
                <a:lnTo>
                  <a:pt x="86" y="113"/>
                </a:lnTo>
                <a:lnTo>
                  <a:pt x="86" y="94"/>
                </a:lnTo>
                <a:lnTo>
                  <a:pt x="105" y="75"/>
                </a:lnTo>
                <a:lnTo>
                  <a:pt x="137" y="75"/>
                </a:lnTo>
                <a:lnTo>
                  <a:pt x="105" y="50"/>
                </a:lnTo>
                <a:lnTo>
                  <a:pt x="105" y="31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8" name="Freeform 226">
            <a:extLst>
              <a:ext uri="{FF2B5EF4-FFF2-40B4-BE49-F238E27FC236}">
                <a16:creationId xmlns:a16="http://schemas.microsoft.com/office/drawing/2014/main" id="{38F16E1A-D929-F14A-AD6C-E67B89A2DEF9}"/>
              </a:ext>
            </a:extLst>
          </p:cNvPr>
          <p:cNvSpPr>
            <a:spLocks/>
          </p:cNvSpPr>
          <p:nvPr/>
        </p:nvSpPr>
        <p:spPr bwMode="auto">
          <a:xfrm>
            <a:off x="5480076" y="2625725"/>
            <a:ext cx="58737" cy="84138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2147483647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2147483647 h 86"/>
              <a:gd name="T10" fmla="*/ 2147483647 w 68"/>
              <a:gd name="T11" fmla="*/ 2147483647 h 86"/>
              <a:gd name="T12" fmla="*/ 0 w 68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86"/>
              <a:gd name="T23" fmla="*/ 68 w 68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86">
                <a:moveTo>
                  <a:pt x="0" y="36"/>
                </a:moveTo>
                <a:lnTo>
                  <a:pt x="0" y="17"/>
                </a:lnTo>
                <a:lnTo>
                  <a:pt x="17" y="0"/>
                </a:lnTo>
                <a:lnTo>
                  <a:pt x="68" y="36"/>
                </a:lnTo>
                <a:lnTo>
                  <a:pt x="49" y="36"/>
                </a:lnTo>
                <a:lnTo>
                  <a:pt x="49" y="86"/>
                </a:lnTo>
                <a:lnTo>
                  <a:pt x="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9" name="Freeform 227">
            <a:extLst>
              <a:ext uri="{FF2B5EF4-FFF2-40B4-BE49-F238E27FC236}">
                <a16:creationId xmlns:a16="http://schemas.microsoft.com/office/drawing/2014/main" id="{A5D1A223-DD7A-B34C-8BA9-1FA5985ABF85}"/>
              </a:ext>
            </a:extLst>
          </p:cNvPr>
          <p:cNvSpPr>
            <a:spLocks/>
          </p:cNvSpPr>
          <p:nvPr/>
        </p:nvSpPr>
        <p:spPr bwMode="auto">
          <a:xfrm>
            <a:off x="5480076" y="2625725"/>
            <a:ext cx="58737" cy="84138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2147483647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2147483647 h 86"/>
              <a:gd name="T10" fmla="*/ 2147483647 w 68"/>
              <a:gd name="T11" fmla="*/ 2147483647 h 86"/>
              <a:gd name="T12" fmla="*/ 0 w 68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86"/>
              <a:gd name="T23" fmla="*/ 68 w 68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86">
                <a:moveTo>
                  <a:pt x="0" y="36"/>
                </a:moveTo>
                <a:lnTo>
                  <a:pt x="0" y="17"/>
                </a:lnTo>
                <a:lnTo>
                  <a:pt x="17" y="0"/>
                </a:lnTo>
                <a:lnTo>
                  <a:pt x="68" y="36"/>
                </a:lnTo>
                <a:lnTo>
                  <a:pt x="49" y="36"/>
                </a:lnTo>
                <a:lnTo>
                  <a:pt x="49" y="86"/>
                </a:lnTo>
                <a:lnTo>
                  <a:pt x="0" y="36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0" name="Freeform 228">
            <a:extLst>
              <a:ext uri="{FF2B5EF4-FFF2-40B4-BE49-F238E27FC236}">
                <a16:creationId xmlns:a16="http://schemas.microsoft.com/office/drawing/2014/main" id="{F05EF50F-85B4-584F-A58E-A9DAF3B3010B}"/>
              </a:ext>
            </a:extLst>
          </p:cNvPr>
          <p:cNvSpPr>
            <a:spLocks/>
          </p:cNvSpPr>
          <p:nvPr/>
        </p:nvSpPr>
        <p:spPr bwMode="auto">
          <a:xfrm>
            <a:off x="5480076" y="2533650"/>
            <a:ext cx="133350" cy="177800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2147483647 h 181"/>
              <a:gd name="T10" fmla="*/ 2147483647 w 154"/>
              <a:gd name="T11" fmla="*/ 2147483647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0 h 181"/>
              <a:gd name="T18" fmla="*/ 0 w 154"/>
              <a:gd name="T19" fmla="*/ 0 h 181"/>
              <a:gd name="T20" fmla="*/ 2147483647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2147483647 w 154"/>
              <a:gd name="T27" fmla="*/ 2147483647 h 181"/>
              <a:gd name="T28" fmla="*/ 2147483647 w 154"/>
              <a:gd name="T29" fmla="*/ 2147483647 h 181"/>
              <a:gd name="T30" fmla="*/ 2147483647 w 154"/>
              <a:gd name="T31" fmla="*/ 2147483647 h 181"/>
              <a:gd name="T32" fmla="*/ 2147483647 w 154"/>
              <a:gd name="T33" fmla="*/ 2147483647 h 181"/>
              <a:gd name="T34" fmla="*/ 2147483647 w 154"/>
              <a:gd name="T35" fmla="*/ 2147483647 h 181"/>
              <a:gd name="T36" fmla="*/ 2147483647 w 154"/>
              <a:gd name="T37" fmla="*/ 2147483647 h 1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81"/>
              <a:gd name="T59" fmla="*/ 154 w 154"/>
              <a:gd name="T60" fmla="*/ 181 h 1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81">
                <a:moveTo>
                  <a:pt x="66" y="181"/>
                </a:moveTo>
                <a:lnTo>
                  <a:pt x="110" y="155"/>
                </a:lnTo>
                <a:lnTo>
                  <a:pt x="135" y="155"/>
                </a:lnTo>
                <a:lnTo>
                  <a:pt x="135" y="130"/>
                </a:lnTo>
                <a:lnTo>
                  <a:pt x="135" y="94"/>
                </a:lnTo>
                <a:lnTo>
                  <a:pt x="154" y="69"/>
                </a:lnTo>
                <a:lnTo>
                  <a:pt x="135" y="50"/>
                </a:lnTo>
                <a:lnTo>
                  <a:pt x="110" y="50"/>
                </a:lnTo>
                <a:lnTo>
                  <a:pt x="47" y="0"/>
                </a:lnTo>
                <a:lnTo>
                  <a:pt x="0" y="0"/>
                </a:lnTo>
                <a:lnTo>
                  <a:pt x="17" y="17"/>
                </a:lnTo>
                <a:lnTo>
                  <a:pt x="17" y="50"/>
                </a:lnTo>
                <a:lnTo>
                  <a:pt x="17" y="69"/>
                </a:lnTo>
                <a:lnTo>
                  <a:pt x="47" y="94"/>
                </a:lnTo>
                <a:lnTo>
                  <a:pt x="17" y="94"/>
                </a:lnTo>
                <a:lnTo>
                  <a:pt x="66" y="130"/>
                </a:lnTo>
                <a:lnTo>
                  <a:pt x="47" y="130"/>
                </a:lnTo>
                <a:lnTo>
                  <a:pt x="66" y="130"/>
                </a:lnTo>
                <a:lnTo>
                  <a:pt x="66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1" name="Freeform 229">
            <a:extLst>
              <a:ext uri="{FF2B5EF4-FFF2-40B4-BE49-F238E27FC236}">
                <a16:creationId xmlns:a16="http://schemas.microsoft.com/office/drawing/2014/main" id="{15295B00-9700-3F45-8F65-A750E4DD18E8}"/>
              </a:ext>
            </a:extLst>
          </p:cNvPr>
          <p:cNvSpPr>
            <a:spLocks/>
          </p:cNvSpPr>
          <p:nvPr/>
        </p:nvSpPr>
        <p:spPr bwMode="auto">
          <a:xfrm>
            <a:off x="5480076" y="2533650"/>
            <a:ext cx="133350" cy="177800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2147483647 h 181"/>
              <a:gd name="T10" fmla="*/ 2147483647 w 154"/>
              <a:gd name="T11" fmla="*/ 2147483647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0 h 181"/>
              <a:gd name="T18" fmla="*/ 0 w 154"/>
              <a:gd name="T19" fmla="*/ 0 h 181"/>
              <a:gd name="T20" fmla="*/ 2147483647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2147483647 w 154"/>
              <a:gd name="T27" fmla="*/ 2147483647 h 181"/>
              <a:gd name="T28" fmla="*/ 2147483647 w 154"/>
              <a:gd name="T29" fmla="*/ 2147483647 h 181"/>
              <a:gd name="T30" fmla="*/ 2147483647 w 154"/>
              <a:gd name="T31" fmla="*/ 2147483647 h 181"/>
              <a:gd name="T32" fmla="*/ 2147483647 w 154"/>
              <a:gd name="T33" fmla="*/ 2147483647 h 181"/>
              <a:gd name="T34" fmla="*/ 2147483647 w 154"/>
              <a:gd name="T35" fmla="*/ 2147483647 h 181"/>
              <a:gd name="T36" fmla="*/ 2147483647 w 154"/>
              <a:gd name="T37" fmla="*/ 2147483647 h 1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81"/>
              <a:gd name="T59" fmla="*/ 154 w 154"/>
              <a:gd name="T60" fmla="*/ 181 h 1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81">
                <a:moveTo>
                  <a:pt x="66" y="181"/>
                </a:moveTo>
                <a:lnTo>
                  <a:pt x="110" y="155"/>
                </a:lnTo>
                <a:lnTo>
                  <a:pt x="135" y="155"/>
                </a:lnTo>
                <a:lnTo>
                  <a:pt x="135" y="130"/>
                </a:lnTo>
                <a:lnTo>
                  <a:pt x="135" y="94"/>
                </a:lnTo>
                <a:lnTo>
                  <a:pt x="154" y="69"/>
                </a:lnTo>
                <a:lnTo>
                  <a:pt x="135" y="50"/>
                </a:lnTo>
                <a:lnTo>
                  <a:pt x="110" y="50"/>
                </a:lnTo>
                <a:lnTo>
                  <a:pt x="47" y="0"/>
                </a:lnTo>
                <a:lnTo>
                  <a:pt x="0" y="0"/>
                </a:lnTo>
                <a:lnTo>
                  <a:pt x="17" y="17"/>
                </a:lnTo>
                <a:lnTo>
                  <a:pt x="17" y="50"/>
                </a:lnTo>
                <a:lnTo>
                  <a:pt x="17" y="69"/>
                </a:lnTo>
                <a:lnTo>
                  <a:pt x="47" y="94"/>
                </a:lnTo>
                <a:lnTo>
                  <a:pt x="17" y="94"/>
                </a:lnTo>
                <a:lnTo>
                  <a:pt x="66" y="130"/>
                </a:lnTo>
                <a:lnTo>
                  <a:pt x="47" y="130"/>
                </a:lnTo>
                <a:lnTo>
                  <a:pt x="66" y="130"/>
                </a:lnTo>
                <a:lnTo>
                  <a:pt x="66" y="181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2" name="Freeform 230">
            <a:extLst>
              <a:ext uri="{FF2B5EF4-FFF2-40B4-BE49-F238E27FC236}">
                <a16:creationId xmlns:a16="http://schemas.microsoft.com/office/drawing/2014/main" id="{32F169D8-25DC-6148-86AE-34E5C40244CD}"/>
              </a:ext>
            </a:extLst>
          </p:cNvPr>
          <p:cNvSpPr>
            <a:spLocks/>
          </p:cNvSpPr>
          <p:nvPr/>
        </p:nvSpPr>
        <p:spPr bwMode="auto">
          <a:xfrm>
            <a:off x="5538813" y="2687638"/>
            <a:ext cx="74613" cy="66675"/>
          </a:xfrm>
          <a:custGeom>
            <a:avLst/>
            <a:gdLst>
              <a:gd name="T0" fmla="*/ 2147483647 w 86"/>
              <a:gd name="T1" fmla="*/ 2147483647 h 68"/>
              <a:gd name="T2" fmla="*/ 2147483647 w 86"/>
              <a:gd name="T3" fmla="*/ 2147483647 h 68"/>
              <a:gd name="T4" fmla="*/ 0 w 86"/>
              <a:gd name="T5" fmla="*/ 2147483647 h 68"/>
              <a:gd name="T6" fmla="*/ 2147483647 w 86"/>
              <a:gd name="T7" fmla="*/ 0 h 68"/>
              <a:gd name="T8" fmla="*/ 2147483647 w 86"/>
              <a:gd name="T9" fmla="*/ 0 h 68"/>
              <a:gd name="T10" fmla="*/ 2147483647 w 86"/>
              <a:gd name="T11" fmla="*/ 2147483647 h 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68"/>
              <a:gd name="T20" fmla="*/ 86 w 86"/>
              <a:gd name="T21" fmla="*/ 68 h 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68">
                <a:moveTo>
                  <a:pt x="86" y="49"/>
                </a:moveTo>
                <a:lnTo>
                  <a:pt x="23" y="68"/>
                </a:lnTo>
                <a:lnTo>
                  <a:pt x="0" y="24"/>
                </a:lnTo>
                <a:lnTo>
                  <a:pt x="42" y="0"/>
                </a:lnTo>
                <a:lnTo>
                  <a:pt x="67" y="0"/>
                </a:lnTo>
                <a:lnTo>
                  <a:pt x="8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3" name="Freeform 231">
            <a:extLst>
              <a:ext uri="{FF2B5EF4-FFF2-40B4-BE49-F238E27FC236}">
                <a16:creationId xmlns:a16="http://schemas.microsoft.com/office/drawing/2014/main" id="{A1209EE8-748D-4246-AD41-151A5B1451F8}"/>
              </a:ext>
            </a:extLst>
          </p:cNvPr>
          <p:cNvSpPr>
            <a:spLocks/>
          </p:cNvSpPr>
          <p:nvPr/>
        </p:nvSpPr>
        <p:spPr bwMode="auto">
          <a:xfrm>
            <a:off x="5538813" y="2687638"/>
            <a:ext cx="74613" cy="66675"/>
          </a:xfrm>
          <a:custGeom>
            <a:avLst/>
            <a:gdLst>
              <a:gd name="T0" fmla="*/ 2147483647 w 86"/>
              <a:gd name="T1" fmla="*/ 2147483647 h 68"/>
              <a:gd name="T2" fmla="*/ 2147483647 w 86"/>
              <a:gd name="T3" fmla="*/ 2147483647 h 68"/>
              <a:gd name="T4" fmla="*/ 0 w 86"/>
              <a:gd name="T5" fmla="*/ 2147483647 h 68"/>
              <a:gd name="T6" fmla="*/ 2147483647 w 86"/>
              <a:gd name="T7" fmla="*/ 0 h 68"/>
              <a:gd name="T8" fmla="*/ 2147483647 w 86"/>
              <a:gd name="T9" fmla="*/ 0 h 68"/>
              <a:gd name="T10" fmla="*/ 2147483647 w 86"/>
              <a:gd name="T11" fmla="*/ 2147483647 h 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68"/>
              <a:gd name="T20" fmla="*/ 86 w 86"/>
              <a:gd name="T21" fmla="*/ 68 h 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68">
                <a:moveTo>
                  <a:pt x="86" y="49"/>
                </a:moveTo>
                <a:lnTo>
                  <a:pt x="23" y="68"/>
                </a:lnTo>
                <a:lnTo>
                  <a:pt x="0" y="24"/>
                </a:lnTo>
                <a:lnTo>
                  <a:pt x="42" y="0"/>
                </a:lnTo>
                <a:lnTo>
                  <a:pt x="67" y="0"/>
                </a:lnTo>
                <a:lnTo>
                  <a:pt x="86" y="49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4" name="Freeform 232">
            <a:extLst>
              <a:ext uri="{FF2B5EF4-FFF2-40B4-BE49-F238E27FC236}">
                <a16:creationId xmlns:a16="http://schemas.microsoft.com/office/drawing/2014/main" id="{97A36172-10DB-8840-BBA8-2D770B31CF03}"/>
              </a:ext>
            </a:extLst>
          </p:cNvPr>
          <p:cNvSpPr>
            <a:spLocks/>
          </p:cNvSpPr>
          <p:nvPr/>
        </p:nvSpPr>
        <p:spPr bwMode="auto">
          <a:xfrm>
            <a:off x="5343551" y="2190750"/>
            <a:ext cx="292100" cy="207963"/>
          </a:xfrm>
          <a:custGeom>
            <a:avLst/>
            <a:gdLst>
              <a:gd name="T0" fmla="*/ 2147483647 w 338"/>
              <a:gd name="T1" fmla="*/ 2147483647 h 212"/>
              <a:gd name="T2" fmla="*/ 2147483647 w 338"/>
              <a:gd name="T3" fmla="*/ 2147483647 h 212"/>
              <a:gd name="T4" fmla="*/ 2147483647 w 338"/>
              <a:gd name="T5" fmla="*/ 2147483647 h 212"/>
              <a:gd name="T6" fmla="*/ 2147483647 w 338"/>
              <a:gd name="T7" fmla="*/ 2147483647 h 212"/>
              <a:gd name="T8" fmla="*/ 2147483647 w 338"/>
              <a:gd name="T9" fmla="*/ 2147483647 h 212"/>
              <a:gd name="T10" fmla="*/ 2147483647 w 338"/>
              <a:gd name="T11" fmla="*/ 2147483647 h 212"/>
              <a:gd name="T12" fmla="*/ 2147483647 w 338"/>
              <a:gd name="T13" fmla="*/ 2147483647 h 212"/>
              <a:gd name="T14" fmla="*/ 2147483647 w 338"/>
              <a:gd name="T15" fmla="*/ 2147483647 h 212"/>
              <a:gd name="T16" fmla="*/ 2147483647 w 338"/>
              <a:gd name="T17" fmla="*/ 2147483647 h 212"/>
              <a:gd name="T18" fmla="*/ 0 w 338"/>
              <a:gd name="T19" fmla="*/ 2147483647 h 212"/>
              <a:gd name="T20" fmla="*/ 2147483647 w 338"/>
              <a:gd name="T21" fmla="*/ 0 h 212"/>
              <a:gd name="T22" fmla="*/ 2147483647 w 338"/>
              <a:gd name="T23" fmla="*/ 2147483647 h 212"/>
              <a:gd name="T24" fmla="*/ 2147483647 w 338"/>
              <a:gd name="T25" fmla="*/ 0 h 212"/>
              <a:gd name="T26" fmla="*/ 2147483647 w 338"/>
              <a:gd name="T27" fmla="*/ 2147483647 h 212"/>
              <a:gd name="T28" fmla="*/ 2147483647 w 338"/>
              <a:gd name="T29" fmla="*/ 2147483647 h 212"/>
              <a:gd name="T30" fmla="*/ 2147483647 w 338"/>
              <a:gd name="T31" fmla="*/ 2147483647 h 212"/>
              <a:gd name="T32" fmla="*/ 2147483647 w 338"/>
              <a:gd name="T33" fmla="*/ 2147483647 h 212"/>
              <a:gd name="T34" fmla="*/ 2147483647 w 338"/>
              <a:gd name="T35" fmla="*/ 2147483647 h 2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"/>
              <a:gd name="T55" fmla="*/ 0 h 212"/>
              <a:gd name="T56" fmla="*/ 338 w 338"/>
              <a:gd name="T57" fmla="*/ 212 h 2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" h="212">
                <a:moveTo>
                  <a:pt x="311" y="130"/>
                </a:moveTo>
                <a:lnTo>
                  <a:pt x="338" y="174"/>
                </a:lnTo>
                <a:lnTo>
                  <a:pt x="267" y="212"/>
                </a:lnTo>
                <a:lnTo>
                  <a:pt x="250" y="212"/>
                </a:lnTo>
                <a:lnTo>
                  <a:pt x="206" y="212"/>
                </a:lnTo>
                <a:lnTo>
                  <a:pt x="113" y="174"/>
                </a:lnTo>
                <a:lnTo>
                  <a:pt x="94" y="174"/>
                </a:lnTo>
                <a:lnTo>
                  <a:pt x="69" y="149"/>
                </a:lnTo>
                <a:lnTo>
                  <a:pt x="18" y="149"/>
                </a:lnTo>
                <a:lnTo>
                  <a:pt x="0" y="36"/>
                </a:lnTo>
                <a:lnTo>
                  <a:pt x="130" y="0"/>
                </a:lnTo>
                <a:lnTo>
                  <a:pt x="155" y="17"/>
                </a:lnTo>
                <a:lnTo>
                  <a:pt x="174" y="0"/>
                </a:lnTo>
                <a:lnTo>
                  <a:pt x="267" y="17"/>
                </a:lnTo>
                <a:lnTo>
                  <a:pt x="294" y="17"/>
                </a:lnTo>
                <a:lnTo>
                  <a:pt x="311" y="61"/>
                </a:lnTo>
                <a:lnTo>
                  <a:pt x="294" y="111"/>
                </a:lnTo>
                <a:lnTo>
                  <a:pt x="311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" name="Freeform 233">
            <a:extLst>
              <a:ext uri="{FF2B5EF4-FFF2-40B4-BE49-F238E27FC236}">
                <a16:creationId xmlns:a16="http://schemas.microsoft.com/office/drawing/2014/main" id="{4F2C248B-C800-CE43-B4E7-0D5DAF60BCD8}"/>
              </a:ext>
            </a:extLst>
          </p:cNvPr>
          <p:cNvSpPr>
            <a:spLocks/>
          </p:cNvSpPr>
          <p:nvPr/>
        </p:nvSpPr>
        <p:spPr bwMode="auto">
          <a:xfrm>
            <a:off x="5343551" y="2190750"/>
            <a:ext cx="292100" cy="207963"/>
          </a:xfrm>
          <a:custGeom>
            <a:avLst/>
            <a:gdLst>
              <a:gd name="T0" fmla="*/ 2147483647 w 338"/>
              <a:gd name="T1" fmla="*/ 2147483647 h 212"/>
              <a:gd name="T2" fmla="*/ 2147483647 w 338"/>
              <a:gd name="T3" fmla="*/ 2147483647 h 212"/>
              <a:gd name="T4" fmla="*/ 2147483647 w 338"/>
              <a:gd name="T5" fmla="*/ 2147483647 h 212"/>
              <a:gd name="T6" fmla="*/ 2147483647 w 338"/>
              <a:gd name="T7" fmla="*/ 2147483647 h 212"/>
              <a:gd name="T8" fmla="*/ 2147483647 w 338"/>
              <a:gd name="T9" fmla="*/ 2147483647 h 212"/>
              <a:gd name="T10" fmla="*/ 2147483647 w 338"/>
              <a:gd name="T11" fmla="*/ 2147483647 h 212"/>
              <a:gd name="T12" fmla="*/ 2147483647 w 338"/>
              <a:gd name="T13" fmla="*/ 2147483647 h 212"/>
              <a:gd name="T14" fmla="*/ 2147483647 w 338"/>
              <a:gd name="T15" fmla="*/ 2147483647 h 212"/>
              <a:gd name="T16" fmla="*/ 2147483647 w 338"/>
              <a:gd name="T17" fmla="*/ 2147483647 h 212"/>
              <a:gd name="T18" fmla="*/ 0 w 338"/>
              <a:gd name="T19" fmla="*/ 2147483647 h 212"/>
              <a:gd name="T20" fmla="*/ 2147483647 w 338"/>
              <a:gd name="T21" fmla="*/ 0 h 212"/>
              <a:gd name="T22" fmla="*/ 2147483647 w 338"/>
              <a:gd name="T23" fmla="*/ 2147483647 h 212"/>
              <a:gd name="T24" fmla="*/ 2147483647 w 338"/>
              <a:gd name="T25" fmla="*/ 0 h 212"/>
              <a:gd name="T26" fmla="*/ 2147483647 w 338"/>
              <a:gd name="T27" fmla="*/ 2147483647 h 212"/>
              <a:gd name="T28" fmla="*/ 2147483647 w 338"/>
              <a:gd name="T29" fmla="*/ 2147483647 h 212"/>
              <a:gd name="T30" fmla="*/ 2147483647 w 338"/>
              <a:gd name="T31" fmla="*/ 2147483647 h 212"/>
              <a:gd name="T32" fmla="*/ 2147483647 w 338"/>
              <a:gd name="T33" fmla="*/ 2147483647 h 212"/>
              <a:gd name="T34" fmla="*/ 2147483647 w 338"/>
              <a:gd name="T35" fmla="*/ 2147483647 h 2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"/>
              <a:gd name="T55" fmla="*/ 0 h 212"/>
              <a:gd name="T56" fmla="*/ 338 w 338"/>
              <a:gd name="T57" fmla="*/ 212 h 2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" h="212">
                <a:moveTo>
                  <a:pt x="311" y="130"/>
                </a:moveTo>
                <a:lnTo>
                  <a:pt x="338" y="174"/>
                </a:lnTo>
                <a:lnTo>
                  <a:pt x="267" y="212"/>
                </a:lnTo>
                <a:lnTo>
                  <a:pt x="250" y="212"/>
                </a:lnTo>
                <a:lnTo>
                  <a:pt x="206" y="212"/>
                </a:lnTo>
                <a:lnTo>
                  <a:pt x="113" y="174"/>
                </a:lnTo>
                <a:lnTo>
                  <a:pt x="94" y="174"/>
                </a:lnTo>
                <a:lnTo>
                  <a:pt x="69" y="149"/>
                </a:lnTo>
                <a:lnTo>
                  <a:pt x="18" y="149"/>
                </a:lnTo>
                <a:lnTo>
                  <a:pt x="0" y="36"/>
                </a:lnTo>
                <a:lnTo>
                  <a:pt x="130" y="0"/>
                </a:lnTo>
                <a:lnTo>
                  <a:pt x="155" y="17"/>
                </a:lnTo>
                <a:lnTo>
                  <a:pt x="174" y="0"/>
                </a:lnTo>
                <a:lnTo>
                  <a:pt x="267" y="17"/>
                </a:lnTo>
                <a:lnTo>
                  <a:pt x="294" y="17"/>
                </a:lnTo>
                <a:lnTo>
                  <a:pt x="311" y="61"/>
                </a:lnTo>
                <a:lnTo>
                  <a:pt x="294" y="111"/>
                </a:lnTo>
                <a:lnTo>
                  <a:pt x="311" y="13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6" name="Freeform 234">
            <a:extLst>
              <a:ext uri="{FF2B5EF4-FFF2-40B4-BE49-F238E27FC236}">
                <a16:creationId xmlns:a16="http://schemas.microsoft.com/office/drawing/2014/main" id="{ED09BCC2-180C-774A-81E3-EB24EA16ED55}"/>
              </a:ext>
            </a:extLst>
          </p:cNvPr>
          <p:cNvSpPr>
            <a:spLocks/>
          </p:cNvSpPr>
          <p:nvPr/>
        </p:nvSpPr>
        <p:spPr bwMode="auto">
          <a:xfrm>
            <a:off x="5127651" y="2190750"/>
            <a:ext cx="231775" cy="279400"/>
          </a:xfrm>
          <a:custGeom>
            <a:avLst/>
            <a:gdLst>
              <a:gd name="T0" fmla="*/ 2147483647 w 269"/>
              <a:gd name="T1" fmla="*/ 2147483647 h 286"/>
              <a:gd name="T2" fmla="*/ 2147483647 w 269"/>
              <a:gd name="T3" fmla="*/ 2147483647 h 286"/>
              <a:gd name="T4" fmla="*/ 2147483647 w 269"/>
              <a:gd name="T5" fmla="*/ 0 h 286"/>
              <a:gd name="T6" fmla="*/ 2147483647 w 269"/>
              <a:gd name="T7" fmla="*/ 2147483647 h 286"/>
              <a:gd name="T8" fmla="*/ 2147483647 w 269"/>
              <a:gd name="T9" fmla="*/ 2147483647 h 286"/>
              <a:gd name="T10" fmla="*/ 2147483647 w 269"/>
              <a:gd name="T11" fmla="*/ 2147483647 h 286"/>
              <a:gd name="T12" fmla="*/ 2147483647 w 269"/>
              <a:gd name="T13" fmla="*/ 2147483647 h 286"/>
              <a:gd name="T14" fmla="*/ 2147483647 w 269"/>
              <a:gd name="T15" fmla="*/ 2147483647 h 286"/>
              <a:gd name="T16" fmla="*/ 2147483647 w 269"/>
              <a:gd name="T17" fmla="*/ 2147483647 h 286"/>
              <a:gd name="T18" fmla="*/ 2147483647 w 269"/>
              <a:gd name="T19" fmla="*/ 2147483647 h 286"/>
              <a:gd name="T20" fmla="*/ 2147483647 w 269"/>
              <a:gd name="T21" fmla="*/ 2147483647 h 286"/>
              <a:gd name="T22" fmla="*/ 2147483647 w 269"/>
              <a:gd name="T23" fmla="*/ 2147483647 h 286"/>
              <a:gd name="T24" fmla="*/ 2147483647 w 269"/>
              <a:gd name="T25" fmla="*/ 2147483647 h 286"/>
              <a:gd name="T26" fmla="*/ 2147483647 w 269"/>
              <a:gd name="T27" fmla="*/ 2147483647 h 286"/>
              <a:gd name="T28" fmla="*/ 2147483647 w 269"/>
              <a:gd name="T29" fmla="*/ 2147483647 h 286"/>
              <a:gd name="T30" fmla="*/ 2147483647 w 269"/>
              <a:gd name="T31" fmla="*/ 2147483647 h 286"/>
              <a:gd name="T32" fmla="*/ 0 w 269"/>
              <a:gd name="T33" fmla="*/ 2147483647 h 286"/>
              <a:gd name="T34" fmla="*/ 0 w 269"/>
              <a:gd name="T35" fmla="*/ 2147483647 h 286"/>
              <a:gd name="T36" fmla="*/ 0 w 269"/>
              <a:gd name="T37" fmla="*/ 2147483647 h 286"/>
              <a:gd name="T38" fmla="*/ 0 w 269"/>
              <a:gd name="T39" fmla="*/ 2147483647 h 286"/>
              <a:gd name="T40" fmla="*/ 2147483647 w 269"/>
              <a:gd name="T41" fmla="*/ 2147483647 h 286"/>
              <a:gd name="T42" fmla="*/ 2147483647 w 269"/>
              <a:gd name="T43" fmla="*/ 2147483647 h 286"/>
              <a:gd name="T44" fmla="*/ 2147483647 w 269"/>
              <a:gd name="T45" fmla="*/ 2147483647 h 286"/>
              <a:gd name="T46" fmla="*/ 2147483647 w 269"/>
              <a:gd name="T47" fmla="*/ 0 h 286"/>
              <a:gd name="T48" fmla="*/ 2147483647 w 269"/>
              <a:gd name="T49" fmla="*/ 0 h 286"/>
              <a:gd name="T50" fmla="*/ 2147483647 w 269"/>
              <a:gd name="T51" fmla="*/ 2147483647 h 2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9"/>
              <a:gd name="T79" fmla="*/ 0 h 286"/>
              <a:gd name="T80" fmla="*/ 269 w 269"/>
              <a:gd name="T81" fmla="*/ 286 h 2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9" h="286">
                <a:moveTo>
                  <a:pt x="162" y="17"/>
                </a:moveTo>
                <a:lnTo>
                  <a:pt x="162" y="36"/>
                </a:lnTo>
                <a:lnTo>
                  <a:pt x="225" y="0"/>
                </a:lnTo>
                <a:lnTo>
                  <a:pt x="249" y="17"/>
                </a:lnTo>
                <a:lnTo>
                  <a:pt x="225" y="17"/>
                </a:lnTo>
                <a:lnTo>
                  <a:pt x="249" y="36"/>
                </a:lnTo>
                <a:lnTo>
                  <a:pt x="269" y="149"/>
                </a:lnTo>
                <a:lnTo>
                  <a:pt x="269" y="130"/>
                </a:lnTo>
                <a:lnTo>
                  <a:pt x="187" y="174"/>
                </a:lnTo>
                <a:lnTo>
                  <a:pt x="206" y="193"/>
                </a:lnTo>
                <a:lnTo>
                  <a:pt x="249" y="242"/>
                </a:lnTo>
                <a:lnTo>
                  <a:pt x="206" y="260"/>
                </a:lnTo>
                <a:lnTo>
                  <a:pt x="225" y="286"/>
                </a:lnTo>
                <a:lnTo>
                  <a:pt x="112" y="286"/>
                </a:lnTo>
                <a:lnTo>
                  <a:pt x="49" y="286"/>
                </a:lnTo>
                <a:lnTo>
                  <a:pt x="49" y="242"/>
                </a:lnTo>
                <a:lnTo>
                  <a:pt x="0" y="193"/>
                </a:lnTo>
                <a:lnTo>
                  <a:pt x="0" y="174"/>
                </a:lnTo>
                <a:lnTo>
                  <a:pt x="0" y="149"/>
                </a:lnTo>
                <a:lnTo>
                  <a:pt x="0" y="111"/>
                </a:lnTo>
                <a:lnTo>
                  <a:pt x="30" y="80"/>
                </a:lnTo>
                <a:lnTo>
                  <a:pt x="49" y="36"/>
                </a:lnTo>
                <a:lnTo>
                  <a:pt x="68" y="36"/>
                </a:lnTo>
                <a:lnTo>
                  <a:pt x="93" y="0"/>
                </a:lnTo>
                <a:lnTo>
                  <a:pt x="112" y="0"/>
                </a:lnTo>
                <a:lnTo>
                  <a:pt x="162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7" name="Freeform 235">
            <a:extLst>
              <a:ext uri="{FF2B5EF4-FFF2-40B4-BE49-F238E27FC236}">
                <a16:creationId xmlns:a16="http://schemas.microsoft.com/office/drawing/2014/main" id="{CA3387F2-8960-9C48-885F-355AC8F66BEC}"/>
              </a:ext>
            </a:extLst>
          </p:cNvPr>
          <p:cNvSpPr>
            <a:spLocks/>
          </p:cNvSpPr>
          <p:nvPr/>
        </p:nvSpPr>
        <p:spPr bwMode="auto">
          <a:xfrm>
            <a:off x="5127651" y="2190750"/>
            <a:ext cx="231775" cy="279400"/>
          </a:xfrm>
          <a:custGeom>
            <a:avLst/>
            <a:gdLst>
              <a:gd name="T0" fmla="*/ 2147483647 w 269"/>
              <a:gd name="T1" fmla="*/ 2147483647 h 286"/>
              <a:gd name="T2" fmla="*/ 2147483647 w 269"/>
              <a:gd name="T3" fmla="*/ 2147483647 h 286"/>
              <a:gd name="T4" fmla="*/ 2147483647 w 269"/>
              <a:gd name="T5" fmla="*/ 0 h 286"/>
              <a:gd name="T6" fmla="*/ 2147483647 w 269"/>
              <a:gd name="T7" fmla="*/ 2147483647 h 286"/>
              <a:gd name="T8" fmla="*/ 2147483647 w 269"/>
              <a:gd name="T9" fmla="*/ 2147483647 h 286"/>
              <a:gd name="T10" fmla="*/ 2147483647 w 269"/>
              <a:gd name="T11" fmla="*/ 2147483647 h 286"/>
              <a:gd name="T12" fmla="*/ 2147483647 w 269"/>
              <a:gd name="T13" fmla="*/ 2147483647 h 286"/>
              <a:gd name="T14" fmla="*/ 2147483647 w 269"/>
              <a:gd name="T15" fmla="*/ 2147483647 h 286"/>
              <a:gd name="T16" fmla="*/ 2147483647 w 269"/>
              <a:gd name="T17" fmla="*/ 2147483647 h 286"/>
              <a:gd name="T18" fmla="*/ 2147483647 w 269"/>
              <a:gd name="T19" fmla="*/ 2147483647 h 286"/>
              <a:gd name="T20" fmla="*/ 2147483647 w 269"/>
              <a:gd name="T21" fmla="*/ 2147483647 h 286"/>
              <a:gd name="T22" fmla="*/ 2147483647 w 269"/>
              <a:gd name="T23" fmla="*/ 2147483647 h 286"/>
              <a:gd name="T24" fmla="*/ 2147483647 w 269"/>
              <a:gd name="T25" fmla="*/ 2147483647 h 286"/>
              <a:gd name="T26" fmla="*/ 2147483647 w 269"/>
              <a:gd name="T27" fmla="*/ 2147483647 h 286"/>
              <a:gd name="T28" fmla="*/ 2147483647 w 269"/>
              <a:gd name="T29" fmla="*/ 2147483647 h 286"/>
              <a:gd name="T30" fmla="*/ 2147483647 w 269"/>
              <a:gd name="T31" fmla="*/ 2147483647 h 286"/>
              <a:gd name="T32" fmla="*/ 0 w 269"/>
              <a:gd name="T33" fmla="*/ 2147483647 h 286"/>
              <a:gd name="T34" fmla="*/ 0 w 269"/>
              <a:gd name="T35" fmla="*/ 2147483647 h 286"/>
              <a:gd name="T36" fmla="*/ 0 w 269"/>
              <a:gd name="T37" fmla="*/ 2147483647 h 286"/>
              <a:gd name="T38" fmla="*/ 0 w 269"/>
              <a:gd name="T39" fmla="*/ 2147483647 h 286"/>
              <a:gd name="T40" fmla="*/ 2147483647 w 269"/>
              <a:gd name="T41" fmla="*/ 2147483647 h 286"/>
              <a:gd name="T42" fmla="*/ 2147483647 w 269"/>
              <a:gd name="T43" fmla="*/ 2147483647 h 286"/>
              <a:gd name="T44" fmla="*/ 2147483647 w 269"/>
              <a:gd name="T45" fmla="*/ 2147483647 h 286"/>
              <a:gd name="T46" fmla="*/ 2147483647 w 269"/>
              <a:gd name="T47" fmla="*/ 0 h 286"/>
              <a:gd name="T48" fmla="*/ 2147483647 w 269"/>
              <a:gd name="T49" fmla="*/ 0 h 286"/>
              <a:gd name="T50" fmla="*/ 2147483647 w 269"/>
              <a:gd name="T51" fmla="*/ 2147483647 h 2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9"/>
              <a:gd name="T79" fmla="*/ 0 h 286"/>
              <a:gd name="T80" fmla="*/ 269 w 269"/>
              <a:gd name="T81" fmla="*/ 286 h 2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9" h="286">
                <a:moveTo>
                  <a:pt x="162" y="17"/>
                </a:moveTo>
                <a:lnTo>
                  <a:pt x="162" y="36"/>
                </a:lnTo>
                <a:lnTo>
                  <a:pt x="225" y="0"/>
                </a:lnTo>
                <a:lnTo>
                  <a:pt x="249" y="17"/>
                </a:lnTo>
                <a:lnTo>
                  <a:pt x="225" y="17"/>
                </a:lnTo>
                <a:lnTo>
                  <a:pt x="249" y="36"/>
                </a:lnTo>
                <a:lnTo>
                  <a:pt x="269" y="149"/>
                </a:lnTo>
                <a:lnTo>
                  <a:pt x="269" y="130"/>
                </a:lnTo>
                <a:lnTo>
                  <a:pt x="187" y="174"/>
                </a:lnTo>
                <a:lnTo>
                  <a:pt x="206" y="193"/>
                </a:lnTo>
                <a:lnTo>
                  <a:pt x="249" y="242"/>
                </a:lnTo>
                <a:lnTo>
                  <a:pt x="206" y="260"/>
                </a:lnTo>
                <a:lnTo>
                  <a:pt x="225" y="286"/>
                </a:lnTo>
                <a:lnTo>
                  <a:pt x="112" y="286"/>
                </a:lnTo>
                <a:lnTo>
                  <a:pt x="49" y="286"/>
                </a:lnTo>
                <a:lnTo>
                  <a:pt x="49" y="242"/>
                </a:lnTo>
                <a:lnTo>
                  <a:pt x="0" y="193"/>
                </a:lnTo>
                <a:lnTo>
                  <a:pt x="0" y="174"/>
                </a:lnTo>
                <a:lnTo>
                  <a:pt x="0" y="149"/>
                </a:lnTo>
                <a:lnTo>
                  <a:pt x="0" y="111"/>
                </a:lnTo>
                <a:lnTo>
                  <a:pt x="30" y="80"/>
                </a:lnTo>
                <a:lnTo>
                  <a:pt x="49" y="36"/>
                </a:lnTo>
                <a:lnTo>
                  <a:pt x="68" y="36"/>
                </a:lnTo>
                <a:lnTo>
                  <a:pt x="93" y="0"/>
                </a:lnTo>
                <a:lnTo>
                  <a:pt x="112" y="0"/>
                </a:lnTo>
                <a:lnTo>
                  <a:pt x="162" y="17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8" name="Freeform 236">
            <a:extLst>
              <a:ext uri="{FF2B5EF4-FFF2-40B4-BE49-F238E27FC236}">
                <a16:creationId xmlns:a16="http://schemas.microsoft.com/office/drawing/2014/main" id="{FFE81F9D-36CE-814B-A6D9-FF4ED441BB05}"/>
              </a:ext>
            </a:extLst>
          </p:cNvPr>
          <p:cNvSpPr>
            <a:spLocks/>
          </p:cNvSpPr>
          <p:nvPr/>
        </p:nvSpPr>
        <p:spPr bwMode="auto">
          <a:xfrm>
            <a:off x="5035576" y="2317750"/>
            <a:ext cx="90487" cy="58738"/>
          </a:xfrm>
          <a:custGeom>
            <a:avLst/>
            <a:gdLst>
              <a:gd name="T0" fmla="*/ 2147483647 w 105"/>
              <a:gd name="T1" fmla="*/ 0 h 61"/>
              <a:gd name="T2" fmla="*/ 0 w 105"/>
              <a:gd name="T3" fmla="*/ 2147483647 h 61"/>
              <a:gd name="T4" fmla="*/ 2147483647 w 105"/>
              <a:gd name="T5" fmla="*/ 2147483647 h 61"/>
              <a:gd name="T6" fmla="*/ 2147483647 w 105"/>
              <a:gd name="T7" fmla="*/ 2147483647 h 61"/>
              <a:gd name="T8" fmla="*/ 2147483647 w 105"/>
              <a:gd name="T9" fmla="*/ 2147483647 h 61"/>
              <a:gd name="T10" fmla="*/ 2147483647 w 105"/>
              <a:gd name="T11" fmla="*/ 2147483647 h 61"/>
              <a:gd name="T12" fmla="*/ 2147483647 w 105"/>
              <a:gd name="T13" fmla="*/ 2147483647 h 61"/>
              <a:gd name="T14" fmla="*/ 2147483647 w 105"/>
              <a:gd name="T15" fmla="*/ 2147483647 h 61"/>
              <a:gd name="T16" fmla="*/ 2147483647 w 105"/>
              <a:gd name="T17" fmla="*/ 0 h 61"/>
              <a:gd name="T18" fmla="*/ 2147483647 w 105"/>
              <a:gd name="T19" fmla="*/ 0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61"/>
              <a:gd name="T32" fmla="*/ 105 w 105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61">
                <a:moveTo>
                  <a:pt x="17" y="0"/>
                </a:moveTo>
                <a:lnTo>
                  <a:pt x="0" y="17"/>
                </a:lnTo>
                <a:lnTo>
                  <a:pt x="42" y="61"/>
                </a:lnTo>
                <a:lnTo>
                  <a:pt x="61" y="42"/>
                </a:lnTo>
                <a:lnTo>
                  <a:pt x="61" y="61"/>
                </a:lnTo>
                <a:lnTo>
                  <a:pt x="86" y="61"/>
                </a:lnTo>
                <a:lnTo>
                  <a:pt x="105" y="42"/>
                </a:lnTo>
                <a:lnTo>
                  <a:pt x="105" y="17"/>
                </a:lnTo>
                <a:lnTo>
                  <a:pt x="61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9" name="Freeform 237">
            <a:extLst>
              <a:ext uri="{FF2B5EF4-FFF2-40B4-BE49-F238E27FC236}">
                <a16:creationId xmlns:a16="http://schemas.microsoft.com/office/drawing/2014/main" id="{3EEAEC3C-94DA-604A-895F-4AA2E6A95A65}"/>
              </a:ext>
            </a:extLst>
          </p:cNvPr>
          <p:cNvSpPr>
            <a:spLocks/>
          </p:cNvSpPr>
          <p:nvPr/>
        </p:nvSpPr>
        <p:spPr bwMode="auto">
          <a:xfrm>
            <a:off x="5035576" y="2317750"/>
            <a:ext cx="90487" cy="58738"/>
          </a:xfrm>
          <a:custGeom>
            <a:avLst/>
            <a:gdLst>
              <a:gd name="T0" fmla="*/ 2147483647 w 105"/>
              <a:gd name="T1" fmla="*/ 0 h 61"/>
              <a:gd name="T2" fmla="*/ 0 w 105"/>
              <a:gd name="T3" fmla="*/ 2147483647 h 61"/>
              <a:gd name="T4" fmla="*/ 2147483647 w 105"/>
              <a:gd name="T5" fmla="*/ 2147483647 h 61"/>
              <a:gd name="T6" fmla="*/ 2147483647 w 105"/>
              <a:gd name="T7" fmla="*/ 2147483647 h 61"/>
              <a:gd name="T8" fmla="*/ 2147483647 w 105"/>
              <a:gd name="T9" fmla="*/ 2147483647 h 61"/>
              <a:gd name="T10" fmla="*/ 2147483647 w 105"/>
              <a:gd name="T11" fmla="*/ 2147483647 h 61"/>
              <a:gd name="T12" fmla="*/ 2147483647 w 105"/>
              <a:gd name="T13" fmla="*/ 2147483647 h 61"/>
              <a:gd name="T14" fmla="*/ 2147483647 w 105"/>
              <a:gd name="T15" fmla="*/ 2147483647 h 61"/>
              <a:gd name="T16" fmla="*/ 2147483647 w 105"/>
              <a:gd name="T17" fmla="*/ 0 h 61"/>
              <a:gd name="T18" fmla="*/ 2147483647 w 105"/>
              <a:gd name="T19" fmla="*/ 0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61"/>
              <a:gd name="T32" fmla="*/ 105 w 105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61">
                <a:moveTo>
                  <a:pt x="17" y="0"/>
                </a:moveTo>
                <a:lnTo>
                  <a:pt x="0" y="17"/>
                </a:lnTo>
                <a:lnTo>
                  <a:pt x="42" y="61"/>
                </a:lnTo>
                <a:lnTo>
                  <a:pt x="61" y="42"/>
                </a:lnTo>
                <a:lnTo>
                  <a:pt x="61" y="61"/>
                </a:lnTo>
                <a:lnTo>
                  <a:pt x="86" y="61"/>
                </a:lnTo>
                <a:lnTo>
                  <a:pt x="105" y="42"/>
                </a:lnTo>
                <a:lnTo>
                  <a:pt x="105" y="17"/>
                </a:lnTo>
                <a:lnTo>
                  <a:pt x="61" y="0"/>
                </a:lnTo>
                <a:lnTo>
                  <a:pt x="17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0" name="Freeform 238">
            <a:extLst>
              <a:ext uri="{FF2B5EF4-FFF2-40B4-BE49-F238E27FC236}">
                <a16:creationId xmlns:a16="http://schemas.microsoft.com/office/drawing/2014/main" id="{8FA2B1D5-9599-5B4C-8C8B-74AD6EF3A498}"/>
              </a:ext>
            </a:extLst>
          </p:cNvPr>
          <p:cNvSpPr>
            <a:spLocks/>
          </p:cNvSpPr>
          <p:nvPr/>
        </p:nvSpPr>
        <p:spPr bwMode="auto">
          <a:xfrm>
            <a:off x="5110188" y="1576388"/>
            <a:ext cx="623888" cy="477837"/>
          </a:xfrm>
          <a:custGeom>
            <a:avLst/>
            <a:gdLst>
              <a:gd name="T0" fmla="*/ 2147483647 w 718"/>
              <a:gd name="T1" fmla="*/ 2147483647 h 486"/>
              <a:gd name="T2" fmla="*/ 2147483647 w 718"/>
              <a:gd name="T3" fmla="*/ 2147483647 h 486"/>
              <a:gd name="T4" fmla="*/ 2147483647 w 718"/>
              <a:gd name="T5" fmla="*/ 2147483647 h 486"/>
              <a:gd name="T6" fmla="*/ 2147483647 w 718"/>
              <a:gd name="T7" fmla="*/ 2147483647 h 486"/>
              <a:gd name="T8" fmla="*/ 2147483647 w 718"/>
              <a:gd name="T9" fmla="*/ 2147483647 h 486"/>
              <a:gd name="T10" fmla="*/ 2147483647 w 718"/>
              <a:gd name="T11" fmla="*/ 2147483647 h 486"/>
              <a:gd name="T12" fmla="*/ 2147483647 w 718"/>
              <a:gd name="T13" fmla="*/ 2147483647 h 486"/>
              <a:gd name="T14" fmla="*/ 2147483647 w 718"/>
              <a:gd name="T15" fmla="*/ 2147483647 h 486"/>
              <a:gd name="T16" fmla="*/ 2147483647 w 718"/>
              <a:gd name="T17" fmla="*/ 2147483647 h 486"/>
              <a:gd name="T18" fmla="*/ 2147483647 w 718"/>
              <a:gd name="T19" fmla="*/ 2147483647 h 486"/>
              <a:gd name="T20" fmla="*/ 2147483647 w 718"/>
              <a:gd name="T21" fmla="*/ 2147483647 h 486"/>
              <a:gd name="T22" fmla="*/ 2147483647 w 718"/>
              <a:gd name="T23" fmla="*/ 2147483647 h 486"/>
              <a:gd name="T24" fmla="*/ 2147483647 w 718"/>
              <a:gd name="T25" fmla="*/ 2147483647 h 486"/>
              <a:gd name="T26" fmla="*/ 2147483647 w 718"/>
              <a:gd name="T27" fmla="*/ 0 h 486"/>
              <a:gd name="T28" fmla="*/ 2147483647 w 718"/>
              <a:gd name="T29" fmla="*/ 2147483647 h 486"/>
              <a:gd name="T30" fmla="*/ 2147483647 w 718"/>
              <a:gd name="T31" fmla="*/ 2147483647 h 486"/>
              <a:gd name="T32" fmla="*/ 2147483647 w 718"/>
              <a:gd name="T33" fmla="*/ 2147483647 h 486"/>
              <a:gd name="T34" fmla="*/ 2147483647 w 718"/>
              <a:gd name="T35" fmla="*/ 0 h 486"/>
              <a:gd name="T36" fmla="*/ 2147483647 w 718"/>
              <a:gd name="T37" fmla="*/ 2147483647 h 486"/>
              <a:gd name="T38" fmla="*/ 2147483647 w 718"/>
              <a:gd name="T39" fmla="*/ 2147483647 h 486"/>
              <a:gd name="T40" fmla="*/ 2147483647 w 718"/>
              <a:gd name="T41" fmla="*/ 2147483647 h 486"/>
              <a:gd name="T42" fmla="*/ 2147483647 w 718"/>
              <a:gd name="T43" fmla="*/ 2147483647 h 486"/>
              <a:gd name="T44" fmla="*/ 2147483647 w 718"/>
              <a:gd name="T45" fmla="*/ 2147483647 h 486"/>
              <a:gd name="T46" fmla="*/ 2147483647 w 718"/>
              <a:gd name="T47" fmla="*/ 2147483647 h 486"/>
              <a:gd name="T48" fmla="*/ 2147483647 w 718"/>
              <a:gd name="T49" fmla="*/ 2147483647 h 486"/>
              <a:gd name="T50" fmla="*/ 2147483647 w 718"/>
              <a:gd name="T51" fmla="*/ 2147483647 h 486"/>
              <a:gd name="T52" fmla="*/ 2147483647 w 718"/>
              <a:gd name="T53" fmla="*/ 2147483647 h 486"/>
              <a:gd name="T54" fmla="*/ 2147483647 w 718"/>
              <a:gd name="T55" fmla="*/ 2147483647 h 486"/>
              <a:gd name="T56" fmla="*/ 2147483647 w 718"/>
              <a:gd name="T57" fmla="*/ 2147483647 h 486"/>
              <a:gd name="T58" fmla="*/ 2147483647 w 718"/>
              <a:gd name="T59" fmla="*/ 2147483647 h 486"/>
              <a:gd name="T60" fmla="*/ 2147483647 w 718"/>
              <a:gd name="T61" fmla="*/ 2147483647 h 486"/>
              <a:gd name="T62" fmla="*/ 2147483647 w 718"/>
              <a:gd name="T63" fmla="*/ 2147483647 h 486"/>
              <a:gd name="T64" fmla="*/ 2147483647 w 718"/>
              <a:gd name="T65" fmla="*/ 2147483647 h 486"/>
              <a:gd name="T66" fmla="*/ 2147483647 w 718"/>
              <a:gd name="T67" fmla="*/ 2147483647 h 486"/>
              <a:gd name="T68" fmla="*/ 2147483647 w 718"/>
              <a:gd name="T69" fmla="*/ 2147483647 h 486"/>
              <a:gd name="T70" fmla="*/ 2147483647 w 718"/>
              <a:gd name="T71" fmla="*/ 2147483647 h 486"/>
              <a:gd name="T72" fmla="*/ 2147483647 w 718"/>
              <a:gd name="T73" fmla="*/ 2147483647 h 486"/>
              <a:gd name="T74" fmla="*/ 0 w 718"/>
              <a:gd name="T75" fmla="*/ 2147483647 h 486"/>
              <a:gd name="T76" fmla="*/ 0 w 718"/>
              <a:gd name="T77" fmla="*/ 2147483647 h 486"/>
              <a:gd name="T78" fmla="*/ 0 w 718"/>
              <a:gd name="T79" fmla="*/ 2147483647 h 486"/>
              <a:gd name="T80" fmla="*/ 2147483647 w 718"/>
              <a:gd name="T81" fmla="*/ 2147483647 h 486"/>
              <a:gd name="T82" fmla="*/ 0 w 718"/>
              <a:gd name="T83" fmla="*/ 2147483647 h 486"/>
              <a:gd name="T84" fmla="*/ 2147483647 w 718"/>
              <a:gd name="T85" fmla="*/ 2147483647 h 486"/>
              <a:gd name="T86" fmla="*/ 2147483647 w 718"/>
              <a:gd name="T87" fmla="*/ 2147483647 h 486"/>
              <a:gd name="T88" fmla="*/ 2147483647 w 718"/>
              <a:gd name="T89" fmla="*/ 2147483647 h 486"/>
              <a:gd name="T90" fmla="*/ 2147483647 w 718"/>
              <a:gd name="T91" fmla="*/ 2147483647 h 486"/>
              <a:gd name="T92" fmla="*/ 2147483647 w 718"/>
              <a:gd name="T93" fmla="*/ 2147483647 h 486"/>
              <a:gd name="T94" fmla="*/ 2147483647 w 718"/>
              <a:gd name="T95" fmla="*/ 2147483647 h 486"/>
              <a:gd name="T96" fmla="*/ 2147483647 w 718"/>
              <a:gd name="T97" fmla="*/ 2147483647 h 486"/>
              <a:gd name="T98" fmla="*/ 2147483647 w 718"/>
              <a:gd name="T99" fmla="*/ 2147483647 h 486"/>
              <a:gd name="T100" fmla="*/ 2147483647 w 718"/>
              <a:gd name="T101" fmla="*/ 2147483647 h 486"/>
              <a:gd name="T102" fmla="*/ 2147483647 w 718"/>
              <a:gd name="T103" fmla="*/ 2147483647 h 486"/>
              <a:gd name="T104" fmla="*/ 2147483647 w 718"/>
              <a:gd name="T105" fmla="*/ 2147483647 h 486"/>
              <a:gd name="T106" fmla="*/ 2147483647 w 718"/>
              <a:gd name="T107" fmla="*/ 2147483647 h 486"/>
              <a:gd name="T108" fmla="*/ 2147483647 w 718"/>
              <a:gd name="T109" fmla="*/ 2147483647 h 486"/>
              <a:gd name="T110" fmla="*/ 2147483647 w 718"/>
              <a:gd name="T111" fmla="*/ 2147483647 h 486"/>
              <a:gd name="T112" fmla="*/ 2147483647 w 718"/>
              <a:gd name="T113" fmla="*/ 2147483647 h 486"/>
              <a:gd name="T114" fmla="*/ 2147483647 w 718"/>
              <a:gd name="T115" fmla="*/ 2147483647 h 486"/>
              <a:gd name="T116" fmla="*/ 2147483647 w 718"/>
              <a:gd name="T117" fmla="*/ 2147483647 h 486"/>
              <a:gd name="T118" fmla="*/ 2147483647 w 718"/>
              <a:gd name="T119" fmla="*/ 2147483647 h 486"/>
              <a:gd name="T120" fmla="*/ 2147483647 w 718"/>
              <a:gd name="T121" fmla="*/ 2147483647 h 486"/>
              <a:gd name="T122" fmla="*/ 2147483647 w 718"/>
              <a:gd name="T123" fmla="*/ 2147483647 h 4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8"/>
              <a:gd name="T187" fmla="*/ 0 h 486"/>
              <a:gd name="T188" fmla="*/ 718 w 718"/>
              <a:gd name="T189" fmla="*/ 486 h 4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8" h="486">
                <a:moveTo>
                  <a:pt x="423" y="85"/>
                </a:moveTo>
                <a:lnTo>
                  <a:pt x="442" y="61"/>
                </a:lnTo>
                <a:lnTo>
                  <a:pt x="491" y="85"/>
                </a:lnTo>
                <a:lnTo>
                  <a:pt x="562" y="85"/>
                </a:lnTo>
                <a:lnTo>
                  <a:pt x="579" y="85"/>
                </a:lnTo>
                <a:lnTo>
                  <a:pt x="579" y="42"/>
                </a:lnTo>
                <a:lnTo>
                  <a:pt x="631" y="42"/>
                </a:lnTo>
                <a:lnTo>
                  <a:pt x="674" y="61"/>
                </a:lnTo>
                <a:lnTo>
                  <a:pt x="674" y="85"/>
                </a:lnTo>
                <a:lnTo>
                  <a:pt x="718" y="61"/>
                </a:lnTo>
                <a:lnTo>
                  <a:pt x="648" y="42"/>
                </a:lnTo>
                <a:lnTo>
                  <a:pt x="718" y="24"/>
                </a:lnTo>
                <a:lnTo>
                  <a:pt x="648" y="24"/>
                </a:lnTo>
                <a:lnTo>
                  <a:pt x="631" y="0"/>
                </a:lnTo>
                <a:lnTo>
                  <a:pt x="604" y="24"/>
                </a:lnTo>
                <a:lnTo>
                  <a:pt x="579" y="24"/>
                </a:lnTo>
                <a:lnTo>
                  <a:pt x="562" y="24"/>
                </a:lnTo>
                <a:lnTo>
                  <a:pt x="562" y="0"/>
                </a:lnTo>
                <a:lnTo>
                  <a:pt x="535" y="24"/>
                </a:lnTo>
                <a:lnTo>
                  <a:pt x="491" y="24"/>
                </a:lnTo>
                <a:lnTo>
                  <a:pt x="442" y="42"/>
                </a:lnTo>
                <a:lnTo>
                  <a:pt x="379" y="42"/>
                </a:lnTo>
                <a:lnTo>
                  <a:pt x="337" y="61"/>
                </a:lnTo>
                <a:lnTo>
                  <a:pt x="337" y="85"/>
                </a:lnTo>
                <a:lnTo>
                  <a:pt x="362" y="85"/>
                </a:lnTo>
                <a:lnTo>
                  <a:pt x="337" y="85"/>
                </a:lnTo>
                <a:lnTo>
                  <a:pt x="310" y="85"/>
                </a:lnTo>
                <a:lnTo>
                  <a:pt x="310" y="61"/>
                </a:lnTo>
                <a:lnTo>
                  <a:pt x="267" y="85"/>
                </a:lnTo>
                <a:lnTo>
                  <a:pt x="286" y="105"/>
                </a:lnTo>
                <a:lnTo>
                  <a:pt x="310" y="105"/>
                </a:lnTo>
                <a:lnTo>
                  <a:pt x="242" y="154"/>
                </a:lnTo>
                <a:lnTo>
                  <a:pt x="206" y="217"/>
                </a:lnTo>
                <a:lnTo>
                  <a:pt x="129" y="286"/>
                </a:lnTo>
                <a:lnTo>
                  <a:pt x="112" y="261"/>
                </a:lnTo>
                <a:lnTo>
                  <a:pt x="85" y="311"/>
                </a:lnTo>
                <a:lnTo>
                  <a:pt x="68" y="311"/>
                </a:lnTo>
                <a:lnTo>
                  <a:pt x="0" y="354"/>
                </a:lnTo>
                <a:lnTo>
                  <a:pt x="0" y="373"/>
                </a:lnTo>
                <a:lnTo>
                  <a:pt x="0" y="391"/>
                </a:lnTo>
                <a:lnTo>
                  <a:pt x="17" y="417"/>
                </a:lnTo>
                <a:lnTo>
                  <a:pt x="0" y="442"/>
                </a:lnTo>
                <a:lnTo>
                  <a:pt x="17" y="442"/>
                </a:lnTo>
                <a:lnTo>
                  <a:pt x="17" y="486"/>
                </a:lnTo>
                <a:lnTo>
                  <a:pt x="68" y="486"/>
                </a:lnTo>
                <a:lnTo>
                  <a:pt x="154" y="442"/>
                </a:lnTo>
                <a:lnTo>
                  <a:pt x="181" y="442"/>
                </a:lnTo>
                <a:lnTo>
                  <a:pt x="206" y="417"/>
                </a:lnTo>
                <a:lnTo>
                  <a:pt x="225" y="417"/>
                </a:lnTo>
                <a:lnTo>
                  <a:pt x="206" y="373"/>
                </a:lnTo>
                <a:lnTo>
                  <a:pt x="225" y="373"/>
                </a:lnTo>
                <a:lnTo>
                  <a:pt x="206" y="311"/>
                </a:lnTo>
                <a:lnTo>
                  <a:pt x="206" y="261"/>
                </a:lnTo>
                <a:lnTo>
                  <a:pt x="267" y="261"/>
                </a:lnTo>
                <a:lnTo>
                  <a:pt x="242" y="242"/>
                </a:lnTo>
                <a:lnTo>
                  <a:pt x="267" y="173"/>
                </a:lnTo>
                <a:lnTo>
                  <a:pt x="310" y="154"/>
                </a:lnTo>
                <a:lnTo>
                  <a:pt x="337" y="105"/>
                </a:lnTo>
                <a:lnTo>
                  <a:pt x="362" y="105"/>
                </a:lnTo>
                <a:lnTo>
                  <a:pt x="379" y="85"/>
                </a:lnTo>
                <a:lnTo>
                  <a:pt x="423" y="105"/>
                </a:lnTo>
                <a:lnTo>
                  <a:pt x="423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1" name="Freeform 239">
            <a:extLst>
              <a:ext uri="{FF2B5EF4-FFF2-40B4-BE49-F238E27FC236}">
                <a16:creationId xmlns:a16="http://schemas.microsoft.com/office/drawing/2014/main" id="{F2701397-96BC-4542-956C-CA558720B150}"/>
              </a:ext>
            </a:extLst>
          </p:cNvPr>
          <p:cNvSpPr>
            <a:spLocks/>
          </p:cNvSpPr>
          <p:nvPr/>
        </p:nvSpPr>
        <p:spPr bwMode="auto">
          <a:xfrm>
            <a:off x="5110188" y="1576388"/>
            <a:ext cx="623888" cy="477837"/>
          </a:xfrm>
          <a:custGeom>
            <a:avLst/>
            <a:gdLst>
              <a:gd name="T0" fmla="*/ 2147483647 w 718"/>
              <a:gd name="T1" fmla="*/ 2147483647 h 486"/>
              <a:gd name="T2" fmla="*/ 2147483647 w 718"/>
              <a:gd name="T3" fmla="*/ 2147483647 h 486"/>
              <a:gd name="T4" fmla="*/ 2147483647 w 718"/>
              <a:gd name="T5" fmla="*/ 2147483647 h 486"/>
              <a:gd name="T6" fmla="*/ 2147483647 w 718"/>
              <a:gd name="T7" fmla="*/ 2147483647 h 486"/>
              <a:gd name="T8" fmla="*/ 2147483647 w 718"/>
              <a:gd name="T9" fmla="*/ 2147483647 h 486"/>
              <a:gd name="T10" fmla="*/ 2147483647 w 718"/>
              <a:gd name="T11" fmla="*/ 2147483647 h 486"/>
              <a:gd name="T12" fmla="*/ 2147483647 w 718"/>
              <a:gd name="T13" fmla="*/ 2147483647 h 486"/>
              <a:gd name="T14" fmla="*/ 2147483647 w 718"/>
              <a:gd name="T15" fmla="*/ 2147483647 h 486"/>
              <a:gd name="T16" fmla="*/ 2147483647 w 718"/>
              <a:gd name="T17" fmla="*/ 2147483647 h 486"/>
              <a:gd name="T18" fmla="*/ 2147483647 w 718"/>
              <a:gd name="T19" fmla="*/ 2147483647 h 486"/>
              <a:gd name="T20" fmla="*/ 2147483647 w 718"/>
              <a:gd name="T21" fmla="*/ 2147483647 h 486"/>
              <a:gd name="T22" fmla="*/ 2147483647 w 718"/>
              <a:gd name="T23" fmla="*/ 2147483647 h 486"/>
              <a:gd name="T24" fmla="*/ 2147483647 w 718"/>
              <a:gd name="T25" fmla="*/ 2147483647 h 486"/>
              <a:gd name="T26" fmla="*/ 2147483647 w 718"/>
              <a:gd name="T27" fmla="*/ 0 h 486"/>
              <a:gd name="T28" fmla="*/ 2147483647 w 718"/>
              <a:gd name="T29" fmla="*/ 2147483647 h 486"/>
              <a:gd name="T30" fmla="*/ 2147483647 w 718"/>
              <a:gd name="T31" fmla="*/ 2147483647 h 486"/>
              <a:gd name="T32" fmla="*/ 2147483647 w 718"/>
              <a:gd name="T33" fmla="*/ 2147483647 h 486"/>
              <a:gd name="T34" fmla="*/ 2147483647 w 718"/>
              <a:gd name="T35" fmla="*/ 0 h 486"/>
              <a:gd name="T36" fmla="*/ 2147483647 w 718"/>
              <a:gd name="T37" fmla="*/ 2147483647 h 486"/>
              <a:gd name="T38" fmla="*/ 2147483647 w 718"/>
              <a:gd name="T39" fmla="*/ 2147483647 h 486"/>
              <a:gd name="T40" fmla="*/ 2147483647 w 718"/>
              <a:gd name="T41" fmla="*/ 2147483647 h 486"/>
              <a:gd name="T42" fmla="*/ 2147483647 w 718"/>
              <a:gd name="T43" fmla="*/ 2147483647 h 486"/>
              <a:gd name="T44" fmla="*/ 2147483647 w 718"/>
              <a:gd name="T45" fmla="*/ 2147483647 h 486"/>
              <a:gd name="T46" fmla="*/ 2147483647 w 718"/>
              <a:gd name="T47" fmla="*/ 2147483647 h 486"/>
              <a:gd name="T48" fmla="*/ 2147483647 w 718"/>
              <a:gd name="T49" fmla="*/ 2147483647 h 486"/>
              <a:gd name="T50" fmla="*/ 2147483647 w 718"/>
              <a:gd name="T51" fmla="*/ 2147483647 h 486"/>
              <a:gd name="T52" fmla="*/ 2147483647 w 718"/>
              <a:gd name="T53" fmla="*/ 2147483647 h 486"/>
              <a:gd name="T54" fmla="*/ 2147483647 w 718"/>
              <a:gd name="T55" fmla="*/ 2147483647 h 486"/>
              <a:gd name="T56" fmla="*/ 2147483647 w 718"/>
              <a:gd name="T57" fmla="*/ 2147483647 h 486"/>
              <a:gd name="T58" fmla="*/ 2147483647 w 718"/>
              <a:gd name="T59" fmla="*/ 2147483647 h 486"/>
              <a:gd name="T60" fmla="*/ 2147483647 w 718"/>
              <a:gd name="T61" fmla="*/ 2147483647 h 486"/>
              <a:gd name="T62" fmla="*/ 2147483647 w 718"/>
              <a:gd name="T63" fmla="*/ 2147483647 h 486"/>
              <a:gd name="T64" fmla="*/ 2147483647 w 718"/>
              <a:gd name="T65" fmla="*/ 2147483647 h 486"/>
              <a:gd name="T66" fmla="*/ 2147483647 w 718"/>
              <a:gd name="T67" fmla="*/ 2147483647 h 486"/>
              <a:gd name="T68" fmla="*/ 2147483647 w 718"/>
              <a:gd name="T69" fmla="*/ 2147483647 h 486"/>
              <a:gd name="T70" fmla="*/ 2147483647 w 718"/>
              <a:gd name="T71" fmla="*/ 2147483647 h 486"/>
              <a:gd name="T72" fmla="*/ 2147483647 w 718"/>
              <a:gd name="T73" fmla="*/ 2147483647 h 486"/>
              <a:gd name="T74" fmla="*/ 0 w 718"/>
              <a:gd name="T75" fmla="*/ 2147483647 h 486"/>
              <a:gd name="T76" fmla="*/ 0 w 718"/>
              <a:gd name="T77" fmla="*/ 2147483647 h 486"/>
              <a:gd name="T78" fmla="*/ 0 w 718"/>
              <a:gd name="T79" fmla="*/ 2147483647 h 486"/>
              <a:gd name="T80" fmla="*/ 2147483647 w 718"/>
              <a:gd name="T81" fmla="*/ 2147483647 h 486"/>
              <a:gd name="T82" fmla="*/ 0 w 718"/>
              <a:gd name="T83" fmla="*/ 2147483647 h 486"/>
              <a:gd name="T84" fmla="*/ 2147483647 w 718"/>
              <a:gd name="T85" fmla="*/ 2147483647 h 486"/>
              <a:gd name="T86" fmla="*/ 2147483647 w 718"/>
              <a:gd name="T87" fmla="*/ 2147483647 h 486"/>
              <a:gd name="T88" fmla="*/ 2147483647 w 718"/>
              <a:gd name="T89" fmla="*/ 2147483647 h 486"/>
              <a:gd name="T90" fmla="*/ 2147483647 w 718"/>
              <a:gd name="T91" fmla="*/ 2147483647 h 486"/>
              <a:gd name="T92" fmla="*/ 2147483647 w 718"/>
              <a:gd name="T93" fmla="*/ 2147483647 h 486"/>
              <a:gd name="T94" fmla="*/ 2147483647 w 718"/>
              <a:gd name="T95" fmla="*/ 2147483647 h 486"/>
              <a:gd name="T96" fmla="*/ 2147483647 w 718"/>
              <a:gd name="T97" fmla="*/ 2147483647 h 486"/>
              <a:gd name="T98" fmla="*/ 2147483647 w 718"/>
              <a:gd name="T99" fmla="*/ 2147483647 h 486"/>
              <a:gd name="T100" fmla="*/ 2147483647 w 718"/>
              <a:gd name="T101" fmla="*/ 2147483647 h 486"/>
              <a:gd name="T102" fmla="*/ 2147483647 w 718"/>
              <a:gd name="T103" fmla="*/ 2147483647 h 486"/>
              <a:gd name="T104" fmla="*/ 2147483647 w 718"/>
              <a:gd name="T105" fmla="*/ 2147483647 h 486"/>
              <a:gd name="T106" fmla="*/ 2147483647 w 718"/>
              <a:gd name="T107" fmla="*/ 2147483647 h 486"/>
              <a:gd name="T108" fmla="*/ 2147483647 w 718"/>
              <a:gd name="T109" fmla="*/ 2147483647 h 486"/>
              <a:gd name="T110" fmla="*/ 2147483647 w 718"/>
              <a:gd name="T111" fmla="*/ 2147483647 h 486"/>
              <a:gd name="T112" fmla="*/ 2147483647 w 718"/>
              <a:gd name="T113" fmla="*/ 2147483647 h 486"/>
              <a:gd name="T114" fmla="*/ 2147483647 w 718"/>
              <a:gd name="T115" fmla="*/ 2147483647 h 486"/>
              <a:gd name="T116" fmla="*/ 2147483647 w 718"/>
              <a:gd name="T117" fmla="*/ 2147483647 h 486"/>
              <a:gd name="T118" fmla="*/ 2147483647 w 718"/>
              <a:gd name="T119" fmla="*/ 2147483647 h 486"/>
              <a:gd name="T120" fmla="*/ 2147483647 w 718"/>
              <a:gd name="T121" fmla="*/ 2147483647 h 486"/>
              <a:gd name="T122" fmla="*/ 2147483647 w 718"/>
              <a:gd name="T123" fmla="*/ 2147483647 h 4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8"/>
              <a:gd name="T187" fmla="*/ 0 h 486"/>
              <a:gd name="T188" fmla="*/ 718 w 718"/>
              <a:gd name="T189" fmla="*/ 486 h 4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8" h="486">
                <a:moveTo>
                  <a:pt x="423" y="85"/>
                </a:moveTo>
                <a:lnTo>
                  <a:pt x="442" y="61"/>
                </a:lnTo>
                <a:lnTo>
                  <a:pt x="491" y="85"/>
                </a:lnTo>
                <a:lnTo>
                  <a:pt x="562" y="85"/>
                </a:lnTo>
                <a:lnTo>
                  <a:pt x="579" y="85"/>
                </a:lnTo>
                <a:lnTo>
                  <a:pt x="579" y="42"/>
                </a:lnTo>
                <a:lnTo>
                  <a:pt x="631" y="42"/>
                </a:lnTo>
                <a:lnTo>
                  <a:pt x="674" y="61"/>
                </a:lnTo>
                <a:lnTo>
                  <a:pt x="674" y="85"/>
                </a:lnTo>
                <a:lnTo>
                  <a:pt x="718" y="61"/>
                </a:lnTo>
                <a:lnTo>
                  <a:pt x="648" y="42"/>
                </a:lnTo>
                <a:lnTo>
                  <a:pt x="718" y="24"/>
                </a:lnTo>
                <a:lnTo>
                  <a:pt x="648" y="24"/>
                </a:lnTo>
                <a:lnTo>
                  <a:pt x="631" y="0"/>
                </a:lnTo>
                <a:lnTo>
                  <a:pt x="604" y="24"/>
                </a:lnTo>
                <a:lnTo>
                  <a:pt x="579" y="24"/>
                </a:lnTo>
                <a:lnTo>
                  <a:pt x="562" y="24"/>
                </a:lnTo>
                <a:lnTo>
                  <a:pt x="562" y="0"/>
                </a:lnTo>
                <a:lnTo>
                  <a:pt x="535" y="24"/>
                </a:lnTo>
                <a:lnTo>
                  <a:pt x="491" y="24"/>
                </a:lnTo>
                <a:lnTo>
                  <a:pt x="442" y="42"/>
                </a:lnTo>
                <a:lnTo>
                  <a:pt x="379" y="42"/>
                </a:lnTo>
                <a:lnTo>
                  <a:pt x="337" y="61"/>
                </a:lnTo>
                <a:lnTo>
                  <a:pt x="337" y="85"/>
                </a:lnTo>
                <a:lnTo>
                  <a:pt x="362" y="85"/>
                </a:lnTo>
                <a:lnTo>
                  <a:pt x="337" y="85"/>
                </a:lnTo>
                <a:lnTo>
                  <a:pt x="310" y="85"/>
                </a:lnTo>
                <a:lnTo>
                  <a:pt x="310" y="61"/>
                </a:lnTo>
                <a:lnTo>
                  <a:pt x="267" y="85"/>
                </a:lnTo>
                <a:lnTo>
                  <a:pt x="286" y="105"/>
                </a:lnTo>
                <a:lnTo>
                  <a:pt x="310" y="105"/>
                </a:lnTo>
                <a:lnTo>
                  <a:pt x="242" y="154"/>
                </a:lnTo>
                <a:lnTo>
                  <a:pt x="206" y="217"/>
                </a:lnTo>
                <a:lnTo>
                  <a:pt x="129" y="286"/>
                </a:lnTo>
                <a:lnTo>
                  <a:pt x="112" y="261"/>
                </a:lnTo>
                <a:lnTo>
                  <a:pt x="85" y="311"/>
                </a:lnTo>
                <a:lnTo>
                  <a:pt x="68" y="311"/>
                </a:lnTo>
                <a:lnTo>
                  <a:pt x="0" y="354"/>
                </a:lnTo>
                <a:lnTo>
                  <a:pt x="0" y="373"/>
                </a:lnTo>
                <a:lnTo>
                  <a:pt x="0" y="391"/>
                </a:lnTo>
                <a:lnTo>
                  <a:pt x="17" y="417"/>
                </a:lnTo>
                <a:lnTo>
                  <a:pt x="0" y="442"/>
                </a:lnTo>
                <a:lnTo>
                  <a:pt x="17" y="442"/>
                </a:lnTo>
                <a:lnTo>
                  <a:pt x="17" y="486"/>
                </a:lnTo>
                <a:lnTo>
                  <a:pt x="68" y="486"/>
                </a:lnTo>
                <a:lnTo>
                  <a:pt x="154" y="442"/>
                </a:lnTo>
                <a:lnTo>
                  <a:pt x="181" y="442"/>
                </a:lnTo>
                <a:lnTo>
                  <a:pt x="206" y="417"/>
                </a:lnTo>
                <a:lnTo>
                  <a:pt x="225" y="417"/>
                </a:lnTo>
                <a:lnTo>
                  <a:pt x="206" y="373"/>
                </a:lnTo>
                <a:lnTo>
                  <a:pt x="225" y="373"/>
                </a:lnTo>
                <a:lnTo>
                  <a:pt x="206" y="311"/>
                </a:lnTo>
                <a:lnTo>
                  <a:pt x="206" y="261"/>
                </a:lnTo>
                <a:lnTo>
                  <a:pt x="267" y="261"/>
                </a:lnTo>
                <a:lnTo>
                  <a:pt x="242" y="242"/>
                </a:lnTo>
                <a:lnTo>
                  <a:pt x="267" y="173"/>
                </a:lnTo>
                <a:lnTo>
                  <a:pt x="310" y="154"/>
                </a:lnTo>
                <a:lnTo>
                  <a:pt x="337" y="105"/>
                </a:lnTo>
                <a:lnTo>
                  <a:pt x="362" y="105"/>
                </a:lnTo>
                <a:lnTo>
                  <a:pt x="379" y="85"/>
                </a:lnTo>
                <a:lnTo>
                  <a:pt x="423" y="105"/>
                </a:lnTo>
                <a:lnTo>
                  <a:pt x="423" y="8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2" name="Freeform 240">
            <a:extLst>
              <a:ext uri="{FF2B5EF4-FFF2-40B4-BE49-F238E27FC236}">
                <a16:creationId xmlns:a16="http://schemas.microsoft.com/office/drawing/2014/main" id="{BD1BC04D-CF04-6545-A667-CCFE6E199B46}"/>
              </a:ext>
            </a:extLst>
          </p:cNvPr>
          <p:cNvSpPr>
            <a:spLocks/>
          </p:cNvSpPr>
          <p:nvPr/>
        </p:nvSpPr>
        <p:spPr bwMode="auto">
          <a:xfrm>
            <a:off x="5267351" y="1660525"/>
            <a:ext cx="307975" cy="503238"/>
          </a:xfrm>
          <a:custGeom>
            <a:avLst/>
            <a:gdLst>
              <a:gd name="T0" fmla="*/ 2147483647 w 354"/>
              <a:gd name="T1" fmla="*/ 2147483647 h 512"/>
              <a:gd name="T2" fmla="*/ 0 w 354"/>
              <a:gd name="T3" fmla="*/ 2147483647 h 512"/>
              <a:gd name="T4" fmla="*/ 2147483647 w 354"/>
              <a:gd name="T5" fmla="*/ 2147483647 h 512"/>
              <a:gd name="T6" fmla="*/ 2147483647 w 354"/>
              <a:gd name="T7" fmla="*/ 2147483647 h 512"/>
              <a:gd name="T8" fmla="*/ 2147483647 w 354"/>
              <a:gd name="T9" fmla="*/ 2147483647 h 512"/>
              <a:gd name="T10" fmla="*/ 2147483647 w 354"/>
              <a:gd name="T11" fmla="*/ 2147483647 h 512"/>
              <a:gd name="T12" fmla="*/ 2147483647 w 354"/>
              <a:gd name="T13" fmla="*/ 2147483647 h 512"/>
              <a:gd name="T14" fmla="*/ 2147483647 w 354"/>
              <a:gd name="T15" fmla="*/ 2147483647 h 512"/>
              <a:gd name="T16" fmla="*/ 2147483647 w 354"/>
              <a:gd name="T17" fmla="*/ 2147483647 h 512"/>
              <a:gd name="T18" fmla="*/ 2147483647 w 354"/>
              <a:gd name="T19" fmla="*/ 2147483647 h 512"/>
              <a:gd name="T20" fmla="*/ 2147483647 w 354"/>
              <a:gd name="T21" fmla="*/ 2147483647 h 512"/>
              <a:gd name="T22" fmla="*/ 2147483647 w 354"/>
              <a:gd name="T23" fmla="*/ 2147483647 h 512"/>
              <a:gd name="T24" fmla="*/ 2147483647 w 354"/>
              <a:gd name="T25" fmla="*/ 2147483647 h 512"/>
              <a:gd name="T26" fmla="*/ 2147483647 w 354"/>
              <a:gd name="T27" fmla="*/ 2147483647 h 512"/>
              <a:gd name="T28" fmla="*/ 2147483647 w 354"/>
              <a:gd name="T29" fmla="*/ 2147483647 h 512"/>
              <a:gd name="T30" fmla="*/ 2147483647 w 354"/>
              <a:gd name="T31" fmla="*/ 2147483647 h 512"/>
              <a:gd name="T32" fmla="*/ 2147483647 w 354"/>
              <a:gd name="T33" fmla="*/ 2147483647 h 512"/>
              <a:gd name="T34" fmla="*/ 2147483647 w 354"/>
              <a:gd name="T35" fmla="*/ 0 h 512"/>
              <a:gd name="T36" fmla="*/ 2147483647 w 354"/>
              <a:gd name="T37" fmla="*/ 2147483647 h 512"/>
              <a:gd name="T38" fmla="*/ 2147483647 w 354"/>
              <a:gd name="T39" fmla="*/ 0 h 512"/>
              <a:gd name="T40" fmla="*/ 2147483647 w 354"/>
              <a:gd name="T41" fmla="*/ 2147483647 h 512"/>
              <a:gd name="T42" fmla="*/ 2147483647 w 354"/>
              <a:gd name="T43" fmla="*/ 2147483647 h 512"/>
              <a:gd name="T44" fmla="*/ 2147483647 w 354"/>
              <a:gd name="T45" fmla="*/ 2147483647 h 512"/>
              <a:gd name="T46" fmla="*/ 2147483647 w 354"/>
              <a:gd name="T47" fmla="*/ 2147483647 h 512"/>
              <a:gd name="T48" fmla="*/ 2147483647 w 354"/>
              <a:gd name="T49" fmla="*/ 2147483647 h 512"/>
              <a:gd name="T50" fmla="*/ 2147483647 w 354"/>
              <a:gd name="T51" fmla="*/ 2147483647 h 512"/>
              <a:gd name="T52" fmla="*/ 2147483647 w 354"/>
              <a:gd name="T53" fmla="*/ 2147483647 h 512"/>
              <a:gd name="T54" fmla="*/ 2147483647 w 354"/>
              <a:gd name="T55" fmla="*/ 2147483647 h 512"/>
              <a:gd name="T56" fmla="*/ 2147483647 w 354"/>
              <a:gd name="T57" fmla="*/ 2147483647 h 512"/>
              <a:gd name="T58" fmla="*/ 2147483647 w 354"/>
              <a:gd name="T59" fmla="*/ 2147483647 h 512"/>
              <a:gd name="T60" fmla="*/ 2147483647 w 354"/>
              <a:gd name="T61" fmla="*/ 2147483647 h 512"/>
              <a:gd name="T62" fmla="*/ 2147483647 w 354"/>
              <a:gd name="T63" fmla="*/ 2147483647 h 5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4"/>
              <a:gd name="T97" fmla="*/ 0 h 512"/>
              <a:gd name="T98" fmla="*/ 354 w 354"/>
              <a:gd name="T99" fmla="*/ 512 h 5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4" h="512">
                <a:moveTo>
                  <a:pt x="25" y="330"/>
                </a:moveTo>
                <a:lnTo>
                  <a:pt x="0" y="355"/>
                </a:lnTo>
                <a:lnTo>
                  <a:pt x="42" y="460"/>
                </a:lnTo>
                <a:lnTo>
                  <a:pt x="61" y="512"/>
                </a:lnTo>
                <a:lnTo>
                  <a:pt x="86" y="512"/>
                </a:lnTo>
                <a:lnTo>
                  <a:pt x="105" y="460"/>
                </a:lnTo>
                <a:lnTo>
                  <a:pt x="154" y="460"/>
                </a:lnTo>
                <a:lnTo>
                  <a:pt x="179" y="380"/>
                </a:lnTo>
                <a:lnTo>
                  <a:pt x="217" y="355"/>
                </a:lnTo>
                <a:lnTo>
                  <a:pt x="198" y="355"/>
                </a:lnTo>
                <a:lnTo>
                  <a:pt x="217" y="330"/>
                </a:lnTo>
                <a:lnTo>
                  <a:pt x="179" y="287"/>
                </a:lnTo>
                <a:lnTo>
                  <a:pt x="179" y="243"/>
                </a:lnTo>
                <a:lnTo>
                  <a:pt x="291" y="155"/>
                </a:lnTo>
                <a:lnTo>
                  <a:pt x="310" y="111"/>
                </a:lnTo>
                <a:lnTo>
                  <a:pt x="354" y="111"/>
                </a:lnTo>
                <a:lnTo>
                  <a:pt x="335" y="18"/>
                </a:lnTo>
                <a:lnTo>
                  <a:pt x="242" y="0"/>
                </a:lnTo>
                <a:lnTo>
                  <a:pt x="242" y="18"/>
                </a:lnTo>
                <a:lnTo>
                  <a:pt x="198" y="0"/>
                </a:lnTo>
                <a:lnTo>
                  <a:pt x="179" y="18"/>
                </a:lnTo>
                <a:lnTo>
                  <a:pt x="154" y="18"/>
                </a:lnTo>
                <a:lnTo>
                  <a:pt x="129" y="67"/>
                </a:lnTo>
                <a:lnTo>
                  <a:pt x="86" y="86"/>
                </a:lnTo>
                <a:lnTo>
                  <a:pt x="61" y="155"/>
                </a:lnTo>
                <a:lnTo>
                  <a:pt x="86" y="174"/>
                </a:lnTo>
                <a:lnTo>
                  <a:pt x="25" y="174"/>
                </a:lnTo>
                <a:lnTo>
                  <a:pt x="25" y="224"/>
                </a:lnTo>
                <a:lnTo>
                  <a:pt x="42" y="287"/>
                </a:lnTo>
                <a:lnTo>
                  <a:pt x="25" y="287"/>
                </a:lnTo>
                <a:lnTo>
                  <a:pt x="42" y="330"/>
                </a:lnTo>
                <a:lnTo>
                  <a:pt x="25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3" name="Freeform 241">
            <a:extLst>
              <a:ext uri="{FF2B5EF4-FFF2-40B4-BE49-F238E27FC236}">
                <a16:creationId xmlns:a16="http://schemas.microsoft.com/office/drawing/2014/main" id="{005827DF-5D0B-1648-96C1-D450D8D19D18}"/>
              </a:ext>
            </a:extLst>
          </p:cNvPr>
          <p:cNvSpPr>
            <a:spLocks/>
          </p:cNvSpPr>
          <p:nvPr/>
        </p:nvSpPr>
        <p:spPr bwMode="auto">
          <a:xfrm>
            <a:off x="5267351" y="1660525"/>
            <a:ext cx="307975" cy="503238"/>
          </a:xfrm>
          <a:custGeom>
            <a:avLst/>
            <a:gdLst>
              <a:gd name="T0" fmla="*/ 2147483647 w 354"/>
              <a:gd name="T1" fmla="*/ 2147483647 h 512"/>
              <a:gd name="T2" fmla="*/ 0 w 354"/>
              <a:gd name="T3" fmla="*/ 2147483647 h 512"/>
              <a:gd name="T4" fmla="*/ 2147483647 w 354"/>
              <a:gd name="T5" fmla="*/ 2147483647 h 512"/>
              <a:gd name="T6" fmla="*/ 2147483647 w 354"/>
              <a:gd name="T7" fmla="*/ 2147483647 h 512"/>
              <a:gd name="T8" fmla="*/ 2147483647 w 354"/>
              <a:gd name="T9" fmla="*/ 2147483647 h 512"/>
              <a:gd name="T10" fmla="*/ 2147483647 w 354"/>
              <a:gd name="T11" fmla="*/ 2147483647 h 512"/>
              <a:gd name="T12" fmla="*/ 2147483647 w 354"/>
              <a:gd name="T13" fmla="*/ 2147483647 h 512"/>
              <a:gd name="T14" fmla="*/ 2147483647 w 354"/>
              <a:gd name="T15" fmla="*/ 2147483647 h 512"/>
              <a:gd name="T16" fmla="*/ 2147483647 w 354"/>
              <a:gd name="T17" fmla="*/ 2147483647 h 512"/>
              <a:gd name="T18" fmla="*/ 2147483647 w 354"/>
              <a:gd name="T19" fmla="*/ 2147483647 h 512"/>
              <a:gd name="T20" fmla="*/ 2147483647 w 354"/>
              <a:gd name="T21" fmla="*/ 2147483647 h 512"/>
              <a:gd name="T22" fmla="*/ 2147483647 w 354"/>
              <a:gd name="T23" fmla="*/ 2147483647 h 512"/>
              <a:gd name="T24" fmla="*/ 2147483647 w 354"/>
              <a:gd name="T25" fmla="*/ 2147483647 h 512"/>
              <a:gd name="T26" fmla="*/ 2147483647 w 354"/>
              <a:gd name="T27" fmla="*/ 2147483647 h 512"/>
              <a:gd name="T28" fmla="*/ 2147483647 w 354"/>
              <a:gd name="T29" fmla="*/ 2147483647 h 512"/>
              <a:gd name="T30" fmla="*/ 2147483647 w 354"/>
              <a:gd name="T31" fmla="*/ 2147483647 h 512"/>
              <a:gd name="T32" fmla="*/ 2147483647 w 354"/>
              <a:gd name="T33" fmla="*/ 2147483647 h 512"/>
              <a:gd name="T34" fmla="*/ 2147483647 w 354"/>
              <a:gd name="T35" fmla="*/ 0 h 512"/>
              <a:gd name="T36" fmla="*/ 2147483647 w 354"/>
              <a:gd name="T37" fmla="*/ 2147483647 h 512"/>
              <a:gd name="T38" fmla="*/ 2147483647 w 354"/>
              <a:gd name="T39" fmla="*/ 0 h 512"/>
              <a:gd name="T40" fmla="*/ 2147483647 w 354"/>
              <a:gd name="T41" fmla="*/ 2147483647 h 512"/>
              <a:gd name="T42" fmla="*/ 2147483647 w 354"/>
              <a:gd name="T43" fmla="*/ 2147483647 h 512"/>
              <a:gd name="T44" fmla="*/ 2147483647 w 354"/>
              <a:gd name="T45" fmla="*/ 2147483647 h 512"/>
              <a:gd name="T46" fmla="*/ 2147483647 w 354"/>
              <a:gd name="T47" fmla="*/ 2147483647 h 512"/>
              <a:gd name="T48" fmla="*/ 2147483647 w 354"/>
              <a:gd name="T49" fmla="*/ 2147483647 h 512"/>
              <a:gd name="T50" fmla="*/ 2147483647 w 354"/>
              <a:gd name="T51" fmla="*/ 2147483647 h 512"/>
              <a:gd name="T52" fmla="*/ 2147483647 w 354"/>
              <a:gd name="T53" fmla="*/ 2147483647 h 512"/>
              <a:gd name="T54" fmla="*/ 2147483647 w 354"/>
              <a:gd name="T55" fmla="*/ 2147483647 h 512"/>
              <a:gd name="T56" fmla="*/ 2147483647 w 354"/>
              <a:gd name="T57" fmla="*/ 2147483647 h 512"/>
              <a:gd name="T58" fmla="*/ 2147483647 w 354"/>
              <a:gd name="T59" fmla="*/ 2147483647 h 512"/>
              <a:gd name="T60" fmla="*/ 2147483647 w 354"/>
              <a:gd name="T61" fmla="*/ 2147483647 h 512"/>
              <a:gd name="T62" fmla="*/ 2147483647 w 354"/>
              <a:gd name="T63" fmla="*/ 2147483647 h 5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4"/>
              <a:gd name="T97" fmla="*/ 0 h 512"/>
              <a:gd name="T98" fmla="*/ 354 w 354"/>
              <a:gd name="T99" fmla="*/ 512 h 5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4" h="512">
                <a:moveTo>
                  <a:pt x="25" y="330"/>
                </a:moveTo>
                <a:lnTo>
                  <a:pt x="0" y="355"/>
                </a:lnTo>
                <a:lnTo>
                  <a:pt x="42" y="460"/>
                </a:lnTo>
                <a:lnTo>
                  <a:pt x="61" y="512"/>
                </a:lnTo>
                <a:lnTo>
                  <a:pt x="86" y="512"/>
                </a:lnTo>
                <a:lnTo>
                  <a:pt x="105" y="460"/>
                </a:lnTo>
                <a:lnTo>
                  <a:pt x="154" y="460"/>
                </a:lnTo>
                <a:lnTo>
                  <a:pt x="179" y="380"/>
                </a:lnTo>
                <a:lnTo>
                  <a:pt x="217" y="355"/>
                </a:lnTo>
                <a:lnTo>
                  <a:pt x="198" y="355"/>
                </a:lnTo>
                <a:lnTo>
                  <a:pt x="217" y="330"/>
                </a:lnTo>
                <a:lnTo>
                  <a:pt x="179" y="287"/>
                </a:lnTo>
                <a:lnTo>
                  <a:pt x="179" y="243"/>
                </a:lnTo>
                <a:lnTo>
                  <a:pt x="291" y="155"/>
                </a:lnTo>
                <a:lnTo>
                  <a:pt x="310" y="111"/>
                </a:lnTo>
                <a:lnTo>
                  <a:pt x="354" y="111"/>
                </a:lnTo>
                <a:lnTo>
                  <a:pt x="335" y="18"/>
                </a:lnTo>
                <a:lnTo>
                  <a:pt x="242" y="0"/>
                </a:lnTo>
                <a:lnTo>
                  <a:pt x="242" y="18"/>
                </a:lnTo>
                <a:lnTo>
                  <a:pt x="198" y="0"/>
                </a:lnTo>
                <a:lnTo>
                  <a:pt x="179" y="18"/>
                </a:lnTo>
                <a:lnTo>
                  <a:pt x="154" y="18"/>
                </a:lnTo>
                <a:lnTo>
                  <a:pt x="129" y="67"/>
                </a:lnTo>
                <a:lnTo>
                  <a:pt x="86" y="86"/>
                </a:lnTo>
                <a:lnTo>
                  <a:pt x="61" y="155"/>
                </a:lnTo>
                <a:lnTo>
                  <a:pt x="86" y="174"/>
                </a:lnTo>
                <a:lnTo>
                  <a:pt x="25" y="174"/>
                </a:lnTo>
                <a:lnTo>
                  <a:pt x="25" y="224"/>
                </a:lnTo>
                <a:lnTo>
                  <a:pt x="42" y="287"/>
                </a:lnTo>
                <a:lnTo>
                  <a:pt x="25" y="287"/>
                </a:lnTo>
                <a:lnTo>
                  <a:pt x="42" y="330"/>
                </a:lnTo>
                <a:lnTo>
                  <a:pt x="25" y="33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4" name="Freeform 242">
            <a:extLst>
              <a:ext uri="{FF2B5EF4-FFF2-40B4-BE49-F238E27FC236}">
                <a16:creationId xmlns:a16="http://schemas.microsoft.com/office/drawing/2014/main" id="{CE51E9D2-8585-C04E-B0E1-FE455AAFC937}"/>
              </a:ext>
            </a:extLst>
          </p:cNvPr>
          <p:cNvSpPr>
            <a:spLocks/>
          </p:cNvSpPr>
          <p:nvPr/>
        </p:nvSpPr>
        <p:spPr bwMode="auto">
          <a:xfrm>
            <a:off x="5480076" y="1619250"/>
            <a:ext cx="293687" cy="366713"/>
          </a:xfrm>
          <a:custGeom>
            <a:avLst/>
            <a:gdLst>
              <a:gd name="T0" fmla="*/ 2147483647 w 337"/>
              <a:gd name="T1" fmla="*/ 2147483647 h 373"/>
              <a:gd name="T2" fmla="*/ 2147483647 w 337"/>
              <a:gd name="T3" fmla="*/ 2147483647 h 373"/>
              <a:gd name="T4" fmla="*/ 2147483647 w 337"/>
              <a:gd name="T5" fmla="*/ 0 h 373"/>
              <a:gd name="T6" fmla="*/ 2147483647 w 337"/>
              <a:gd name="T7" fmla="*/ 0 h 373"/>
              <a:gd name="T8" fmla="*/ 2147483647 w 337"/>
              <a:gd name="T9" fmla="*/ 2147483647 h 373"/>
              <a:gd name="T10" fmla="*/ 2147483647 w 337"/>
              <a:gd name="T11" fmla="*/ 2147483647 h 373"/>
              <a:gd name="T12" fmla="*/ 2147483647 w 337"/>
              <a:gd name="T13" fmla="*/ 2147483647 h 373"/>
              <a:gd name="T14" fmla="*/ 2147483647 w 337"/>
              <a:gd name="T15" fmla="*/ 2147483647 h 373"/>
              <a:gd name="T16" fmla="*/ 0 w 337"/>
              <a:gd name="T17" fmla="*/ 2147483647 h 373"/>
              <a:gd name="T18" fmla="*/ 2147483647 w 337"/>
              <a:gd name="T19" fmla="*/ 2147483647 h 373"/>
              <a:gd name="T20" fmla="*/ 2147483647 w 337"/>
              <a:gd name="T21" fmla="*/ 2147483647 h 373"/>
              <a:gd name="T22" fmla="*/ 2147483647 w 337"/>
              <a:gd name="T23" fmla="*/ 2147483647 h 373"/>
              <a:gd name="T24" fmla="*/ 2147483647 w 337"/>
              <a:gd name="T25" fmla="*/ 2147483647 h 373"/>
              <a:gd name="T26" fmla="*/ 2147483647 w 337"/>
              <a:gd name="T27" fmla="*/ 2147483647 h 373"/>
              <a:gd name="T28" fmla="*/ 2147483647 w 337"/>
              <a:gd name="T29" fmla="*/ 2147483647 h 373"/>
              <a:gd name="T30" fmla="*/ 2147483647 w 337"/>
              <a:gd name="T31" fmla="*/ 2147483647 h 373"/>
              <a:gd name="T32" fmla="*/ 2147483647 w 337"/>
              <a:gd name="T33" fmla="*/ 2147483647 h 373"/>
              <a:gd name="T34" fmla="*/ 2147483647 w 337"/>
              <a:gd name="T35" fmla="*/ 2147483647 h 373"/>
              <a:gd name="T36" fmla="*/ 2147483647 w 337"/>
              <a:gd name="T37" fmla="*/ 2147483647 h 373"/>
              <a:gd name="T38" fmla="*/ 2147483647 w 337"/>
              <a:gd name="T39" fmla="*/ 2147483647 h 373"/>
              <a:gd name="T40" fmla="*/ 2147483647 w 337"/>
              <a:gd name="T41" fmla="*/ 2147483647 h 373"/>
              <a:gd name="T42" fmla="*/ 2147483647 w 337"/>
              <a:gd name="T43" fmla="*/ 2147483647 h 373"/>
              <a:gd name="T44" fmla="*/ 2147483647 w 337"/>
              <a:gd name="T45" fmla="*/ 2147483647 h 373"/>
              <a:gd name="T46" fmla="*/ 2147483647 w 337"/>
              <a:gd name="T47" fmla="*/ 2147483647 h 373"/>
              <a:gd name="T48" fmla="*/ 2147483647 w 337"/>
              <a:gd name="T49" fmla="*/ 2147483647 h 373"/>
              <a:gd name="T50" fmla="*/ 2147483647 w 337"/>
              <a:gd name="T51" fmla="*/ 2147483647 h 373"/>
              <a:gd name="T52" fmla="*/ 2147483647 w 337"/>
              <a:gd name="T53" fmla="*/ 2147483647 h 373"/>
              <a:gd name="T54" fmla="*/ 2147483647 w 337"/>
              <a:gd name="T55" fmla="*/ 2147483647 h 373"/>
              <a:gd name="T56" fmla="*/ 2147483647 w 337"/>
              <a:gd name="T57" fmla="*/ 2147483647 h 373"/>
              <a:gd name="T58" fmla="*/ 2147483647 w 337"/>
              <a:gd name="T59" fmla="*/ 2147483647 h 3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7"/>
              <a:gd name="T91" fmla="*/ 0 h 373"/>
              <a:gd name="T92" fmla="*/ 337 w 337"/>
              <a:gd name="T93" fmla="*/ 373 h 3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7" h="373">
                <a:moveTo>
                  <a:pt x="249" y="41"/>
                </a:moveTo>
                <a:lnTo>
                  <a:pt x="249" y="17"/>
                </a:lnTo>
                <a:lnTo>
                  <a:pt x="206" y="0"/>
                </a:lnTo>
                <a:lnTo>
                  <a:pt x="154" y="0"/>
                </a:lnTo>
                <a:lnTo>
                  <a:pt x="154" y="41"/>
                </a:lnTo>
                <a:lnTo>
                  <a:pt x="137" y="41"/>
                </a:lnTo>
                <a:lnTo>
                  <a:pt x="68" y="41"/>
                </a:lnTo>
                <a:lnTo>
                  <a:pt x="17" y="17"/>
                </a:lnTo>
                <a:lnTo>
                  <a:pt x="0" y="41"/>
                </a:lnTo>
                <a:lnTo>
                  <a:pt x="93" y="61"/>
                </a:lnTo>
                <a:lnTo>
                  <a:pt x="112" y="154"/>
                </a:lnTo>
                <a:lnTo>
                  <a:pt x="137" y="154"/>
                </a:lnTo>
                <a:lnTo>
                  <a:pt x="154" y="154"/>
                </a:lnTo>
                <a:lnTo>
                  <a:pt x="154" y="173"/>
                </a:lnTo>
                <a:lnTo>
                  <a:pt x="68" y="267"/>
                </a:lnTo>
                <a:lnTo>
                  <a:pt x="49" y="267"/>
                </a:lnTo>
                <a:lnTo>
                  <a:pt x="68" y="310"/>
                </a:lnTo>
                <a:lnTo>
                  <a:pt x="68" y="347"/>
                </a:lnTo>
                <a:lnTo>
                  <a:pt x="137" y="373"/>
                </a:lnTo>
                <a:lnTo>
                  <a:pt x="249" y="347"/>
                </a:lnTo>
                <a:lnTo>
                  <a:pt x="337" y="267"/>
                </a:lnTo>
                <a:lnTo>
                  <a:pt x="318" y="217"/>
                </a:lnTo>
                <a:lnTo>
                  <a:pt x="318" y="198"/>
                </a:lnTo>
                <a:lnTo>
                  <a:pt x="293" y="173"/>
                </a:lnTo>
                <a:lnTo>
                  <a:pt x="293" y="154"/>
                </a:lnTo>
                <a:lnTo>
                  <a:pt x="267" y="110"/>
                </a:lnTo>
                <a:lnTo>
                  <a:pt x="267" y="80"/>
                </a:lnTo>
                <a:lnTo>
                  <a:pt x="225" y="61"/>
                </a:lnTo>
                <a:lnTo>
                  <a:pt x="225" y="41"/>
                </a:lnTo>
                <a:lnTo>
                  <a:pt x="249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5" name="Freeform 243">
            <a:extLst>
              <a:ext uri="{FF2B5EF4-FFF2-40B4-BE49-F238E27FC236}">
                <a16:creationId xmlns:a16="http://schemas.microsoft.com/office/drawing/2014/main" id="{F7DF39DE-06D1-A24C-9C4A-BF52CE429B1E}"/>
              </a:ext>
            </a:extLst>
          </p:cNvPr>
          <p:cNvSpPr>
            <a:spLocks/>
          </p:cNvSpPr>
          <p:nvPr/>
        </p:nvSpPr>
        <p:spPr bwMode="auto">
          <a:xfrm>
            <a:off x="5480076" y="1619250"/>
            <a:ext cx="293687" cy="366713"/>
          </a:xfrm>
          <a:custGeom>
            <a:avLst/>
            <a:gdLst>
              <a:gd name="T0" fmla="*/ 2147483647 w 337"/>
              <a:gd name="T1" fmla="*/ 2147483647 h 373"/>
              <a:gd name="T2" fmla="*/ 2147483647 w 337"/>
              <a:gd name="T3" fmla="*/ 2147483647 h 373"/>
              <a:gd name="T4" fmla="*/ 2147483647 w 337"/>
              <a:gd name="T5" fmla="*/ 0 h 373"/>
              <a:gd name="T6" fmla="*/ 2147483647 w 337"/>
              <a:gd name="T7" fmla="*/ 0 h 373"/>
              <a:gd name="T8" fmla="*/ 2147483647 w 337"/>
              <a:gd name="T9" fmla="*/ 2147483647 h 373"/>
              <a:gd name="T10" fmla="*/ 2147483647 w 337"/>
              <a:gd name="T11" fmla="*/ 2147483647 h 373"/>
              <a:gd name="T12" fmla="*/ 2147483647 w 337"/>
              <a:gd name="T13" fmla="*/ 2147483647 h 373"/>
              <a:gd name="T14" fmla="*/ 2147483647 w 337"/>
              <a:gd name="T15" fmla="*/ 2147483647 h 373"/>
              <a:gd name="T16" fmla="*/ 0 w 337"/>
              <a:gd name="T17" fmla="*/ 2147483647 h 373"/>
              <a:gd name="T18" fmla="*/ 2147483647 w 337"/>
              <a:gd name="T19" fmla="*/ 2147483647 h 373"/>
              <a:gd name="T20" fmla="*/ 2147483647 w 337"/>
              <a:gd name="T21" fmla="*/ 2147483647 h 373"/>
              <a:gd name="T22" fmla="*/ 2147483647 w 337"/>
              <a:gd name="T23" fmla="*/ 2147483647 h 373"/>
              <a:gd name="T24" fmla="*/ 2147483647 w 337"/>
              <a:gd name="T25" fmla="*/ 2147483647 h 373"/>
              <a:gd name="T26" fmla="*/ 2147483647 w 337"/>
              <a:gd name="T27" fmla="*/ 2147483647 h 373"/>
              <a:gd name="T28" fmla="*/ 2147483647 w 337"/>
              <a:gd name="T29" fmla="*/ 2147483647 h 373"/>
              <a:gd name="T30" fmla="*/ 2147483647 w 337"/>
              <a:gd name="T31" fmla="*/ 2147483647 h 373"/>
              <a:gd name="T32" fmla="*/ 2147483647 w 337"/>
              <a:gd name="T33" fmla="*/ 2147483647 h 373"/>
              <a:gd name="T34" fmla="*/ 2147483647 w 337"/>
              <a:gd name="T35" fmla="*/ 2147483647 h 373"/>
              <a:gd name="T36" fmla="*/ 2147483647 w 337"/>
              <a:gd name="T37" fmla="*/ 2147483647 h 373"/>
              <a:gd name="T38" fmla="*/ 2147483647 w 337"/>
              <a:gd name="T39" fmla="*/ 2147483647 h 373"/>
              <a:gd name="T40" fmla="*/ 2147483647 w 337"/>
              <a:gd name="T41" fmla="*/ 2147483647 h 373"/>
              <a:gd name="T42" fmla="*/ 2147483647 w 337"/>
              <a:gd name="T43" fmla="*/ 2147483647 h 373"/>
              <a:gd name="T44" fmla="*/ 2147483647 w 337"/>
              <a:gd name="T45" fmla="*/ 2147483647 h 373"/>
              <a:gd name="T46" fmla="*/ 2147483647 w 337"/>
              <a:gd name="T47" fmla="*/ 2147483647 h 373"/>
              <a:gd name="T48" fmla="*/ 2147483647 w 337"/>
              <a:gd name="T49" fmla="*/ 2147483647 h 373"/>
              <a:gd name="T50" fmla="*/ 2147483647 w 337"/>
              <a:gd name="T51" fmla="*/ 2147483647 h 373"/>
              <a:gd name="T52" fmla="*/ 2147483647 w 337"/>
              <a:gd name="T53" fmla="*/ 2147483647 h 373"/>
              <a:gd name="T54" fmla="*/ 2147483647 w 337"/>
              <a:gd name="T55" fmla="*/ 2147483647 h 373"/>
              <a:gd name="T56" fmla="*/ 2147483647 w 337"/>
              <a:gd name="T57" fmla="*/ 2147483647 h 373"/>
              <a:gd name="T58" fmla="*/ 2147483647 w 337"/>
              <a:gd name="T59" fmla="*/ 2147483647 h 3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7"/>
              <a:gd name="T91" fmla="*/ 0 h 373"/>
              <a:gd name="T92" fmla="*/ 337 w 337"/>
              <a:gd name="T93" fmla="*/ 373 h 3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7" h="373">
                <a:moveTo>
                  <a:pt x="249" y="41"/>
                </a:moveTo>
                <a:lnTo>
                  <a:pt x="249" y="17"/>
                </a:lnTo>
                <a:lnTo>
                  <a:pt x="206" y="0"/>
                </a:lnTo>
                <a:lnTo>
                  <a:pt x="154" y="0"/>
                </a:lnTo>
                <a:lnTo>
                  <a:pt x="154" y="41"/>
                </a:lnTo>
                <a:lnTo>
                  <a:pt x="137" y="41"/>
                </a:lnTo>
                <a:lnTo>
                  <a:pt x="68" y="41"/>
                </a:lnTo>
                <a:lnTo>
                  <a:pt x="17" y="17"/>
                </a:lnTo>
                <a:lnTo>
                  <a:pt x="0" y="41"/>
                </a:lnTo>
                <a:lnTo>
                  <a:pt x="93" y="61"/>
                </a:lnTo>
                <a:lnTo>
                  <a:pt x="112" y="154"/>
                </a:lnTo>
                <a:lnTo>
                  <a:pt x="137" y="154"/>
                </a:lnTo>
                <a:lnTo>
                  <a:pt x="154" y="154"/>
                </a:lnTo>
                <a:lnTo>
                  <a:pt x="154" y="173"/>
                </a:lnTo>
                <a:lnTo>
                  <a:pt x="68" y="267"/>
                </a:lnTo>
                <a:lnTo>
                  <a:pt x="49" y="267"/>
                </a:lnTo>
                <a:lnTo>
                  <a:pt x="68" y="310"/>
                </a:lnTo>
                <a:lnTo>
                  <a:pt x="68" y="347"/>
                </a:lnTo>
                <a:lnTo>
                  <a:pt x="137" y="373"/>
                </a:lnTo>
                <a:lnTo>
                  <a:pt x="249" y="347"/>
                </a:lnTo>
                <a:lnTo>
                  <a:pt x="337" y="267"/>
                </a:lnTo>
                <a:lnTo>
                  <a:pt x="318" y="217"/>
                </a:lnTo>
                <a:lnTo>
                  <a:pt x="318" y="198"/>
                </a:lnTo>
                <a:lnTo>
                  <a:pt x="293" y="173"/>
                </a:lnTo>
                <a:lnTo>
                  <a:pt x="293" y="154"/>
                </a:lnTo>
                <a:lnTo>
                  <a:pt x="267" y="110"/>
                </a:lnTo>
                <a:lnTo>
                  <a:pt x="267" y="80"/>
                </a:lnTo>
                <a:lnTo>
                  <a:pt x="225" y="61"/>
                </a:lnTo>
                <a:lnTo>
                  <a:pt x="225" y="41"/>
                </a:lnTo>
                <a:lnTo>
                  <a:pt x="249" y="41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6" name="Freeform 244">
            <a:extLst>
              <a:ext uri="{FF2B5EF4-FFF2-40B4-BE49-F238E27FC236}">
                <a16:creationId xmlns:a16="http://schemas.microsoft.com/office/drawing/2014/main" id="{66A52F2A-CEBD-724E-B399-50624E086541}"/>
              </a:ext>
            </a:extLst>
          </p:cNvPr>
          <p:cNvSpPr>
            <a:spLocks/>
          </p:cNvSpPr>
          <p:nvPr/>
        </p:nvSpPr>
        <p:spPr bwMode="auto">
          <a:xfrm>
            <a:off x="1333526" y="1482725"/>
            <a:ext cx="2081212" cy="1227138"/>
          </a:xfrm>
          <a:custGeom>
            <a:avLst/>
            <a:gdLst>
              <a:gd name="T0" fmla="*/ 2147483647 w 2400"/>
              <a:gd name="T1" fmla="*/ 2147483647 h 1250"/>
              <a:gd name="T2" fmla="*/ 2147483647 w 2400"/>
              <a:gd name="T3" fmla="*/ 2147483647 h 1250"/>
              <a:gd name="T4" fmla="*/ 2147483647 w 2400"/>
              <a:gd name="T5" fmla="*/ 2147483647 h 1250"/>
              <a:gd name="T6" fmla="*/ 2147483647 w 2400"/>
              <a:gd name="T7" fmla="*/ 2147483647 h 1250"/>
              <a:gd name="T8" fmla="*/ 2147483647 w 2400"/>
              <a:gd name="T9" fmla="*/ 2147483647 h 1250"/>
              <a:gd name="T10" fmla="*/ 2147483647 w 2400"/>
              <a:gd name="T11" fmla="*/ 2147483647 h 1250"/>
              <a:gd name="T12" fmla="*/ 2147483647 w 2400"/>
              <a:gd name="T13" fmla="*/ 2147483647 h 1250"/>
              <a:gd name="T14" fmla="*/ 2147483647 w 2400"/>
              <a:gd name="T15" fmla="*/ 2147483647 h 1250"/>
              <a:gd name="T16" fmla="*/ 2147483647 w 2400"/>
              <a:gd name="T17" fmla="*/ 2147483647 h 1250"/>
              <a:gd name="T18" fmla="*/ 2147483647 w 2400"/>
              <a:gd name="T19" fmla="*/ 2147483647 h 1250"/>
              <a:gd name="T20" fmla="*/ 2147483647 w 2400"/>
              <a:gd name="T21" fmla="*/ 2147483647 h 1250"/>
              <a:gd name="T22" fmla="*/ 2147483647 w 2400"/>
              <a:gd name="T23" fmla="*/ 2147483647 h 1250"/>
              <a:gd name="T24" fmla="*/ 2147483647 w 2400"/>
              <a:gd name="T25" fmla="*/ 2147483647 h 1250"/>
              <a:gd name="T26" fmla="*/ 2147483647 w 2400"/>
              <a:gd name="T27" fmla="*/ 2147483647 h 1250"/>
              <a:gd name="T28" fmla="*/ 2147483647 w 2400"/>
              <a:gd name="T29" fmla="*/ 2147483647 h 1250"/>
              <a:gd name="T30" fmla="*/ 2147483647 w 2400"/>
              <a:gd name="T31" fmla="*/ 2147483647 h 1250"/>
              <a:gd name="T32" fmla="*/ 2147483647 w 2400"/>
              <a:gd name="T33" fmla="*/ 2147483647 h 1250"/>
              <a:gd name="T34" fmla="*/ 2147483647 w 2400"/>
              <a:gd name="T35" fmla="*/ 2147483647 h 1250"/>
              <a:gd name="T36" fmla="*/ 2147483647 w 2400"/>
              <a:gd name="T37" fmla="*/ 2147483647 h 1250"/>
              <a:gd name="T38" fmla="*/ 2147483647 w 2400"/>
              <a:gd name="T39" fmla="*/ 2147483647 h 1250"/>
              <a:gd name="T40" fmla="*/ 2147483647 w 2400"/>
              <a:gd name="T41" fmla="*/ 2147483647 h 1250"/>
              <a:gd name="T42" fmla="*/ 2147483647 w 2400"/>
              <a:gd name="T43" fmla="*/ 2147483647 h 1250"/>
              <a:gd name="T44" fmla="*/ 2147483647 w 2400"/>
              <a:gd name="T45" fmla="*/ 2147483647 h 1250"/>
              <a:gd name="T46" fmla="*/ 2147483647 w 2400"/>
              <a:gd name="T47" fmla="*/ 2147483647 h 1250"/>
              <a:gd name="T48" fmla="*/ 2147483647 w 2400"/>
              <a:gd name="T49" fmla="*/ 2147483647 h 1250"/>
              <a:gd name="T50" fmla="*/ 2147483647 w 2400"/>
              <a:gd name="T51" fmla="*/ 2147483647 h 1250"/>
              <a:gd name="T52" fmla="*/ 2147483647 w 2400"/>
              <a:gd name="T53" fmla="*/ 2147483647 h 1250"/>
              <a:gd name="T54" fmla="*/ 2147483647 w 2400"/>
              <a:gd name="T55" fmla="*/ 2147483647 h 1250"/>
              <a:gd name="T56" fmla="*/ 2147483647 w 2400"/>
              <a:gd name="T57" fmla="*/ 2147483647 h 1250"/>
              <a:gd name="T58" fmla="*/ 2147483647 w 2400"/>
              <a:gd name="T59" fmla="*/ 2147483647 h 1250"/>
              <a:gd name="T60" fmla="*/ 2147483647 w 2400"/>
              <a:gd name="T61" fmla="*/ 2147483647 h 1250"/>
              <a:gd name="T62" fmla="*/ 2147483647 w 2400"/>
              <a:gd name="T63" fmla="*/ 2147483647 h 1250"/>
              <a:gd name="T64" fmla="*/ 2147483647 w 2400"/>
              <a:gd name="T65" fmla="*/ 2147483647 h 1250"/>
              <a:gd name="T66" fmla="*/ 2147483647 w 2400"/>
              <a:gd name="T67" fmla="*/ 2147483647 h 1250"/>
              <a:gd name="T68" fmla="*/ 2147483647 w 2400"/>
              <a:gd name="T69" fmla="*/ 2147483647 h 1250"/>
              <a:gd name="T70" fmla="*/ 2147483647 w 2400"/>
              <a:gd name="T71" fmla="*/ 2147483647 h 1250"/>
              <a:gd name="T72" fmla="*/ 2147483647 w 2400"/>
              <a:gd name="T73" fmla="*/ 2147483647 h 1250"/>
              <a:gd name="T74" fmla="*/ 2147483647 w 2400"/>
              <a:gd name="T75" fmla="*/ 2147483647 h 1250"/>
              <a:gd name="T76" fmla="*/ 2147483647 w 2400"/>
              <a:gd name="T77" fmla="*/ 2147483647 h 1250"/>
              <a:gd name="T78" fmla="*/ 2147483647 w 2400"/>
              <a:gd name="T79" fmla="*/ 2147483647 h 1250"/>
              <a:gd name="T80" fmla="*/ 2147483647 w 2400"/>
              <a:gd name="T81" fmla="*/ 2147483647 h 1250"/>
              <a:gd name="T82" fmla="*/ 2147483647 w 2400"/>
              <a:gd name="T83" fmla="*/ 2147483647 h 1250"/>
              <a:gd name="T84" fmla="*/ 2147483647 w 2400"/>
              <a:gd name="T85" fmla="*/ 2147483647 h 1250"/>
              <a:gd name="T86" fmla="*/ 2147483647 w 2400"/>
              <a:gd name="T87" fmla="*/ 2147483647 h 1250"/>
              <a:gd name="T88" fmla="*/ 2147483647 w 2400"/>
              <a:gd name="T89" fmla="*/ 2147483647 h 1250"/>
              <a:gd name="T90" fmla="*/ 2147483647 w 2400"/>
              <a:gd name="T91" fmla="*/ 2147483647 h 1250"/>
              <a:gd name="T92" fmla="*/ 2147483647 w 2400"/>
              <a:gd name="T93" fmla="*/ 2147483647 h 1250"/>
              <a:gd name="T94" fmla="*/ 2147483647 w 2400"/>
              <a:gd name="T95" fmla="*/ 2147483647 h 1250"/>
              <a:gd name="T96" fmla="*/ 2147483647 w 2400"/>
              <a:gd name="T97" fmla="*/ 2147483647 h 1250"/>
              <a:gd name="T98" fmla="*/ 2147483647 w 2400"/>
              <a:gd name="T99" fmla="*/ 2147483647 h 1250"/>
              <a:gd name="T100" fmla="*/ 2147483647 w 2400"/>
              <a:gd name="T101" fmla="*/ 2147483647 h 1250"/>
              <a:gd name="T102" fmla="*/ 2147483647 w 2400"/>
              <a:gd name="T103" fmla="*/ 2147483647 h 1250"/>
              <a:gd name="T104" fmla="*/ 2147483647 w 2400"/>
              <a:gd name="T105" fmla="*/ 2147483647 h 1250"/>
              <a:gd name="T106" fmla="*/ 2147483647 w 2400"/>
              <a:gd name="T107" fmla="*/ 2147483647 h 1250"/>
              <a:gd name="T108" fmla="*/ 2147483647 w 2400"/>
              <a:gd name="T109" fmla="*/ 2147483647 h 1250"/>
              <a:gd name="T110" fmla="*/ 2147483647 w 2400"/>
              <a:gd name="T111" fmla="*/ 2147483647 h 1250"/>
              <a:gd name="T112" fmla="*/ 2147483647 w 2400"/>
              <a:gd name="T113" fmla="*/ 2147483647 h 1250"/>
              <a:gd name="T114" fmla="*/ 2147483647 w 2400"/>
              <a:gd name="T115" fmla="*/ 2147483647 h 1250"/>
              <a:gd name="T116" fmla="*/ 2147483647 w 2400"/>
              <a:gd name="T117" fmla="*/ 2147483647 h 1250"/>
              <a:gd name="T118" fmla="*/ 2147483647 w 2400"/>
              <a:gd name="T119" fmla="*/ 2147483647 h 12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0"/>
              <a:gd name="T181" fmla="*/ 0 h 1250"/>
              <a:gd name="T182" fmla="*/ 2400 w 2400"/>
              <a:gd name="T183" fmla="*/ 1250 h 12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0" h="1250">
                <a:moveTo>
                  <a:pt x="1904" y="1085"/>
                </a:moveTo>
                <a:lnTo>
                  <a:pt x="1887" y="1085"/>
                </a:lnTo>
                <a:lnTo>
                  <a:pt x="1904" y="1024"/>
                </a:lnTo>
                <a:lnTo>
                  <a:pt x="1855" y="1005"/>
                </a:lnTo>
                <a:lnTo>
                  <a:pt x="1792" y="1085"/>
                </a:lnTo>
                <a:lnTo>
                  <a:pt x="1750" y="1118"/>
                </a:lnTo>
                <a:lnTo>
                  <a:pt x="1638" y="1118"/>
                </a:lnTo>
                <a:lnTo>
                  <a:pt x="1594" y="1137"/>
                </a:lnTo>
                <a:lnTo>
                  <a:pt x="1542" y="1162"/>
                </a:lnTo>
                <a:lnTo>
                  <a:pt x="1462" y="1162"/>
                </a:lnTo>
                <a:lnTo>
                  <a:pt x="1430" y="1179"/>
                </a:lnTo>
                <a:lnTo>
                  <a:pt x="1462" y="1179"/>
                </a:lnTo>
                <a:lnTo>
                  <a:pt x="1481" y="1198"/>
                </a:lnTo>
                <a:lnTo>
                  <a:pt x="1369" y="1198"/>
                </a:lnTo>
                <a:lnTo>
                  <a:pt x="1298" y="1250"/>
                </a:lnTo>
                <a:lnTo>
                  <a:pt x="1342" y="1179"/>
                </a:lnTo>
                <a:lnTo>
                  <a:pt x="1369" y="1179"/>
                </a:lnTo>
                <a:lnTo>
                  <a:pt x="1411" y="1085"/>
                </a:lnTo>
                <a:lnTo>
                  <a:pt x="1462" y="1137"/>
                </a:lnTo>
                <a:lnTo>
                  <a:pt x="1481" y="1118"/>
                </a:lnTo>
                <a:lnTo>
                  <a:pt x="1462" y="1068"/>
                </a:lnTo>
                <a:lnTo>
                  <a:pt x="1342" y="1049"/>
                </a:lnTo>
                <a:lnTo>
                  <a:pt x="1369" y="981"/>
                </a:lnTo>
                <a:lnTo>
                  <a:pt x="1325" y="981"/>
                </a:lnTo>
                <a:lnTo>
                  <a:pt x="1325" y="962"/>
                </a:lnTo>
                <a:lnTo>
                  <a:pt x="1274" y="929"/>
                </a:lnTo>
                <a:lnTo>
                  <a:pt x="1186" y="981"/>
                </a:lnTo>
                <a:lnTo>
                  <a:pt x="1213" y="981"/>
                </a:lnTo>
                <a:lnTo>
                  <a:pt x="1073" y="962"/>
                </a:lnTo>
                <a:lnTo>
                  <a:pt x="1056" y="929"/>
                </a:lnTo>
                <a:lnTo>
                  <a:pt x="1024" y="929"/>
                </a:lnTo>
                <a:lnTo>
                  <a:pt x="130" y="929"/>
                </a:lnTo>
                <a:lnTo>
                  <a:pt x="86" y="893"/>
                </a:lnTo>
                <a:lnTo>
                  <a:pt x="42" y="849"/>
                </a:lnTo>
                <a:lnTo>
                  <a:pt x="69" y="799"/>
                </a:lnTo>
                <a:lnTo>
                  <a:pt x="42" y="799"/>
                </a:lnTo>
                <a:lnTo>
                  <a:pt x="42" y="736"/>
                </a:lnTo>
                <a:lnTo>
                  <a:pt x="113" y="717"/>
                </a:lnTo>
                <a:lnTo>
                  <a:pt x="130" y="674"/>
                </a:lnTo>
                <a:lnTo>
                  <a:pt x="113" y="643"/>
                </a:lnTo>
                <a:lnTo>
                  <a:pt x="130" y="561"/>
                </a:lnTo>
                <a:lnTo>
                  <a:pt x="130" y="511"/>
                </a:lnTo>
                <a:lnTo>
                  <a:pt x="42" y="536"/>
                </a:lnTo>
                <a:lnTo>
                  <a:pt x="17" y="511"/>
                </a:lnTo>
                <a:lnTo>
                  <a:pt x="42" y="487"/>
                </a:lnTo>
                <a:lnTo>
                  <a:pt x="0" y="487"/>
                </a:lnTo>
                <a:lnTo>
                  <a:pt x="423" y="155"/>
                </a:lnTo>
                <a:lnTo>
                  <a:pt x="519" y="180"/>
                </a:lnTo>
                <a:lnTo>
                  <a:pt x="555" y="155"/>
                </a:lnTo>
                <a:lnTo>
                  <a:pt x="599" y="155"/>
                </a:lnTo>
                <a:lnTo>
                  <a:pt x="736" y="138"/>
                </a:lnTo>
                <a:lnTo>
                  <a:pt x="805" y="119"/>
                </a:lnTo>
                <a:lnTo>
                  <a:pt x="831" y="138"/>
                </a:lnTo>
                <a:lnTo>
                  <a:pt x="805" y="155"/>
                </a:lnTo>
                <a:lnTo>
                  <a:pt x="868" y="155"/>
                </a:lnTo>
                <a:lnTo>
                  <a:pt x="917" y="138"/>
                </a:lnTo>
                <a:lnTo>
                  <a:pt x="961" y="138"/>
                </a:lnTo>
                <a:lnTo>
                  <a:pt x="988" y="155"/>
                </a:lnTo>
                <a:lnTo>
                  <a:pt x="1100" y="180"/>
                </a:lnTo>
                <a:lnTo>
                  <a:pt x="1100" y="199"/>
                </a:lnTo>
                <a:lnTo>
                  <a:pt x="1024" y="218"/>
                </a:lnTo>
                <a:lnTo>
                  <a:pt x="1100" y="218"/>
                </a:lnTo>
                <a:lnTo>
                  <a:pt x="1186" y="199"/>
                </a:lnTo>
                <a:lnTo>
                  <a:pt x="1230" y="218"/>
                </a:lnTo>
                <a:lnTo>
                  <a:pt x="1256" y="199"/>
                </a:lnTo>
                <a:lnTo>
                  <a:pt x="1230" y="199"/>
                </a:lnTo>
                <a:lnTo>
                  <a:pt x="1342" y="180"/>
                </a:lnTo>
                <a:lnTo>
                  <a:pt x="1342" y="199"/>
                </a:lnTo>
                <a:lnTo>
                  <a:pt x="1411" y="218"/>
                </a:lnTo>
                <a:lnTo>
                  <a:pt x="1481" y="218"/>
                </a:lnTo>
                <a:lnTo>
                  <a:pt x="1542" y="180"/>
                </a:lnTo>
                <a:lnTo>
                  <a:pt x="1498" y="180"/>
                </a:lnTo>
                <a:lnTo>
                  <a:pt x="1594" y="138"/>
                </a:lnTo>
                <a:lnTo>
                  <a:pt x="1611" y="155"/>
                </a:lnTo>
                <a:lnTo>
                  <a:pt x="1611" y="180"/>
                </a:lnTo>
                <a:lnTo>
                  <a:pt x="1567" y="199"/>
                </a:lnTo>
                <a:lnTo>
                  <a:pt x="1542" y="218"/>
                </a:lnTo>
                <a:lnTo>
                  <a:pt x="1567" y="218"/>
                </a:lnTo>
                <a:lnTo>
                  <a:pt x="1638" y="180"/>
                </a:lnTo>
                <a:lnTo>
                  <a:pt x="1679" y="155"/>
                </a:lnTo>
                <a:lnTo>
                  <a:pt x="1638" y="138"/>
                </a:lnTo>
                <a:lnTo>
                  <a:pt x="1638" y="119"/>
                </a:lnTo>
                <a:lnTo>
                  <a:pt x="1723" y="69"/>
                </a:lnTo>
                <a:lnTo>
                  <a:pt x="1792" y="25"/>
                </a:lnTo>
                <a:lnTo>
                  <a:pt x="1855" y="0"/>
                </a:lnTo>
                <a:lnTo>
                  <a:pt x="1923" y="0"/>
                </a:lnTo>
                <a:lnTo>
                  <a:pt x="1836" y="42"/>
                </a:lnTo>
                <a:lnTo>
                  <a:pt x="1792" y="42"/>
                </a:lnTo>
                <a:lnTo>
                  <a:pt x="1792" y="69"/>
                </a:lnTo>
                <a:lnTo>
                  <a:pt x="1750" y="69"/>
                </a:lnTo>
                <a:lnTo>
                  <a:pt x="1767" y="138"/>
                </a:lnTo>
                <a:lnTo>
                  <a:pt x="1723" y="138"/>
                </a:lnTo>
                <a:lnTo>
                  <a:pt x="1750" y="155"/>
                </a:lnTo>
                <a:lnTo>
                  <a:pt x="1767" y="180"/>
                </a:lnTo>
                <a:lnTo>
                  <a:pt x="1811" y="155"/>
                </a:lnTo>
                <a:lnTo>
                  <a:pt x="1811" y="180"/>
                </a:lnTo>
                <a:lnTo>
                  <a:pt x="1792" y="218"/>
                </a:lnTo>
                <a:lnTo>
                  <a:pt x="1792" y="250"/>
                </a:lnTo>
                <a:lnTo>
                  <a:pt x="1887" y="199"/>
                </a:lnTo>
                <a:lnTo>
                  <a:pt x="1923" y="138"/>
                </a:lnTo>
                <a:lnTo>
                  <a:pt x="1992" y="155"/>
                </a:lnTo>
                <a:lnTo>
                  <a:pt x="2019" y="155"/>
                </a:lnTo>
                <a:lnTo>
                  <a:pt x="1948" y="218"/>
                </a:lnTo>
                <a:lnTo>
                  <a:pt x="1967" y="218"/>
                </a:lnTo>
                <a:lnTo>
                  <a:pt x="1948" y="250"/>
                </a:lnTo>
                <a:lnTo>
                  <a:pt x="1855" y="267"/>
                </a:lnTo>
                <a:lnTo>
                  <a:pt x="1811" y="267"/>
                </a:lnTo>
                <a:lnTo>
                  <a:pt x="1792" y="267"/>
                </a:lnTo>
                <a:lnTo>
                  <a:pt x="1723" y="311"/>
                </a:lnTo>
                <a:lnTo>
                  <a:pt x="1655" y="355"/>
                </a:lnTo>
                <a:lnTo>
                  <a:pt x="1611" y="355"/>
                </a:lnTo>
                <a:lnTo>
                  <a:pt x="1567" y="405"/>
                </a:lnTo>
                <a:lnTo>
                  <a:pt x="1498" y="405"/>
                </a:lnTo>
                <a:lnTo>
                  <a:pt x="1481" y="424"/>
                </a:lnTo>
                <a:lnTo>
                  <a:pt x="1411" y="468"/>
                </a:lnTo>
                <a:lnTo>
                  <a:pt x="1325" y="536"/>
                </a:lnTo>
                <a:lnTo>
                  <a:pt x="1325" y="561"/>
                </a:lnTo>
                <a:lnTo>
                  <a:pt x="1369" y="561"/>
                </a:lnTo>
                <a:lnTo>
                  <a:pt x="1342" y="624"/>
                </a:lnTo>
                <a:lnTo>
                  <a:pt x="1386" y="624"/>
                </a:lnTo>
                <a:lnTo>
                  <a:pt x="1523" y="693"/>
                </a:lnTo>
                <a:lnTo>
                  <a:pt x="1611" y="717"/>
                </a:lnTo>
                <a:lnTo>
                  <a:pt x="1542" y="780"/>
                </a:lnTo>
                <a:lnTo>
                  <a:pt x="1594" y="849"/>
                </a:lnTo>
                <a:lnTo>
                  <a:pt x="1655" y="830"/>
                </a:lnTo>
                <a:lnTo>
                  <a:pt x="1679" y="717"/>
                </a:lnTo>
                <a:lnTo>
                  <a:pt x="1792" y="674"/>
                </a:lnTo>
                <a:lnTo>
                  <a:pt x="1836" y="580"/>
                </a:lnTo>
                <a:lnTo>
                  <a:pt x="1811" y="561"/>
                </a:lnTo>
                <a:lnTo>
                  <a:pt x="1855" y="511"/>
                </a:lnTo>
                <a:lnTo>
                  <a:pt x="1887" y="468"/>
                </a:lnTo>
                <a:lnTo>
                  <a:pt x="1904" y="424"/>
                </a:lnTo>
                <a:lnTo>
                  <a:pt x="1948" y="405"/>
                </a:lnTo>
                <a:lnTo>
                  <a:pt x="2044" y="424"/>
                </a:lnTo>
                <a:lnTo>
                  <a:pt x="2080" y="448"/>
                </a:lnTo>
                <a:lnTo>
                  <a:pt x="2080" y="468"/>
                </a:lnTo>
                <a:lnTo>
                  <a:pt x="2124" y="468"/>
                </a:lnTo>
                <a:lnTo>
                  <a:pt x="2105" y="536"/>
                </a:lnTo>
                <a:lnTo>
                  <a:pt x="2124" y="580"/>
                </a:lnTo>
                <a:lnTo>
                  <a:pt x="2217" y="536"/>
                </a:lnTo>
                <a:lnTo>
                  <a:pt x="2217" y="511"/>
                </a:lnTo>
                <a:lnTo>
                  <a:pt x="2261" y="487"/>
                </a:lnTo>
                <a:lnTo>
                  <a:pt x="2312" y="624"/>
                </a:lnTo>
                <a:lnTo>
                  <a:pt x="2261" y="643"/>
                </a:lnTo>
                <a:lnTo>
                  <a:pt x="2312" y="674"/>
                </a:lnTo>
                <a:lnTo>
                  <a:pt x="2280" y="693"/>
                </a:lnTo>
                <a:lnTo>
                  <a:pt x="2329" y="693"/>
                </a:lnTo>
                <a:lnTo>
                  <a:pt x="2329" y="717"/>
                </a:lnTo>
                <a:lnTo>
                  <a:pt x="2373" y="717"/>
                </a:lnTo>
                <a:lnTo>
                  <a:pt x="2329" y="736"/>
                </a:lnTo>
                <a:lnTo>
                  <a:pt x="2373" y="736"/>
                </a:lnTo>
                <a:lnTo>
                  <a:pt x="2373" y="756"/>
                </a:lnTo>
                <a:lnTo>
                  <a:pt x="2400" y="756"/>
                </a:lnTo>
                <a:lnTo>
                  <a:pt x="2400" y="830"/>
                </a:lnTo>
                <a:lnTo>
                  <a:pt x="2280" y="849"/>
                </a:lnTo>
                <a:lnTo>
                  <a:pt x="2217" y="893"/>
                </a:lnTo>
                <a:lnTo>
                  <a:pt x="2080" y="893"/>
                </a:lnTo>
                <a:lnTo>
                  <a:pt x="1992" y="893"/>
                </a:lnTo>
                <a:lnTo>
                  <a:pt x="1967" y="929"/>
                </a:lnTo>
                <a:lnTo>
                  <a:pt x="1948" y="929"/>
                </a:lnTo>
                <a:lnTo>
                  <a:pt x="1887" y="962"/>
                </a:lnTo>
                <a:lnTo>
                  <a:pt x="1792" y="1024"/>
                </a:lnTo>
                <a:lnTo>
                  <a:pt x="1904" y="962"/>
                </a:lnTo>
                <a:lnTo>
                  <a:pt x="2044" y="929"/>
                </a:lnTo>
                <a:lnTo>
                  <a:pt x="2061" y="962"/>
                </a:lnTo>
                <a:lnTo>
                  <a:pt x="1967" y="981"/>
                </a:lnTo>
                <a:lnTo>
                  <a:pt x="1992" y="1005"/>
                </a:lnTo>
                <a:lnTo>
                  <a:pt x="2019" y="1005"/>
                </a:lnTo>
                <a:lnTo>
                  <a:pt x="1992" y="1049"/>
                </a:lnTo>
                <a:lnTo>
                  <a:pt x="2044" y="1068"/>
                </a:lnTo>
                <a:lnTo>
                  <a:pt x="2105" y="1068"/>
                </a:lnTo>
                <a:lnTo>
                  <a:pt x="2156" y="1024"/>
                </a:lnTo>
                <a:lnTo>
                  <a:pt x="2156" y="1049"/>
                </a:lnTo>
                <a:lnTo>
                  <a:pt x="2156" y="1068"/>
                </a:lnTo>
                <a:lnTo>
                  <a:pt x="2105" y="1085"/>
                </a:lnTo>
                <a:lnTo>
                  <a:pt x="1992" y="1137"/>
                </a:lnTo>
                <a:lnTo>
                  <a:pt x="1923" y="1179"/>
                </a:lnTo>
                <a:lnTo>
                  <a:pt x="1923" y="1137"/>
                </a:lnTo>
                <a:lnTo>
                  <a:pt x="1992" y="1085"/>
                </a:lnTo>
                <a:lnTo>
                  <a:pt x="1967" y="1085"/>
                </a:lnTo>
                <a:lnTo>
                  <a:pt x="1992" y="1085"/>
                </a:lnTo>
                <a:lnTo>
                  <a:pt x="1904" y="1085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37" name="Freeform 245">
            <a:extLst>
              <a:ext uri="{FF2B5EF4-FFF2-40B4-BE49-F238E27FC236}">
                <a16:creationId xmlns:a16="http://schemas.microsoft.com/office/drawing/2014/main" id="{B4946B3F-A56C-5640-88A6-83A29B4EBA99}"/>
              </a:ext>
            </a:extLst>
          </p:cNvPr>
          <p:cNvSpPr>
            <a:spLocks/>
          </p:cNvSpPr>
          <p:nvPr/>
        </p:nvSpPr>
        <p:spPr bwMode="auto">
          <a:xfrm>
            <a:off x="1339876" y="1484313"/>
            <a:ext cx="2081212" cy="1227137"/>
          </a:xfrm>
          <a:custGeom>
            <a:avLst/>
            <a:gdLst>
              <a:gd name="T0" fmla="*/ 2147483647 w 2400"/>
              <a:gd name="T1" fmla="*/ 2147483647 h 1250"/>
              <a:gd name="T2" fmla="*/ 2147483647 w 2400"/>
              <a:gd name="T3" fmla="*/ 2147483647 h 1250"/>
              <a:gd name="T4" fmla="*/ 2147483647 w 2400"/>
              <a:gd name="T5" fmla="*/ 2147483647 h 1250"/>
              <a:gd name="T6" fmla="*/ 2147483647 w 2400"/>
              <a:gd name="T7" fmla="*/ 2147483647 h 1250"/>
              <a:gd name="T8" fmla="*/ 2147483647 w 2400"/>
              <a:gd name="T9" fmla="*/ 2147483647 h 1250"/>
              <a:gd name="T10" fmla="*/ 2147483647 w 2400"/>
              <a:gd name="T11" fmla="*/ 2147483647 h 1250"/>
              <a:gd name="T12" fmla="*/ 2147483647 w 2400"/>
              <a:gd name="T13" fmla="*/ 2147483647 h 1250"/>
              <a:gd name="T14" fmla="*/ 2147483647 w 2400"/>
              <a:gd name="T15" fmla="*/ 2147483647 h 1250"/>
              <a:gd name="T16" fmla="*/ 2147483647 w 2400"/>
              <a:gd name="T17" fmla="*/ 2147483647 h 1250"/>
              <a:gd name="T18" fmla="*/ 2147483647 w 2400"/>
              <a:gd name="T19" fmla="*/ 2147483647 h 1250"/>
              <a:gd name="T20" fmla="*/ 2147483647 w 2400"/>
              <a:gd name="T21" fmla="*/ 2147483647 h 1250"/>
              <a:gd name="T22" fmla="*/ 2147483647 w 2400"/>
              <a:gd name="T23" fmla="*/ 2147483647 h 1250"/>
              <a:gd name="T24" fmla="*/ 2147483647 w 2400"/>
              <a:gd name="T25" fmla="*/ 2147483647 h 1250"/>
              <a:gd name="T26" fmla="*/ 2147483647 w 2400"/>
              <a:gd name="T27" fmla="*/ 2147483647 h 1250"/>
              <a:gd name="T28" fmla="*/ 2147483647 w 2400"/>
              <a:gd name="T29" fmla="*/ 2147483647 h 1250"/>
              <a:gd name="T30" fmla="*/ 2147483647 w 2400"/>
              <a:gd name="T31" fmla="*/ 2147483647 h 1250"/>
              <a:gd name="T32" fmla="*/ 2147483647 w 2400"/>
              <a:gd name="T33" fmla="*/ 2147483647 h 1250"/>
              <a:gd name="T34" fmla="*/ 2147483647 w 2400"/>
              <a:gd name="T35" fmla="*/ 2147483647 h 1250"/>
              <a:gd name="T36" fmla="*/ 2147483647 w 2400"/>
              <a:gd name="T37" fmla="*/ 2147483647 h 1250"/>
              <a:gd name="T38" fmla="*/ 2147483647 w 2400"/>
              <a:gd name="T39" fmla="*/ 2147483647 h 1250"/>
              <a:gd name="T40" fmla="*/ 2147483647 w 2400"/>
              <a:gd name="T41" fmla="*/ 2147483647 h 1250"/>
              <a:gd name="T42" fmla="*/ 2147483647 w 2400"/>
              <a:gd name="T43" fmla="*/ 2147483647 h 1250"/>
              <a:gd name="T44" fmla="*/ 2147483647 w 2400"/>
              <a:gd name="T45" fmla="*/ 2147483647 h 1250"/>
              <a:gd name="T46" fmla="*/ 2147483647 w 2400"/>
              <a:gd name="T47" fmla="*/ 2147483647 h 1250"/>
              <a:gd name="T48" fmla="*/ 2147483647 w 2400"/>
              <a:gd name="T49" fmla="*/ 2147483647 h 1250"/>
              <a:gd name="T50" fmla="*/ 2147483647 w 2400"/>
              <a:gd name="T51" fmla="*/ 2147483647 h 1250"/>
              <a:gd name="T52" fmla="*/ 2147483647 w 2400"/>
              <a:gd name="T53" fmla="*/ 2147483647 h 1250"/>
              <a:gd name="T54" fmla="*/ 2147483647 w 2400"/>
              <a:gd name="T55" fmla="*/ 2147483647 h 1250"/>
              <a:gd name="T56" fmla="*/ 2147483647 w 2400"/>
              <a:gd name="T57" fmla="*/ 2147483647 h 1250"/>
              <a:gd name="T58" fmla="*/ 2147483647 w 2400"/>
              <a:gd name="T59" fmla="*/ 2147483647 h 1250"/>
              <a:gd name="T60" fmla="*/ 2147483647 w 2400"/>
              <a:gd name="T61" fmla="*/ 2147483647 h 1250"/>
              <a:gd name="T62" fmla="*/ 2147483647 w 2400"/>
              <a:gd name="T63" fmla="*/ 2147483647 h 1250"/>
              <a:gd name="T64" fmla="*/ 2147483647 w 2400"/>
              <a:gd name="T65" fmla="*/ 2147483647 h 1250"/>
              <a:gd name="T66" fmla="*/ 2147483647 w 2400"/>
              <a:gd name="T67" fmla="*/ 2147483647 h 1250"/>
              <a:gd name="T68" fmla="*/ 2147483647 w 2400"/>
              <a:gd name="T69" fmla="*/ 2147483647 h 1250"/>
              <a:gd name="T70" fmla="*/ 2147483647 w 2400"/>
              <a:gd name="T71" fmla="*/ 2147483647 h 1250"/>
              <a:gd name="T72" fmla="*/ 2147483647 w 2400"/>
              <a:gd name="T73" fmla="*/ 2147483647 h 1250"/>
              <a:gd name="T74" fmla="*/ 2147483647 w 2400"/>
              <a:gd name="T75" fmla="*/ 2147483647 h 1250"/>
              <a:gd name="T76" fmla="*/ 2147483647 w 2400"/>
              <a:gd name="T77" fmla="*/ 2147483647 h 1250"/>
              <a:gd name="T78" fmla="*/ 2147483647 w 2400"/>
              <a:gd name="T79" fmla="*/ 2147483647 h 1250"/>
              <a:gd name="T80" fmla="*/ 2147483647 w 2400"/>
              <a:gd name="T81" fmla="*/ 2147483647 h 1250"/>
              <a:gd name="T82" fmla="*/ 2147483647 w 2400"/>
              <a:gd name="T83" fmla="*/ 2147483647 h 1250"/>
              <a:gd name="T84" fmla="*/ 2147483647 w 2400"/>
              <a:gd name="T85" fmla="*/ 2147483647 h 1250"/>
              <a:gd name="T86" fmla="*/ 2147483647 w 2400"/>
              <a:gd name="T87" fmla="*/ 2147483647 h 1250"/>
              <a:gd name="T88" fmla="*/ 2147483647 w 2400"/>
              <a:gd name="T89" fmla="*/ 2147483647 h 1250"/>
              <a:gd name="T90" fmla="*/ 2147483647 w 2400"/>
              <a:gd name="T91" fmla="*/ 2147483647 h 1250"/>
              <a:gd name="T92" fmla="*/ 2147483647 w 2400"/>
              <a:gd name="T93" fmla="*/ 2147483647 h 1250"/>
              <a:gd name="T94" fmla="*/ 2147483647 w 2400"/>
              <a:gd name="T95" fmla="*/ 2147483647 h 1250"/>
              <a:gd name="T96" fmla="*/ 2147483647 w 2400"/>
              <a:gd name="T97" fmla="*/ 2147483647 h 1250"/>
              <a:gd name="T98" fmla="*/ 2147483647 w 2400"/>
              <a:gd name="T99" fmla="*/ 2147483647 h 1250"/>
              <a:gd name="T100" fmla="*/ 2147483647 w 2400"/>
              <a:gd name="T101" fmla="*/ 2147483647 h 1250"/>
              <a:gd name="T102" fmla="*/ 2147483647 w 2400"/>
              <a:gd name="T103" fmla="*/ 2147483647 h 1250"/>
              <a:gd name="T104" fmla="*/ 2147483647 w 2400"/>
              <a:gd name="T105" fmla="*/ 2147483647 h 1250"/>
              <a:gd name="T106" fmla="*/ 2147483647 w 2400"/>
              <a:gd name="T107" fmla="*/ 2147483647 h 1250"/>
              <a:gd name="T108" fmla="*/ 2147483647 w 2400"/>
              <a:gd name="T109" fmla="*/ 2147483647 h 1250"/>
              <a:gd name="T110" fmla="*/ 2147483647 w 2400"/>
              <a:gd name="T111" fmla="*/ 2147483647 h 1250"/>
              <a:gd name="T112" fmla="*/ 2147483647 w 2400"/>
              <a:gd name="T113" fmla="*/ 2147483647 h 1250"/>
              <a:gd name="T114" fmla="*/ 2147483647 w 2400"/>
              <a:gd name="T115" fmla="*/ 2147483647 h 1250"/>
              <a:gd name="T116" fmla="*/ 2147483647 w 2400"/>
              <a:gd name="T117" fmla="*/ 2147483647 h 1250"/>
              <a:gd name="T118" fmla="*/ 2147483647 w 2400"/>
              <a:gd name="T119" fmla="*/ 2147483647 h 12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0"/>
              <a:gd name="T181" fmla="*/ 0 h 1250"/>
              <a:gd name="T182" fmla="*/ 2400 w 2400"/>
              <a:gd name="T183" fmla="*/ 1250 h 12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0" h="1250">
                <a:moveTo>
                  <a:pt x="1904" y="1085"/>
                </a:moveTo>
                <a:lnTo>
                  <a:pt x="1887" y="1085"/>
                </a:lnTo>
                <a:lnTo>
                  <a:pt x="1904" y="1024"/>
                </a:lnTo>
                <a:lnTo>
                  <a:pt x="1855" y="1005"/>
                </a:lnTo>
                <a:lnTo>
                  <a:pt x="1792" y="1085"/>
                </a:lnTo>
                <a:lnTo>
                  <a:pt x="1750" y="1118"/>
                </a:lnTo>
                <a:lnTo>
                  <a:pt x="1638" y="1118"/>
                </a:lnTo>
                <a:lnTo>
                  <a:pt x="1594" y="1137"/>
                </a:lnTo>
                <a:lnTo>
                  <a:pt x="1542" y="1162"/>
                </a:lnTo>
                <a:lnTo>
                  <a:pt x="1462" y="1162"/>
                </a:lnTo>
                <a:lnTo>
                  <a:pt x="1430" y="1179"/>
                </a:lnTo>
                <a:lnTo>
                  <a:pt x="1462" y="1179"/>
                </a:lnTo>
                <a:lnTo>
                  <a:pt x="1481" y="1198"/>
                </a:lnTo>
                <a:lnTo>
                  <a:pt x="1369" y="1198"/>
                </a:lnTo>
                <a:lnTo>
                  <a:pt x="1298" y="1250"/>
                </a:lnTo>
                <a:lnTo>
                  <a:pt x="1342" y="1179"/>
                </a:lnTo>
                <a:lnTo>
                  <a:pt x="1369" y="1179"/>
                </a:lnTo>
                <a:lnTo>
                  <a:pt x="1411" y="1085"/>
                </a:lnTo>
                <a:lnTo>
                  <a:pt x="1462" y="1137"/>
                </a:lnTo>
                <a:lnTo>
                  <a:pt x="1481" y="1118"/>
                </a:lnTo>
                <a:lnTo>
                  <a:pt x="1462" y="1068"/>
                </a:lnTo>
                <a:lnTo>
                  <a:pt x="1342" y="1049"/>
                </a:lnTo>
                <a:lnTo>
                  <a:pt x="1369" y="981"/>
                </a:lnTo>
                <a:lnTo>
                  <a:pt x="1325" y="981"/>
                </a:lnTo>
                <a:lnTo>
                  <a:pt x="1325" y="962"/>
                </a:lnTo>
                <a:lnTo>
                  <a:pt x="1274" y="929"/>
                </a:lnTo>
                <a:lnTo>
                  <a:pt x="1186" y="981"/>
                </a:lnTo>
                <a:lnTo>
                  <a:pt x="1213" y="981"/>
                </a:lnTo>
                <a:lnTo>
                  <a:pt x="1073" y="962"/>
                </a:lnTo>
                <a:lnTo>
                  <a:pt x="1056" y="929"/>
                </a:lnTo>
                <a:lnTo>
                  <a:pt x="1024" y="929"/>
                </a:lnTo>
                <a:lnTo>
                  <a:pt x="130" y="929"/>
                </a:lnTo>
                <a:lnTo>
                  <a:pt x="86" y="893"/>
                </a:lnTo>
                <a:lnTo>
                  <a:pt x="42" y="849"/>
                </a:lnTo>
                <a:lnTo>
                  <a:pt x="69" y="799"/>
                </a:lnTo>
                <a:lnTo>
                  <a:pt x="42" y="799"/>
                </a:lnTo>
                <a:lnTo>
                  <a:pt x="42" y="736"/>
                </a:lnTo>
                <a:lnTo>
                  <a:pt x="113" y="717"/>
                </a:lnTo>
                <a:lnTo>
                  <a:pt x="130" y="674"/>
                </a:lnTo>
                <a:lnTo>
                  <a:pt x="113" y="643"/>
                </a:lnTo>
                <a:lnTo>
                  <a:pt x="130" y="561"/>
                </a:lnTo>
                <a:lnTo>
                  <a:pt x="130" y="511"/>
                </a:lnTo>
                <a:lnTo>
                  <a:pt x="42" y="536"/>
                </a:lnTo>
                <a:lnTo>
                  <a:pt x="17" y="511"/>
                </a:lnTo>
                <a:lnTo>
                  <a:pt x="42" y="487"/>
                </a:lnTo>
                <a:lnTo>
                  <a:pt x="0" y="487"/>
                </a:lnTo>
                <a:lnTo>
                  <a:pt x="423" y="155"/>
                </a:lnTo>
                <a:lnTo>
                  <a:pt x="519" y="180"/>
                </a:lnTo>
                <a:lnTo>
                  <a:pt x="555" y="155"/>
                </a:lnTo>
                <a:lnTo>
                  <a:pt x="599" y="155"/>
                </a:lnTo>
                <a:lnTo>
                  <a:pt x="736" y="138"/>
                </a:lnTo>
                <a:lnTo>
                  <a:pt x="805" y="119"/>
                </a:lnTo>
                <a:lnTo>
                  <a:pt x="831" y="138"/>
                </a:lnTo>
                <a:lnTo>
                  <a:pt x="805" y="155"/>
                </a:lnTo>
                <a:lnTo>
                  <a:pt x="868" y="155"/>
                </a:lnTo>
                <a:lnTo>
                  <a:pt x="917" y="138"/>
                </a:lnTo>
                <a:lnTo>
                  <a:pt x="961" y="138"/>
                </a:lnTo>
                <a:lnTo>
                  <a:pt x="988" y="155"/>
                </a:lnTo>
                <a:lnTo>
                  <a:pt x="1100" y="180"/>
                </a:lnTo>
                <a:lnTo>
                  <a:pt x="1100" y="199"/>
                </a:lnTo>
                <a:lnTo>
                  <a:pt x="1024" y="218"/>
                </a:lnTo>
                <a:lnTo>
                  <a:pt x="1100" y="218"/>
                </a:lnTo>
                <a:lnTo>
                  <a:pt x="1186" y="199"/>
                </a:lnTo>
                <a:lnTo>
                  <a:pt x="1230" y="218"/>
                </a:lnTo>
                <a:lnTo>
                  <a:pt x="1256" y="199"/>
                </a:lnTo>
                <a:lnTo>
                  <a:pt x="1230" y="199"/>
                </a:lnTo>
                <a:lnTo>
                  <a:pt x="1342" y="180"/>
                </a:lnTo>
                <a:lnTo>
                  <a:pt x="1342" y="199"/>
                </a:lnTo>
                <a:lnTo>
                  <a:pt x="1411" y="218"/>
                </a:lnTo>
                <a:lnTo>
                  <a:pt x="1481" y="218"/>
                </a:lnTo>
                <a:lnTo>
                  <a:pt x="1542" y="180"/>
                </a:lnTo>
                <a:lnTo>
                  <a:pt x="1498" y="180"/>
                </a:lnTo>
                <a:lnTo>
                  <a:pt x="1594" y="138"/>
                </a:lnTo>
                <a:lnTo>
                  <a:pt x="1611" y="155"/>
                </a:lnTo>
                <a:lnTo>
                  <a:pt x="1611" y="180"/>
                </a:lnTo>
                <a:lnTo>
                  <a:pt x="1567" y="199"/>
                </a:lnTo>
                <a:lnTo>
                  <a:pt x="1542" y="218"/>
                </a:lnTo>
                <a:lnTo>
                  <a:pt x="1567" y="218"/>
                </a:lnTo>
                <a:lnTo>
                  <a:pt x="1638" y="180"/>
                </a:lnTo>
                <a:lnTo>
                  <a:pt x="1679" y="155"/>
                </a:lnTo>
                <a:lnTo>
                  <a:pt x="1638" y="138"/>
                </a:lnTo>
                <a:lnTo>
                  <a:pt x="1638" y="119"/>
                </a:lnTo>
                <a:lnTo>
                  <a:pt x="1723" y="69"/>
                </a:lnTo>
                <a:lnTo>
                  <a:pt x="1792" y="25"/>
                </a:lnTo>
                <a:lnTo>
                  <a:pt x="1855" y="0"/>
                </a:lnTo>
                <a:lnTo>
                  <a:pt x="1923" y="0"/>
                </a:lnTo>
                <a:lnTo>
                  <a:pt x="1836" y="42"/>
                </a:lnTo>
                <a:lnTo>
                  <a:pt x="1792" y="42"/>
                </a:lnTo>
                <a:lnTo>
                  <a:pt x="1792" y="69"/>
                </a:lnTo>
                <a:lnTo>
                  <a:pt x="1750" y="69"/>
                </a:lnTo>
                <a:lnTo>
                  <a:pt x="1767" y="138"/>
                </a:lnTo>
                <a:lnTo>
                  <a:pt x="1723" y="138"/>
                </a:lnTo>
                <a:lnTo>
                  <a:pt x="1750" y="155"/>
                </a:lnTo>
                <a:lnTo>
                  <a:pt x="1767" y="180"/>
                </a:lnTo>
                <a:lnTo>
                  <a:pt x="1811" y="155"/>
                </a:lnTo>
                <a:lnTo>
                  <a:pt x="1811" y="180"/>
                </a:lnTo>
                <a:lnTo>
                  <a:pt x="1792" y="218"/>
                </a:lnTo>
                <a:lnTo>
                  <a:pt x="1792" y="250"/>
                </a:lnTo>
                <a:lnTo>
                  <a:pt x="1887" y="199"/>
                </a:lnTo>
                <a:lnTo>
                  <a:pt x="1923" y="138"/>
                </a:lnTo>
                <a:lnTo>
                  <a:pt x="1992" y="155"/>
                </a:lnTo>
                <a:lnTo>
                  <a:pt x="2019" y="155"/>
                </a:lnTo>
                <a:lnTo>
                  <a:pt x="1948" y="218"/>
                </a:lnTo>
                <a:lnTo>
                  <a:pt x="1967" y="218"/>
                </a:lnTo>
                <a:lnTo>
                  <a:pt x="1948" y="250"/>
                </a:lnTo>
                <a:lnTo>
                  <a:pt x="1855" y="267"/>
                </a:lnTo>
                <a:lnTo>
                  <a:pt x="1811" y="267"/>
                </a:lnTo>
                <a:lnTo>
                  <a:pt x="1792" y="267"/>
                </a:lnTo>
                <a:lnTo>
                  <a:pt x="1723" y="311"/>
                </a:lnTo>
                <a:lnTo>
                  <a:pt x="1655" y="355"/>
                </a:lnTo>
                <a:lnTo>
                  <a:pt x="1611" y="355"/>
                </a:lnTo>
                <a:lnTo>
                  <a:pt x="1567" y="405"/>
                </a:lnTo>
                <a:lnTo>
                  <a:pt x="1498" y="405"/>
                </a:lnTo>
                <a:lnTo>
                  <a:pt x="1481" y="424"/>
                </a:lnTo>
                <a:lnTo>
                  <a:pt x="1411" y="468"/>
                </a:lnTo>
                <a:lnTo>
                  <a:pt x="1325" y="536"/>
                </a:lnTo>
                <a:lnTo>
                  <a:pt x="1325" y="561"/>
                </a:lnTo>
                <a:lnTo>
                  <a:pt x="1369" y="561"/>
                </a:lnTo>
                <a:lnTo>
                  <a:pt x="1342" y="624"/>
                </a:lnTo>
                <a:lnTo>
                  <a:pt x="1386" y="624"/>
                </a:lnTo>
                <a:lnTo>
                  <a:pt x="1523" y="693"/>
                </a:lnTo>
                <a:lnTo>
                  <a:pt x="1611" y="717"/>
                </a:lnTo>
                <a:lnTo>
                  <a:pt x="1542" y="780"/>
                </a:lnTo>
                <a:lnTo>
                  <a:pt x="1594" y="849"/>
                </a:lnTo>
                <a:lnTo>
                  <a:pt x="1655" y="830"/>
                </a:lnTo>
                <a:lnTo>
                  <a:pt x="1679" y="717"/>
                </a:lnTo>
                <a:lnTo>
                  <a:pt x="1792" y="674"/>
                </a:lnTo>
                <a:lnTo>
                  <a:pt x="1836" y="580"/>
                </a:lnTo>
                <a:lnTo>
                  <a:pt x="1811" y="561"/>
                </a:lnTo>
                <a:lnTo>
                  <a:pt x="1855" y="511"/>
                </a:lnTo>
                <a:lnTo>
                  <a:pt x="1887" y="468"/>
                </a:lnTo>
                <a:lnTo>
                  <a:pt x="1904" y="424"/>
                </a:lnTo>
                <a:lnTo>
                  <a:pt x="1948" y="405"/>
                </a:lnTo>
                <a:lnTo>
                  <a:pt x="2044" y="424"/>
                </a:lnTo>
                <a:lnTo>
                  <a:pt x="2080" y="448"/>
                </a:lnTo>
                <a:lnTo>
                  <a:pt x="2080" y="468"/>
                </a:lnTo>
                <a:lnTo>
                  <a:pt x="2124" y="468"/>
                </a:lnTo>
                <a:lnTo>
                  <a:pt x="2105" y="536"/>
                </a:lnTo>
                <a:lnTo>
                  <a:pt x="2124" y="580"/>
                </a:lnTo>
                <a:lnTo>
                  <a:pt x="2217" y="536"/>
                </a:lnTo>
                <a:lnTo>
                  <a:pt x="2217" y="511"/>
                </a:lnTo>
                <a:lnTo>
                  <a:pt x="2261" y="487"/>
                </a:lnTo>
                <a:lnTo>
                  <a:pt x="2312" y="624"/>
                </a:lnTo>
                <a:lnTo>
                  <a:pt x="2261" y="643"/>
                </a:lnTo>
                <a:lnTo>
                  <a:pt x="2312" y="674"/>
                </a:lnTo>
                <a:lnTo>
                  <a:pt x="2280" y="693"/>
                </a:lnTo>
                <a:lnTo>
                  <a:pt x="2329" y="693"/>
                </a:lnTo>
                <a:lnTo>
                  <a:pt x="2329" y="717"/>
                </a:lnTo>
                <a:lnTo>
                  <a:pt x="2373" y="717"/>
                </a:lnTo>
                <a:lnTo>
                  <a:pt x="2329" y="736"/>
                </a:lnTo>
                <a:lnTo>
                  <a:pt x="2373" y="736"/>
                </a:lnTo>
                <a:lnTo>
                  <a:pt x="2373" y="756"/>
                </a:lnTo>
                <a:lnTo>
                  <a:pt x="2400" y="756"/>
                </a:lnTo>
                <a:lnTo>
                  <a:pt x="2400" y="830"/>
                </a:lnTo>
                <a:lnTo>
                  <a:pt x="2280" y="849"/>
                </a:lnTo>
                <a:lnTo>
                  <a:pt x="2217" y="893"/>
                </a:lnTo>
                <a:lnTo>
                  <a:pt x="2080" y="893"/>
                </a:lnTo>
                <a:lnTo>
                  <a:pt x="1992" y="893"/>
                </a:lnTo>
                <a:lnTo>
                  <a:pt x="1967" y="929"/>
                </a:lnTo>
                <a:lnTo>
                  <a:pt x="1948" y="929"/>
                </a:lnTo>
                <a:lnTo>
                  <a:pt x="1887" y="962"/>
                </a:lnTo>
                <a:lnTo>
                  <a:pt x="1792" y="1024"/>
                </a:lnTo>
                <a:lnTo>
                  <a:pt x="1904" y="962"/>
                </a:lnTo>
                <a:lnTo>
                  <a:pt x="2044" y="929"/>
                </a:lnTo>
                <a:lnTo>
                  <a:pt x="2061" y="962"/>
                </a:lnTo>
                <a:lnTo>
                  <a:pt x="1967" y="981"/>
                </a:lnTo>
                <a:lnTo>
                  <a:pt x="1992" y="1005"/>
                </a:lnTo>
                <a:lnTo>
                  <a:pt x="2019" y="1005"/>
                </a:lnTo>
                <a:lnTo>
                  <a:pt x="1992" y="1049"/>
                </a:lnTo>
                <a:lnTo>
                  <a:pt x="2044" y="1068"/>
                </a:lnTo>
                <a:lnTo>
                  <a:pt x="2105" y="1068"/>
                </a:lnTo>
                <a:lnTo>
                  <a:pt x="2156" y="1024"/>
                </a:lnTo>
                <a:lnTo>
                  <a:pt x="2156" y="1049"/>
                </a:lnTo>
                <a:lnTo>
                  <a:pt x="2156" y="1068"/>
                </a:lnTo>
                <a:lnTo>
                  <a:pt x="2105" y="1085"/>
                </a:lnTo>
                <a:lnTo>
                  <a:pt x="1992" y="1137"/>
                </a:lnTo>
                <a:lnTo>
                  <a:pt x="1923" y="1179"/>
                </a:lnTo>
                <a:lnTo>
                  <a:pt x="1923" y="1137"/>
                </a:lnTo>
                <a:lnTo>
                  <a:pt x="1992" y="1085"/>
                </a:lnTo>
                <a:lnTo>
                  <a:pt x="1967" y="1085"/>
                </a:lnTo>
                <a:lnTo>
                  <a:pt x="1992" y="1085"/>
                </a:lnTo>
                <a:lnTo>
                  <a:pt x="1904" y="108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8" name="Freeform 248">
            <a:extLst>
              <a:ext uri="{FF2B5EF4-FFF2-40B4-BE49-F238E27FC236}">
                <a16:creationId xmlns:a16="http://schemas.microsoft.com/office/drawing/2014/main" id="{EF61B196-0E6F-2243-96DE-8531792CD28C}"/>
              </a:ext>
            </a:extLst>
          </p:cNvPr>
          <p:cNvSpPr>
            <a:spLocks/>
          </p:cNvSpPr>
          <p:nvPr/>
        </p:nvSpPr>
        <p:spPr bwMode="auto">
          <a:xfrm>
            <a:off x="1295426" y="3079750"/>
            <a:ext cx="855662" cy="742950"/>
          </a:xfrm>
          <a:custGeom>
            <a:avLst/>
            <a:gdLst>
              <a:gd name="T0" fmla="*/ 2147483647 w 988"/>
              <a:gd name="T1" fmla="*/ 0 h 755"/>
              <a:gd name="T2" fmla="*/ 2147483647 w 988"/>
              <a:gd name="T3" fmla="*/ 2147483647 h 755"/>
              <a:gd name="T4" fmla="*/ 2147483647 w 988"/>
              <a:gd name="T5" fmla="*/ 2147483647 h 755"/>
              <a:gd name="T6" fmla="*/ 2147483647 w 988"/>
              <a:gd name="T7" fmla="*/ 2147483647 h 755"/>
              <a:gd name="T8" fmla="*/ 2147483647 w 988"/>
              <a:gd name="T9" fmla="*/ 2147483647 h 755"/>
              <a:gd name="T10" fmla="*/ 2147483647 w 988"/>
              <a:gd name="T11" fmla="*/ 2147483647 h 755"/>
              <a:gd name="T12" fmla="*/ 2147483647 w 988"/>
              <a:gd name="T13" fmla="*/ 2147483647 h 755"/>
              <a:gd name="T14" fmla="*/ 2147483647 w 988"/>
              <a:gd name="T15" fmla="*/ 2147483647 h 755"/>
              <a:gd name="T16" fmla="*/ 2147483647 w 988"/>
              <a:gd name="T17" fmla="*/ 2147483647 h 755"/>
              <a:gd name="T18" fmla="*/ 2147483647 w 988"/>
              <a:gd name="T19" fmla="*/ 2147483647 h 755"/>
              <a:gd name="T20" fmla="*/ 2147483647 w 988"/>
              <a:gd name="T21" fmla="*/ 2147483647 h 755"/>
              <a:gd name="T22" fmla="*/ 2147483647 w 988"/>
              <a:gd name="T23" fmla="*/ 2147483647 h 755"/>
              <a:gd name="T24" fmla="*/ 2147483647 w 988"/>
              <a:gd name="T25" fmla="*/ 2147483647 h 755"/>
              <a:gd name="T26" fmla="*/ 2147483647 w 988"/>
              <a:gd name="T27" fmla="*/ 2147483647 h 755"/>
              <a:gd name="T28" fmla="*/ 2147483647 w 988"/>
              <a:gd name="T29" fmla="*/ 2147483647 h 755"/>
              <a:gd name="T30" fmla="*/ 2147483647 w 988"/>
              <a:gd name="T31" fmla="*/ 2147483647 h 755"/>
              <a:gd name="T32" fmla="*/ 2147483647 w 988"/>
              <a:gd name="T33" fmla="*/ 2147483647 h 755"/>
              <a:gd name="T34" fmla="*/ 2147483647 w 988"/>
              <a:gd name="T35" fmla="*/ 2147483647 h 755"/>
              <a:gd name="T36" fmla="*/ 2147483647 w 988"/>
              <a:gd name="T37" fmla="*/ 2147483647 h 755"/>
              <a:gd name="T38" fmla="*/ 2147483647 w 988"/>
              <a:gd name="T39" fmla="*/ 2147483647 h 755"/>
              <a:gd name="T40" fmla="*/ 2147483647 w 988"/>
              <a:gd name="T41" fmla="*/ 2147483647 h 755"/>
              <a:gd name="T42" fmla="*/ 2147483647 w 988"/>
              <a:gd name="T43" fmla="*/ 2147483647 h 755"/>
              <a:gd name="T44" fmla="*/ 2147483647 w 988"/>
              <a:gd name="T45" fmla="*/ 2147483647 h 755"/>
              <a:gd name="T46" fmla="*/ 2147483647 w 988"/>
              <a:gd name="T47" fmla="*/ 2147483647 h 755"/>
              <a:gd name="T48" fmla="*/ 2147483647 w 988"/>
              <a:gd name="T49" fmla="*/ 2147483647 h 755"/>
              <a:gd name="T50" fmla="*/ 2147483647 w 988"/>
              <a:gd name="T51" fmla="*/ 2147483647 h 755"/>
              <a:gd name="T52" fmla="*/ 2147483647 w 988"/>
              <a:gd name="T53" fmla="*/ 2147483647 h 755"/>
              <a:gd name="T54" fmla="*/ 2147483647 w 988"/>
              <a:gd name="T55" fmla="*/ 2147483647 h 755"/>
              <a:gd name="T56" fmla="*/ 2147483647 w 988"/>
              <a:gd name="T57" fmla="*/ 2147483647 h 755"/>
              <a:gd name="T58" fmla="*/ 2147483647 w 988"/>
              <a:gd name="T59" fmla="*/ 2147483647 h 755"/>
              <a:gd name="T60" fmla="*/ 2147483647 w 988"/>
              <a:gd name="T61" fmla="*/ 2147483647 h 755"/>
              <a:gd name="T62" fmla="*/ 0 w 988"/>
              <a:gd name="T63" fmla="*/ 2147483647 h 755"/>
              <a:gd name="T64" fmla="*/ 2147483647 w 988"/>
              <a:gd name="T65" fmla="*/ 2147483647 h 755"/>
              <a:gd name="T66" fmla="*/ 0 w 988"/>
              <a:gd name="T67" fmla="*/ 0 h 7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88"/>
              <a:gd name="T103" fmla="*/ 0 h 755"/>
              <a:gd name="T104" fmla="*/ 988 w 988"/>
              <a:gd name="T105" fmla="*/ 755 h 7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88" h="755">
                <a:moveTo>
                  <a:pt x="0" y="0"/>
                </a:moveTo>
                <a:lnTo>
                  <a:pt x="86" y="0"/>
                </a:lnTo>
                <a:lnTo>
                  <a:pt x="199" y="75"/>
                </a:lnTo>
                <a:lnTo>
                  <a:pt x="380" y="42"/>
                </a:lnTo>
                <a:lnTo>
                  <a:pt x="406" y="94"/>
                </a:lnTo>
                <a:lnTo>
                  <a:pt x="406" y="111"/>
                </a:lnTo>
                <a:lnTo>
                  <a:pt x="424" y="155"/>
                </a:lnTo>
                <a:lnTo>
                  <a:pt x="443" y="155"/>
                </a:lnTo>
                <a:lnTo>
                  <a:pt x="467" y="111"/>
                </a:lnTo>
                <a:lnTo>
                  <a:pt x="519" y="137"/>
                </a:lnTo>
                <a:lnTo>
                  <a:pt x="563" y="267"/>
                </a:lnTo>
                <a:lnTo>
                  <a:pt x="624" y="286"/>
                </a:lnTo>
                <a:lnTo>
                  <a:pt x="599" y="361"/>
                </a:lnTo>
                <a:lnTo>
                  <a:pt x="580" y="424"/>
                </a:lnTo>
                <a:lnTo>
                  <a:pt x="624" y="555"/>
                </a:lnTo>
                <a:lnTo>
                  <a:pt x="675" y="599"/>
                </a:lnTo>
                <a:lnTo>
                  <a:pt x="755" y="599"/>
                </a:lnTo>
                <a:lnTo>
                  <a:pt x="780" y="599"/>
                </a:lnTo>
                <a:lnTo>
                  <a:pt x="805" y="599"/>
                </a:lnTo>
                <a:lnTo>
                  <a:pt x="780" y="580"/>
                </a:lnTo>
                <a:lnTo>
                  <a:pt x="831" y="555"/>
                </a:lnTo>
                <a:lnTo>
                  <a:pt x="849" y="486"/>
                </a:lnTo>
                <a:lnTo>
                  <a:pt x="944" y="467"/>
                </a:lnTo>
                <a:lnTo>
                  <a:pt x="988" y="467"/>
                </a:lnTo>
                <a:lnTo>
                  <a:pt x="912" y="599"/>
                </a:lnTo>
                <a:lnTo>
                  <a:pt x="912" y="624"/>
                </a:lnTo>
                <a:lnTo>
                  <a:pt x="892" y="599"/>
                </a:lnTo>
                <a:lnTo>
                  <a:pt x="873" y="624"/>
                </a:lnTo>
                <a:lnTo>
                  <a:pt x="805" y="624"/>
                </a:lnTo>
                <a:lnTo>
                  <a:pt x="780" y="649"/>
                </a:lnTo>
                <a:lnTo>
                  <a:pt x="805" y="692"/>
                </a:lnTo>
                <a:lnTo>
                  <a:pt x="780" y="692"/>
                </a:lnTo>
                <a:lnTo>
                  <a:pt x="736" y="755"/>
                </a:lnTo>
                <a:lnTo>
                  <a:pt x="675" y="692"/>
                </a:lnTo>
                <a:lnTo>
                  <a:pt x="624" y="692"/>
                </a:lnTo>
                <a:lnTo>
                  <a:pt x="580" y="712"/>
                </a:lnTo>
                <a:lnTo>
                  <a:pt x="536" y="692"/>
                </a:lnTo>
                <a:lnTo>
                  <a:pt x="424" y="649"/>
                </a:lnTo>
                <a:lnTo>
                  <a:pt x="406" y="624"/>
                </a:lnTo>
                <a:lnTo>
                  <a:pt x="330" y="599"/>
                </a:lnTo>
                <a:lnTo>
                  <a:pt x="286" y="536"/>
                </a:lnTo>
                <a:lnTo>
                  <a:pt x="267" y="517"/>
                </a:lnTo>
                <a:lnTo>
                  <a:pt x="311" y="467"/>
                </a:lnTo>
                <a:lnTo>
                  <a:pt x="286" y="424"/>
                </a:lnTo>
                <a:lnTo>
                  <a:pt x="218" y="311"/>
                </a:lnTo>
                <a:lnTo>
                  <a:pt x="174" y="286"/>
                </a:lnTo>
                <a:lnTo>
                  <a:pt x="199" y="267"/>
                </a:lnTo>
                <a:lnTo>
                  <a:pt x="155" y="223"/>
                </a:lnTo>
                <a:lnTo>
                  <a:pt x="155" y="198"/>
                </a:lnTo>
                <a:lnTo>
                  <a:pt x="130" y="155"/>
                </a:lnTo>
                <a:lnTo>
                  <a:pt x="113" y="75"/>
                </a:lnTo>
                <a:lnTo>
                  <a:pt x="113" y="42"/>
                </a:lnTo>
                <a:lnTo>
                  <a:pt x="61" y="42"/>
                </a:lnTo>
                <a:lnTo>
                  <a:pt x="42" y="111"/>
                </a:lnTo>
                <a:lnTo>
                  <a:pt x="113" y="267"/>
                </a:lnTo>
                <a:lnTo>
                  <a:pt x="130" y="361"/>
                </a:lnTo>
                <a:lnTo>
                  <a:pt x="155" y="404"/>
                </a:lnTo>
                <a:lnTo>
                  <a:pt x="130" y="424"/>
                </a:lnTo>
                <a:lnTo>
                  <a:pt x="130" y="380"/>
                </a:lnTo>
                <a:lnTo>
                  <a:pt x="61" y="330"/>
                </a:lnTo>
                <a:lnTo>
                  <a:pt x="86" y="286"/>
                </a:lnTo>
                <a:lnTo>
                  <a:pt x="86" y="267"/>
                </a:lnTo>
                <a:lnTo>
                  <a:pt x="18" y="223"/>
                </a:lnTo>
                <a:lnTo>
                  <a:pt x="0" y="198"/>
                </a:lnTo>
                <a:lnTo>
                  <a:pt x="18" y="198"/>
                </a:lnTo>
                <a:lnTo>
                  <a:pt x="42" y="174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9" name="Freeform 249">
            <a:extLst>
              <a:ext uri="{FF2B5EF4-FFF2-40B4-BE49-F238E27FC236}">
                <a16:creationId xmlns:a16="http://schemas.microsoft.com/office/drawing/2014/main" id="{1E43069A-F6E3-BE4D-A91B-9525D2FAB1E0}"/>
              </a:ext>
            </a:extLst>
          </p:cNvPr>
          <p:cNvSpPr>
            <a:spLocks/>
          </p:cNvSpPr>
          <p:nvPr/>
        </p:nvSpPr>
        <p:spPr bwMode="auto">
          <a:xfrm>
            <a:off x="1288846" y="3046413"/>
            <a:ext cx="855663" cy="742950"/>
          </a:xfrm>
          <a:custGeom>
            <a:avLst/>
            <a:gdLst>
              <a:gd name="T0" fmla="*/ 2147483647 w 988"/>
              <a:gd name="T1" fmla="*/ 0 h 755"/>
              <a:gd name="T2" fmla="*/ 2147483647 w 988"/>
              <a:gd name="T3" fmla="*/ 2147483647 h 755"/>
              <a:gd name="T4" fmla="*/ 2147483647 w 988"/>
              <a:gd name="T5" fmla="*/ 2147483647 h 755"/>
              <a:gd name="T6" fmla="*/ 2147483647 w 988"/>
              <a:gd name="T7" fmla="*/ 2147483647 h 755"/>
              <a:gd name="T8" fmla="*/ 2147483647 w 988"/>
              <a:gd name="T9" fmla="*/ 2147483647 h 755"/>
              <a:gd name="T10" fmla="*/ 2147483647 w 988"/>
              <a:gd name="T11" fmla="*/ 2147483647 h 755"/>
              <a:gd name="T12" fmla="*/ 2147483647 w 988"/>
              <a:gd name="T13" fmla="*/ 2147483647 h 755"/>
              <a:gd name="T14" fmla="*/ 2147483647 w 988"/>
              <a:gd name="T15" fmla="*/ 2147483647 h 755"/>
              <a:gd name="T16" fmla="*/ 2147483647 w 988"/>
              <a:gd name="T17" fmla="*/ 2147483647 h 755"/>
              <a:gd name="T18" fmla="*/ 2147483647 w 988"/>
              <a:gd name="T19" fmla="*/ 2147483647 h 755"/>
              <a:gd name="T20" fmla="*/ 2147483647 w 988"/>
              <a:gd name="T21" fmla="*/ 2147483647 h 755"/>
              <a:gd name="T22" fmla="*/ 2147483647 w 988"/>
              <a:gd name="T23" fmla="*/ 2147483647 h 755"/>
              <a:gd name="T24" fmla="*/ 2147483647 w 988"/>
              <a:gd name="T25" fmla="*/ 2147483647 h 755"/>
              <a:gd name="T26" fmla="*/ 2147483647 w 988"/>
              <a:gd name="T27" fmla="*/ 2147483647 h 755"/>
              <a:gd name="T28" fmla="*/ 2147483647 w 988"/>
              <a:gd name="T29" fmla="*/ 2147483647 h 755"/>
              <a:gd name="T30" fmla="*/ 2147483647 w 988"/>
              <a:gd name="T31" fmla="*/ 2147483647 h 755"/>
              <a:gd name="T32" fmla="*/ 2147483647 w 988"/>
              <a:gd name="T33" fmla="*/ 2147483647 h 755"/>
              <a:gd name="T34" fmla="*/ 2147483647 w 988"/>
              <a:gd name="T35" fmla="*/ 2147483647 h 755"/>
              <a:gd name="T36" fmla="*/ 2147483647 w 988"/>
              <a:gd name="T37" fmla="*/ 2147483647 h 755"/>
              <a:gd name="T38" fmla="*/ 2147483647 w 988"/>
              <a:gd name="T39" fmla="*/ 2147483647 h 755"/>
              <a:gd name="T40" fmla="*/ 2147483647 w 988"/>
              <a:gd name="T41" fmla="*/ 2147483647 h 755"/>
              <a:gd name="T42" fmla="*/ 2147483647 w 988"/>
              <a:gd name="T43" fmla="*/ 2147483647 h 755"/>
              <a:gd name="T44" fmla="*/ 2147483647 w 988"/>
              <a:gd name="T45" fmla="*/ 2147483647 h 755"/>
              <a:gd name="T46" fmla="*/ 2147483647 w 988"/>
              <a:gd name="T47" fmla="*/ 2147483647 h 755"/>
              <a:gd name="T48" fmla="*/ 2147483647 w 988"/>
              <a:gd name="T49" fmla="*/ 2147483647 h 755"/>
              <a:gd name="T50" fmla="*/ 2147483647 w 988"/>
              <a:gd name="T51" fmla="*/ 2147483647 h 755"/>
              <a:gd name="T52" fmla="*/ 2147483647 w 988"/>
              <a:gd name="T53" fmla="*/ 2147483647 h 755"/>
              <a:gd name="T54" fmla="*/ 2147483647 w 988"/>
              <a:gd name="T55" fmla="*/ 2147483647 h 755"/>
              <a:gd name="T56" fmla="*/ 2147483647 w 988"/>
              <a:gd name="T57" fmla="*/ 2147483647 h 755"/>
              <a:gd name="T58" fmla="*/ 2147483647 w 988"/>
              <a:gd name="T59" fmla="*/ 2147483647 h 755"/>
              <a:gd name="T60" fmla="*/ 2147483647 w 988"/>
              <a:gd name="T61" fmla="*/ 2147483647 h 755"/>
              <a:gd name="T62" fmla="*/ 0 w 988"/>
              <a:gd name="T63" fmla="*/ 2147483647 h 755"/>
              <a:gd name="T64" fmla="*/ 2147483647 w 988"/>
              <a:gd name="T65" fmla="*/ 2147483647 h 755"/>
              <a:gd name="T66" fmla="*/ 0 w 988"/>
              <a:gd name="T67" fmla="*/ 0 h 7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88"/>
              <a:gd name="T103" fmla="*/ 0 h 755"/>
              <a:gd name="T104" fmla="*/ 988 w 988"/>
              <a:gd name="T105" fmla="*/ 755 h 7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88" h="755">
                <a:moveTo>
                  <a:pt x="0" y="0"/>
                </a:moveTo>
                <a:lnTo>
                  <a:pt x="86" y="0"/>
                </a:lnTo>
                <a:lnTo>
                  <a:pt x="199" y="75"/>
                </a:lnTo>
                <a:lnTo>
                  <a:pt x="380" y="42"/>
                </a:lnTo>
                <a:lnTo>
                  <a:pt x="406" y="94"/>
                </a:lnTo>
                <a:lnTo>
                  <a:pt x="406" y="111"/>
                </a:lnTo>
                <a:lnTo>
                  <a:pt x="424" y="155"/>
                </a:lnTo>
                <a:lnTo>
                  <a:pt x="443" y="155"/>
                </a:lnTo>
                <a:lnTo>
                  <a:pt x="467" y="111"/>
                </a:lnTo>
                <a:lnTo>
                  <a:pt x="519" y="137"/>
                </a:lnTo>
                <a:lnTo>
                  <a:pt x="563" y="267"/>
                </a:lnTo>
                <a:lnTo>
                  <a:pt x="624" y="286"/>
                </a:lnTo>
                <a:lnTo>
                  <a:pt x="599" y="361"/>
                </a:lnTo>
                <a:lnTo>
                  <a:pt x="580" y="424"/>
                </a:lnTo>
                <a:lnTo>
                  <a:pt x="624" y="555"/>
                </a:lnTo>
                <a:lnTo>
                  <a:pt x="675" y="599"/>
                </a:lnTo>
                <a:lnTo>
                  <a:pt x="755" y="599"/>
                </a:lnTo>
                <a:lnTo>
                  <a:pt x="780" y="599"/>
                </a:lnTo>
                <a:lnTo>
                  <a:pt x="805" y="599"/>
                </a:lnTo>
                <a:lnTo>
                  <a:pt x="780" y="580"/>
                </a:lnTo>
                <a:lnTo>
                  <a:pt x="831" y="555"/>
                </a:lnTo>
                <a:lnTo>
                  <a:pt x="849" y="486"/>
                </a:lnTo>
                <a:lnTo>
                  <a:pt x="944" y="467"/>
                </a:lnTo>
                <a:lnTo>
                  <a:pt x="988" y="467"/>
                </a:lnTo>
                <a:lnTo>
                  <a:pt x="912" y="599"/>
                </a:lnTo>
                <a:lnTo>
                  <a:pt x="912" y="624"/>
                </a:lnTo>
                <a:lnTo>
                  <a:pt x="892" y="599"/>
                </a:lnTo>
                <a:lnTo>
                  <a:pt x="873" y="624"/>
                </a:lnTo>
                <a:lnTo>
                  <a:pt x="805" y="624"/>
                </a:lnTo>
                <a:lnTo>
                  <a:pt x="780" y="649"/>
                </a:lnTo>
                <a:lnTo>
                  <a:pt x="805" y="692"/>
                </a:lnTo>
                <a:lnTo>
                  <a:pt x="780" y="692"/>
                </a:lnTo>
                <a:lnTo>
                  <a:pt x="736" y="755"/>
                </a:lnTo>
                <a:lnTo>
                  <a:pt x="675" y="692"/>
                </a:lnTo>
                <a:lnTo>
                  <a:pt x="624" y="692"/>
                </a:lnTo>
                <a:lnTo>
                  <a:pt x="580" y="712"/>
                </a:lnTo>
                <a:lnTo>
                  <a:pt x="536" y="692"/>
                </a:lnTo>
                <a:lnTo>
                  <a:pt x="424" y="649"/>
                </a:lnTo>
                <a:lnTo>
                  <a:pt x="406" y="624"/>
                </a:lnTo>
                <a:lnTo>
                  <a:pt x="330" y="599"/>
                </a:lnTo>
                <a:lnTo>
                  <a:pt x="286" y="536"/>
                </a:lnTo>
                <a:lnTo>
                  <a:pt x="267" y="517"/>
                </a:lnTo>
                <a:lnTo>
                  <a:pt x="311" y="467"/>
                </a:lnTo>
                <a:lnTo>
                  <a:pt x="286" y="424"/>
                </a:lnTo>
                <a:lnTo>
                  <a:pt x="218" y="311"/>
                </a:lnTo>
                <a:lnTo>
                  <a:pt x="174" y="286"/>
                </a:lnTo>
                <a:lnTo>
                  <a:pt x="199" y="267"/>
                </a:lnTo>
                <a:lnTo>
                  <a:pt x="155" y="223"/>
                </a:lnTo>
                <a:lnTo>
                  <a:pt x="155" y="198"/>
                </a:lnTo>
                <a:lnTo>
                  <a:pt x="130" y="155"/>
                </a:lnTo>
                <a:lnTo>
                  <a:pt x="113" y="75"/>
                </a:lnTo>
                <a:lnTo>
                  <a:pt x="113" y="42"/>
                </a:lnTo>
                <a:lnTo>
                  <a:pt x="61" y="42"/>
                </a:lnTo>
                <a:lnTo>
                  <a:pt x="42" y="111"/>
                </a:lnTo>
                <a:lnTo>
                  <a:pt x="113" y="267"/>
                </a:lnTo>
                <a:lnTo>
                  <a:pt x="130" y="361"/>
                </a:lnTo>
                <a:lnTo>
                  <a:pt x="155" y="404"/>
                </a:lnTo>
                <a:lnTo>
                  <a:pt x="130" y="424"/>
                </a:lnTo>
                <a:lnTo>
                  <a:pt x="130" y="380"/>
                </a:lnTo>
                <a:lnTo>
                  <a:pt x="61" y="330"/>
                </a:lnTo>
                <a:lnTo>
                  <a:pt x="86" y="286"/>
                </a:lnTo>
                <a:lnTo>
                  <a:pt x="86" y="267"/>
                </a:lnTo>
                <a:lnTo>
                  <a:pt x="18" y="223"/>
                </a:lnTo>
                <a:lnTo>
                  <a:pt x="0" y="198"/>
                </a:lnTo>
                <a:lnTo>
                  <a:pt x="18" y="198"/>
                </a:lnTo>
                <a:lnTo>
                  <a:pt x="42" y="174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0" name="Freeform 251">
            <a:extLst>
              <a:ext uri="{FF2B5EF4-FFF2-40B4-BE49-F238E27FC236}">
                <a16:creationId xmlns:a16="http://schemas.microsoft.com/office/drawing/2014/main" id="{77EA1931-94C7-B24E-AE84-E446AB6A5FC9}"/>
              </a:ext>
            </a:extLst>
          </p:cNvPr>
          <p:cNvSpPr>
            <a:spLocks/>
          </p:cNvSpPr>
          <p:nvPr/>
        </p:nvSpPr>
        <p:spPr bwMode="auto">
          <a:xfrm>
            <a:off x="1195413" y="2370138"/>
            <a:ext cx="1790700" cy="987425"/>
          </a:xfrm>
          <a:custGeom>
            <a:avLst/>
            <a:gdLst>
              <a:gd name="T0" fmla="*/ 2147483647 w 2062"/>
              <a:gd name="T1" fmla="*/ 2147483647 h 1007"/>
              <a:gd name="T2" fmla="*/ 2147483647 w 2062"/>
              <a:gd name="T3" fmla="*/ 2147483647 h 1007"/>
              <a:gd name="T4" fmla="*/ 2147483647 w 2062"/>
              <a:gd name="T5" fmla="*/ 2147483647 h 1007"/>
              <a:gd name="T6" fmla="*/ 2147483647 w 2062"/>
              <a:gd name="T7" fmla="*/ 2147483647 h 1007"/>
              <a:gd name="T8" fmla="*/ 2147483647 w 2062"/>
              <a:gd name="T9" fmla="*/ 2147483647 h 1007"/>
              <a:gd name="T10" fmla="*/ 2147483647 w 2062"/>
              <a:gd name="T11" fmla="*/ 2147483647 h 1007"/>
              <a:gd name="T12" fmla="*/ 2147483647 w 2062"/>
              <a:gd name="T13" fmla="*/ 2147483647 h 1007"/>
              <a:gd name="T14" fmla="*/ 2147483647 w 2062"/>
              <a:gd name="T15" fmla="*/ 2147483647 h 1007"/>
              <a:gd name="T16" fmla="*/ 2147483647 w 2062"/>
              <a:gd name="T17" fmla="*/ 2147483647 h 1007"/>
              <a:gd name="T18" fmla="*/ 2147483647 w 2062"/>
              <a:gd name="T19" fmla="*/ 2147483647 h 1007"/>
              <a:gd name="T20" fmla="*/ 2147483647 w 2062"/>
              <a:gd name="T21" fmla="*/ 2147483647 h 1007"/>
              <a:gd name="T22" fmla="*/ 2147483647 w 2062"/>
              <a:gd name="T23" fmla="*/ 2147483647 h 1007"/>
              <a:gd name="T24" fmla="*/ 2147483647 w 2062"/>
              <a:gd name="T25" fmla="*/ 2147483647 h 1007"/>
              <a:gd name="T26" fmla="*/ 2147483647 w 2062"/>
              <a:gd name="T27" fmla="*/ 2147483647 h 1007"/>
              <a:gd name="T28" fmla="*/ 2147483647 w 2062"/>
              <a:gd name="T29" fmla="*/ 2147483647 h 1007"/>
              <a:gd name="T30" fmla="*/ 2147483647 w 2062"/>
              <a:gd name="T31" fmla="*/ 2147483647 h 1007"/>
              <a:gd name="T32" fmla="*/ 2147483647 w 2062"/>
              <a:gd name="T33" fmla="*/ 2147483647 h 1007"/>
              <a:gd name="T34" fmla="*/ 2147483647 w 2062"/>
              <a:gd name="T35" fmla="*/ 0 h 1007"/>
              <a:gd name="T36" fmla="*/ 2147483647 w 2062"/>
              <a:gd name="T37" fmla="*/ 2147483647 h 1007"/>
              <a:gd name="T38" fmla="*/ 2147483647 w 2062"/>
              <a:gd name="T39" fmla="*/ 2147483647 h 1007"/>
              <a:gd name="T40" fmla="*/ 2147483647 w 2062"/>
              <a:gd name="T41" fmla="*/ 2147483647 h 1007"/>
              <a:gd name="T42" fmla="*/ 2147483647 w 2062"/>
              <a:gd name="T43" fmla="*/ 2147483647 h 1007"/>
              <a:gd name="T44" fmla="*/ 2147483647 w 2062"/>
              <a:gd name="T45" fmla="*/ 2147483647 h 1007"/>
              <a:gd name="T46" fmla="*/ 2147483647 w 2062"/>
              <a:gd name="T47" fmla="*/ 2147483647 h 1007"/>
              <a:gd name="T48" fmla="*/ 2147483647 w 2062"/>
              <a:gd name="T49" fmla="*/ 2147483647 h 1007"/>
              <a:gd name="T50" fmla="*/ 2147483647 w 2062"/>
              <a:gd name="T51" fmla="*/ 2147483647 h 1007"/>
              <a:gd name="T52" fmla="*/ 2147483647 w 2062"/>
              <a:gd name="T53" fmla="*/ 2147483647 h 1007"/>
              <a:gd name="T54" fmla="*/ 2147483647 w 2062"/>
              <a:gd name="T55" fmla="*/ 2147483647 h 1007"/>
              <a:gd name="T56" fmla="*/ 2147483647 w 2062"/>
              <a:gd name="T57" fmla="*/ 2147483647 h 1007"/>
              <a:gd name="T58" fmla="*/ 2147483647 w 2062"/>
              <a:gd name="T59" fmla="*/ 2147483647 h 1007"/>
              <a:gd name="T60" fmla="*/ 2147483647 w 2062"/>
              <a:gd name="T61" fmla="*/ 2147483647 h 1007"/>
              <a:gd name="T62" fmla="*/ 2147483647 w 2062"/>
              <a:gd name="T63" fmla="*/ 2147483647 h 1007"/>
              <a:gd name="T64" fmla="*/ 2147483647 w 2062"/>
              <a:gd name="T65" fmla="*/ 2147483647 h 1007"/>
              <a:gd name="T66" fmla="*/ 2147483647 w 2062"/>
              <a:gd name="T67" fmla="*/ 2147483647 h 1007"/>
              <a:gd name="T68" fmla="*/ 2147483647 w 2062"/>
              <a:gd name="T69" fmla="*/ 2147483647 h 1007"/>
              <a:gd name="T70" fmla="*/ 2147483647 w 2062"/>
              <a:gd name="T71" fmla="*/ 2147483647 h 1007"/>
              <a:gd name="T72" fmla="*/ 2147483647 w 2062"/>
              <a:gd name="T73" fmla="*/ 2147483647 h 1007"/>
              <a:gd name="T74" fmla="*/ 2147483647 w 2062"/>
              <a:gd name="T75" fmla="*/ 2147483647 h 1007"/>
              <a:gd name="T76" fmla="*/ 2147483647 w 2062"/>
              <a:gd name="T77" fmla="*/ 2147483647 h 1007"/>
              <a:gd name="T78" fmla="*/ 2147483647 w 2062"/>
              <a:gd name="T79" fmla="*/ 2147483647 h 1007"/>
              <a:gd name="T80" fmla="*/ 2147483647 w 2062"/>
              <a:gd name="T81" fmla="*/ 2147483647 h 1007"/>
              <a:gd name="T82" fmla="*/ 2147483647 w 2062"/>
              <a:gd name="T83" fmla="*/ 2147483647 h 1007"/>
              <a:gd name="T84" fmla="*/ 2147483647 w 2062"/>
              <a:gd name="T85" fmla="*/ 2147483647 h 1007"/>
              <a:gd name="T86" fmla="*/ 2147483647 w 2062"/>
              <a:gd name="T87" fmla="*/ 2147483647 h 1007"/>
              <a:gd name="T88" fmla="*/ 2147483647 w 2062"/>
              <a:gd name="T89" fmla="*/ 2147483647 h 1007"/>
              <a:gd name="T90" fmla="*/ 2147483647 w 2062"/>
              <a:gd name="T91" fmla="*/ 2147483647 h 1007"/>
              <a:gd name="T92" fmla="*/ 2147483647 w 2062"/>
              <a:gd name="T93" fmla="*/ 2147483647 h 1007"/>
              <a:gd name="T94" fmla="*/ 2147483647 w 2062"/>
              <a:gd name="T95" fmla="*/ 2147483647 h 1007"/>
              <a:gd name="T96" fmla="*/ 2147483647 w 2062"/>
              <a:gd name="T97" fmla="*/ 2147483647 h 1007"/>
              <a:gd name="T98" fmla="*/ 2147483647 w 2062"/>
              <a:gd name="T99" fmla="*/ 2147483647 h 1007"/>
              <a:gd name="T100" fmla="*/ 2147483647 w 2062"/>
              <a:gd name="T101" fmla="*/ 2147483647 h 1007"/>
              <a:gd name="T102" fmla="*/ 2147483647 w 2062"/>
              <a:gd name="T103" fmla="*/ 2147483647 h 1007"/>
              <a:gd name="T104" fmla="*/ 2147483647 w 2062"/>
              <a:gd name="T105" fmla="*/ 2147483647 h 1007"/>
              <a:gd name="T106" fmla="*/ 2147483647 w 2062"/>
              <a:gd name="T107" fmla="*/ 2147483647 h 1007"/>
              <a:gd name="T108" fmla="*/ 2147483647 w 2062"/>
              <a:gd name="T109" fmla="*/ 2147483647 h 1007"/>
              <a:gd name="T110" fmla="*/ 2147483647 w 2062"/>
              <a:gd name="T111" fmla="*/ 2147483647 h 1007"/>
              <a:gd name="T112" fmla="*/ 2147483647 w 2062"/>
              <a:gd name="T113" fmla="*/ 2147483647 h 1007"/>
              <a:gd name="T114" fmla="*/ 2147483647 w 2062"/>
              <a:gd name="T115" fmla="*/ 2147483647 h 1007"/>
              <a:gd name="T116" fmla="*/ 2147483647 w 2062"/>
              <a:gd name="T117" fmla="*/ 2147483647 h 1007"/>
              <a:gd name="T118" fmla="*/ 2147483647 w 2062"/>
              <a:gd name="T119" fmla="*/ 2147483647 h 1007"/>
              <a:gd name="T120" fmla="*/ 2147483647 w 2062"/>
              <a:gd name="T121" fmla="*/ 2147483647 h 1007"/>
              <a:gd name="T122" fmla="*/ 2147483647 w 2062"/>
              <a:gd name="T123" fmla="*/ 2147483647 h 10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62"/>
              <a:gd name="T187" fmla="*/ 0 h 1007"/>
              <a:gd name="T188" fmla="*/ 2062 w 2062"/>
              <a:gd name="T189" fmla="*/ 1007 h 10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62" h="1007">
                <a:moveTo>
                  <a:pt x="755" y="892"/>
                </a:moveTo>
                <a:lnTo>
                  <a:pt x="736" y="980"/>
                </a:lnTo>
                <a:lnTo>
                  <a:pt x="675" y="963"/>
                </a:lnTo>
                <a:lnTo>
                  <a:pt x="631" y="831"/>
                </a:lnTo>
                <a:lnTo>
                  <a:pt x="579" y="807"/>
                </a:lnTo>
                <a:lnTo>
                  <a:pt x="555" y="851"/>
                </a:lnTo>
                <a:lnTo>
                  <a:pt x="536" y="851"/>
                </a:lnTo>
                <a:lnTo>
                  <a:pt x="518" y="807"/>
                </a:lnTo>
                <a:lnTo>
                  <a:pt x="518" y="788"/>
                </a:lnTo>
                <a:lnTo>
                  <a:pt x="494" y="736"/>
                </a:lnTo>
                <a:lnTo>
                  <a:pt x="311" y="769"/>
                </a:lnTo>
                <a:lnTo>
                  <a:pt x="198" y="694"/>
                </a:lnTo>
                <a:lnTo>
                  <a:pt x="112" y="694"/>
                </a:lnTo>
                <a:lnTo>
                  <a:pt x="112" y="675"/>
                </a:lnTo>
                <a:lnTo>
                  <a:pt x="86" y="650"/>
                </a:lnTo>
                <a:lnTo>
                  <a:pt x="86" y="631"/>
                </a:lnTo>
                <a:lnTo>
                  <a:pt x="17" y="612"/>
                </a:lnTo>
                <a:lnTo>
                  <a:pt x="42" y="580"/>
                </a:lnTo>
                <a:lnTo>
                  <a:pt x="17" y="538"/>
                </a:lnTo>
                <a:lnTo>
                  <a:pt x="17" y="500"/>
                </a:lnTo>
                <a:lnTo>
                  <a:pt x="0" y="475"/>
                </a:lnTo>
                <a:lnTo>
                  <a:pt x="17" y="450"/>
                </a:lnTo>
                <a:lnTo>
                  <a:pt x="0" y="425"/>
                </a:lnTo>
                <a:lnTo>
                  <a:pt x="17" y="406"/>
                </a:lnTo>
                <a:lnTo>
                  <a:pt x="17" y="387"/>
                </a:lnTo>
                <a:lnTo>
                  <a:pt x="42" y="318"/>
                </a:lnTo>
                <a:lnTo>
                  <a:pt x="61" y="269"/>
                </a:lnTo>
                <a:lnTo>
                  <a:pt x="173" y="137"/>
                </a:lnTo>
                <a:lnTo>
                  <a:pt x="198" y="50"/>
                </a:lnTo>
                <a:lnTo>
                  <a:pt x="225" y="30"/>
                </a:lnTo>
                <a:lnTo>
                  <a:pt x="267" y="50"/>
                </a:lnTo>
                <a:lnTo>
                  <a:pt x="242" y="74"/>
                </a:lnTo>
                <a:lnTo>
                  <a:pt x="267" y="74"/>
                </a:lnTo>
                <a:lnTo>
                  <a:pt x="286" y="30"/>
                </a:lnTo>
                <a:lnTo>
                  <a:pt x="286" y="0"/>
                </a:lnTo>
                <a:lnTo>
                  <a:pt x="1180" y="0"/>
                </a:lnTo>
                <a:lnTo>
                  <a:pt x="1212" y="0"/>
                </a:lnTo>
                <a:lnTo>
                  <a:pt x="1229" y="30"/>
                </a:lnTo>
                <a:lnTo>
                  <a:pt x="1369" y="50"/>
                </a:lnTo>
                <a:lnTo>
                  <a:pt x="1342" y="50"/>
                </a:lnTo>
                <a:lnTo>
                  <a:pt x="1256" y="118"/>
                </a:lnTo>
                <a:lnTo>
                  <a:pt x="1292" y="93"/>
                </a:lnTo>
                <a:lnTo>
                  <a:pt x="1292" y="118"/>
                </a:lnTo>
                <a:lnTo>
                  <a:pt x="1412" y="74"/>
                </a:lnTo>
                <a:lnTo>
                  <a:pt x="1369" y="118"/>
                </a:lnTo>
                <a:lnTo>
                  <a:pt x="1412" y="93"/>
                </a:lnTo>
                <a:lnTo>
                  <a:pt x="1412" y="118"/>
                </a:lnTo>
                <a:lnTo>
                  <a:pt x="1498" y="118"/>
                </a:lnTo>
                <a:lnTo>
                  <a:pt x="1481" y="118"/>
                </a:lnTo>
                <a:lnTo>
                  <a:pt x="1498" y="118"/>
                </a:lnTo>
                <a:lnTo>
                  <a:pt x="1498" y="137"/>
                </a:lnTo>
                <a:lnTo>
                  <a:pt x="1412" y="137"/>
                </a:lnTo>
                <a:lnTo>
                  <a:pt x="1342" y="206"/>
                </a:lnTo>
                <a:lnTo>
                  <a:pt x="1386" y="187"/>
                </a:lnTo>
                <a:lnTo>
                  <a:pt x="1317" y="250"/>
                </a:lnTo>
                <a:lnTo>
                  <a:pt x="1292" y="294"/>
                </a:lnTo>
                <a:lnTo>
                  <a:pt x="1292" y="318"/>
                </a:lnTo>
                <a:lnTo>
                  <a:pt x="1317" y="318"/>
                </a:lnTo>
                <a:lnTo>
                  <a:pt x="1342" y="294"/>
                </a:lnTo>
                <a:lnTo>
                  <a:pt x="1386" y="231"/>
                </a:lnTo>
                <a:lnTo>
                  <a:pt x="1412" y="187"/>
                </a:lnTo>
                <a:lnTo>
                  <a:pt x="1481" y="154"/>
                </a:lnTo>
                <a:lnTo>
                  <a:pt x="1498" y="154"/>
                </a:lnTo>
                <a:lnTo>
                  <a:pt x="1498" y="206"/>
                </a:lnTo>
                <a:lnTo>
                  <a:pt x="1481" y="231"/>
                </a:lnTo>
                <a:lnTo>
                  <a:pt x="1498" y="231"/>
                </a:lnTo>
                <a:lnTo>
                  <a:pt x="1498" y="250"/>
                </a:lnTo>
                <a:lnTo>
                  <a:pt x="1454" y="318"/>
                </a:lnTo>
                <a:lnTo>
                  <a:pt x="1498" y="318"/>
                </a:lnTo>
                <a:lnTo>
                  <a:pt x="1637" y="269"/>
                </a:lnTo>
                <a:lnTo>
                  <a:pt x="1618" y="250"/>
                </a:lnTo>
                <a:lnTo>
                  <a:pt x="1723" y="250"/>
                </a:lnTo>
                <a:lnTo>
                  <a:pt x="1750" y="206"/>
                </a:lnTo>
                <a:lnTo>
                  <a:pt x="1794" y="187"/>
                </a:lnTo>
                <a:lnTo>
                  <a:pt x="1906" y="187"/>
                </a:lnTo>
                <a:lnTo>
                  <a:pt x="1948" y="154"/>
                </a:lnTo>
                <a:lnTo>
                  <a:pt x="2011" y="74"/>
                </a:lnTo>
                <a:lnTo>
                  <a:pt x="2062" y="93"/>
                </a:lnTo>
                <a:lnTo>
                  <a:pt x="2043" y="154"/>
                </a:lnTo>
                <a:lnTo>
                  <a:pt x="2062" y="154"/>
                </a:lnTo>
                <a:lnTo>
                  <a:pt x="2043" y="206"/>
                </a:lnTo>
                <a:lnTo>
                  <a:pt x="1992" y="206"/>
                </a:lnTo>
                <a:lnTo>
                  <a:pt x="1923" y="231"/>
                </a:lnTo>
                <a:lnTo>
                  <a:pt x="1879" y="294"/>
                </a:lnTo>
                <a:lnTo>
                  <a:pt x="1879" y="318"/>
                </a:lnTo>
                <a:lnTo>
                  <a:pt x="1906" y="294"/>
                </a:lnTo>
                <a:lnTo>
                  <a:pt x="1906" y="318"/>
                </a:lnTo>
                <a:lnTo>
                  <a:pt x="1855" y="318"/>
                </a:lnTo>
                <a:lnTo>
                  <a:pt x="1855" y="343"/>
                </a:lnTo>
                <a:lnTo>
                  <a:pt x="1750" y="362"/>
                </a:lnTo>
                <a:lnTo>
                  <a:pt x="1723" y="406"/>
                </a:lnTo>
                <a:lnTo>
                  <a:pt x="1698" y="425"/>
                </a:lnTo>
                <a:lnTo>
                  <a:pt x="1679" y="406"/>
                </a:lnTo>
                <a:lnTo>
                  <a:pt x="1679" y="450"/>
                </a:lnTo>
                <a:lnTo>
                  <a:pt x="1654" y="475"/>
                </a:lnTo>
                <a:lnTo>
                  <a:pt x="1654" y="450"/>
                </a:lnTo>
                <a:lnTo>
                  <a:pt x="1637" y="450"/>
                </a:lnTo>
                <a:lnTo>
                  <a:pt x="1637" y="475"/>
                </a:lnTo>
                <a:lnTo>
                  <a:pt x="1618" y="519"/>
                </a:lnTo>
                <a:lnTo>
                  <a:pt x="1637" y="563"/>
                </a:lnTo>
                <a:lnTo>
                  <a:pt x="1618" y="580"/>
                </a:lnTo>
                <a:lnTo>
                  <a:pt x="1412" y="694"/>
                </a:lnTo>
                <a:lnTo>
                  <a:pt x="1369" y="769"/>
                </a:lnTo>
                <a:lnTo>
                  <a:pt x="1369" y="944"/>
                </a:lnTo>
                <a:lnTo>
                  <a:pt x="1369" y="980"/>
                </a:lnTo>
                <a:lnTo>
                  <a:pt x="1342" y="1007"/>
                </a:lnTo>
                <a:lnTo>
                  <a:pt x="1317" y="1007"/>
                </a:lnTo>
                <a:lnTo>
                  <a:pt x="1292" y="944"/>
                </a:lnTo>
                <a:lnTo>
                  <a:pt x="1292" y="851"/>
                </a:lnTo>
                <a:lnTo>
                  <a:pt x="1273" y="807"/>
                </a:lnTo>
                <a:lnTo>
                  <a:pt x="1212" y="831"/>
                </a:lnTo>
                <a:lnTo>
                  <a:pt x="1212" y="807"/>
                </a:lnTo>
                <a:lnTo>
                  <a:pt x="1180" y="788"/>
                </a:lnTo>
                <a:lnTo>
                  <a:pt x="1117" y="788"/>
                </a:lnTo>
                <a:lnTo>
                  <a:pt x="1073" y="807"/>
                </a:lnTo>
                <a:lnTo>
                  <a:pt x="1056" y="831"/>
                </a:lnTo>
                <a:lnTo>
                  <a:pt x="1073" y="851"/>
                </a:lnTo>
                <a:lnTo>
                  <a:pt x="1024" y="851"/>
                </a:lnTo>
                <a:lnTo>
                  <a:pt x="987" y="851"/>
                </a:lnTo>
                <a:lnTo>
                  <a:pt x="987" y="807"/>
                </a:lnTo>
                <a:lnTo>
                  <a:pt x="961" y="831"/>
                </a:lnTo>
                <a:lnTo>
                  <a:pt x="892" y="831"/>
                </a:lnTo>
                <a:lnTo>
                  <a:pt x="867" y="831"/>
                </a:lnTo>
                <a:lnTo>
                  <a:pt x="755" y="892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1" name="Freeform 253">
            <a:extLst>
              <a:ext uri="{FF2B5EF4-FFF2-40B4-BE49-F238E27FC236}">
                <a16:creationId xmlns:a16="http://schemas.microsoft.com/office/drawing/2014/main" id="{B08A59F1-D7AC-FE4C-B952-4F8D5ACE32D9}"/>
              </a:ext>
            </a:extLst>
          </p:cNvPr>
          <p:cNvSpPr>
            <a:spLocks/>
          </p:cNvSpPr>
          <p:nvPr/>
        </p:nvSpPr>
        <p:spPr bwMode="auto">
          <a:xfrm>
            <a:off x="1914551" y="3644900"/>
            <a:ext cx="133350" cy="176213"/>
          </a:xfrm>
          <a:custGeom>
            <a:avLst/>
            <a:gdLst>
              <a:gd name="T0" fmla="*/ 2147483647 w 154"/>
              <a:gd name="T1" fmla="*/ 2147483647 h 181"/>
              <a:gd name="T2" fmla="*/ 2147483647 w 154"/>
              <a:gd name="T3" fmla="*/ 2147483647 h 181"/>
              <a:gd name="T4" fmla="*/ 2147483647 w 154"/>
              <a:gd name="T5" fmla="*/ 2147483647 h 181"/>
              <a:gd name="T6" fmla="*/ 2147483647 w 154"/>
              <a:gd name="T7" fmla="*/ 2147483647 h 181"/>
              <a:gd name="T8" fmla="*/ 2147483647 w 154"/>
              <a:gd name="T9" fmla="*/ 0 h 181"/>
              <a:gd name="T10" fmla="*/ 2147483647 w 154"/>
              <a:gd name="T11" fmla="*/ 0 h 181"/>
              <a:gd name="T12" fmla="*/ 2147483647 w 154"/>
              <a:gd name="T13" fmla="*/ 2147483647 h 181"/>
              <a:gd name="T14" fmla="*/ 2147483647 w 154"/>
              <a:gd name="T15" fmla="*/ 2147483647 h 181"/>
              <a:gd name="T16" fmla="*/ 2147483647 w 154"/>
              <a:gd name="T17" fmla="*/ 2147483647 h 181"/>
              <a:gd name="T18" fmla="*/ 0 w 154"/>
              <a:gd name="T19" fmla="*/ 2147483647 h 181"/>
              <a:gd name="T20" fmla="*/ 0 w 154"/>
              <a:gd name="T21" fmla="*/ 2147483647 h 181"/>
              <a:gd name="T22" fmla="*/ 2147483647 w 154"/>
              <a:gd name="T23" fmla="*/ 2147483647 h 181"/>
              <a:gd name="T24" fmla="*/ 2147483647 w 154"/>
              <a:gd name="T25" fmla="*/ 2147483647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4"/>
              <a:gd name="T40" fmla="*/ 0 h 181"/>
              <a:gd name="T41" fmla="*/ 154 w 154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4" h="181">
                <a:moveTo>
                  <a:pt x="92" y="129"/>
                </a:moveTo>
                <a:lnTo>
                  <a:pt x="154" y="86"/>
                </a:lnTo>
                <a:lnTo>
                  <a:pt x="135" y="86"/>
                </a:lnTo>
                <a:lnTo>
                  <a:pt x="111" y="68"/>
                </a:lnTo>
                <a:lnTo>
                  <a:pt x="135" y="0"/>
                </a:lnTo>
                <a:lnTo>
                  <a:pt x="67" y="0"/>
                </a:lnTo>
                <a:lnTo>
                  <a:pt x="42" y="24"/>
                </a:lnTo>
                <a:lnTo>
                  <a:pt x="67" y="68"/>
                </a:lnTo>
                <a:lnTo>
                  <a:pt x="42" y="68"/>
                </a:lnTo>
                <a:lnTo>
                  <a:pt x="0" y="129"/>
                </a:lnTo>
                <a:lnTo>
                  <a:pt x="0" y="154"/>
                </a:lnTo>
                <a:lnTo>
                  <a:pt x="67" y="181"/>
                </a:lnTo>
                <a:lnTo>
                  <a:pt x="92" y="129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2" name="Freeform 254">
            <a:extLst>
              <a:ext uri="{FF2B5EF4-FFF2-40B4-BE49-F238E27FC236}">
                <a16:creationId xmlns:a16="http://schemas.microsoft.com/office/drawing/2014/main" id="{228BBCA9-8771-D748-AF1B-CF8060928DBB}"/>
              </a:ext>
            </a:extLst>
          </p:cNvPr>
          <p:cNvSpPr>
            <a:spLocks/>
          </p:cNvSpPr>
          <p:nvPr/>
        </p:nvSpPr>
        <p:spPr bwMode="auto">
          <a:xfrm>
            <a:off x="1987576" y="3759200"/>
            <a:ext cx="74612" cy="66675"/>
          </a:xfrm>
          <a:custGeom>
            <a:avLst/>
            <a:gdLst>
              <a:gd name="T0" fmla="*/ 2147483647 w 85"/>
              <a:gd name="T1" fmla="*/ 2147483647 h 69"/>
              <a:gd name="T2" fmla="*/ 2147483647 w 85"/>
              <a:gd name="T3" fmla="*/ 2147483647 h 69"/>
              <a:gd name="T4" fmla="*/ 2147483647 w 85"/>
              <a:gd name="T5" fmla="*/ 2147483647 h 69"/>
              <a:gd name="T6" fmla="*/ 0 w 85"/>
              <a:gd name="T7" fmla="*/ 2147483647 h 69"/>
              <a:gd name="T8" fmla="*/ 2147483647 w 85"/>
              <a:gd name="T9" fmla="*/ 0 h 69"/>
              <a:gd name="T10" fmla="*/ 2147483647 w 85"/>
              <a:gd name="T11" fmla="*/ 2147483647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9"/>
              <a:gd name="T20" fmla="*/ 85 w 85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9">
                <a:moveTo>
                  <a:pt x="85" y="50"/>
                </a:moveTo>
                <a:lnTo>
                  <a:pt x="85" y="69"/>
                </a:lnTo>
                <a:lnTo>
                  <a:pt x="23" y="50"/>
                </a:lnTo>
                <a:lnTo>
                  <a:pt x="0" y="50"/>
                </a:lnTo>
                <a:lnTo>
                  <a:pt x="23" y="0"/>
                </a:lnTo>
                <a:lnTo>
                  <a:pt x="85" y="5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3" name="Freeform 255">
            <a:extLst>
              <a:ext uri="{FF2B5EF4-FFF2-40B4-BE49-F238E27FC236}">
                <a16:creationId xmlns:a16="http://schemas.microsoft.com/office/drawing/2014/main" id="{17D913E3-A06A-4342-8FDE-E772915A41AB}"/>
              </a:ext>
            </a:extLst>
          </p:cNvPr>
          <p:cNvSpPr>
            <a:spLocks/>
          </p:cNvSpPr>
          <p:nvPr/>
        </p:nvSpPr>
        <p:spPr bwMode="auto">
          <a:xfrm>
            <a:off x="1987576" y="3759200"/>
            <a:ext cx="74612" cy="66675"/>
          </a:xfrm>
          <a:custGeom>
            <a:avLst/>
            <a:gdLst>
              <a:gd name="T0" fmla="*/ 2147483647 w 85"/>
              <a:gd name="T1" fmla="*/ 2147483647 h 69"/>
              <a:gd name="T2" fmla="*/ 2147483647 w 85"/>
              <a:gd name="T3" fmla="*/ 2147483647 h 69"/>
              <a:gd name="T4" fmla="*/ 2147483647 w 85"/>
              <a:gd name="T5" fmla="*/ 2147483647 h 69"/>
              <a:gd name="T6" fmla="*/ 0 w 85"/>
              <a:gd name="T7" fmla="*/ 2147483647 h 69"/>
              <a:gd name="T8" fmla="*/ 2147483647 w 85"/>
              <a:gd name="T9" fmla="*/ 0 h 69"/>
              <a:gd name="T10" fmla="*/ 2147483647 w 85"/>
              <a:gd name="T11" fmla="*/ 2147483647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69"/>
              <a:gd name="T20" fmla="*/ 85 w 85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69">
                <a:moveTo>
                  <a:pt x="85" y="50"/>
                </a:moveTo>
                <a:lnTo>
                  <a:pt x="85" y="69"/>
                </a:lnTo>
                <a:lnTo>
                  <a:pt x="23" y="50"/>
                </a:lnTo>
                <a:lnTo>
                  <a:pt x="0" y="50"/>
                </a:lnTo>
                <a:lnTo>
                  <a:pt x="23" y="0"/>
                </a:lnTo>
                <a:lnTo>
                  <a:pt x="85" y="50"/>
                </a:lnTo>
                <a:close/>
              </a:path>
            </a:pathLst>
          </a:custGeom>
          <a:solidFill>
            <a:srgbClr val="7AB925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4" name="Freeform 256">
            <a:extLst>
              <a:ext uri="{FF2B5EF4-FFF2-40B4-BE49-F238E27FC236}">
                <a16:creationId xmlns:a16="http://schemas.microsoft.com/office/drawing/2014/main" id="{3A5BEBDE-55D7-9F41-8A58-EE5889BA9890}"/>
              </a:ext>
            </a:extLst>
          </p:cNvPr>
          <p:cNvSpPr>
            <a:spLocks/>
          </p:cNvSpPr>
          <p:nvPr/>
        </p:nvSpPr>
        <p:spPr bwMode="auto">
          <a:xfrm>
            <a:off x="2322538" y="4043363"/>
            <a:ext cx="79375" cy="85725"/>
          </a:xfrm>
          <a:custGeom>
            <a:avLst/>
            <a:gdLst>
              <a:gd name="T0" fmla="*/ 2147483647 w 94"/>
              <a:gd name="T1" fmla="*/ 2147483647 h 86"/>
              <a:gd name="T2" fmla="*/ 2147483647 w 94"/>
              <a:gd name="T3" fmla="*/ 2147483647 h 86"/>
              <a:gd name="T4" fmla="*/ 2147483647 w 94"/>
              <a:gd name="T5" fmla="*/ 2147483647 h 86"/>
              <a:gd name="T6" fmla="*/ 2147483647 w 94"/>
              <a:gd name="T7" fmla="*/ 2147483647 h 86"/>
              <a:gd name="T8" fmla="*/ 2147483647 w 94"/>
              <a:gd name="T9" fmla="*/ 2147483647 h 86"/>
              <a:gd name="T10" fmla="*/ 0 w 94"/>
              <a:gd name="T11" fmla="*/ 2147483647 h 86"/>
              <a:gd name="T12" fmla="*/ 0 w 94"/>
              <a:gd name="T13" fmla="*/ 0 h 86"/>
              <a:gd name="T14" fmla="*/ 2147483647 w 94"/>
              <a:gd name="T15" fmla="*/ 0 h 86"/>
              <a:gd name="T16" fmla="*/ 2147483647 w 94"/>
              <a:gd name="T17" fmla="*/ 0 h 86"/>
              <a:gd name="T18" fmla="*/ 2147483647 w 94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86"/>
              <a:gd name="T32" fmla="*/ 94 w 94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86">
                <a:moveTo>
                  <a:pt x="94" y="42"/>
                </a:moveTo>
                <a:lnTo>
                  <a:pt x="94" y="67"/>
                </a:lnTo>
                <a:lnTo>
                  <a:pt x="75" y="86"/>
                </a:lnTo>
                <a:lnTo>
                  <a:pt x="50" y="67"/>
                </a:lnTo>
                <a:lnTo>
                  <a:pt x="50" y="42"/>
                </a:lnTo>
                <a:lnTo>
                  <a:pt x="0" y="23"/>
                </a:lnTo>
                <a:lnTo>
                  <a:pt x="0" y="0"/>
                </a:lnTo>
                <a:lnTo>
                  <a:pt x="25" y="0"/>
                </a:lnTo>
                <a:lnTo>
                  <a:pt x="50" y="0"/>
                </a:lnTo>
                <a:lnTo>
                  <a:pt x="94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" name="Freeform 257">
            <a:extLst>
              <a:ext uri="{FF2B5EF4-FFF2-40B4-BE49-F238E27FC236}">
                <a16:creationId xmlns:a16="http://schemas.microsoft.com/office/drawing/2014/main" id="{DB23D44A-93C8-2642-9457-49F2480EF1DC}"/>
              </a:ext>
            </a:extLst>
          </p:cNvPr>
          <p:cNvSpPr>
            <a:spLocks/>
          </p:cNvSpPr>
          <p:nvPr/>
        </p:nvSpPr>
        <p:spPr bwMode="auto">
          <a:xfrm>
            <a:off x="2322538" y="4043363"/>
            <a:ext cx="79375" cy="85725"/>
          </a:xfrm>
          <a:custGeom>
            <a:avLst/>
            <a:gdLst>
              <a:gd name="T0" fmla="*/ 2147483647 w 94"/>
              <a:gd name="T1" fmla="*/ 2147483647 h 86"/>
              <a:gd name="T2" fmla="*/ 2147483647 w 94"/>
              <a:gd name="T3" fmla="*/ 2147483647 h 86"/>
              <a:gd name="T4" fmla="*/ 2147483647 w 94"/>
              <a:gd name="T5" fmla="*/ 2147483647 h 86"/>
              <a:gd name="T6" fmla="*/ 2147483647 w 94"/>
              <a:gd name="T7" fmla="*/ 2147483647 h 86"/>
              <a:gd name="T8" fmla="*/ 2147483647 w 94"/>
              <a:gd name="T9" fmla="*/ 2147483647 h 86"/>
              <a:gd name="T10" fmla="*/ 0 w 94"/>
              <a:gd name="T11" fmla="*/ 2147483647 h 86"/>
              <a:gd name="T12" fmla="*/ 0 w 94"/>
              <a:gd name="T13" fmla="*/ 0 h 86"/>
              <a:gd name="T14" fmla="*/ 2147483647 w 94"/>
              <a:gd name="T15" fmla="*/ 0 h 86"/>
              <a:gd name="T16" fmla="*/ 2147483647 w 94"/>
              <a:gd name="T17" fmla="*/ 0 h 86"/>
              <a:gd name="T18" fmla="*/ 2147483647 w 94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86"/>
              <a:gd name="T32" fmla="*/ 94 w 94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86">
                <a:moveTo>
                  <a:pt x="94" y="42"/>
                </a:moveTo>
                <a:lnTo>
                  <a:pt x="94" y="67"/>
                </a:lnTo>
                <a:lnTo>
                  <a:pt x="75" y="86"/>
                </a:lnTo>
                <a:lnTo>
                  <a:pt x="50" y="67"/>
                </a:lnTo>
                <a:lnTo>
                  <a:pt x="50" y="42"/>
                </a:lnTo>
                <a:lnTo>
                  <a:pt x="0" y="23"/>
                </a:lnTo>
                <a:lnTo>
                  <a:pt x="0" y="0"/>
                </a:lnTo>
                <a:lnTo>
                  <a:pt x="25" y="0"/>
                </a:lnTo>
                <a:lnTo>
                  <a:pt x="50" y="0"/>
                </a:lnTo>
                <a:lnTo>
                  <a:pt x="94" y="42"/>
                </a:lnTo>
                <a:close/>
              </a:path>
            </a:pathLst>
          </a:custGeom>
          <a:solidFill>
            <a:srgbClr val="7AB925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6" name="Freeform 259">
            <a:extLst>
              <a:ext uri="{FF2B5EF4-FFF2-40B4-BE49-F238E27FC236}">
                <a16:creationId xmlns:a16="http://schemas.microsoft.com/office/drawing/2014/main" id="{38BFDA76-9FE2-E948-BFC5-27EB5470F82C}"/>
              </a:ext>
            </a:extLst>
          </p:cNvPr>
          <p:cNvSpPr>
            <a:spLocks/>
          </p:cNvSpPr>
          <p:nvPr/>
        </p:nvSpPr>
        <p:spPr bwMode="auto">
          <a:xfrm>
            <a:off x="2206651" y="4005263"/>
            <a:ext cx="141287" cy="85725"/>
          </a:xfrm>
          <a:custGeom>
            <a:avLst/>
            <a:gdLst>
              <a:gd name="T0" fmla="*/ 2147483647 w 129"/>
              <a:gd name="T1" fmla="*/ 0 h 86"/>
              <a:gd name="T2" fmla="*/ 0 w 129"/>
              <a:gd name="T3" fmla="*/ 2147483647 h 86"/>
              <a:gd name="T4" fmla="*/ 2147483647 w 129"/>
              <a:gd name="T5" fmla="*/ 2147483647 h 86"/>
              <a:gd name="T6" fmla="*/ 2147483647 w 129"/>
              <a:gd name="T7" fmla="*/ 2147483647 h 86"/>
              <a:gd name="T8" fmla="*/ 2147483647 w 129"/>
              <a:gd name="T9" fmla="*/ 2147483647 h 86"/>
              <a:gd name="T10" fmla="*/ 2147483647 w 129"/>
              <a:gd name="T11" fmla="*/ 2147483647 h 86"/>
              <a:gd name="T12" fmla="*/ 2147483647 w 129"/>
              <a:gd name="T13" fmla="*/ 2147483647 h 86"/>
              <a:gd name="T14" fmla="*/ 2147483647 w 129"/>
              <a:gd name="T15" fmla="*/ 0 h 86"/>
              <a:gd name="T16" fmla="*/ 2147483647 w 129"/>
              <a:gd name="T17" fmla="*/ 2147483647 h 86"/>
              <a:gd name="T18" fmla="*/ 2147483647 w 129"/>
              <a:gd name="T19" fmla="*/ 2147483647 h 86"/>
              <a:gd name="T20" fmla="*/ 2147483647 w 129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"/>
              <a:gd name="T34" fmla="*/ 0 h 86"/>
              <a:gd name="T35" fmla="*/ 129 w 12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" h="86">
                <a:moveTo>
                  <a:pt x="17" y="0"/>
                </a:moveTo>
                <a:lnTo>
                  <a:pt x="0" y="42"/>
                </a:lnTo>
                <a:lnTo>
                  <a:pt x="66" y="67"/>
                </a:lnTo>
                <a:lnTo>
                  <a:pt x="91" y="86"/>
                </a:lnTo>
                <a:lnTo>
                  <a:pt x="110" y="86"/>
                </a:lnTo>
                <a:lnTo>
                  <a:pt x="91" y="42"/>
                </a:lnTo>
                <a:lnTo>
                  <a:pt x="129" y="23"/>
                </a:lnTo>
                <a:lnTo>
                  <a:pt x="110" y="0"/>
                </a:lnTo>
                <a:lnTo>
                  <a:pt x="66" y="23"/>
                </a:lnTo>
                <a:lnTo>
                  <a:pt x="47" y="23"/>
                </a:lnTo>
                <a:lnTo>
                  <a:pt x="17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7" name="Freeform 261">
            <a:extLst>
              <a:ext uri="{FF2B5EF4-FFF2-40B4-BE49-F238E27FC236}">
                <a16:creationId xmlns:a16="http://schemas.microsoft.com/office/drawing/2014/main" id="{474E3987-9D31-B74A-AA5C-03BDDC4F13EA}"/>
              </a:ext>
            </a:extLst>
          </p:cNvPr>
          <p:cNvSpPr>
            <a:spLocks/>
          </p:cNvSpPr>
          <p:nvPr/>
        </p:nvSpPr>
        <p:spPr bwMode="auto">
          <a:xfrm>
            <a:off x="2130451" y="3913188"/>
            <a:ext cx="82550" cy="163512"/>
          </a:xfrm>
          <a:custGeom>
            <a:avLst/>
            <a:gdLst>
              <a:gd name="T0" fmla="*/ 2147483647 w 105"/>
              <a:gd name="T1" fmla="*/ 2147483647 h 112"/>
              <a:gd name="T2" fmla="*/ 2147483647 w 105"/>
              <a:gd name="T3" fmla="*/ 2147483647 h 112"/>
              <a:gd name="T4" fmla="*/ 2147483647 w 105"/>
              <a:gd name="T5" fmla="*/ 2147483647 h 112"/>
              <a:gd name="T6" fmla="*/ 2147483647 w 105"/>
              <a:gd name="T7" fmla="*/ 2147483647 h 112"/>
              <a:gd name="T8" fmla="*/ 2147483647 w 105"/>
              <a:gd name="T9" fmla="*/ 2147483647 h 112"/>
              <a:gd name="T10" fmla="*/ 2147483647 w 105"/>
              <a:gd name="T11" fmla="*/ 2147483647 h 112"/>
              <a:gd name="T12" fmla="*/ 0 w 105"/>
              <a:gd name="T13" fmla="*/ 2147483647 h 112"/>
              <a:gd name="T14" fmla="*/ 0 w 105"/>
              <a:gd name="T15" fmla="*/ 0 h 112"/>
              <a:gd name="T16" fmla="*/ 2147483647 w 105"/>
              <a:gd name="T17" fmla="*/ 0 h 112"/>
              <a:gd name="T18" fmla="*/ 2147483647 w 105"/>
              <a:gd name="T19" fmla="*/ 2147483647 h 112"/>
              <a:gd name="T20" fmla="*/ 2147483647 w 105"/>
              <a:gd name="T21" fmla="*/ 2147483647 h 1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"/>
              <a:gd name="T34" fmla="*/ 0 h 112"/>
              <a:gd name="T35" fmla="*/ 105 w 105"/>
              <a:gd name="T36" fmla="*/ 112 h 1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" h="112">
                <a:moveTo>
                  <a:pt x="105" y="68"/>
                </a:moveTo>
                <a:lnTo>
                  <a:pt x="86" y="112"/>
                </a:lnTo>
                <a:lnTo>
                  <a:pt x="67" y="112"/>
                </a:lnTo>
                <a:lnTo>
                  <a:pt x="67" y="93"/>
                </a:lnTo>
                <a:lnTo>
                  <a:pt x="23" y="49"/>
                </a:lnTo>
                <a:lnTo>
                  <a:pt x="23" y="68"/>
                </a:lnTo>
                <a:lnTo>
                  <a:pt x="0" y="49"/>
                </a:lnTo>
                <a:lnTo>
                  <a:pt x="0" y="0"/>
                </a:lnTo>
                <a:lnTo>
                  <a:pt x="67" y="0"/>
                </a:lnTo>
                <a:lnTo>
                  <a:pt x="86" y="49"/>
                </a:lnTo>
                <a:lnTo>
                  <a:pt x="105" y="68"/>
                </a:lnTo>
                <a:close/>
              </a:path>
            </a:pathLst>
          </a:custGeom>
          <a:solidFill>
            <a:srgbClr val="FF0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8" name="Freeform 262">
            <a:extLst>
              <a:ext uri="{FF2B5EF4-FFF2-40B4-BE49-F238E27FC236}">
                <a16:creationId xmlns:a16="http://schemas.microsoft.com/office/drawing/2014/main" id="{CC8052CD-74D9-7D4E-927F-07CEC0DD486B}"/>
              </a:ext>
            </a:extLst>
          </p:cNvPr>
          <p:cNvSpPr>
            <a:spLocks/>
          </p:cNvSpPr>
          <p:nvPr/>
        </p:nvSpPr>
        <p:spPr bwMode="auto">
          <a:xfrm>
            <a:off x="2079651" y="3740150"/>
            <a:ext cx="133350" cy="169863"/>
          </a:xfrm>
          <a:custGeom>
            <a:avLst/>
            <a:gdLst>
              <a:gd name="T0" fmla="*/ 2147483647 w 155"/>
              <a:gd name="T1" fmla="*/ 2147483647 h 174"/>
              <a:gd name="T2" fmla="*/ 2147483647 w 155"/>
              <a:gd name="T3" fmla="*/ 2147483647 h 174"/>
              <a:gd name="T4" fmla="*/ 0 w 155"/>
              <a:gd name="T5" fmla="*/ 2147483647 h 174"/>
              <a:gd name="T6" fmla="*/ 0 w 155"/>
              <a:gd name="T7" fmla="*/ 2147483647 h 174"/>
              <a:gd name="T8" fmla="*/ 2147483647 w 155"/>
              <a:gd name="T9" fmla="*/ 2147483647 h 174"/>
              <a:gd name="T10" fmla="*/ 2147483647 w 155"/>
              <a:gd name="T11" fmla="*/ 0 h 174"/>
              <a:gd name="T12" fmla="*/ 2147483647 w 155"/>
              <a:gd name="T13" fmla="*/ 2147483647 h 174"/>
              <a:gd name="T14" fmla="*/ 2147483647 w 155"/>
              <a:gd name="T15" fmla="*/ 2147483647 h 1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"/>
              <a:gd name="T25" fmla="*/ 0 h 174"/>
              <a:gd name="T26" fmla="*/ 155 w 155"/>
              <a:gd name="T27" fmla="*/ 174 h 1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" h="174">
                <a:moveTo>
                  <a:pt x="117" y="174"/>
                </a:moveTo>
                <a:lnTo>
                  <a:pt x="48" y="174"/>
                </a:lnTo>
                <a:lnTo>
                  <a:pt x="0" y="111"/>
                </a:lnTo>
                <a:lnTo>
                  <a:pt x="0" y="86"/>
                </a:lnTo>
                <a:lnTo>
                  <a:pt x="92" y="17"/>
                </a:lnTo>
                <a:lnTo>
                  <a:pt x="155" y="0"/>
                </a:lnTo>
                <a:lnTo>
                  <a:pt x="155" y="42"/>
                </a:lnTo>
                <a:lnTo>
                  <a:pt x="117" y="17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9" name="Freeform 263">
            <a:extLst>
              <a:ext uri="{FF2B5EF4-FFF2-40B4-BE49-F238E27FC236}">
                <a16:creationId xmlns:a16="http://schemas.microsoft.com/office/drawing/2014/main" id="{26FA1168-A20C-1540-A34E-D6B86251BF8B}"/>
              </a:ext>
            </a:extLst>
          </p:cNvPr>
          <p:cNvSpPr>
            <a:spLocks/>
          </p:cNvSpPr>
          <p:nvPr/>
        </p:nvSpPr>
        <p:spPr bwMode="auto">
          <a:xfrm>
            <a:off x="2079651" y="3740150"/>
            <a:ext cx="133350" cy="169863"/>
          </a:xfrm>
          <a:custGeom>
            <a:avLst/>
            <a:gdLst>
              <a:gd name="T0" fmla="*/ 2147483647 w 155"/>
              <a:gd name="T1" fmla="*/ 2147483647 h 174"/>
              <a:gd name="T2" fmla="*/ 2147483647 w 155"/>
              <a:gd name="T3" fmla="*/ 2147483647 h 174"/>
              <a:gd name="T4" fmla="*/ 0 w 155"/>
              <a:gd name="T5" fmla="*/ 2147483647 h 174"/>
              <a:gd name="T6" fmla="*/ 0 w 155"/>
              <a:gd name="T7" fmla="*/ 2147483647 h 174"/>
              <a:gd name="T8" fmla="*/ 2147483647 w 155"/>
              <a:gd name="T9" fmla="*/ 2147483647 h 174"/>
              <a:gd name="T10" fmla="*/ 2147483647 w 155"/>
              <a:gd name="T11" fmla="*/ 0 h 174"/>
              <a:gd name="T12" fmla="*/ 2147483647 w 155"/>
              <a:gd name="T13" fmla="*/ 2147483647 h 174"/>
              <a:gd name="T14" fmla="*/ 2147483647 w 155"/>
              <a:gd name="T15" fmla="*/ 2147483647 h 1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"/>
              <a:gd name="T25" fmla="*/ 0 h 174"/>
              <a:gd name="T26" fmla="*/ 155 w 155"/>
              <a:gd name="T27" fmla="*/ 174 h 1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" h="174">
                <a:moveTo>
                  <a:pt x="117" y="174"/>
                </a:moveTo>
                <a:lnTo>
                  <a:pt x="48" y="174"/>
                </a:lnTo>
                <a:lnTo>
                  <a:pt x="0" y="111"/>
                </a:lnTo>
                <a:lnTo>
                  <a:pt x="0" y="86"/>
                </a:lnTo>
                <a:lnTo>
                  <a:pt x="92" y="17"/>
                </a:lnTo>
                <a:lnTo>
                  <a:pt x="155" y="0"/>
                </a:lnTo>
                <a:lnTo>
                  <a:pt x="155" y="42"/>
                </a:lnTo>
                <a:lnTo>
                  <a:pt x="117" y="174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0" name="Freeform 264">
            <a:extLst>
              <a:ext uri="{FF2B5EF4-FFF2-40B4-BE49-F238E27FC236}">
                <a16:creationId xmlns:a16="http://schemas.microsoft.com/office/drawing/2014/main" id="{C575DBC9-E7D8-3A41-ABB6-EAC84347736A}"/>
              </a:ext>
            </a:extLst>
          </p:cNvPr>
          <p:cNvSpPr>
            <a:spLocks/>
          </p:cNvSpPr>
          <p:nvPr/>
        </p:nvSpPr>
        <p:spPr bwMode="auto">
          <a:xfrm>
            <a:off x="2008213" y="3716338"/>
            <a:ext cx="204788" cy="109537"/>
          </a:xfrm>
          <a:custGeom>
            <a:avLst/>
            <a:gdLst>
              <a:gd name="T0" fmla="*/ 2147483647 w 237"/>
              <a:gd name="T1" fmla="*/ 0 h 113"/>
              <a:gd name="T2" fmla="*/ 0 w 237"/>
              <a:gd name="T3" fmla="*/ 2147483647 h 113"/>
              <a:gd name="T4" fmla="*/ 2147483647 w 237"/>
              <a:gd name="T5" fmla="*/ 2147483647 h 113"/>
              <a:gd name="T6" fmla="*/ 2147483647 w 237"/>
              <a:gd name="T7" fmla="*/ 2147483647 h 113"/>
              <a:gd name="T8" fmla="*/ 2147483647 w 237"/>
              <a:gd name="T9" fmla="*/ 2147483647 h 113"/>
              <a:gd name="T10" fmla="*/ 2147483647 w 237"/>
              <a:gd name="T11" fmla="*/ 2147483647 h 113"/>
              <a:gd name="T12" fmla="*/ 2147483647 w 237"/>
              <a:gd name="T13" fmla="*/ 0 h 113"/>
              <a:gd name="T14" fmla="*/ 2147483647 w 237"/>
              <a:gd name="T15" fmla="*/ 0 h 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113"/>
              <a:gd name="T26" fmla="*/ 237 w 237"/>
              <a:gd name="T27" fmla="*/ 113 h 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113">
                <a:moveTo>
                  <a:pt x="61" y="0"/>
                </a:moveTo>
                <a:lnTo>
                  <a:pt x="0" y="42"/>
                </a:lnTo>
                <a:lnTo>
                  <a:pt x="61" y="94"/>
                </a:lnTo>
                <a:lnTo>
                  <a:pt x="81" y="113"/>
                </a:lnTo>
                <a:lnTo>
                  <a:pt x="174" y="42"/>
                </a:lnTo>
                <a:lnTo>
                  <a:pt x="237" y="25"/>
                </a:lnTo>
                <a:lnTo>
                  <a:pt x="174" y="0"/>
                </a:lnTo>
                <a:lnTo>
                  <a:pt x="61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1" name="Freeform 265">
            <a:extLst>
              <a:ext uri="{FF2B5EF4-FFF2-40B4-BE49-F238E27FC236}">
                <a16:creationId xmlns:a16="http://schemas.microsoft.com/office/drawing/2014/main" id="{5DD1D274-E997-7D42-813B-A2CA31B42D98}"/>
              </a:ext>
            </a:extLst>
          </p:cNvPr>
          <p:cNvSpPr>
            <a:spLocks/>
          </p:cNvSpPr>
          <p:nvPr/>
        </p:nvSpPr>
        <p:spPr bwMode="auto">
          <a:xfrm>
            <a:off x="2008213" y="3716338"/>
            <a:ext cx="204788" cy="109537"/>
          </a:xfrm>
          <a:custGeom>
            <a:avLst/>
            <a:gdLst>
              <a:gd name="T0" fmla="*/ 2147483647 w 237"/>
              <a:gd name="T1" fmla="*/ 0 h 113"/>
              <a:gd name="T2" fmla="*/ 0 w 237"/>
              <a:gd name="T3" fmla="*/ 2147483647 h 113"/>
              <a:gd name="T4" fmla="*/ 2147483647 w 237"/>
              <a:gd name="T5" fmla="*/ 2147483647 h 113"/>
              <a:gd name="T6" fmla="*/ 2147483647 w 237"/>
              <a:gd name="T7" fmla="*/ 2147483647 h 113"/>
              <a:gd name="T8" fmla="*/ 2147483647 w 237"/>
              <a:gd name="T9" fmla="*/ 2147483647 h 113"/>
              <a:gd name="T10" fmla="*/ 2147483647 w 237"/>
              <a:gd name="T11" fmla="*/ 2147483647 h 113"/>
              <a:gd name="T12" fmla="*/ 2147483647 w 237"/>
              <a:gd name="T13" fmla="*/ 0 h 113"/>
              <a:gd name="T14" fmla="*/ 2147483647 w 237"/>
              <a:gd name="T15" fmla="*/ 0 h 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113"/>
              <a:gd name="T26" fmla="*/ 237 w 237"/>
              <a:gd name="T27" fmla="*/ 113 h 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113">
                <a:moveTo>
                  <a:pt x="61" y="0"/>
                </a:moveTo>
                <a:lnTo>
                  <a:pt x="0" y="42"/>
                </a:lnTo>
                <a:lnTo>
                  <a:pt x="61" y="94"/>
                </a:lnTo>
                <a:lnTo>
                  <a:pt x="81" y="113"/>
                </a:lnTo>
                <a:lnTo>
                  <a:pt x="174" y="42"/>
                </a:lnTo>
                <a:lnTo>
                  <a:pt x="237" y="25"/>
                </a:lnTo>
                <a:lnTo>
                  <a:pt x="174" y="0"/>
                </a:lnTo>
                <a:lnTo>
                  <a:pt x="61" y="0"/>
                </a:lnTo>
                <a:close/>
              </a:path>
            </a:pathLst>
          </a:custGeom>
          <a:solidFill>
            <a:srgbClr val="7AB925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2" name="Freeform 266">
            <a:extLst>
              <a:ext uri="{FF2B5EF4-FFF2-40B4-BE49-F238E27FC236}">
                <a16:creationId xmlns:a16="http://schemas.microsoft.com/office/drawing/2014/main" id="{700730F0-8BE4-D74B-A8FD-1AD104CB1D86}"/>
              </a:ext>
            </a:extLst>
          </p:cNvPr>
          <p:cNvSpPr>
            <a:spLocks/>
          </p:cNvSpPr>
          <p:nvPr/>
        </p:nvSpPr>
        <p:spPr bwMode="auto">
          <a:xfrm>
            <a:off x="2605113" y="3609975"/>
            <a:ext cx="111125" cy="109538"/>
          </a:xfrm>
          <a:custGeom>
            <a:avLst/>
            <a:gdLst>
              <a:gd name="T0" fmla="*/ 2147483647 w 130"/>
              <a:gd name="T1" fmla="*/ 0 h 112"/>
              <a:gd name="T2" fmla="*/ 0 w 130"/>
              <a:gd name="T3" fmla="*/ 2147483647 h 112"/>
              <a:gd name="T4" fmla="*/ 2147483647 w 130"/>
              <a:gd name="T5" fmla="*/ 2147483647 h 112"/>
              <a:gd name="T6" fmla="*/ 2147483647 w 130"/>
              <a:gd name="T7" fmla="*/ 2147483647 h 112"/>
              <a:gd name="T8" fmla="*/ 2147483647 w 130"/>
              <a:gd name="T9" fmla="*/ 2147483647 h 112"/>
              <a:gd name="T10" fmla="*/ 2147483647 w 130"/>
              <a:gd name="T11" fmla="*/ 2147483647 h 112"/>
              <a:gd name="T12" fmla="*/ 2147483647 w 130"/>
              <a:gd name="T13" fmla="*/ 2147483647 h 112"/>
              <a:gd name="T14" fmla="*/ 2147483647 w 130"/>
              <a:gd name="T15" fmla="*/ 2147483647 h 112"/>
              <a:gd name="T16" fmla="*/ 2147483647 w 130"/>
              <a:gd name="T17" fmla="*/ 2147483647 h 112"/>
              <a:gd name="T18" fmla="*/ 2147483647 w 130"/>
              <a:gd name="T19" fmla="*/ 2147483647 h 112"/>
              <a:gd name="T20" fmla="*/ 2147483647 w 130"/>
              <a:gd name="T21" fmla="*/ 2147483647 h 112"/>
              <a:gd name="T22" fmla="*/ 2147483647 w 130"/>
              <a:gd name="T23" fmla="*/ 2147483647 h 112"/>
              <a:gd name="T24" fmla="*/ 2147483647 w 130"/>
              <a:gd name="T25" fmla="*/ 2147483647 h 112"/>
              <a:gd name="T26" fmla="*/ 2147483647 w 130"/>
              <a:gd name="T27" fmla="*/ 0 h 1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0"/>
              <a:gd name="T43" fmla="*/ 0 h 112"/>
              <a:gd name="T44" fmla="*/ 130 w 130"/>
              <a:gd name="T45" fmla="*/ 112 h 1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0" h="112">
                <a:moveTo>
                  <a:pt x="17" y="0"/>
                </a:moveTo>
                <a:lnTo>
                  <a:pt x="0" y="86"/>
                </a:lnTo>
                <a:lnTo>
                  <a:pt x="17" y="112"/>
                </a:lnTo>
                <a:lnTo>
                  <a:pt x="36" y="61"/>
                </a:lnTo>
                <a:lnTo>
                  <a:pt x="61" y="61"/>
                </a:lnTo>
                <a:lnTo>
                  <a:pt x="36" y="61"/>
                </a:lnTo>
                <a:lnTo>
                  <a:pt x="105" y="61"/>
                </a:lnTo>
                <a:lnTo>
                  <a:pt x="130" y="86"/>
                </a:lnTo>
                <a:lnTo>
                  <a:pt x="130" y="61"/>
                </a:lnTo>
                <a:lnTo>
                  <a:pt x="130" y="42"/>
                </a:lnTo>
                <a:lnTo>
                  <a:pt x="80" y="42"/>
                </a:lnTo>
                <a:lnTo>
                  <a:pt x="105" y="17"/>
                </a:lnTo>
                <a:lnTo>
                  <a:pt x="8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7AB925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53" name="Freeform 267">
            <a:extLst>
              <a:ext uri="{FF2B5EF4-FFF2-40B4-BE49-F238E27FC236}">
                <a16:creationId xmlns:a16="http://schemas.microsoft.com/office/drawing/2014/main" id="{920F9907-16A6-A44C-AF6E-DAFB405FABFE}"/>
              </a:ext>
            </a:extLst>
          </p:cNvPr>
          <p:cNvSpPr>
            <a:spLocks/>
          </p:cNvSpPr>
          <p:nvPr/>
        </p:nvSpPr>
        <p:spPr bwMode="auto">
          <a:xfrm>
            <a:off x="2605113" y="3609975"/>
            <a:ext cx="111125" cy="109538"/>
          </a:xfrm>
          <a:custGeom>
            <a:avLst/>
            <a:gdLst>
              <a:gd name="T0" fmla="*/ 2147483647 w 130"/>
              <a:gd name="T1" fmla="*/ 0 h 112"/>
              <a:gd name="T2" fmla="*/ 0 w 130"/>
              <a:gd name="T3" fmla="*/ 2147483647 h 112"/>
              <a:gd name="T4" fmla="*/ 2147483647 w 130"/>
              <a:gd name="T5" fmla="*/ 2147483647 h 112"/>
              <a:gd name="T6" fmla="*/ 2147483647 w 130"/>
              <a:gd name="T7" fmla="*/ 2147483647 h 112"/>
              <a:gd name="T8" fmla="*/ 2147483647 w 130"/>
              <a:gd name="T9" fmla="*/ 2147483647 h 112"/>
              <a:gd name="T10" fmla="*/ 2147483647 w 130"/>
              <a:gd name="T11" fmla="*/ 2147483647 h 112"/>
              <a:gd name="T12" fmla="*/ 2147483647 w 130"/>
              <a:gd name="T13" fmla="*/ 2147483647 h 112"/>
              <a:gd name="T14" fmla="*/ 2147483647 w 130"/>
              <a:gd name="T15" fmla="*/ 2147483647 h 112"/>
              <a:gd name="T16" fmla="*/ 2147483647 w 130"/>
              <a:gd name="T17" fmla="*/ 2147483647 h 112"/>
              <a:gd name="T18" fmla="*/ 2147483647 w 130"/>
              <a:gd name="T19" fmla="*/ 2147483647 h 112"/>
              <a:gd name="T20" fmla="*/ 2147483647 w 130"/>
              <a:gd name="T21" fmla="*/ 2147483647 h 112"/>
              <a:gd name="T22" fmla="*/ 2147483647 w 130"/>
              <a:gd name="T23" fmla="*/ 2147483647 h 112"/>
              <a:gd name="T24" fmla="*/ 2147483647 w 130"/>
              <a:gd name="T25" fmla="*/ 2147483647 h 112"/>
              <a:gd name="T26" fmla="*/ 2147483647 w 130"/>
              <a:gd name="T27" fmla="*/ 0 h 1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0"/>
              <a:gd name="T43" fmla="*/ 0 h 112"/>
              <a:gd name="T44" fmla="*/ 130 w 130"/>
              <a:gd name="T45" fmla="*/ 112 h 1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0" h="112">
                <a:moveTo>
                  <a:pt x="17" y="0"/>
                </a:moveTo>
                <a:lnTo>
                  <a:pt x="0" y="86"/>
                </a:lnTo>
                <a:lnTo>
                  <a:pt x="17" y="112"/>
                </a:lnTo>
                <a:lnTo>
                  <a:pt x="36" y="61"/>
                </a:lnTo>
                <a:lnTo>
                  <a:pt x="61" y="61"/>
                </a:lnTo>
                <a:lnTo>
                  <a:pt x="36" y="61"/>
                </a:lnTo>
                <a:lnTo>
                  <a:pt x="105" y="61"/>
                </a:lnTo>
                <a:lnTo>
                  <a:pt x="130" y="86"/>
                </a:lnTo>
                <a:lnTo>
                  <a:pt x="130" y="61"/>
                </a:lnTo>
                <a:lnTo>
                  <a:pt x="130" y="42"/>
                </a:lnTo>
                <a:lnTo>
                  <a:pt x="80" y="42"/>
                </a:lnTo>
                <a:lnTo>
                  <a:pt x="105" y="17"/>
                </a:lnTo>
                <a:lnTo>
                  <a:pt x="8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4" name="Freeform 268">
            <a:extLst>
              <a:ext uri="{FF2B5EF4-FFF2-40B4-BE49-F238E27FC236}">
                <a16:creationId xmlns:a16="http://schemas.microsoft.com/office/drawing/2014/main" id="{7EBAFE8A-35BE-BB40-B01E-9ED5CF2F4C85}"/>
              </a:ext>
            </a:extLst>
          </p:cNvPr>
          <p:cNvSpPr>
            <a:spLocks/>
          </p:cNvSpPr>
          <p:nvPr/>
        </p:nvSpPr>
        <p:spPr bwMode="auto">
          <a:xfrm>
            <a:off x="2520976" y="3609975"/>
            <a:ext cx="98425" cy="84138"/>
          </a:xfrm>
          <a:custGeom>
            <a:avLst/>
            <a:gdLst>
              <a:gd name="T0" fmla="*/ 2147483647 w 112"/>
              <a:gd name="T1" fmla="*/ 0 h 86"/>
              <a:gd name="T2" fmla="*/ 2147483647 w 112"/>
              <a:gd name="T3" fmla="*/ 2147483647 h 86"/>
              <a:gd name="T4" fmla="*/ 2147483647 w 112"/>
              <a:gd name="T5" fmla="*/ 2147483647 h 86"/>
              <a:gd name="T6" fmla="*/ 0 w 112"/>
              <a:gd name="T7" fmla="*/ 2147483647 h 86"/>
              <a:gd name="T8" fmla="*/ 2147483647 w 112"/>
              <a:gd name="T9" fmla="*/ 2147483647 h 86"/>
              <a:gd name="T10" fmla="*/ 2147483647 w 112"/>
              <a:gd name="T11" fmla="*/ 2147483647 h 86"/>
              <a:gd name="T12" fmla="*/ 2147483647 w 112"/>
              <a:gd name="T13" fmla="*/ 2147483647 h 86"/>
              <a:gd name="T14" fmla="*/ 2147483647 w 112"/>
              <a:gd name="T15" fmla="*/ 2147483647 h 86"/>
              <a:gd name="T16" fmla="*/ 2147483647 w 112"/>
              <a:gd name="T17" fmla="*/ 2147483647 h 86"/>
              <a:gd name="T18" fmla="*/ 2147483647 w 112"/>
              <a:gd name="T19" fmla="*/ 0 h 86"/>
              <a:gd name="T20" fmla="*/ 2147483647 w 112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86"/>
              <a:gd name="T35" fmla="*/ 112 w 112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86">
                <a:moveTo>
                  <a:pt x="112" y="0"/>
                </a:moveTo>
                <a:lnTo>
                  <a:pt x="93" y="86"/>
                </a:lnTo>
                <a:lnTo>
                  <a:pt x="17" y="86"/>
                </a:lnTo>
                <a:lnTo>
                  <a:pt x="0" y="61"/>
                </a:lnTo>
                <a:lnTo>
                  <a:pt x="17" y="61"/>
                </a:lnTo>
                <a:lnTo>
                  <a:pt x="42" y="61"/>
                </a:lnTo>
                <a:lnTo>
                  <a:pt x="93" y="61"/>
                </a:lnTo>
                <a:lnTo>
                  <a:pt x="61" y="17"/>
                </a:lnTo>
                <a:lnTo>
                  <a:pt x="42" y="17"/>
                </a:lnTo>
                <a:lnTo>
                  <a:pt x="61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5" name="Freeform 269">
            <a:extLst>
              <a:ext uri="{FF2B5EF4-FFF2-40B4-BE49-F238E27FC236}">
                <a16:creationId xmlns:a16="http://schemas.microsoft.com/office/drawing/2014/main" id="{E188883E-FED4-E940-A4CC-21C573E976FC}"/>
              </a:ext>
            </a:extLst>
          </p:cNvPr>
          <p:cNvSpPr>
            <a:spLocks/>
          </p:cNvSpPr>
          <p:nvPr/>
        </p:nvSpPr>
        <p:spPr bwMode="auto">
          <a:xfrm>
            <a:off x="2520976" y="3609975"/>
            <a:ext cx="98425" cy="84138"/>
          </a:xfrm>
          <a:custGeom>
            <a:avLst/>
            <a:gdLst>
              <a:gd name="T0" fmla="*/ 2147483647 w 112"/>
              <a:gd name="T1" fmla="*/ 0 h 86"/>
              <a:gd name="T2" fmla="*/ 2147483647 w 112"/>
              <a:gd name="T3" fmla="*/ 2147483647 h 86"/>
              <a:gd name="T4" fmla="*/ 2147483647 w 112"/>
              <a:gd name="T5" fmla="*/ 2147483647 h 86"/>
              <a:gd name="T6" fmla="*/ 0 w 112"/>
              <a:gd name="T7" fmla="*/ 2147483647 h 86"/>
              <a:gd name="T8" fmla="*/ 2147483647 w 112"/>
              <a:gd name="T9" fmla="*/ 2147483647 h 86"/>
              <a:gd name="T10" fmla="*/ 2147483647 w 112"/>
              <a:gd name="T11" fmla="*/ 2147483647 h 86"/>
              <a:gd name="T12" fmla="*/ 2147483647 w 112"/>
              <a:gd name="T13" fmla="*/ 2147483647 h 86"/>
              <a:gd name="T14" fmla="*/ 2147483647 w 112"/>
              <a:gd name="T15" fmla="*/ 2147483647 h 86"/>
              <a:gd name="T16" fmla="*/ 2147483647 w 112"/>
              <a:gd name="T17" fmla="*/ 2147483647 h 86"/>
              <a:gd name="T18" fmla="*/ 2147483647 w 112"/>
              <a:gd name="T19" fmla="*/ 0 h 86"/>
              <a:gd name="T20" fmla="*/ 2147483647 w 112"/>
              <a:gd name="T21" fmla="*/ 0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86"/>
              <a:gd name="T35" fmla="*/ 112 w 112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86">
                <a:moveTo>
                  <a:pt x="112" y="0"/>
                </a:moveTo>
                <a:lnTo>
                  <a:pt x="93" y="86"/>
                </a:lnTo>
                <a:lnTo>
                  <a:pt x="17" y="86"/>
                </a:lnTo>
                <a:lnTo>
                  <a:pt x="0" y="61"/>
                </a:lnTo>
                <a:lnTo>
                  <a:pt x="17" y="61"/>
                </a:lnTo>
                <a:lnTo>
                  <a:pt x="42" y="61"/>
                </a:lnTo>
                <a:lnTo>
                  <a:pt x="93" y="61"/>
                </a:lnTo>
                <a:lnTo>
                  <a:pt x="61" y="17"/>
                </a:lnTo>
                <a:lnTo>
                  <a:pt x="42" y="17"/>
                </a:lnTo>
                <a:lnTo>
                  <a:pt x="61" y="0"/>
                </a:lnTo>
                <a:lnTo>
                  <a:pt x="112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6" name="Freeform 270">
            <a:extLst>
              <a:ext uri="{FF2B5EF4-FFF2-40B4-BE49-F238E27FC236}">
                <a16:creationId xmlns:a16="http://schemas.microsoft.com/office/drawing/2014/main" id="{33E689B4-F825-4143-8201-B5EB4102DBB6}"/>
              </a:ext>
            </a:extLst>
          </p:cNvPr>
          <p:cNvSpPr>
            <a:spLocks/>
          </p:cNvSpPr>
          <p:nvPr/>
        </p:nvSpPr>
        <p:spPr bwMode="auto">
          <a:xfrm>
            <a:off x="3124226" y="5688013"/>
            <a:ext cx="150812" cy="193675"/>
          </a:xfrm>
          <a:custGeom>
            <a:avLst/>
            <a:gdLst>
              <a:gd name="T0" fmla="*/ 0 w 173"/>
              <a:gd name="T1" fmla="*/ 2147483647 h 198"/>
              <a:gd name="T2" fmla="*/ 2147483647 w 173"/>
              <a:gd name="T3" fmla="*/ 2147483647 h 198"/>
              <a:gd name="T4" fmla="*/ 2147483647 w 173"/>
              <a:gd name="T5" fmla="*/ 2147483647 h 198"/>
              <a:gd name="T6" fmla="*/ 2147483647 w 173"/>
              <a:gd name="T7" fmla="*/ 2147483647 h 198"/>
              <a:gd name="T8" fmla="*/ 2147483647 w 173"/>
              <a:gd name="T9" fmla="*/ 2147483647 h 198"/>
              <a:gd name="T10" fmla="*/ 2147483647 w 173"/>
              <a:gd name="T11" fmla="*/ 2147483647 h 198"/>
              <a:gd name="T12" fmla="*/ 2147483647 w 173"/>
              <a:gd name="T13" fmla="*/ 2147483647 h 198"/>
              <a:gd name="T14" fmla="*/ 2147483647 w 173"/>
              <a:gd name="T15" fmla="*/ 2147483647 h 198"/>
              <a:gd name="T16" fmla="*/ 2147483647 w 173"/>
              <a:gd name="T17" fmla="*/ 0 h 198"/>
              <a:gd name="T18" fmla="*/ 0 w 173"/>
              <a:gd name="T19" fmla="*/ 0 h 198"/>
              <a:gd name="T20" fmla="*/ 0 w 173"/>
              <a:gd name="T21" fmla="*/ 2147483647 h 1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3"/>
              <a:gd name="T34" fmla="*/ 0 h 198"/>
              <a:gd name="T35" fmla="*/ 173 w 173"/>
              <a:gd name="T36" fmla="*/ 198 h 1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3" h="198">
                <a:moveTo>
                  <a:pt x="0" y="155"/>
                </a:moveTo>
                <a:lnTo>
                  <a:pt x="91" y="198"/>
                </a:lnTo>
                <a:lnTo>
                  <a:pt x="154" y="174"/>
                </a:lnTo>
                <a:lnTo>
                  <a:pt x="173" y="155"/>
                </a:lnTo>
                <a:lnTo>
                  <a:pt x="173" y="111"/>
                </a:lnTo>
                <a:lnTo>
                  <a:pt x="154" y="67"/>
                </a:lnTo>
                <a:lnTo>
                  <a:pt x="61" y="17"/>
                </a:lnTo>
                <a:lnTo>
                  <a:pt x="61" y="50"/>
                </a:lnTo>
                <a:lnTo>
                  <a:pt x="17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7" name="Freeform 271">
            <a:extLst>
              <a:ext uri="{FF2B5EF4-FFF2-40B4-BE49-F238E27FC236}">
                <a16:creationId xmlns:a16="http://schemas.microsoft.com/office/drawing/2014/main" id="{A0CB111E-D772-D742-A4BB-6418935E9434}"/>
              </a:ext>
            </a:extLst>
          </p:cNvPr>
          <p:cNvSpPr>
            <a:spLocks/>
          </p:cNvSpPr>
          <p:nvPr/>
        </p:nvSpPr>
        <p:spPr bwMode="auto">
          <a:xfrm>
            <a:off x="3124226" y="5688013"/>
            <a:ext cx="150812" cy="193675"/>
          </a:xfrm>
          <a:custGeom>
            <a:avLst/>
            <a:gdLst>
              <a:gd name="T0" fmla="*/ 0 w 173"/>
              <a:gd name="T1" fmla="*/ 2147483647 h 198"/>
              <a:gd name="T2" fmla="*/ 2147483647 w 173"/>
              <a:gd name="T3" fmla="*/ 2147483647 h 198"/>
              <a:gd name="T4" fmla="*/ 2147483647 w 173"/>
              <a:gd name="T5" fmla="*/ 2147483647 h 198"/>
              <a:gd name="T6" fmla="*/ 2147483647 w 173"/>
              <a:gd name="T7" fmla="*/ 2147483647 h 198"/>
              <a:gd name="T8" fmla="*/ 2147483647 w 173"/>
              <a:gd name="T9" fmla="*/ 2147483647 h 198"/>
              <a:gd name="T10" fmla="*/ 2147483647 w 173"/>
              <a:gd name="T11" fmla="*/ 2147483647 h 198"/>
              <a:gd name="T12" fmla="*/ 2147483647 w 173"/>
              <a:gd name="T13" fmla="*/ 2147483647 h 198"/>
              <a:gd name="T14" fmla="*/ 2147483647 w 173"/>
              <a:gd name="T15" fmla="*/ 2147483647 h 198"/>
              <a:gd name="T16" fmla="*/ 2147483647 w 173"/>
              <a:gd name="T17" fmla="*/ 0 h 198"/>
              <a:gd name="T18" fmla="*/ 0 w 173"/>
              <a:gd name="T19" fmla="*/ 0 h 198"/>
              <a:gd name="T20" fmla="*/ 0 w 173"/>
              <a:gd name="T21" fmla="*/ 2147483647 h 1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3"/>
              <a:gd name="T34" fmla="*/ 0 h 198"/>
              <a:gd name="T35" fmla="*/ 173 w 173"/>
              <a:gd name="T36" fmla="*/ 198 h 1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3" h="198">
                <a:moveTo>
                  <a:pt x="0" y="155"/>
                </a:moveTo>
                <a:lnTo>
                  <a:pt x="91" y="198"/>
                </a:lnTo>
                <a:lnTo>
                  <a:pt x="154" y="174"/>
                </a:lnTo>
                <a:lnTo>
                  <a:pt x="173" y="155"/>
                </a:lnTo>
                <a:lnTo>
                  <a:pt x="173" y="111"/>
                </a:lnTo>
                <a:lnTo>
                  <a:pt x="154" y="67"/>
                </a:lnTo>
                <a:lnTo>
                  <a:pt x="61" y="17"/>
                </a:lnTo>
                <a:lnTo>
                  <a:pt x="61" y="50"/>
                </a:lnTo>
                <a:lnTo>
                  <a:pt x="17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8" name="Freeform 272">
            <a:extLst>
              <a:ext uri="{FF2B5EF4-FFF2-40B4-BE49-F238E27FC236}">
                <a16:creationId xmlns:a16="http://schemas.microsoft.com/office/drawing/2014/main" id="{761AB4E9-445C-104C-93FC-9EFA19BDAF10}"/>
              </a:ext>
            </a:extLst>
          </p:cNvPr>
          <p:cNvSpPr>
            <a:spLocks/>
          </p:cNvSpPr>
          <p:nvPr/>
        </p:nvSpPr>
        <p:spPr bwMode="auto">
          <a:xfrm>
            <a:off x="2520976" y="4217988"/>
            <a:ext cx="1243012" cy="1620837"/>
          </a:xfrm>
          <a:custGeom>
            <a:avLst/>
            <a:gdLst>
              <a:gd name="T0" fmla="*/ 2147483647 w 1431"/>
              <a:gd name="T1" fmla="*/ 2147483647 h 1650"/>
              <a:gd name="T2" fmla="*/ 2147483647 w 1431"/>
              <a:gd name="T3" fmla="*/ 2147483647 h 1650"/>
              <a:gd name="T4" fmla="*/ 2147483647 w 1431"/>
              <a:gd name="T5" fmla="*/ 2147483647 h 1650"/>
              <a:gd name="T6" fmla="*/ 2147483647 w 1431"/>
              <a:gd name="T7" fmla="*/ 2147483647 h 1650"/>
              <a:gd name="T8" fmla="*/ 2147483647 w 1431"/>
              <a:gd name="T9" fmla="*/ 2147483647 h 1650"/>
              <a:gd name="T10" fmla="*/ 2147483647 w 1431"/>
              <a:gd name="T11" fmla="*/ 2147483647 h 1650"/>
              <a:gd name="T12" fmla="*/ 2147483647 w 1431"/>
              <a:gd name="T13" fmla="*/ 2147483647 h 1650"/>
              <a:gd name="T14" fmla="*/ 2147483647 w 1431"/>
              <a:gd name="T15" fmla="*/ 2147483647 h 1650"/>
              <a:gd name="T16" fmla="*/ 2147483647 w 1431"/>
              <a:gd name="T17" fmla="*/ 2147483647 h 1650"/>
              <a:gd name="T18" fmla="*/ 2147483647 w 1431"/>
              <a:gd name="T19" fmla="*/ 2147483647 h 1650"/>
              <a:gd name="T20" fmla="*/ 2147483647 w 1431"/>
              <a:gd name="T21" fmla="*/ 2147483647 h 1650"/>
              <a:gd name="T22" fmla="*/ 2147483647 w 1431"/>
              <a:gd name="T23" fmla="*/ 2147483647 h 1650"/>
              <a:gd name="T24" fmla="*/ 2147483647 w 1431"/>
              <a:gd name="T25" fmla="*/ 2147483647 h 1650"/>
              <a:gd name="T26" fmla="*/ 2147483647 w 1431"/>
              <a:gd name="T27" fmla="*/ 2147483647 h 1650"/>
              <a:gd name="T28" fmla="*/ 2147483647 w 1431"/>
              <a:gd name="T29" fmla="*/ 2147483647 h 1650"/>
              <a:gd name="T30" fmla="*/ 2147483647 w 1431"/>
              <a:gd name="T31" fmla="*/ 2147483647 h 1650"/>
              <a:gd name="T32" fmla="*/ 2147483647 w 1431"/>
              <a:gd name="T33" fmla="*/ 2147483647 h 1650"/>
              <a:gd name="T34" fmla="*/ 2147483647 w 1431"/>
              <a:gd name="T35" fmla="*/ 2147483647 h 1650"/>
              <a:gd name="T36" fmla="*/ 2147483647 w 1431"/>
              <a:gd name="T37" fmla="*/ 2147483647 h 1650"/>
              <a:gd name="T38" fmla="*/ 2147483647 w 1431"/>
              <a:gd name="T39" fmla="*/ 2147483647 h 1650"/>
              <a:gd name="T40" fmla="*/ 2147483647 w 1431"/>
              <a:gd name="T41" fmla="*/ 2147483647 h 1650"/>
              <a:gd name="T42" fmla="*/ 2147483647 w 1431"/>
              <a:gd name="T43" fmla="*/ 2147483647 h 1650"/>
              <a:gd name="T44" fmla="*/ 2147483647 w 1431"/>
              <a:gd name="T45" fmla="*/ 2147483647 h 1650"/>
              <a:gd name="T46" fmla="*/ 2147483647 w 1431"/>
              <a:gd name="T47" fmla="*/ 2147483647 h 1650"/>
              <a:gd name="T48" fmla="*/ 2147483647 w 1431"/>
              <a:gd name="T49" fmla="*/ 2147483647 h 1650"/>
              <a:gd name="T50" fmla="*/ 2147483647 w 1431"/>
              <a:gd name="T51" fmla="*/ 2147483647 h 1650"/>
              <a:gd name="T52" fmla="*/ 2147483647 w 1431"/>
              <a:gd name="T53" fmla="*/ 2147483647 h 1650"/>
              <a:gd name="T54" fmla="*/ 2147483647 w 1431"/>
              <a:gd name="T55" fmla="*/ 2147483647 h 1650"/>
              <a:gd name="T56" fmla="*/ 2147483647 w 1431"/>
              <a:gd name="T57" fmla="*/ 2147483647 h 1650"/>
              <a:gd name="T58" fmla="*/ 2147483647 w 1431"/>
              <a:gd name="T59" fmla="*/ 2147483647 h 1650"/>
              <a:gd name="T60" fmla="*/ 2147483647 w 1431"/>
              <a:gd name="T61" fmla="*/ 2147483647 h 1650"/>
              <a:gd name="T62" fmla="*/ 2147483647 w 1431"/>
              <a:gd name="T63" fmla="*/ 2147483647 h 1650"/>
              <a:gd name="T64" fmla="*/ 2147483647 w 1431"/>
              <a:gd name="T65" fmla="*/ 2147483647 h 1650"/>
              <a:gd name="T66" fmla="*/ 2147483647 w 1431"/>
              <a:gd name="T67" fmla="*/ 2147483647 h 1650"/>
              <a:gd name="T68" fmla="*/ 2147483647 w 1431"/>
              <a:gd name="T69" fmla="*/ 2147483647 h 1650"/>
              <a:gd name="T70" fmla="*/ 2147483647 w 1431"/>
              <a:gd name="T71" fmla="*/ 2147483647 h 1650"/>
              <a:gd name="T72" fmla="*/ 2147483647 w 1431"/>
              <a:gd name="T73" fmla="*/ 2147483647 h 1650"/>
              <a:gd name="T74" fmla="*/ 2147483647 w 1431"/>
              <a:gd name="T75" fmla="*/ 2147483647 h 1650"/>
              <a:gd name="T76" fmla="*/ 2147483647 w 1431"/>
              <a:gd name="T77" fmla="*/ 2147483647 h 1650"/>
              <a:gd name="T78" fmla="*/ 2147483647 w 1431"/>
              <a:gd name="T79" fmla="*/ 2147483647 h 1650"/>
              <a:gd name="T80" fmla="*/ 2147483647 w 1431"/>
              <a:gd name="T81" fmla="*/ 2147483647 h 1650"/>
              <a:gd name="T82" fmla="*/ 2147483647 w 1431"/>
              <a:gd name="T83" fmla="*/ 2147483647 h 1650"/>
              <a:gd name="T84" fmla="*/ 2147483647 w 1431"/>
              <a:gd name="T85" fmla="*/ 2147483647 h 1650"/>
              <a:gd name="T86" fmla="*/ 2147483647 w 1431"/>
              <a:gd name="T87" fmla="*/ 2147483647 h 1650"/>
              <a:gd name="T88" fmla="*/ 2147483647 w 1431"/>
              <a:gd name="T89" fmla="*/ 2147483647 h 1650"/>
              <a:gd name="T90" fmla="*/ 2147483647 w 1431"/>
              <a:gd name="T91" fmla="*/ 2147483647 h 1650"/>
              <a:gd name="T92" fmla="*/ 2147483647 w 1431"/>
              <a:gd name="T93" fmla="*/ 2147483647 h 1650"/>
              <a:gd name="T94" fmla="*/ 2147483647 w 1431"/>
              <a:gd name="T95" fmla="*/ 2147483647 h 1650"/>
              <a:gd name="T96" fmla="*/ 2147483647 w 1431"/>
              <a:gd name="T97" fmla="*/ 2147483647 h 1650"/>
              <a:gd name="T98" fmla="*/ 2147483647 w 1431"/>
              <a:gd name="T99" fmla="*/ 0 h 1650"/>
              <a:gd name="T100" fmla="*/ 2147483647 w 1431"/>
              <a:gd name="T101" fmla="*/ 2147483647 h 1650"/>
              <a:gd name="T102" fmla="*/ 2147483647 w 1431"/>
              <a:gd name="T103" fmla="*/ 2147483647 h 1650"/>
              <a:gd name="T104" fmla="*/ 2147483647 w 1431"/>
              <a:gd name="T105" fmla="*/ 2147483647 h 1650"/>
              <a:gd name="T106" fmla="*/ 2147483647 w 1431"/>
              <a:gd name="T107" fmla="*/ 2147483647 h 1650"/>
              <a:gd name="T108" fmla="*/ 2147483647 w 1431"/>
              <a:gd name="T109" fmla="*/ 2147483647 h 1650"/>
              <a:gd name="T110" fmla="*/ 2147483647 w 1431"/>
              <a:gd name="T111" fmla="*/ 2147483647 h 16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31"/>
              <a:gd name="T169" fmla="*/ 0 h 1650"/>
              <a:gd name="T170" fmla="*/ 1431 w 1431"/>
              <a:gd name="T171" fmla="*/ 1650 h 16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31" h="1650">
                <a:moveTo>
                  <a:pt x="806" y="42"/>
                </a:moveTo>
                <a:lnTo>
                  <a:pt x="831" y="74"/>
                </a:lnTo>
                <a:lnTo>
                  <a:pt x="850" y="137"/>
                </a:lnTo>
                <a:lnTo>
                  <a:pt x="867" y="154"/>
                </a:lnTo>
                <a:lnTo>
                  <a:pt x="867" y="181"/>
                </a:lnTo>
                <a:lnTo>
                  <a:pt x="831" y="231"/>
                </a:lnTo>
                <a:lnTo>
                  <a:pt x="831" y="267"/>
                </a:lnTo>
                <a:lnTo>
                  <a:pt x="850" y="292"/>
                </a:lnTo>
                <a:lnTo>
                  <a:pt x="850" y="250"/>
                </a:lnTo>
                <a:lnTo>
                  <a:pt x="911" y="231"/>
                </a:lnTo>
                <a:lnTo>
                  <a:pt x="943" y="231"/>
                </a:lnTo>
                <a:lnTo>
                  <a:pt x="911" y="292"/>
                </a:lnTo>
                <a:lnTo>
                  <a:pt x="943" y="250"/>
                </a:lnTo>
                <a:lnTo>
                  <a:pt x="962" y="250"/>
                </a:lnTo>
                <a:lnTo>
                  <a:pt x="1031" y="267"/>
                </a:lnTo>
                <a:lnTo>
                  <a:pt x="1048" y="292"/>
                </a:lnTo>
                <a:lnTo>
                  <a:pt x="1075" y="292"/>
                </a:lnTo>
                <a:lnTo>
                  <a:pt x="1075" y="311"/>
                </a:lnTo>
                <a:lnTo>
                  <a:pt x="1075" y="335"/>
                </a:lnTo>
                <a:lnTo>
                  <a:pt x="1119" y="311"/>
                </a:lnTo>
                <a:lnTo>
                  <a:pt x="1187" y="355"/>
                </a:lnTo>
                <a:lnTo>
                  <a:pt x="1256" y="335"/>
                </a:lnTo>
                <a:lnTo>
                  <a:pt x="1368" y="423"/>
                </a:lnTo>
                <a:lnTo>
                  <a:pt x="1412" y="448"/>
                </a:lnTo>
                <a:lnTo>
                  <a:pt x="1431" y="517"/>
                </a:lnTo>
                <a:lnTo>
                  <a:pt x="1431" y="561"/>
                </a:lnTo>
                <a:lnTo>
                  <a:pt x="1412" y="623"/>
                </a:lnTo>
                <a:lnTo>
                  <a:pt x="1300" y="780"/>
                </a:lnTo>
                <a:lnTo>
                  <a:pt x="1300" y="961"/>
                </a:lnTo>
                <a:lnTo>
                  <a:pt x="1300" y="980"/>
                </a:lnTo>
                <a:lnTo>
                  <a:pt x="1300" y="1049"/>
                </a:lnTo>
                <a:lnTo>
                  <a:pt x="1256" y="1117"/>
                </a:lnTo>
                <a:lnTo>
                  <a:pt x="1256" y="1136"/>
                </a:lnTo>
                <a:lnTo>
                  <a:pt x="1212" y="1161"/>
                </a:lnTo>
                <a:lnTo>
                  <a:pt x="1212" y="1180"/>
                </a:lnTo>
                <a:lnTo>
                  <a:pt x="1119" y="1180"/>
                </a:lnTo>
                <a:lnTo>
                  <a:pt x="1119" y="1205"/>
                </a:lnTo>
                <a:lnTo>
                  <a:pt x="1100" y="1205"/>
                </a:lnTo>
                <a:lnTo>
                  <a:pt x="1100" y="1224"/>
                </a:lnTo>
                <a:lnTo>
                  <a:pt x="1075" y="1224"/>
                </a:lnTo>
                <a:lnTo>
                  <a:pt x="1048" y="1249"/>
                </a:lnTo>
                <a:lnTo>
                  <a:pt x="987" y="1318"/>
                </a:lnTo>
                <a:lnTo>
                  <a:pt x="1004" y="1430"/>
                </a:lnTo>
                <a:lnTo>
                  <a:pt x="962" y="1466"/>
                </a:lnTo>
                <a:lnTo>
                  <a:pt x="943" y="1543"/>
                </a:lnTo>
                <a:lnTo>
                  <a:pt x="892" y="1587"/>
                </a:lnTo>
                <a:lnTo>
                  <a:pt x="867" y="1650"/>
                </a:lnTo>
                <a:lnTo>
                  <a:pt x="867" y="1606"/>
                </a:lnTo>
                <a:lnTo>
                  <a:pt x="850" y="1562"/>
                </a:lnTo>
                <a:lnTo>
                  <a:pt x="755" y="1510"/>
                </a:lnTo>
                <a:lnTo>
                  <a:pt x="755" y="1543"/>
                </a:lnTo>
                <a:lnTo>
                  <a:pt x="711" y="1493"/>
                </a:lnTo>
                <a:lnTo>
                  <a:pt x="694" y="1493"/>
                </a:lnTo>
                <a:lnTo>
                  <a:pt x="787" y="1386"/>
                </a:lnTo>
                <a:lnTo>
                  <a:pt x="806" y="1356"/>
                </a:lnTo>
                <a:lnTo>
                  <a:pt x="787" y="1293"/>
                </a:lnTo>
                <a:lnTo>
                  <a:pt x="755" y="1293"/>
                </a:lnTo>
                <a:lnTo>
                  <a:pt x="755" y="1224"/>
                </a:lnTo>
                <a:lnTo>
                  <a:pt x="711" y="1224"/>
                </a:lnTo>
                <a:lnTo>
                  <a:pt x="711" y="1161"/>
                </a:lnTo>
                <a:lnTo>
                  <a:pt x="694" y="1161"/>
                </a:lnTo>
                <a:lnTo>
                  <a:pt x="623" y="1136"/>
                </a:lnTo>
                <a:lnTo>
                  <a:pt x="598" y="1068"/>
                </a:lnTo>
                <a:lnTo>
                  <a:pt x="623" y="980"/>
                </a:lnTo>
                <a:lnTo>
                  <a:pt x="579" y="936"/>
                </a:lnTo>
                <a:lnTo>
                  <a:pt x="579" y="911"/>
                </a:lnTo>
                <a:lnTo>
                  <a:pt x="518" y="892"/>
                </a:lnTo>
                <a:lnTo>
                  <a:pt x="518" y="873"/>
                </a:lnTo>
                <a:lnTo>
                  <a:pt x="518" y="849"/>
                </a:lnTo>
                <a:lnTo>
                  <a:pt x="486" y="805"/>
                </a:lnTo>
                <a:lnTo>
                  <a:pt x="330" y="736"/>
                </a:lnTo>
                <a:lnTo>
                  <a:pt x="310" y="692"/>
                </a:lnTo>
                <a:lnTo>
                  <a:pt x="310" y="623"/>
                </a:lnTo>
                <a:lnTo>
                  <a:pt x="242" y="623"/>
                </a:lnTo>
                <a:lnTo>
                  <a:pt x="198" y="692"/>
                </a:lnTo>
                <a:lnTo>
                  <a:pt x="154" y="673"/>
                </a:lnTo>
                <a:lnTo>
                  <a:pt x="112" y="673"/>
                </a:lnTo>
                <a:lnTo>
                  <a:pt x="112" y="623"/>
                </a:lnTo>
                <a:lnTo>
                  <a:pt x="61" y="643"/>
                </a:lnTo>
                <a:lnTo>
                  <a:pt x="17" y="604"/>
                </a:lnTo>
                <a:lnTo>
                  <a:pt x="0" y="536"/>
                </a:lnTo>
                <a:lnTo>
                  <a:pt x="17" y="467"/>
                </a:lnTo>
                <a:lnTo>
                  <a:pt x="42" y="423"/>
                </a:lnTo>
                <a:lnTo>
                  <a:pt x="129" y="404"/>
                </a:lnTo>
                <a:lnTo>
                  <a:pt x="129" y="267"/>
                </a:lnTo>
                <a:lnTo>
                  <a:pt x="112" y="198"/>
                </a:lnTo>
                <a:lnTo>
                  <a:pt x="154" y="198"/>
                </a:lnTo>
                <a:lnTo>
                  <a:pt x="129" y="181"/>
                </a:lnTo>
                <a:lnTo>
                  <a:pt x="129" y="154"/>
                </a:lnTo>
                <a:lnTo>
                  <a:pt x="225" y="137"/>
                </a:lnTo>
                <a:lnTo>
                  <a:pt x="242" y="154"/>
                </a:lnTo>
                <a:lnTo>
                  <a:pt x="242" y="181"/>
                </a:lnTo>
                <a:lnTo>
                  <a:pt x="286" y="181"/>
                </a:lnTo>
                <a:lnTo>
                  <a:pt x="354" y="137"/>
                </a:lnTo>
                <a:lnTo>
                  <a:pt x="330" y="110"/>
                </a:lnTo>
                <a:lnTo>
                  <a:pt x="330" y="74"/>
                </a:lnTo>
                <a:lnTo>
                  <a:pt x="310" y="42"/>
                </a:lnTo>
                <a:lnTo>
                  <a:pt x="381" y="74"/>
                </a:lnTo>
                <a:lnTo>
                  <a:pt x="467" y="25"/>
                </a:lnTo>
                <a:lnTo>
                  <a:pt x="467" y="0"/>
                </a:lnTo>
                <a:lnTo>
                  <a:pt x="486" y="0"/>
                </a:lnTo>
                <a:lnTo>
                  <a:pt x="518" y="42"/>
                </a:lnTo>
                <a:lnTo>
                  <a:pt x="486" y="110"/>
                </a:lnTo>
                <a:lnTo>
                  <a:pt x="518" y="154"/>
                </a:lnTo>
                <a:lnTo>
                  <a:pt x="537" y="154"/>
                </a:lnTo>
                <a:lnTo>
                  <a:pt x="598" y="137"/>
                </a:lnTo>
                <a:lnTo>
                  <a:pt x="623" y="137"/>
                </a:lnTo>
                <a:lnTo>
                  <a:pt x="650" y="137"/>
                </a:lnTo>
                <a:lnTo>
                  <a:pt x="650" y="110"/>
                </a:lnTo>
                <a:lnTo>
                  <a:pt x="711" y="137"/>
                </a:lnTo>
                <a:lnTo>
                  <a:pt x="755" y="137"/>
                </a:lnTo>
                <a:lnTo>
                  <a:pt x="806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9" name="Freeform 273">
            <a:extLst>
              <a:ext uri="{FF2B5EF4-FFF2-40B4-BE49-F238E27FC236}">
                <a16:creationId xmlns:a16="http://schemas.microsoft.com/office/drawing/2014/main" id="{AA88618A-FF95-C243-8FCB-8E397A6EED3B}"/>
              </a:ext>
            </a:extLst>
          </p:cNvPr>
          <p:cNvSpPr>
            <a:spLocks/>
          </p:cNvSpPr>
          <p:nvPr/>
        </p:nvSpPr>
        <p:spPr bwMode="auto">
          <a:xfrm>
            <a:off x="2520976" y="4217988"/>
            <a:ext cx="1243012" cy="1620837"/>
          </a:xfrm>
          <a:custGeom>
            <a:avLst/>
            <a:gdLst>
              <a:gd name="T0" fmla="*/ 2147483647 w 1431"/>
              <a:gd name="T1" fmla="*/ 2147483647 h 1650"/>
              <a:gd name="T2" fmla="*/ 2147483647 w 1431"/>
              <a:gd name="T3" fmla="*/ 2147483647 h 1650"/>
              <a:gd name="T4" fmla="*/ 2147483647 w 1431"/>
              <a:gd name="T5" fmla="*/ 2147483647 h 1650"/>
              <a:gd name="T6" fmla="*/ 2147483647 w 1431"/>
              <a:gd name="T7" fmla="*/ 2147483647 h 1650"/>
              <a:gd name="T8" fmla="*/ 2147483647 w 1431"/>
              <a:gd name="T9" fmla="*/ 2147483647 h 1650"/>
              <a:gd name="T10" fmla="*/ 2147483647 w 1431"/>
              <a:gd name="T11" fmla="*/ 2147483647 h 1650"/>
              <a:gd name="T12" fmla="*/ 2147483647 w 1431"/>
              <a:gd name="T13" fmla="*/ 2147483647 h 1650"/>
              <a:gd name="T14" fmla="*/ 2147483647 w 1431"/>
              <a:gd name="T15" fmla="*/ 2147483647 h 1650"/>
              <a:gd name="T16" fmla="*/ 2147483647 w 1431"/>
              <a:gd name="T17" fmla="*/ 2147483647 h 1650"/>
              <a:gd name="T18" fmla="*/ 2147483647 w 1431"/>
              <a:gd name="T19" fmla="*/ 2147483647 h 1650"/>
              <a:gd name="T20" fmla="*/ 2147483647 w 1431"/>
              <a:gd name="T21" fmla="*/ 2147483647 h 1650"/>
              <a:gd name="T22" fmla="*/ 2147483647 w 1431"/>
              <a:gd name="T23" fmla="*/ 2147483647 h 1650"/>
              <a:gd name="T24" fmla="*/ 2147483647 w 1431"/>
              <a:gd name="T25" fmla="*/ 2147483647 h 1650"/>
              <a:gd name="T26" fmla="*/ 2147483647 w 1431"/>
              <a:gd name="T27" fmla="*/ 2147483647 h 1650"/>
              <a:gd name="T28" fmla="*/ 2147483647 w 1431"/>
              <a:gd name="T29" fmla="*/ 2147483647 h 1650"/>
              <a:gd name="T30" fmla="*/ 2147483647 w 1431"/>
              <a:gd name="T31" fmla="*/ 2147483647 h 1650"/>
              <a:gd name="T32" fmla="*/ 2147483647 w 1431"/>
              <a:gd name="T33" fmla="*/ 2147483647 h 1650"/>
              <a:gd name="T34" fmla="*/ 2147483647 w 1431"/>
              <a:gd name="T35" fmla="*/ 2147483647 h 1650"/>
              <a:gd name="T36" fmla="*/ 2147483647 w 1431"/>
              <a:gd name="T37" fmla="*/ 2147483647 h 1650"/>
              <a:gd name="T38" fmla="*/ 2147483647 w 1431"/>
              <a:gd name="T39" fmla="*/ 2147483647 h 1650"/>
              <a:gd name="T40" fmla="*/ 2147483647 w 1431"/>
              <a:gd name="T41" fmla="*/ 2147483647 h 1650"/>
              <a:gd name="T42" fmla="*/ 2147483647 w 1431"/>
              <a:gd name="T43" fmla="*/ 2147483647 h 1650"/>
              <a:gd name="T44" fmla="*/ 2147483647 w 1431"/>
              <a:gd name="T45" fmla="*/ 2147483647 h 1650"/>
              <a:gd name="T46" fmla="*/ 2147483647 w 1431"/>
              <a:gd name="T47" fmla="*/ 2147483647 h 1650"/>
              <a:gd name="T48" fmla="*/ 2147483647 w 1431"/>
              <a:gd name="T49" fmla="*/ 2147483647 h 1650"/>
              <a:gd name="T50" fmla="*/ 2147483647 w 1431"/>
              <a:gd name="T51" fmla="*/ 2147483647 h 1650"/>
              <a:gd name="T52" fmla="*/ 2147483647 w 1431"/>
              <a:gd name="T53" fmla="*/ 2147483647 h 1650"/>
              <a:gd name="T54" fmla="*/ 2147483647 w 1431"/>
              <a:gd name="T55" fmla="*/ 2147483647 h 1650"/>
              <a:gd name="T56" fmla="*/ 2147483647 w 1431"/>
              <a:gd name="T57" fmla="*/ 2147483647 h 1650"/>
              <a:gd name="T58" fmla="*/ 2147483647 w 1431"/>
              <a:gd name="T59" fmla="*/ 2147483647 h 1650"/>
              <a:gd name="T60" fmla="*/ 2147483647 w 1431"/>
              <a:gd name="T61" fmla="*/ 2147483647 h 1650"/>
              <a:gd name="T62" fmla="*/ 2147483647 w 1431"/>
              <a:gd name="T63" fmla="*/ 2147483647 h 1650"/>
              <a:gd name="T64" fmla="*/ 2147483647 w 1431"/>
              <a:gd name="T65" fmla="*/ 2147483647 h 1650"/>
              <a:gd name="T66" fmla="*/ 2147483647 w 1431"/>
              <a:gd name="T67" fmla="*/ 2147483647 h 1650"/>
              <a:gd name="T68" fmla="*/ 2147483647 w 1431"/>
              <a:gd name="T69" fmla="*/ 2147483647 h 1650"/>
              <a:gd name="T70" fmla="*/ 2147483647 w 1431"/>
              <a:gd name="T71" fmla="*/ 2147483647 h 1650"/>
              <a:gd name="T72" fmla="*/ 2147483647 w 1431"/>
              <a:gd name="T73" fmla="*/ 2147483647 h 1650"/>
              <a:gd name="T74" fmla="*/ 2147483647 w 1431"/>
              <a:gd name="T75" fmla="*/ 2147483647 h 1650"/>
              <a:gd name="T76" fmla="*/ 2147483647 w 1431"/>
              <a:gd name="T77" fmla="*/ 2147483647 h 1650"/>
              <a:gd name="T78" fmla="*/ 2147483647 w 1431"/>
              <a:gd name="T79" fmla="*/ 2147483647 h 1650"/>
              <a:gd name="T80" fmla="*/ 2147483647 w 1431"/>
              <a:gd name="T81" fmla="*/ 2147483647 h 1650"/>
              <a:gd name="T82" fmla="*/ 2147483647 w 1431"/>
              <a:gd name="T83" fmla="*/ 2147483647 h 1650"/>
              <a:gd name="T84" fmla="*/ 2147483647 w 1431"/>
              <a:gd name="T85" fmla="*/ 2147483647 h 1650"/>
              <a:gd name="T86" fmla="*/ 2147483647 w 1431"/>
              <a:gd name="T87" fmla="*/ 2147483647 h 1650"/>
              <a:gd name="T88" fmla="*/ 2147483647 w 1431"/>
              <a:gd name="T89" fmla="*/ 2147483647 h 1650"/>
              <a:gd name="T90" fmla="*/ 2147483647 w 1431"/>
              <a:gd name="T91" fmla="*/ 2147483647 h 1650"/>
              <a:gd name="T92" fmla="*/ 2147483647 w 1431"/>
              <a:gd name="T93" fmla="*/ 2147483647 h 1650"/>
              <a:gd name="T94" fmla="*/ 2147483647 w 1431"/>
              <a:gd name="T95" fmla="*/ 2147483647 h 1650"/>
              <a:gd name="T96" fmla="*/ 2147483647 w 1431"/>
              <a:gd name="T97" fmla="*/ 2147483647 h 1650"/>
              <a:gd name="T98" fmla="*/ 2147483647 w 1431"/>
              <a:gd name="T99" fmla="*/ 0 h 1650"/>
              <a:gd name="T100" fmla="*/ 2147483647 w 1431"/>
              <a:gd name="T101" fmla="*/ 2147483647 h 1650"/>
              <a:gd name="T102" fmla="*/ 2147483647 w 1431"/>
              <a:gd name="T103" fmla="*/ 2147483647 h 1650"/>
              <a:gd name="T104" fmla="*/ 2147483647 w 1431"/>
              <a:gd name="T105" fmla="*/ 2147483647 h 1650"/>
              <a:gd name="T106" fmla="*/ 2147483647 w 1431"/>
              <a:gd name="T107" fmla="*/ 2147483647 h 1650"/>
              <a:gd name="T108" fmla="*/ 2147483647 w 1431"/>
              <a:gd name="T109" fmla="*/ 2147483647 h 1650"/>
              <a:gd name="T110" fmla="*/ 2147483647 w 1431"/>
              <a:gd name="T111" fmla="*/ 2147483647 h 16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31"/>
              <a:gd name="T169" fmla="*/ 0 h 1650"/>
              <a:gd name="T170" fmla="*/ 1431 w 1431"/>
              <a:gd name="T171" fmla="*/ 1650 h 16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31" h="1650">
                <a:moveTo>
                  <a:pt x="806" y="42"/>
                </a:moveTo>
                <a:lnTo>
                  <a:pt x="831" y="74"/>
                </a:lnTo>
                <a:lnTo>
                  <a:pt x="850" y="137"/>
                </a:lnTo>
                <a:lnTo>
                  <a:pt x="867" y="154"/>
                </a:lnTo>
                <a:lnTo>
                  <a:pt x="867" y="181"/>
                </a:lnTo>
                <a:lnTo>
                  <a:pt x="831" y="231"/>
                </a:lnTo>
                <a:lnTo>
                  <a:pt x="831" y="267"/>
                </a:lnTo>
                <a:lnTo>
                  <a:pt x="850" y="292"/>
                </a:lnTo>
                <a:lnTo>
                  <a:pt x="850" y="250"/>
                </a:lnTo>
                <a:lnTo>
                  <a:pt x="911" y="231"/>
                </a:lnTo>
                <a:lnTo>
                  <a:pt x="943" y="231"/>
                </a:lnTo>
                <a:lnTo>
                  <a:pt x="911" y="292"/>
                </a:lnTo>
                <a:lnTo>
                  <a:pt x="943" y="250"/>
                </a:lnTo>
                <a:lnTo>
                  <a:pt x="962" y="250"/>
                </a:lnTo>
                <a:lnTo>
                  <a:pt x="1031" y="267"/>
                </a:lnTo>
                <a:lnTo>
                  <a:pt x="1048" y="292"/>
                </a:lnTo>
                <a:lnTo>
                  <a:pt x="1075" y="292"/>
                </a:lnTo>
                <a:lnTo>
                  <a:pt x="1075" y="311"/>
                </a:lnTo>
                <a:lnTo>
                  <a:pt x="1075" y="335"/>
                </a:lnTo>
                <a:lnTo>
                  <a:pt x="1119" y="311"/>
                </a:lnTo>
                <a:lnTo>
                  <a:pt x="1187" y="355"/>
                </a:lnTo>
                <a:lnTo>
                  <a:pt x="1256" y="335"/>
                </a:lnTo>
                <a:lnTo>
                  <a:pt x="1368" y="423"/>
                </a:lnTo>
                <a:lnTo>
                  <a:pt x="1412" y="448"/>
                </a:lnTo>
                <a:lnTo>
                  <a:pt x="1431" y="517"/>
                </a:lnTo>
                <a:lnTo>
                  <a:pt x="1431" y="561"/>
                </a:lnTo>
                <a:lnTo>
                  <a:pt x="1412" y="623"/>
                </a:lnTo>
                <a:lnTo>
                  <a:pt x="1300" y="780"/>
                </a:lnTo>
                <a:lnTo>
                  <a:pt x="1300" y="961"/>
                </a:lnTo>
                <a:lnTo>
                  <a:pt x="1300" y="980"/>
                </a:lnTo>
                <a:lnTo>
                  <a:pt x="1300" y="1049"/>
                </a:lnTo>
                <a:lnTo>
                  <a:pt x="1256" y="1117"/>
                </a:lnTo>
                <a:lnTo>
                  <a:pt x="1256" y="1136"/>
                </a:lnTo>
                <a:lnTo>
                  <a:pt x="1212" y="1161"/>
                </a:lnTo>
                <a:lnTo>
                  <a:pt x="1212" y="1180"/>
                </a:lnTo>
                <a:lnTo>
                  <a:pt x="1119" y="1180"/>
                </a:lnTo>
                <a:lnTo>
                  <a:pt x="1119" y="1205"/>
                </a:lnTo>
                <a:lnTo>
                  <a:pt x="1100" y="1205"/>
                </a:lnTo>
                <a:lnTo>
                  <a:pt x="1100" y="1224"/>
                </a:lnTo>
                <a:lnTo>
                  <a:pt x="1075" y="1224"/>
                </a:lnTo>
                <a:lnTo>
                  <a:pt x="1048" y="1249"/>
                </a:lnTo>
                <a:lnTo>
                  <a:pt x="987" y="1318"/>
                </a:lnTo>
                <a:lnTo>
                  <a:pt x="1004" y="1430"/>
                </a:lnTo>
                <a:lnTo>
                  <a:pt x="962" y="1466"/>
                </a:lnTo>
                <a:lnTo>
                  <a:pt x="943" y="1543"/>
                </a:lnTo>
                <a:lnTo>
                  <a:pt x="892" y="1587"/>
                </a:lnTo>
                <a:lnTo>
                  <a:pt x="867" y="1650"/>
                </a:lnTo>
                <a:lnTo>
                  <a:pt x="867" y="1606"/>
                </a:lnTo>
                <a:lnTo>
                  <a:pt x="850" y="1562"/>
                </a:lnTo>
                <a:lnTo>
                  <a:pt x="755" y="1510"/>
                </a:lnTo>
                <a:lnTo>
                  <a:pt x="755" y="1543"/>
                </a:lnTo>
                <a:lnTo>
                  <a:pt x="711" y="1493"/>
                </a:lnTo>
                <a:lnTo>
                  <a:pt x="694" y="1493"/>
                </a:lnTo>
                <a:lnTo>
                  <a:pt x="787" y="1386"/>
                </a:lnTo>
                <a:lnTo>
                  <a:pt x="806" y="1356"/>
                </a:lnTo>
                <a:lnTo>
                  <a:pt x="787" y="1293"/>
                </a:lnTo>
                <a:lnTo>
                  <a:pt x="755" y="1293"/>
                </a:lnTo>
                <a:lnTo>
                  <a:pt x="755" y="1224"/>
                </a:lnTo>
                <a:lnTo>
                  <a:pt x="711" y="1224"/>
                </a:lnTo>
                <a:lnTo>
                  <a:pt x="711" y="1161"/>
                </a:lnTo>
                <a:lnTo>
                  <a:pt x="694" y="1161"/>
                </a:lnTo>
                <a:lnTo>
                  <a:pt x="623" y="1136"/>
                </a:lnTo>
                <a:lnTo>
                  <a:pt x="598" y="1068"/>
                </a:lnTo>
                <a:lnTo>
                  <a:pt x="623" y="980"/>
                </a:lnTo>
                <a:lnTo>
                  <a:pt x="579" y="936"/>
                </a:lnTo>
                <a:lnTo>
                  <a:pt x="579" y="911"/>
                </a:lnTo>
                <a:lnTo>
                  <a:pt x="518" y="892"/>
                </a:lnTo>
                <a:lnTo>
                  <a:pt x="518" y="873"/>
                </a:lnTo>
                <a:lnTo>
                  <a:pt x="518" y="849"/>
                </a:lnTo>
                <a:lnTo>
                  <a:pt x="486" y="805"/>
                </a:lnTo>
                <a:lnTo>
                  <a:pt x="330" y="736"/>
                </a:lnTo>
                <a:lnTo>
                  <a:pt x="310" y="692"/>
                </a:lnTo>
                <a:lnTo>
                  <a:pt x="310" y="623"/>
                </a:lnTo>
                <a:lnTo>
                  <a:pt x="242" y="623"/>
                </a:lnTo>
                <a:lnTo>
                  <a:pt x="198" y="692"/>
                </a:lnTo>
                <a:lnTo>
                  <a:pt x="154" y="673"/>
                </a:lnTo>
                <a:lnTo>
                  <a:pt x="112" y="673"/>
                </a:lnTo>
                <a:lnTo>
                  <a:pt x="112" y="623"/>
                </a:lnTo>
                <a:lnTo>
                  <a:pt x="61" y="643"/>
                </a:lnTo>
                <a:lnTo>
                  <a:pt x="17" y="604"/>
                </a:lnTo>
                <a:lnTo>
                  <a:pt x="0" y="536"/>
                </a:lnTo>
                <a:lnTo>
                  <a:pt x="17" y="467"/>
                </a:lnTo>
                <a:lnTo>
                  <a:pt x="42" y="423"/>
                </a:lnTo>
                <a:lnTo>
                  <a:pt x="129" y="404"/>
                </a:lnTo>
                <a:lnTo>
                  <a:pt x="129" y="267"/>
                </a:lnTo>
                <a:lnTo>
                  <a:pt x="112" y="198"/>
                </a:lnTo>
                <a:lnTo>
                  <a:pt x="154" y="198"/>
                </a:lnTo>
                <a:lnTo>
                  <a:pt x="129" y="181"/>
                </a:lnTo>
                <a:lnTo>
                  <a:pt x="129" y="154"/>
                </a:lnTo>
                <a:lnTo>
                  <a:pt x="225" y="137"/>
                </a:lnTo>
                <a:lnTo>
                  <a:pt x="242" y="154"/>
                </a:lnTo>
                <a:lnTo>
                  <a:pt x="242" y="181"/>
                </a:lnTo>
                <a:lnTo>
                  <a:pt x="286" y="181"/>
                </a:lnTo>
                <a:lnTo>
                  <a:pt x="354" y="137"/>
                </a:lnTo>
                <a:lnTo>
                  <a:pt x="330" y="110"/>
                </a:lnTo>
                <a:lnTo>
                  <a:pt x="330" y="74"/>
                </a:lnTo>
                <a:lnTo>
                  <a:pt x="310" y="42"/>
                </a:lnTo>
                <a:lnTo>
                  <a:pt x="381" y="74"/>
                </a:lnTo>
                <a:lnTo>
                  <a:pt x="467" y="25"/>
                </a:lnTo>
                <a:lnTo>
                  <a:pt x="467" y="0"/>
                </a:lnTo>
                <a:lnTo>
                  <a:pt x="486" y="0"/>
                </a:lnTo>
                <a:lnTo>
                  <a:pt x="518" y="42"/>
                </a:lnTo>
                <a:lnTo>
                  <a:pt x="486" y="110"/>
                </a:lnTo>
                <a:lnTo>
                  <a:pt x="518" y="154"/>
                </a:lnTo>
                <a:lnTo>
                  <a:pt x="537" y="154"/>
                </a:lnTo>
                <a:lnTo>
                  <a:pt x="598" y="137"/>
                </a:lnTo>
                <a:lnTo>
                  <a:pt x="623" y="137"/>
                </a:lnTo>
                <a:lnTo>
                  <a:pt x="650" y="137"/>
                </a:lnTo>
                <a:lnTo>
                  <a:pt x="650" y="110"/>
                </a:lnTo>
                <a:lnTo>
                  <a:pt x="711" y="137"/>
                </a:lnTo>
                <a:lnTo>
                  <a:pt x="755" y="137"/>
                </a:lnTo>
                <a:lnTo>
                  <a:pt x="806" y="42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0" name="Freeform 274">
            <a:extLst>
              <a:ext uri="{FF2B5EF4-FFF2-40B4-BE49-F238E27FC236}">
                <a16:creationId xmlns:a16="http://schemas.microsoft.com/office/drawing/2014/main" id="{060085E0-4A58-BE45-95F0-0138CB964BBD}"/>
              </a:ext>
            </a:extLst>
          </p:cNvPr>
          <p:cNvSpPr>
            <a:spLocks/>
          </p:cNvSpPr>
          <p:nvPr/>
        </p:nvSpPr>
        <p:spPr bwMode="auto">
          <a:xfrm>
            <a:off x="3041676" y="6608763"/>
            <a:ext cx="134937" cy="103187"/>
          </a:xfrm>
          <a:custGeom>
            <a:avLst/>
            <a:gdLst>
              <a:gd name="T0" fmla="*/ 0 w 155"/>
              <a:gd name="T1" fmla="*/ 0 h 105"/>
              <a:gd name="T2" fmla="*/ 2147483647 w 155"/>
              <a:gd name="T3" fmla="*/ 2147483647 h 105"/>
              <a:gd name="T4" fmla="*/ 2147483647 w 155"/>
              <a:gd name="T5" fmla="*/ 2147483647 h 105"/>
              <a:gd name="T6" fmla="*/ 2147483647 w 155"/>
              <a:gd name="T7" fmla="*/ 2147483647 h 105"/>
              <a:gd name="T8" fmla="*/ 2147483647 w 155"/>
              <a:gd name="T9" fmla="*/ 2147483647 h 105"/>
              <a:gd name="T10" fmla="*/ 0 w 155"/>
              <a:gd name="T11" fmla="*/ 0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05"/>
              <a:gd name="T20" fmla="*/ 155 w 155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05">
                <a:moveTo>
                  <a:pt x="0" y="0"/>
                </a:moveTo>
                <a:lnTo>
                  <a:pt x="73" y="105"/>
                </a:lnTo>
                <a:lnTo>
                  <a:pt x="92" y="105"/>
                </a:lnTo>
                <a:lnTo>
                  <a:pt x="155" y="86"/>
                </a:lnTo>
                <a:lnTo>
                  <a:pt x="48" y="42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1" name="Freeform 275">
            <a:extLst>
              <a:ext uri="{FF2B5EF4-FFF2-40B4-BE49-F238E27FC236}">
                <a16:creationId xmlns:a16="http://schemas.microsoft.com/office/drawing/2014/main" id="{2FC29BFD-2DCC-EB43-9B9A-E07BEE57D4A0}"/>
              </a:ext>
            </a:extLst>
          </p:cNvPr>
          <p:cNvSpPr>
            <a:spLocks/>
          </p:cNvSpPr>
          <p:nvPr/>
        </p:nvSpPr>
        <p:spPr bwMode="auto">
          <a:xfrm>
            <a:off x="3041676" y="6608763"/>
            <a:ext cx="134937" cy="103187"/>
          </a:xfrm>
          <a:custGeom>
            <a:avLst/>
            <a:gdLst>
              <a:gd name="T0" fmla="*/ 0 w 155"/>
              <a:gd name="T1" fmla="*/ 0 h 105"/>
              <a:gd name="T2" fmla="*/ 2147483647 w 155"/>
              <a:gd name="T3" fmla="*/ 2147483647 h 105"/>
              <a:gd name="T4" fmla="*/ 2147483647 w 155"/>
              <a:gd name="T5" fmla="*/ 2147483647 h 105"/>
              <a:gd name="T6" fmla="*/ 2147483647 w 155"/>
              <a:gd name="T7" fmla="*/ 2147483647 h 105"/>
              <a:gd name="T8" fmla="*/ 2147483647 w 155"/>
              <a:gd name="T9" fmla="*/ 2147483647 h 105"/>
              <a:gd name="T10" fmla="*/ 0 w 155"/>
              <a:gd name="T11" fmla="*/ 0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05"/>
              <a:gd name="T20" fmla="*/ 155 w 155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05">
                <a:moveTo>
                  <a:pt x="0" y="0"/>
                </a:moveTo>
                <a:lnTo>
                  <a:pt x="73" y="105"/>
                </a:lnTo>
                <a:lnTo>
                  <a:pt x="92" y="105"/>
                </a:lnTo>
                <a:lnTo>
                  <a:pt x="155" y="86"/>
                </a:lnTo>
                <a:lnTo>
                  <a:pt x="48" y="42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2" name="Freeform 276">
            <a:extLst>
              <a:ext uri="{FF2B5EF4-FFF2-40B4-BE49-F238E27FC236}">
                <a16:creationId xmlns:a16="http://schemas.microsoft.com/office/drawing/2014/main" id="{5887100D-DDA6-1D4E-9D9B-A3FAE177CED4}"/>
              </a:ext>
            </a:extLst>
          </p:cNvPr>
          <p:cNvSpPr>
            <a:spLocks/>
          </p:cNvSpPr>
          <p:nvPr/>
        </p:nvSpPr>
        <p:spPr bwMode="auto">
          <a:xfrm>
            <a:off x="2925788" y="6640513"/>
            <a:ext cx="179388" cy="101600"/>
          </a:xfrm>
          <a:custGeom>
            <a:avLst/>
            <a:gdLst>
              <a:gd name="T0" fmla="*/ 2147483647 w 206"/>
              <a:gd name="T1" fmla="*/ 0 h 105"/>
              <a:gd name="T2" fmla="*/ 2147483647 w 206"/>
              <a:gd name="T3" fmla="*/ 2147483647 h 105"/>
              <a:gd name="T4" fmla="*/ 2147483647 w 206"/>
              <a:gd name="T5" fmla="*/ 2147483647 h 105"/>
              <a:gd name="T6" fmla="*/ 2147483647 w 206"/>
              <a:gd name="T7" fmla="*/ 2147483647 h 105"/>
              <a:gd name="T8" fmla="*/ 2147483647 w 206"/>
              <a:gd name="T9" fmla="*/ 2147483647 h 105"/>
              <a:gd name="T10" fmla="*/ 2147483647 w 206"/>
              <a:gd name="T11" fmla="*/ 2147483647 h 105"/>
              <a:gd name="T12" fmla="*/ 2147483647 w 206"/>
              <a:gd name="T13" fmla="*/ 2147483647 h 105"/>
              <a:gd name="T14" fmla="*/ 0 w 206"/>
              <a:gd name="T15" fmla="*/ 2147483647 h 105"/>
              <a:gd name="T16" fmla="*/ 0 w 206"/>
              <a:gd name="T17" fmla="*/ 2147483647 h 105"/>
              <a:gd name="T18" fmla="*/ 2147483647 w 206"/>
              <a:gd name="T19" fmla="*/ 2147483647 h 105"/>
              <a:gd name="T20" fmla="*/ 2147483647 w 206"/>
              <a:gd name="T21" fmla="*/ 2147483647 h 105"/>
              <a:gd name="T22" fmla="*/ 2147483647 w 206"/>
              <a:gd name="T23" fmla="*/ 2147483647 h 105"/>
              <a:gd name="T24" fmla="*/ 2147483647 w 206"/>
              <a:gd name="T25" fmla="*/ 2147483647 h 105"/>
              <a:gd name="T26" fmla="*/ 2147483647 w 206"/>
              <a:gd name="T27" fmla="*/ 0 h 105"/>
              <a:gd name="T28" fmla="*/ 2147483647 w 206"/>
              <a:gd name="T29" fmla="*/ 0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6"/>
              <a:gd name="T46" fmla="*/ 0 h 105"/>
              <a:gd name="T47" fmla="*/ 206 w 206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6" h="105">
                <a:moveTo>
                  <a:pt x="129" y="0"/>
                </a:moveTo>
                <a:lnTo>
                  <a:pt x="206" y="105"/>
                </a:lnTo>
                <a:lnTo>
                  <a:pt x="154" y="105"/>
                </a:lnTo>
                <a:lnTo>
                  <a:pt x="154" y="86"/>
                </a:lnTo>
                <a:lnTo>
                  <a:pt x="110" y="86"/>
                </a:lnTo>
                <a:lnTo>
                  <a:pt x="49" y="61"/>
                </a:lnTo>
                <a:lnTo>
                  <a:pt x="17" y="61"/>
                </a:lnTo>
                <a:lnTo>
                  <a:pt x="0" y="42"/>
                </a:lnTo>
                <a:lnTo>
                  <a:pt x="0" y="17"/>
                </a:lnTo>
                <a:lnTo>
                  <a:pt x="110" y="61"/>
                </a:lnTo>
                <a:lnTo>
                  <a:pt x="110" y="42"/>
                </a:lnTo>
                <a:lnTo>
                  <a:pt x="129" y="17"/>
                </a:lnTo>
                <a:lnTo>
                  <a:pt x="110" y="17"/>
                </a:lnTo>
                <a:lnTo>
                  <a:pt x="8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3" name="Freeform 277">
            <a:extLst>
              <a:ext uri="{FF2B5EF4-FFF2-40B4-BE49-F238E27FC236}">
                <a16:creationId xmlns:a16="http://schemas.microsoft.com/office/drawing/2014/main" id="{834CBFC7-8966-694C-AA73-4B77B7040DFF}"/>
              </a:ext>
            </a:extLst>
          </p:cNvPr>
          <p:cNvSpPr>
            <a:spLocks/>
          </p:cNvSpPr>
          <p:nvPr/>
        </p:nvSpPr>
        <p:spPr bwMode="auto">
          <a:xfrm>
            <a:off x="2925788" y="6640513"/>
            <a:ext cx="179388" cy="101600"/>
          </a:xfrm>
          <a:custGeom>
            <a:avLst/>
            <a:gdLst>
              <a:gd name="T0" fmla="*/ 2147483647 w 206"/>
              <a:gd name="T1" fmla="*/ 0 h 105"/>
              <a:gd name="T2" fmla="*/ 2147483647 w 206"/>
              <a:gd name="T3" fmla="*/ 2147483647 h 105"/>
              <a:gd name="T4" fmla="*/ 2147483647 w 206"/>
              <a:gd name="T5" fmla="*/ 2147483647 h 105"/>
              <a:gd name="T6" fmla="*/ 2147483647 w 206"/>
              <a:gd name="T7" fmla="*/ 2147483647 h 105"/>
              <a:gd name="T8" fmla="*/ 2147483647 w 206"/>
              <a:gd name="T9" fmla="*/ 2147483647 h 105"/>
              <a:gd name="T10" fmla="*/ 2147483647 w 206"/>
              <a:gd name="T11" fmla="*/ 2147483647 h 105"/>
              <a:gd name="T12" fmla="*/ 2147483647 w 206"/>
              <a:gd name="T13" fmla="*/ 2147483647 h 105"/>
              <a:gd name="T14" fmla="*/ 0 w 206"/>
              <a:gd name="T15" fmla="*/ 2147483647 h 105"/>
              <a:gd name="T16" fmla="*/ 0 w 206"/>
              <a:gd name="T17" fmla="*/ 2147483647 h 105"/>
              <a:gd name="T18" fmla="*/ 2147483647 w 206"/>
              <a:gd name="T19" fmla="*/ 2147483647 h 105"/>
              <a:gd name="T20" fmla="*/ 2147483647 w 206"/>
              <a:gd name="T21" fmla="*/ 2147483647 h 105"/>
              <a:gd name="T22" fmla="*/ 2147483647 w 206"/>
              <a:gd name="T23" fmla="*/ 2147483647 h 105"/>
              <a:gd name="T24" fmla="*/ 2147483647 w 206"/>
              <a:gd name="T25" fmla="*/ 2147483647 h 105"/>
              <a:gd name="T26" fmla="*/ 2147483647 w 206"/>
              <a:gd name="T27" fmla="*/ 0 h 105"/>
              <a:gd name="T28" fmla="*/ 2147483647 w 206"/>
              <a:gd name="T29" fmla="*/ 0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6"/>
              <a:gd name="T46" fmla="*/ 0 h 105"/>
              <a:gd name="T47" fmla="*/ 206 w 206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6" h="105">
                <a:moveTo>
                  <a:pt x="129" y="0"/>
                </a:moveTo>
                <a:lnTo>
                  <a:pt x="206" y="105"/>
                </a:lnTo>
                <a:lnTo>
                  <a:pt x="154" y="105"/>
                </a:lnTo>
                <a:lnTo>
                  <a:pt x="154" y="86"/>
                </a:lnTo>
                <a:lnTo>
                  <a:pt x="110" y="86"/>
                </a:lnTo>
                <a:lnTo>
                  <a:pt x="49" y="61"/>
                </a:lnTo>
                <a:lnTo>
                  <a:pt x="17" y="61"/>
                </a:lnTo>
                <a:lnTo>
                  <a:pt x="0" y="42"/>
                </a:lnTo>
                <a:lnTo>
                  <a:pt x="0" y="17"/>
                </a:lnTo>
                <a:lnTo>
                  <a:pt x="110" y="61"/>
                </a:lnTo>
                <a:lnTo>
                  <a:pt x="110" y="42"/>
                </a:lnTo>
                <a:lnTo>
                  <a:pt x="129" y="17"/>
                </a:lnTo>
                <a:lnTo>
                  <a:pt x="110" y="17"/>
                </a:lnTo>
                <a:lnTo>
                  <a:pt x="8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4" name="Freeform 278">
            <a:extLst>
              <a:ext uri="{FF2B5EF4-FFF2-40B4-BE49-F238E27FC236}">
                <a16:creationId xmlns:a16="http://schemas.microsoft.com/office/drawing/2014/main" id="{FD29A6EC-21B1-C049-A047-5FD5E769E29F}"/>
              </a:ext>
            </a:extLst>
          </p:cNvPr>
          <p:cNvSpPr>
            <a:spLocks/>
          </p:cNvSpPr>
          <p:nvPr/>
        </p:nvSpPr>
        <p:spPr bwMode="auto">
          <a:xfrm>
            <a:off x="2266976" y="4443413"/>
            <a:ext cx="428625" cy="738187"/>
          </a:xfrm>
          <a:custGeom>
            <a:avLst/>
            <a:gdLst>
              <a:gd name="T0" fmla="*/ 2147483647 w 494"/>
              <a:gd name="T1" fmla="*/ 2147483647 h 749"/>
              <a:gd name="T2" fmla="*/ 2147483647 w 494"/>
              <a:gd name="T3" fmla="*/ 2147483647 h 749"/>
              <a:gd name="T4" fmla="*/ 2147483647 w 494"/>
              <a:gd name="T5" fmla="*/ 2147483647 h 749"/>
              <a:gd name="T6" fmla="*/ 2147483647 w 494"/>
              <a:gd name="T7" fmla="*/ 2147483647 h 749"/>
              <a:gd name="T8" fmla="*/ 2147483647 w 494"/>
              <a:gd name="T9" fmla="*/ 2147483647 h 749"/>
              <a:gd name="T10" fmla="*/ 2147483647 w 494"/>
              <a:gd name="T11" fmla="*/ 2147483647 h 749"/>
              <a:gd name="T12" fmla="*/ 2147483647 w 494"/>
              <a:gd name="T13" fmla="*/ 2147483647 h 749"/>
              <a:gd name="T14" fmla="*/ 2147483647 w 494"/>
              <a:gd name="T15" fmla="*/ 0 h 749"/>
              <a:gd name="T16" fmla="*/ 2147483647 w 494"/>
              <a:gd name="T17" fmla="*/ 0 h 749"/>
              <a:gd name="T18" fmla="*/ 2147483647 w 494"/>
              <a:gd name="T19" fmla="*/ 2147483647 h 749"/>
              <a:gd name="T20" fmla="*/ 2147483647 w 494"/>
              <a:gd name="T21" fmla="*/ 2147483647 h 749"/>
              <a:gd name="T22" fmla="*/ 2147483647 w 494"/>
              <a:gd name="T23" fmla="*/ 2147483647 h 749"/>
              <a:gd name="T24" fmla="*/ 2147483647 w 494"/>
              <a:gd name="T25" fmla="*/ 2147483647 h 749"/>
              <a:gd name="T26" fmla="*/ 2147483647 w 494"/>
              <a:gd name="T27" fmla="*/ 2147483647 h 749"/>
              <a:gd name="T28" fmla="*/ 2147483647 w 494"/>
              <a:gd name="T29" fmla="*/ 2147483647 h 749"/>
              <a:gd name="T30" fmla="*/ 2147483647 w 494"/>
              <a:gd name="T31" fmla="*/ 2147483647 h 749"/>
              <a:gd name="T32" fmla="*/ 2147483647 w 494"/>
              <a:gd name="T33" fmla="*/ 2147483647 h 749"/>
              <a:gd name="T34" fmla="*/ 2147483647 w 494"/>
              <a:gd name="T35" fmla="*/ 2147483647 h 749"/>
              <a:gd name="T36" fmla="*/ 2147483647 w 494"/>
              <a:gd name="T37" fmla="*/ 2147483647 h 749"/>
              <a:gd name="T38" fmla="*/ 2147483647 w 494"/>
              <a:gd name="T39" fmla="*/ 2147483647 h 749"/>
              <a:gd name="T40" fmla="*/ 2147483647 w 494"/>
              <a:gd name="T41" fmla="*/ 2147483647 h 749"/>
              <a:gd name="T42" fmla="*/ 2147483647 w 494"/>
              <a:gd name="T43" fmla="*/ 2147483647 h 749"/>
              <a:gd name="T44" fmla="*/ 2147483647 w 494"/>
              <a:gd name="T45" fmla="*/ 2147483647 h 749"/>
              <a:gd name="T46" fmla="*/ 2147483647 w 494"/>
              <a:gd name="T47" fmla="*/ 2147483647 h 749"/>
              <a:gd name="T48" fmla="*/ 2147483647 w 494"/>
              <a:gd name="T49" fmla="*/ 2147483647 h 749"/>
              <a:gd name="T50" fmla="*/ 2147483647 w 494"/>
              <a:gd name="T51" fmla="*/ 2147483647 h 749"/>
              <a:gd name="T52" fmla="*/ 2147483647 w 494"/>
              <a:gd name="T53" fmla="*/ 2147483647 h 749"/>
              <a:gd name="T54" fmla="*/ 2147483647 w 494"/>
              <a:gd name="T55" fmla="*/ 2147483647 h 749"/>
              <a:gd name="T56" fmla="*/ 2147483647 w 494"/>
              <a:gd name="T57" fmla="*/ 2147483647 h 749"/>
              <a:gd name="T58" fmla="*/ 2147483647 w 494"/>
              <a:gd name="T59" fmla="*/ 2147483647 h 749"/>
              <a:gd name="T60" fmla="*/ 2147483647 w 494"/>
              <a:gd name="T61" fmla="*/ 2147483647 h 749"/>
              <a:gd name="T62" fmla="*/ 0 w 494"/>
              <a:gd name="T63" fmla="*/ 2147483647 h 749"/>
              <a:gd name="T64" fmla="*/ 2147483647 w 494"/>
              <a:gd name="T65" fmla="*/ 2147483647 h 749"/>
              <a:gd name="T66" fmla="*/ 0 w 494"/>
              <a:gd name="T67" fmla="*/ 2147483647 h 749"/>
              <a:gd name="T68" fmla="*/ 2147483647 w 494"/>
              <a:gd name="T69" fmla="*/ 2147483647 h 7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4"/>
              <a:gd name="T106" fmla="*/ 0 h 749"/>
              <a:gd name="T107" fmla="*/ 494 w 494"/>
              <a:gd name="T108" fmla="*/ 749 h 74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4" h="749">
                <a:moveTo>
                  <a:pt x="25" y="124"/>
                </a:moveTo>
                <a:lnTo>
                  <a:pt x="25" y="173"/>
                </a:lnTo>
                <a:lnTo>
                  <a:pt x="61" y="192"/>
                </a:lnTo>
                <a:lnTo>
                  <a:pt x="113" y="124"/>
                </a:lnTo>
                <a:lnTo>
                  <a:pt x="181" y="104"/>
                </a:lnTo>
                <a:lnTo>
                  <a:pt x="199" y="61"/>
                </a:lnTo>
                <a:lnTo>
                  <a:pt x="225" y="36"/>
                </a:lnTo>
                <a:lnTo>
                  <a:pt x="199" y="0"/>
                </a:lnTo>
                <a:lnTo>
                  <a:pt x="225" y="0"/>
                </a:lnTo>
                <a:lnTo>
                  <a:pt x="267" y="36"/>
                </a:lnTo>
                <a:lnTo>
                  <a:pt x="294" y="104"/>
                </a:lnTo>
                <a:lnTo>
                  <a:pt x="387" y="80"/>
                </a:lnTo>
                <a:lnTo>
                  <a:pt x="406" y="104"/>
                </a:lnTo>
                <a:lnTo>
                  <a:pt x="406" y="148"/>
                </a:lnTo>
                <a:lnTo>
                  <a:pt x="423" y="173"/>
                </a:lnTo>
                <a:lnTo>
                  <a:pt x="338" y="192"/>
                </a:lnTo>
                <a:lnTo>
                  <a:pt x="311" y="236"/>
                </a:lnTo>
                <a:lnTo>
                  <a:pt x="294" y="305"/>
                </a:lnTo>
                <a:lnTo>
                  <a:pt x="311" y="373"/>
                </a:lnTo>
                <a:lnTo>
                  <a:pt x="355" y="412"/>
                </a:lnTo>
                <a:lnTo>
                  <a:pt x="406" y="392"/>
                </a:lnTo>
                <a:lnTo>
                  <a:pt x="406" y="442"/>
                </a:lnTo>
                <a:lnTo>
                  <a:pt x="450" y="442"/>
                </a:lnTo>
                <a:lnTo>
                  <a:pt x="467" y="505"/>
                </a:lnTo>
                <a:lnTo>
                  <a:pt x="467" y="661"/>
                </a:lnTo>
                <a:lnTo>
                  <a:pt x="494" y="679"/>
                </a:lnTo>
                <a:lnTo>
                  <a:pt x="467" y="730"/>
                </a:lnTo>
                <a:lnTo>
                  <a:pt x="423" y="749"/>
                </a:lnTo>
                <a:lnTo>
                  <a:pt x="225" y="618"/>
                </a:lnTo>
                <a:lnTo>
                  <a:pt x="86" y="349"/>
                </a:lnTo>
                <a:lnTo>
                  <a:pt x="42" y="286"/>
                </a:lnTo>
                <a:lnTo>
                  <a:pt x="0" y="236"/>
                </a:lnTo>
                <a:lnTo>
                  <a:pt x="25" y="236"/>
                </a:lnTo>
                <a:lnTo>
                  <a:pt x="0" y="173"/>
                </a:lnTo>
                <a:lnTo>
                  <a:pt x="25" y="124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5" name="Freeform 279">
            <a:extLst>
              <a:ext uri="{FF2B5EF4-FFF2-40B4-BE49-F238E27FC236}">
                <a16:creationId xmlns:a16="http://schemas.microsoft.com/office/drawing/2014/main" id="{0498E33E-BBBE-7D4C-A37A-1A2DB0DC8D8C}"/>
              </a:ext>
            </a:extLst>
          </p:cNvPr>
          <p:cNvSpPr>
            <a:spLocks/>
          </p:cNvSpPr>
          <p:nvPr/>
        </p:nvSpPr>
        <p:spPr bwMode="auto">
          <a:xfrm>
            <a:off x="2266976" y="4443413"/>
            <a:ext cx="428625" cy="738187"/>
          </a:xfrm>
          <a:custGeom>
            <a:avLst/>
            <a:gdLst>
              <a:gd name="T0" fmla="*/ 2147483647 w 494"/>
              <a:gd name="T1" fmla="*/ 2147483647 h 749"/>
              <a:gd name="T2" fmla="*/ 2147483647 w 494"/>
              <a:gd name="T3" fmla="*/ 2147483647 h 749"/>
              <a:gd name="T4" fmla="*/ 2147483647 w 494"/>
              <a:gd name="T5" fmla="*/ 2147483647 h 749"/>
              <a:gd name="T6" fmla="*/ 2147483647 w 494"/>
              <a:gd name="T7" fmla="*/ 2147483647 h 749"/>
              <a:gd name="T8" fmla="*/ 2147483647 w 494"/>
              <a:gd name="T9" fmla="*/ 2147483647 h 749"/>
              <a:gd name="T10" fmla="*/ 2147483647 w 494"/>
              <a:gd name="T11" fmla="*/ 2147483647 h 749"/>
              <a:gd name="T12" fmla="*/ 2147483647 w 494"/>
              <a:gd name="T13" fmla="*/ 2147483647 h 749"/>
              <a:gd name="T14" fmla="*/ 2147483647 w 494"/>
              <a:gd name="T15" fmla="*/ 0 h 749"/>
              <a:gd name="T16" fmla="*/ 2147483647 w 494"/>
              <a:gd name="T17" fmla="*/ 0 h 749"/>
              <a:gd name="T18" fmla="*/ 2147483647 w 494"/>
              <a:gd name="T19" fmla="*/ 2147483647 h 749"/>
              <a:gd name="T20" fmla="*/ 2147483647 w 494"/>
              <a:gd name="T21" fmla="*/ 2147483647 h 749"/>
              <a:gd name="T22" fmla="*/ 2147483647 w 494"/>
              <a:gd name="T23" fmla="*/ 2147483647 h 749"/>
              <a:gd name="T24" fmla="*/ 2147483647 w 494"/>
              <a:gd name="T25" fmla="*/ 2147483647 h 749"/>
              <a:gd name="T26" fmla="*/ 2147483647 w 494"/>
              <a:gd name="T27" fmla="*/ 2147483647 h 749"/>
              <a:gd name="T28" fmla="*/ 2147483647 w 494"/>
              <a:gd name="T29" fmla="*/ 2147483647 h 749"/>
              <a:gd name="T30" fmla="*/ 2147483647 w 494"/>
              <a:gd name="T31" fmla="*/ 2147483647 h 749"/>
              <a:gd name="T32" fmla="*/ 2147483647 w 494"/>
              <a:gd name="T33" fmla="*/ 2147483647 h 749"/>
              <a:gd name="T34" fmla="*/ 2147483647 w 494"/>
              <a:gd name="T35" fmla="*/ 2147483647 h 749"/>
              <a:gd name="T36" fmla="*/ 2147483647 w 494"/>
              <a:gd name="T37" fmla="*/ 2147483647 h 749"/>
              <a:gd name="T38" fmla="*/ 2147483647 w 494"/>
              <a:gd name="T39" fmla="*/ 2147483647 h 749"/>
              <a:gd name="T40" fmla="*/ 2147483647 w 494"/>
              <a:gd name="T41" fmla="*/ 2147483647 h 749"/>
              <a:gd name="T42" fmla="*/ 2147483647 w 494"/>
              <a:gd name="T43" fmla="*/ 2147483647 h 749"/>
              <a:gd name="T44" fmla="*/ 2147483647 w 494"/>
              <a:gd name="T45" fmla="*/ 2147483647 h 749"/>
              <a:gd name="T46" fmla="*/ 2147483647 w 494"/>
              <a:gd name="T47" fmla="*/ 2147483647 h 749"/>
              <a:gd name="T48" fmla="*/ 2147483647 w 494"/>
              <a:gd name="T49" fmla="*/ 2147483647 h 749"/>
              <a:gd name="T50" fmla="*/ 2147483647 w 494"/>
              <a:gd name="T51" fmla="*/ 2147483647 h 749"/>
              <a:gd name="T52" fmla="*/ 2147483647 w 494"/>
              <a:gd name="T53" fmla="*/ 2147483647 h 749"/>
              <a:gd name="T54" fmla="*/ 2147483647 w 494"/>
              <a:gd name="T55" fmla="*/ 2147483647 h 749"/>
              <a:gd name="T56" fmla="*/ 2147483647 w 494"/>
              <a:gd name="T57" fmla="*/ 2147483647 h 749"/>
              <a:gd name="T58" fmla="*/ 2147483647 w 494"/>
              <a:gd name="T59" fmla="*/ 2147483647 h 749"/>
              <a:gd name="T60" fmla="*/ 2147483647 w 494"/>
              <a:gd name="T61" fmla="*/ 2147483647 h 749"/>
              <a:gd name="T62" fmla="*/ 0 w 494"/>
              <a:gd name="T63" fmla="*/ 2147483647 h 749"/>
              <a:gd name="T64" fmla="*/ 2147483647 w 494"/>
              <a:gd name="T65" fmla="*/ 2147483647 h 749"/>
              <a:gd name="T66" fmla="*/ 0 w 494"/>
              <a:gd name="T67" fmla="*/ 2147483647 h 749"/>
              <a:gd name="T68" fmla="*/ 2147483647 w 494"/>
              <a:gd name="T69" fmla="*/ 2147483647 h 7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4"/>
              <a:gd name="T106" fmla="*/ 0 h 749"/>
              <a:gd name="T107" fmla="*/ 494 w 494"/>
              <a:gd name="T108" fmla="*/ 749 h 74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4" h="749">
                <a:moveTo>
                  <a:pt x="25" y="124"/>
                </a:moveTo>
                <a:lnTo>
                  <a:pt x="25" y="173"/>
                </a:lnTo>
                <a:lnTo>
                  <a:pt x="61" y="192"/>
                </a:lnTo>
                <a:lnTo>
                  <a:pt x="113" y="124"/>
                </a:lnTo>
                <a:lnTo>
                  <a:pt x="181" y="104"/>
                </a:lnTo>
                <a:lnTo>
                  <a:pt x="199" y="61"/>
                </a:lnTo>
                <a:lnTo>
                  <a:pt x="225" y="36"/>
                </a:lnTo>
                <a:lnTo>
                  <a:pt x="199" y="0"/>
                </a:lnTo>
                <a:lnTo>
                  <a:pt x="225" y="0"/>
                </a:lnTo>
                <a:lnTo>
                  <a:pt x="267" y="36"/>
                </a:lnTo>
                <a:lnTo>
                  <a:pt x="294" y="104"/>
                </a:lnTo>
                <a:lnTo>
                  <a:pt x="387" y="80"/>
                </a:lnTo>
                <a:lnTo>
                  <a:pt x="406" y="104"/>
                </a:lnTo>
                <a:lnTo>
                  <a:pt x="406" y="148"/>
                </a:lnTo>
                <a:lnTo>
                  <a:pt x="423" y="173"/>
                </a:lnTo>
                <a:lnTo>
                  <a:pt x="338" y="192"/>
                </a:lnTo>
                <a:lnTo>
                  <a:pt x="311" y="236"/>
                </a:lnTo>
                <a:lnTo>
                  <a:pt x="294" y="305"/>
                </a:lnTo>
                <a:lnTo>
                  <a:pt x="311" y="373"/>
                </a:lnTo>
                <a:lnTo>
                  <a:pt x="355" y="412"/>
                </a:lnTo>
                <a:lnTo>
                  <a:pt x="406" y="392"/>
                </a:lnTo>
                <a:lnTo>
                  <a:pt x="406" y="442"/>
                </a:lnTo>
                <a:lnTo>
                  <a:pt x="450" y="442"/>
                </a:lnTo>
                <a:lnTo>
                  <a:pt x="467" y="505"/>
                </a:lnTo>
                <a:lnTo>
                  <a:pt x="467" y="661"/>
                </a:lnTo>
                <a:lnTo>
                  <a:pt x="494" y="679"/>
                </a:lnTo>
                <a:lnTo>
                  <a:pt x="467" y="730"/>
                </a:lnTo>
                <a:lnTo>
                  <a:pt x="423" y="749"/>
                </a:lnTo>
                <a:lnTo>
                  <a:pt x="225" y="618"/>
                </a:lnTo>
                <a:lnTo>
                  <a:pt x="86" y="349"/>
                </a:lnTo>
                <a:lnTo>
                  <a:pt x="42" y="286"/>
                </a:lnTo>
                <a:lnTo>
                  <a:pt x="0" y="236"/>
                </a:lnTo>
                <a:lnTo>
                  <a:pt x="25" y="236"/>
                </a:lnTo>
                <a:lnTo>
                  <a:pt x="0" y="173"/>
                </a:lnTo>
                <a:lnTo>
                  <a:pt x="25" y="124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" name="Freeform 280">
            <a:extLst>
              <a:ext uri="{FF2B5EF4-FFF2-40B4-BE49-F238E27FC236}">
                <a16:creationId xmlns:a16="http://schemas.microsoft.com/office/drawing/2014/main" id="{2DCC534E-461B-044A-8BAC-17137DBDB905}"/>
              </a:ext>
            </a:extLst>
          </p:cNvPr>
          <p:cNvSpPr>
            <a:spLocks/>
          </p:cNvSpPr>
          <p:nvPr/>
        </p:nvSpPr>
        <p:spPr bwMode="auto">
          <a:xfrm>
            <a:off x="2266976" y="4370388"/>
            <a:ext cx="195262" cy="266700"/>
          </a:xfrm>
          <a:custGeom>
            <a:avLst/>
            <a:gdLst>
              <a:gd name="T0" fmla="*/ 2147483647 w 225"/>
              <a:gd name="T1" fmla="*/ 2147483647 h 269"/>
              <a:gd name="T2" fmla="*/ 2147483647 w 225"/>
              <a:gd name="T3" fmla="*/ 2147483647 h 269"/>
              <a:gd name="T4" fmla="*/ 0 w 225"/>
              <a:gd name="T5" fmla="*/ 2147483647 h 269"/>
              <a:gd name="T6" fmla="*/ 0 w 225"/>
              <a:gd name="T7" fmla="*/ 2147483647 h 269"/>
              <a:gd name="T8" fmla="*/ 2147483647 w 225"/>
              <a:gd name="T9" fmla="*/ 2147483647 h 269"/>
              <a:gd name="T10" fmla="*/ 2147483647 w 225"/>
              <a:gd name="T11" fmla="*/ 2147483647 h 269"/>
              <a:gd name="T12" fmla="*/ 2147483647 w 225"/>
              <a:gd name="T13" fmla="*/ 2147483647 h 269"/>
              <a:gd name="T14" fmla="*/ 2147483647 w 225"/>
              <a:gd name="T15" fmla="*/ 2147483647 h 269"/>
              <a:gd name="T16" fmla="*/ 2147483647 w 225"/>
              <a:gd name="T17" fmla="*/ 0 h 269"/>
              <a:gd name="T18" fmla="*/ 2147483647 w 225"/>
              <a:gd name="T19" fmla="*/ 2147483647 h 269"/>
              <a:gd name="T20" fmla="*/ 2147483647 w 225"/>
              <a:gd name="T21" fmla="*/ 2147483647 h 269"/>
              <a:gd name="T22" fmla="*/ 2147483647 w 225"/>
              <a:gd name="T23" fmla="*/ 2147483647 h 269"/>
              <a:gd name="T24" fmla="*/ 2147483647 w 225"/>
              <a:gd name="T25" fmla="*/ 2147483647 h 269"/>
              <a:gd name="T26" fmla="*/ 2147483647 w 225"/>
              <a:gd name="T27" fmla="*/ 2147483647 h 269"/>
              <a:gd name="T28" fmla="*/ 2147483647 w 225"/>
              <a:gd name="T29" fmla="*/ 2147483647 h 269"/>
              <a:gd name="T30" fmla="*/ 2147483647 w 225"/>
              <a:gd name="T31" fmla="*/ 2147483647 h 269"/>
              <a:gd name="T32" fmla="*/ 2147483647 w 225"/>
              <a:gd name="T33" fmla="*/ 2147483647 h 269"/>
              <a:gd name="T34" fmla="*/ 2147483647 w 225"/>
              <a:gd name="T35" fmla="*/ 2147483647 h 269"/>
              <a:gd name="T36" fmla="*/ 2147483647 w 225"/>
              <a:gd name="T37" fmla="*/ 2147483647 h 269"/>
              <a:gd name="T38" fmla="*/ 2147483647 w 225"/>
              <a:gd name="T39" fmla="*/ 2147483647 h 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5"/>
              <a:gd name="T61" fmla="*/ 0 h 269"/>
              <a:gd name="T62" fmla="*/ 225 w 225"/>
              <a:gd name="T63" fmla="*/ 269 h 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5" h="269">
                <a:moveTo>
                  <a:pt x="25" y="199"/>
                </a:moveTo>
                <a:lnTo>
                  <a:pt x="42" y="199"/>
                </a:lnTo>
                <a:lnTo>
                  <a:pt x="0" y="155"/>
                </a:lnTo>
                <a:lnTo>
                  <a:pt x="0" y="113"/>
                </a:lnTo>
                <a:lnTo>
                  <a:pt x="25" y="94"/>
                </a:lnTo>
                <a:lnTo>
                  <a:pt x="25" y="75"/>
                </a:lnTo>
                <a:lnTo>
                  <a:pt x="42" y="75"/>
                </a:lnTo>
                <a:lnTo>
                  <a:pt x="42" y="42"/>
                </a:lnTo>
                <a:lnTo>
                  <a:pt x="86" y="0"/>
                </a:lnTo>
                <a:lnTo>
                  <a:pt x="138" y="75"/>
                </a:lnTo>
                <a:lnTo>
                  <a:pt x="199" y="42"/>
                </a:lnTo>
                <a:lnTo>
                  <a:pt x="225" y="75"/>
                </a:lnTo>
                <a:lnTo>
                  <a:pt x="199" y="75"/>
                </a:lnTo>
                <a:lnTo>
                  <a:pt x="225" y="113"/>
                </a:lnTo>
                <a:lnTo>
                  <a:pt x="199" y="138"/>
                </a:lnTo>
                <a:lnTo>
                  <a:pt x="181" y="181"/>
                </a:lnTo>
                <a:lnTo>
                  <a:pt x="113" y="199"/>
                </a:lnTo>
                <a:lnTo>
                  <a:pt x="61" y="269"/>
                </a:lnTo>
                <a:lnTo>
                  <a:pt x="25" y="250"/>
                </a:lnTo>
                <a:lnTo>
                  <a:pt x="25" y="199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7" name="Freeform 281">
            <a:extLst>
              <a:ext uri="{FF2B5EF4-FFF2-40B4-BE49-F238E27FC236}">
                <a16:creationId xmlns:a16="http://schemas.microsoft.com/office/drawing/2014/main" id="{DCF28B25-A465-CA45-BDE6-369FD2396736}"/>
              </a:ext>
            </a:extLst>
          </p:cNvPr>
          <p:cNvSpPr>
            <a:spLocks/>
          </p:cNvSpPr>
          <p:nvPr/>
        </p:nvSpPr>
        <p:spPr bwMode="auto">
          <a:xfrm>
            <a:off x="2266976" y="4370388"/>
            <a:ext cx="195262" cy="266700"/>
          </a:xfrm>
          <a:custGeom>
            <a:avLst/>
            <a:gdLst>
              <a:gd name="T0" fmla="*/ 2147483647 w 225"/>
              <a:gd name="T1" fmla="*/ 2147483647 h 269"/>
              <a:gd name="T2" fmla="*/ 2147483647 w 225"/>
              <a:gd name="T3" fmla="*/ 2147483647 h 269"/>
              <a:gd name="T4" fmla="*/ 0 w 225"/>
              <a:gd name="T5" fmla="*/ 2147483647 h 269"/>
              <a:gd name="T6" fmla="*/ 0 w 225"/>
              <a:gd name="T7" fmla="*/ 2147483647 h 269"/>
              <a:gd name="T8" fmla="*/ 2147483647 w 225"/>
              <a:gd name="T9" fmla="*/ 2147483647 h 269"/>
              <a:gd name="T10" fmla="*/ 2147483647 w 225"/>
              <a:gd name="T11" fmla="*/ 2147483647 h 269"/>
              <a:gd name="T12" fmla="*/ 2147483647 w 225"/>
              <a:gd name="T13" fmla="*/ 2147483647 h 269"/>
              <a:gd name="T14" fmla="*/ 2147483647 w 225"/>
              <a:gd name="T15" fmla="*/ 2147483647 h 269"/>
              <a:gd name="T16" fmla="*/ 2147483647 w 225"/>
              <a:gd name="T17" fmla="*/ 0 h 269"/>
              <a:gd name="T18" fmla="*/ 2147483647 w 225"/>
              <a:gd name="T19" fmla="*/ 2147483647 h 269"/>
              <a:gd name="T20" fmla="*/ 2147483647 w 225"/>
              <a:gd name="T21" fmla="*/ 2147483647 h 269"/>
              <a:gd name="T22" fmla="*/ 2147483647 w 225"/>
              <a:gd name="T23" fmla="*/ 2147483647 h 269"/>
              <a:gd name="T24" fmla="*/ 2147483647 w 225"/>
              <a:gd name="T25" fmla="*/ 2147483647 h 269"/>
              <a:gd name="T26" fmla="*/ 2147483647 w 225"/>
              <a:gd name="T27" fmla="*/ 2147483647 h 269"/>
              <a:gd name="T28" fmla="*/ 2147483647 w 225"/>
              <a:gd name="T29" fmla="*/ 2147483647 h 269"/>
              <a:gd name="T30" fmla="*/ 2147483647 w 225"/>
              <a:gd name="T31" fmla="*/ 2147483647 h 269"/>
              <a:gd name="T32" fmla="*/ 2147483647 w 225"/>
              <a:gd name="T33" fmla="*/ 2147483647 h 269"/>
              <a:gd name="T34" fmla="*/ 2147483647 w 225"/>
              <a:gd name="T35" fmla="*/ 2147483647 h 269"/>
              <a:gd name="T36" fmla="*/ 2147483647 w 225"/>
              <a:gd name="T37" fmla="*/ 2147483647 h 269"/>
              <a:gd name="T38" fmla="*/ 2147483647 w 225"/>
              <a:gd name="T39" fmla="*/ 2147483647 h 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5"/>
              <a:gd name="T61" fmla="*/ 0 h 269"/>
              <a:gd name="T62" fmla="*/ 225 w 225"/>
              <a:gd name="T63" fmla="*/ 269 h 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5" h="269">
                <a:moveTo>
                  <a:pt x="25" y="199"/>
                </a:moveTo>
                <a:lnTo>
                  <a:pt x="42" y="199"/>
                </a:lnTo>
                <a:lnTo>
                  <a:pt x="0" y="155"/>
                </a:lnTo>
                <a:lnTo>
                  <a:pt x="0" y="113"/>
                </a:lnTo>
                <a:lnTo>
                  <a:pt x="25" y="94"/>
                </a:lnTo>
                <a:lnTo>
                  <a:pt x="25" y="75"/>
                </a:lnTo>
                <a:lnTo>
                  <a:pt x="42" y="75"/>
                </a:lnTo>
                <a:lnTo>
                  <a:pt x="42" y="42"/>
                </a:lnTo>
                <a:lnTo>
                  <a:pt x="86" y="0"/>
                </a:lnTo>
                <a:lnTo>
                  <a:pt x="138" y="75"/>
                </a:lnTo>
                <a:lnTo>
                  <a:pt x="199" y="42"/>
                </a:lnTo>
                <a:lnTo>
                  <a:pt x="225" y="75"/>
                </a:lnTo>
                <a:lnTo>
                  <a:pt x="199" y="75"/>
                </a:lnTo>
                <a:lnTo>
                  <a:pt x="225" y="113"/>
                </a:lnTo>
                <a:lnTo>
                  <a:pt x="199" y="138"/>
                </a:lnTo>
                <a:lnTo>
                  <a:pt x="181" y="181"/>
                </a:lnTo>
                <a:lnTo>
                  <a:pt x="113" y="199"/>
                </a:lnTo>
                <a:lnTo>
                  <a:pt x="61" y="269"/>
                </a:lnTo>
                <a:lnTo>
                  <a:pt x="25" y="250"/>
                </a:lnTo>
                <a:lnTo>
                  <a:pt x="25" y="19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8" name="Freeform 282">
            <a:extLst>
              <a:ext uri="{FF2B5EF4-FFF2-40B4-BE49-F238E27FC236}">
                <a16:creationId xmlns:a16="http://schemas.microsoft.com/office/drawing/2014/main" id="{E971AACC-4811-5346-97B7-3AD744D424BC}"/>
              </a:ext>
            </a:extLst>
          </p:cNvPr>
          <p:cNvSpPr>
            <a:spLocks/>
          </p:cNvSpPr>
          <p:nvPr/>
        </p:nvSpPr>
        <p:spPr bwMode="auto">
          <a:xfrm>
            <a:off x="2343176" y="3914775"/>
            <a:ext cx="390525" cy="700088"/>
          </a:xfrm>
          <a:custGeom>
            <a:avLst/>
            <a:gdLst>
              <a:gd name="T0" fmla="*/ 0 w 450"/>
              <a:gd name="T1" fmla="*/ 2147483647 h 711"/>
              <a:gd name="T2" fmla="*/ 2147483647 w 450"/>
              <a:gd name="T3" fmla="*/ 2147483647 h 711"/>
              <a:gd name="T4" fmla="*/ 2147483647 w 450"/>
              <a:gd name="T5" fmla="*/ 2147483647 h 711"/>
              <a:gd name="T6" fmla="*/ 2147483647 w 450"/>
              <a:gd name="T7" fmla="*/ 2147483647 h 711"/>
              <a:gd name="T8" fmla="*/ 2147483647 w 450"/>
              <a:gd name="T9" fmla="*/ 2147483647 h 711"/>
              <a:gd name="T10" fmla="*/ 2147483647 w 450"/>
              <a:gd name="T11" fmla="*/ 2147483647 h 711"/>
              <a:gd name="T12" fmla="*/ 2147483647 w 450"/>
              <a:gd name="T13" fmla="*/ 2147483647 h 711"/>
              <a:gd name="T14" fmla="*/ 2147483647 w 450"/>
              <a:gd name="T15" fmla="*/ 2147483647 h 711"/>
              <a:gd name="T16" fmla="*/ 2147483647 w 450"/>
              <a:gd name="T17" fmla="*/ 2147483647 h 711"/>
              <a:gd name="T18" fmla="*/ 2147483647 w 450"/>
              <a:gd name="T19" fmla="*/ 2147483647 h 711"/>
              <a:gd name="T20" fmla="*/ 2147483647 w 450"/>
              <a:gd name="T21" fmla="*/ 2147483647 h 711"/>
              <a:gd name="T22" fmla="*/ 2147483647 w 450"/>
              <a:gd name="T23" fmla="*/ 2147483647 h 711"/>
              <a:gd name="T24" fmla="*/ 2147483647 w 450"/>
              <a:gd name="T25" fmla="*/ 2147483647 h 711"/>
              <a:gd name="T26" fmla="*/ 2147483647 w 450"/>
              <a:gd name="T27" fmla="*/ 2147483647 h 711"/>
              <a:gd name="T28" fmla="*/ 2147483647 w 450"/>
              <a:gd name="T29" fmla="*/ 2147483647 h 711"/>
              <a:gd name="T30" fmla="*/ 2147483647 w 450"/>
              <a:gd name="T31" fmla="*/ 2147483647 h 711"/>
              <a:gd name="T32" fmla="*/ 2147483647 w 450"/>
              <a:gd name="T33" fmla="*/ 2147483647 h 711"/>
              <a:gd name="T34" fmla="*/ 2147483647 w 450"/>
              <a:gd name="T35" fmla="*/ 2147483647 h 711"/>
              <a:gd name="T36" fmla="*/ 2147483647 w 450"/>
              <a:gd name="T37" fmla="*/ 2147483647 h 711"/>
              <a:gd name="T38" fmla="*/ 2147483647 w 450"/>
              <a:gd name="T39" fmla="*/ 2147483647 h 711"/>
              <a:gd name="T40" fmla="*/ 2147483647 w 450"/>
              <a:gd name="T41" fmla="*/ 2147483647 h 711"/>
              <a:gd name="T42" fmla="*/ 2147483647 w 450"/>
              <a:gd name="T43" fmla="*/ 2147483647 h 711"/>
              <a:gd name="T44" fmla="*/ 2147483647 w 450"/>
              <a:gd name="T45" fmla="*/ 2147483647 h 711"/>
              <a:gd name="T46" fmla="*/ 2147483647 w 450"/>
              <a:gd name="T47" fmla="*/ 2147483647 h 711"/>
              <a:gd name="T48" fmla="*/ 2147483647 w 450"/>
              <a:gd name="T49" fmla="*/ 2147483647 h 711"/>
              <a:gd name="T50" fmla="*/ 2147483647 w 450"/>
              <a:gd name="T51" fmla="*/ 2147483647 h 711"/>
              <a:gd name="T52" fmla="*/ 2147483647 w 450"/>
              <a:gd name="T53" fmla="*/ 2147483647 h 711"/>
              <a:gd name="T54" fmla="*/ 2147483647 w 450"/>
              <a:gd name="T55" fmla="*/ 2147483647 h 711"/>
              <a:gd name="T56" fmla="*/ 2147483647 w 450"/>
              <a:gd name="T57" fmla="*/ 2147483647 h 711"/>
              <a:gd name="T58" fmla="*/ 2147483647 w 450"/>
              <a:gd name="T59" fmla="*/ 2147483647 h 711"/>
              <a:gd name="T60" fmla="*/ 2147483647 w 450"/>
              <a:gd name="T61" fmla="*/ 0 h 711"/>
              <a:gd name="T62" fmla="*/ 2147483647 w 450"/>
              <a:gd name="T63" fmla="*/ 2147483647 h 711"/>
              <a:gd name="T64" fmla="*/ 2147483647 w 450"/>
              <a:gd name="T65" fmla="*/ 2147483647 h 711"/>
              <a:gd name="T66" fmla="*/ 2147483647 w 450"/>
              <a:gd name="T67" fmla="*/ 2147483647 h 711"/>
              <a:gd name="T68" fmla="*/ 2147483647 w 450"/>
              <a:gd name="T69" fmla="*/ 2147483647 h 711"/>
              <a:gd name="T70" fmla="*/ 2147483647 w 450"/>
              <a:gd name="T71" fmla="*/ 2147483647 h 711"/>
              <a:gd name="T72" fmla="*/ 2147483647 w 450"/>
              <a:gd name="T73" fmla="*/ 2147483647 h 711"/>
              <a:gd name="T74" fmla="*/ 2147483647 w 450"/>
              <a:gd name="T75" fmla="*/ 2147483647 h 711"/>
              <a:gd name="T76" fmla="*/ 2147483647 w 450"/>
              <a:gd name="T77" fmla="*/ 2147483647 h 711"/>
              <a:gd name="T78" fmla="*/ 2147483647 w 450"/>
              <a:gd name="T79" fmla="*/ 2147483647 h 711"/>
              <a:gd name="T80" fmla="*/ 2147483647 w 450"/>
              <a:gd name="T81" fmla="*/ 2147483647 h 711"/>
              <a:gd name="T82" fmla="*/ 2147483647 w 450"/>
              <a:gd name="T83" fmla="*/ 2147483647 h 711"/>
              <a:gd name="T84" fmla="*/ 2147483647 w 450"/>
              <a:gd name="T85" fmla="*/ 2147483647 h 711"/>
              <a:gd name="T86" fmla="*/ 2147483647 w 450"/>
              <a:gd name="T87" fmla="*/ 2147483647 h 711"/>
              <a:gd name="T88" fmla="*/ 2147483647 w 450"/>
              <a:gd name="T89" fmla="*/ 2147483647 h 711"/>
              <a:gd name="T90" fmla="*/ 0 w 450"/>
              <a:gd name="T91" fmla="*/ 2147483647 h 7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0"/>
              <a:gd name="T139" fmla="*/ 0 h 711"/>
              <a:gd name="T140" fmla="*/ 450 w 450"/>
              <a:gd name="T141" fmla="*/ 711 h 7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0" h="711">
                <a:moveTo>
                  <a:pt x="0" y="461"/>
                </a:moveTo>
                <a:lnTo>
                  <a:pt x="50" y="536"/>
                </a:lnTo>
                <a:lnTo>
                  <a:pt x="112" y="505"/>
                </a:lnTo>
                <a:lnTo>
                  <a:pt x="137" y="536"/>
                </a:lnTo>
                <a:lnTo>
                  <a:pt x="181" y="574"/>
                </a:lnTo>
                <a:lnTo>
                  <a:pt x="206" y="642"/>
                </a:lnTo>
                <a:lnTo>
                  <a:pt x="299" y="616"/>
                </a:lnTo>
                <a:lnTo>
                  <a:pt x="318" y="642"/>
                </a:lnTo>
                <a:lnTo>
                  <a:pt x="318" y="684"/>
                </a:lnTo>
                <a:lnTo>
                  <a:pt x="337" y="711"/>
                </a:lnTo>
                <a:lnTo>
                  <a:pt x="337" y="574"/>
                </a:lnTo>
                <a:lnTo>
                  <a:pt x="318" y="505"/>
                </a:lnTo>
                <a:lnTo>
                  <a:pt x="362" y="505"/>
                </a:lnTo>
                <a:lnTo>
                  <a:pt x="337" y="486"/>
                </a:lnTo>
                <a:lnTo>
                  <a:pt x="337" y="461"/>
                </a:lnTo>
                <a:lnTo>
                  <a:pt x="431" y="442"/>
                </a:lnTo>
                <a:lnTo>
                  <a:pt x="450" y="461"/>
                </a:lnTo>
                <a:lnTo>
                  <a:pt x="406" y="398"/>
                </a:lnTo>
                <a:lnTo>
                  <a:pt x="431" y="398"/>
                </a:lnTo>
                <a:lnTo>
                  <a:pt x="406" y="330"/>
                </a:lnTo>
                <a:lnTo>
                  <a:pt x="431" y="267"/>
                </a:lnTo>
                <a:lnTo>
                  <a:pt x="362" y="267"/>
                </a:lnTo>
                <a:lnTo>
                  <a:pt x="337" y="242"/>
                </a:lnTo>
                <a:lnTo>
                  <a:pt x="267" y="217"/>
                </a:lnTo>
                <a:lnTo>
                  <a:pt x="250" y="217"/>
                </a:lnTo>
                <a:lnTo>
                  <a:pt x="250" y="198"/>
                </a:lnTo>
                <a:lnTo>
                  <a:pt x="225" y="129"/>
                </a:lnTo>
                <a:lnTo>
                  <a:pt x="250" y="61"/>
                </a:lnTo>
                <a:lnTo>
                  <a:pt x="267" y="42"/>
                </a:lnTo>
                <a:lnTo>
                  <a:pt x="299" y="17"/>
                </a:lnTo>
                <a:lnTo>
                  <a:pt x="299" y="0"/>
                </a:lnTo>
                <a:lnTo>
                  <a:pt x="206" y="61"/>
                </a:lnTo>
                <a:lnTo>
                  <a:pt x="181" y="61"/>
                </a:lnTo>
                <a:lnTo>
                  <a:pt x="137" y="61"/>
                </a:lnTo>
                <a:lnTo>
                  <a:pt x="137" y="129"/>
                </a:lnTo>
                <a:lnTo>
                  <a:pt x="93" y="173"/>
                </a:lnTo>
                <a:lnTo>
                  <a:pt x="93" y="198"/>
                </a:lnTo>
                <a:lnTo>
                  <a:pt x="69" y="173"/>
                </a:lnTo>
                <a:lnTo>
                  <a:pt x="69" y="198"/>
                </a:lnTo>
                <a:lnTo>
                  <a:pt x="50" y="217"/>
                </a:lnTo>
                <a:lnTo>
                  <a:pt x="50" y="242"/>
                </a:lnTo>
                <a:lnTo>
                  <a:pt x="50" y="349"/>
                </a:lnTo>
                <a:lnTo>
                  <a:pt x="69" y="379"/>
                </a:lnTo>
                <a:lnTo>
                  <a:pt x="50" y="417"/>
                </a:lnTo>
                <a:lnTo>
                  <a:pt x="25" y="417"/>
                </a:lnTo>
                <a:lnTo>
                  <a:pt x="0" y="461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9" name="Freeform 283">
            <a:extLst>
              <a:ext uri="{FF2B5EF4-FFF2-40B4-BE49-F238E27FC236}">
                <a16:creationId xmlns:a16="http://schemas.microsoft.com/office/drawing/2014/main" id="{6423107F-F048-8B46-BD29-9A0F0560DE2E}"/>
              </a:ext>
            </a:extLst>
          </p:cNvPr>
          <p:cNvSpPr>
            <a:spLocks/>
          </p:cNvSpPr>
          <p:nvPr/>
        </p:nvSpPr>
        <p:spPr bwMode="auto">
          <a:xfrm>
            <a:off x="2343176" y="3914775"/>
            <a:ext cx="390525" cy="700088"/>
          </a:xfrm>
          <a:custGeom>
            <a:avLst/>
            <a:gdLst>
              <a:gd name="T0" fmla="*/ 0 w 450"/>
              <a:gd name="T1" fmla="*/ 2147483647 h 711"/>
              <a:gd name="T2" fmla="*/ 2147483647 w 450"/>
              <a:gd name="T3" fmla="*/ 2147483647 h 711"/>
              <a:gd name="T4" fmla="*/ 2147483647 w 450"/>
              <a:gd name="T5" fmla="*/ 2147483647 h 711"/>
              <a:gd name="T6" fmla="*/ 2147483647 w 450"/>
              <a:gd name="T7" fmla="*/ 2147483647 h 711"/>
              <a:gd name="T8" fmla="*/ 2147483647 w 450"/>
              <a:gd name="T9" fmla="*/ 2147483647 h 711"/>
              <a:gd name="T10" fmla="*/ 2147483647 w 450"/>
              <a:gd name="T11" fmla="*/ 2147483647 h 711"/>
              <a:gd name="T12" fmla="*/ 2147483647 w 450"/>
              <a:gd name="T13" fmla="*/ 2147483647 h 711"/>
              <a:gd name="T14" fmla="*/ 2147483647 w 450"/>
              <a:gd name="T15" fmla="*/ 2147483647 h 711"/>
              <a:gd name="T16" fmla="*/ 2147483647 w 450"/>
              <a:gd name="T17" fmla="*/ 2147483647 h 711"/>
              <a:gd name="T18" fmla="*/ 2147483647 w 450"/>
              <a:gd name="T19" fmla="*/ 2147483647 h 711"/>
              <a:gd name="T20" fmla="*/ 2147483647 w 450"/>
              <a:gd name="T21" fmla="*/ 2147483647 h 711"/>
              <a:gd name="T22" fmla="*/ 2147483647 w 450"/>
              <a:gd name="T23" fmla="*/ 2147483647 h 711"/>
              <a:gd name="T24" fmla="*/ 2147483647 w 450"/>
              <a:gd name="T25" fmla="*/ 2147483647 h 711"/>
              <a:gd name="T26" fmla="*/ 2147483647 w 450"/>
              <a:gd name="T27" fmla="*/ 2147483647 h 711"/>
              <a:gd name="T28" fmla="*/ 2147483647 w 450"/>
              <a:gd name="T29" fmla="*/ 2147483647 h 711"/>
              <a:gd name="T30" fmla="*/ 2147483647 w 450"/>
              <a:gd name="T31" fmla="*/ 2147483647 h 711"/>
              <a:gd name="T32" fmla="*/ 2147483647 w 450"/>
              <a:gd name="T33" fmla="*/ 2147483647 h 711"/>
              <a:gd name="T34" fmla="*/ 2147483647 w 450"/>
              <a:gd name="T35" fmla="*/ 2147483647 h 711"/>
              <a:gd name="T36" fmla="*/ 2147483647 w 450"/>
              <a:gd name="T37" fmla="*/ 2147483647 h 711"/>
              <a:gd name="T38" fmla="*/ 2147483647 w 450"/>
              <a:gd name="T39" fmla="*/ 2147483647 h 711"/>
              <a:gd name="T40" fmla="*/ 2147483647 w 450"/>
              <a:gd name="T41" fmla="*/ 2147483647 h 711"/>
              <a:gd name="T42" fmla="*/ 2147483647 w 450"/>
              <a:gd name="T43" fmla="*/ 2147483647 h 711"/>
              <a:gd name="T44" fmla="*/ 2147483647 w 450"/>
              <a:gd name="T45" fmla="*/ 2147483647 h 711"/>
              <a:gd name="T46" fmla="*/ 2147483647 w 450"/>
              <a:gd name="T47" fmla="*/ 2147483647 h 711"/>
              <a:gd name="T48" fmla="*/ 2147483647 w 450"/>
              <a:gd name="T49" fmla="*/ 2147483647 h 711"/>
              <a:gd name="T50" fmla="*/ 2147483647 w 450"/>
              <a:gd name="T51" fmla="*/ 2147483647 h 711"/>
              <a:gd name="T52" fmla="*/ 2147483647 w 450"/>
              <a:gd name="T53" fmla="*/ 2147483647 h 711"/>
              <a:gd name="T54" fmla="*/ 2147483647 w 450"/>
              <a:gd name="T55" fmla="*/ 2147483647 h 711"/>
              <a:gd name="T56" fmla="*/ 2147483647 w 450"/>
              <a:gd name="T57" fmla="*/ 2147483647 h 711"/>
              <a:gd name="T58" fmla="*/ 2147483647 w 450"/>
              <a:gd name="T59" fmla="*/ 2147483647 h 711"/>
              <a:gd name="T60" fmla="*/ 2147483647 w 450"/>
              <a:gd name="T61" fmla="*/ 0 h 711"/>
              <a:gd name="T62" fmla="*/ 2147483647 w 450"/>
              <a:gd name="T63" fmla="*/ 2147483647 h 711"/>
              <a:gd name="T64" fmla="*/ 2147483647 w 450"/>
              <a:gd name="T65" fmla="*/ 2147483647 h 711"/>
              <a:gd name="T66" fmla="*/ 2147483647 w 450"/>
              <a:gd name="T67" fmla="*/ 2147483647 h 711"/>
              <a:gd name="T68" fmla="*/ 2147483647 w 450"/>
              <a:gd name="T69" fmla="*/ 2147483647 h 711"/>
              <a:gd name="T70" fmla="*/ 2147483647 w 450"/>
              <a:gd name="T71" fmla="*/ 2147483647 h 711"/>
              <a:gd name="T72" fmla="*/ 2147483647 w 450"/>
              <a:gd name="T73" fmla="*/ 2147483647 h 711"/>
              <a:gd name="T74" fmla="*/ 2147483647 w 450"/>
              <a:gd name="T75" fmla="*/ 2147483647 h 711"/>
              <a:gd name="T76" fmla="*/ 2147483647 w 450"/>
              <a:gd name="T77" fmla="*/ 2147483647 h 711"/>
              <a:gd name="T78" fmla="*/ 2147483647 w 450"/>
              <a:gd name="T79" fmla="*/ 2147483647 h 711"/>
              <a:gd name="T80" fmla="*/ 2147483647 w 450"/>
              <a:gd name="T81" fmla="*/ 2147483647 h 711"/>
              <a:gd name="T82" fmla="*/ 2147483647 w 450"/>
              <a:gd name="T83" fmla="*/ 2147483647 h 711"/>
              <a:gd name="T84" fmla="*/ 2147483647 w 450"/>
              <a:gd name="T85" fmla="*/ 2147483647 h 711"/>
              <a:gd name="T86" fmla="*/ 2147483647 w 450"/>
              <a:gd name="T87" fmla="*/ 2147483647 h 711"/>
              <a:gd name="T88" fmla="*/ 2147483647 w 450"/>
              <a:gd name="T89" fmla="*/ 2147483647 h 711"/>
              <a:gd name="T90" fmla="*/ 0 w 450"/>
              <a:gd name="T91" fmla="*/ 2147483647 h 7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0"/>
              <a:gd name="T139" fmla="*/ 0 h 711"/>
              <a:gd name="T140" fmla="*/ 450 w 450"/>
              <a:gd name="T141" fmla="*/ 711 h 7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0" h="711">
                <a:moveTo>
                  <a:pt x="0" y="461"/>
                </a:moveTo>
                <a:lnTo>
                  <a:pt x="50" y="536"/>
                </a:lnTo>
                <a:lnTo>
                  <a:pt x="112" y="505"/>
                </a:lnTo>
                <a:lnTo>
                  <a:pt x="137" y="536"/>
                </a:lnTo>
                <a:lnTo>
                  <a:pt x="181" y="574"/>
                </a:lnTo>
                <a:lnTo>
                  <a:pt x="206" y="642"/>
                </a:lnTo>
                <a:lnTo>
                  <a:pt x="299" y="616"/>
                </a:lnTo>
                <a:lnTo>
                  <a:pt x="318" y="642"/>
                </a:lnTo>
                <a:lnTo>
                  <a:pt x="318" y="684"/>
                </a:lnTo>
                <a:lnTo>
                  <a:pt x="337" y="711"/>
                </a:lnTo>
                <a:lnTo>
                  <a:pt x="337" y="574"/>
                </a:lnTo>
                <a:lnTo>
                  <a:pt x="318" y="505"/>
                </a:lnTo>
                <a:lnTo>
                  <a:pt x="362" y="505"/>
                </a:lnTo>
                <a:lnTo>
                  <a:pt x="337" y="486"/>
                </a:lnTo>
                <a:lnTo>
                  <a:pt x="337" y="461"/>
                </a:lnTo>
                <a:lnTo>
                  <a:pt x="431" y="442"/>
                </a:lnTo>
                <a:lnTo>
                  <a:pt x="450" y="461"/>
                </a:lnTo>
                <a:lnTo>
                  <a:pt x="406" y="398"/>
                </a:lnTo>
                <a:lnTo>
                  <a:pt x="431" y="398"/>
                </a:lnTo>
                <a:lnTo>
                  <a:pt x="406" y="330"/>
                </a:lnTo>
                <a:lnTo>
                  <a:pt x="431" y="267"/>
                </a:lnTo>
                <a:lnTo>
                  <a:pt x="362" y="267"/>
                </a:lnTo>
                <a:lnTo>
                  <a:pt x="337" y="242"/>
                </a:lnTo>
                <a:lnTo>
                  <a:pt x="267" y="217"/>
                </a:lnTo>
                <a:lnTo>
                  <a:pt x="250" y="217"/>
                </a:lnTo>
                <a:lnTo>
                  <a:pt x="250" y="198"/>
                </a:lnTo>
                <a:lnTo>
                  <a:pt x="225" y="129"/>
                </a:lnTo>
                <a:lnTo>
                  <a:pt x="250" y="61"/>
                </a:lnTo>
                <a:lnTo>
                  <a:pt x="267" y="42"/>
                </a:lnTo>
                <a:lnTo>
                  <a:pt x="299" y="17"/>
                </a:lnTo>
                <a:lnTo>
                  <a:pt x="299" y="0"/>
                </a:lnTo>
                <a:lnTo>
                  <a:pt x="206" y="61"/>
                </a:lnTo>
                <a:lnTo>
                  <a:pt x="181" y="61"/>
                </a:lnTo>
                <a:lnTo>
                  <a:pt x="137" y="61"/>
                </a:lnTo>
                <a:lnTo>
                  <a:pt x="137" y="129"/>
                </a:lnTo>
                <a:lnTo>
                  <a:pt x="93" y="173"/>
                </a:lnTo>
                <a:lnTo>
                  <a:pt x="93" y="198"/>
                </a:lnTo>
                <a:lnTo>
                  <a:pt x="69" y="173"/>
                </a:lnTo>
                <a:lnTo>
                  <a:pt x="69" y="198"/>
                </a:lnTo>
                <a:lnTo>
                  <a:pt x="50" y="217"/>
                </a:lnTo>
                <a:lnTo>
                  <a:pt x="50" y="242"/>
                </a:lnTo>
                <a:lnTo>
                  <a:pt x="50" y="349"/>
                </a:lnTo>
                <a:lnTo>
                  <a:pt x="69" y="379"/>
                </a:lnTo>
                <a:lnTo>
                  <a:pt x="50" y="417"/>
                </a:lnTo>
                <a:lnTo>
                  <a:pt x="25" y="417"/>
                </a:lnTo>
                <a:lnTo>
                  <a:pt x="0" y="46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0" name="Freeform 284">
            <a:extLst>
              <a:ext uri="{FF2B5EF4-FFF2-40B4-BE49-F238E27FC236}">
                <a16:creationId xmlns:a16="http://schemas.microsoft.com/office/drawing/2014/main" id="{92B23E5E-0A4E-144F-B38C-F77DB8351D3A}"/>
              </a:ext>
            </a:extLst>
          </p:cNvPr>
          <p:cNvSpPr>
            <a:spLocks/>
          </p:cNvSpPr>
          <p:nvPr/>
        </p:nvSpPr>
        <p:spPr bwMode="auto">
          <a:xfrm>
            <a:off x="2536851" y="3933825"/>
            <a:ext cx="434975" cy="460375"/>
          </a:xfrm>
          <a:custGeom>
            <a:avLst/>
            <a:gdLst>
              <a:gd name="T0" fmla="*/ 2147483647 w 499"/>
              <a:gd name="T1" fmla="*/ 2147483647 h 467"/>
              <a:gd name="T2" fmla="*/ 2147483647 w 499"/>
              <a:gd name="T3" fmla="*/ 2147483647 h 467"/>
              <a:gd name="T4" fmla="*/ 2147483647 w 499"/>
              <a:gd name="T5" fmla="*/ 2147483647 h 467"/>
              <a:gd name="T6" fmla="*/ 2147483647 w 499"/>
              <a:gd name="T7" fmla="*/ 2147483647 h 467"/>
              <a:gd name="T8" fmla="*/ 2147483647 w 499"/>
              <a:gd name="T9" fmla="*/ 2147483647 h 467"/>
              <a:gd name="T10" fmla="*/ 2147483647 w 499"/>
              <a:gd name="T11" fmla="*/ 2147483647 h 467"/>
              <a:gd name="T12" fmla="*/ 2147483647 w 499"/>
              <a:gd name="T13" fmla="*/ 2147483647 h 467"/>
              <a:gd name="T14" fmla="*/ 2147483647 w 499"/>
              <a:gd name="T15" fmla="*/ 2147483647 h 467"/>
              <a:gd name="T16" fmla="*/ 2147483647 w 499"/>
              <a:gd name="T17" fmla="*/ 2147483647 h 467"/>
              <a:gd name="T18" fmla="*/ 2147483647 w 499"/>
              <a:gd name="T19" fmla="*/ 2147483647 h 467"/>
              <a:gd name="T20" fmla="*/ 2147483647 w 499"/>
              <a:gd name="T21" fmla="*/ 2147483647 h 467"/>
              <a:gd name="T22" fmla="*/ 2147483647 w 499"/>
              <a:gd name="T23" fmla="*/ 2147483647 h 467"/>
              <a:gd name="T24" fmla="*/ 2147483647 w 499"/>
              <a:gd name="T25" fmla="*/ 2147483647 h 467"/>
              <a:gd name="T26" fmla="*/ 2147483647 w 499"/>
              <a:gd name="T27" fmla="*/ 0 h 467"/>
              <a:gd name="T28" fmla="*/ 2147483647 w 499"/>
              <a:gd name="T29" fmla="*/ 2147483647 h 467"/>
              <a:gd name="T30" fmla="*/ 2147483647 w 499"/>
              <a:gd name="T31" fmla="*/ 2147483647 h 467"/>
              <a:gd name="T32" fmla="*/ 2147483647 w 499"/>
              <a:gd name="T33" fmla="*/ 2147483647 h 467"/>
              <a:gd name="T34" fmla="*/ 2147483647 w 499"/>
              <a:gd name="T35" fmla="*/ 2147483647 h 467"/>
              <a:gd name="T36" fmla="*/ 2147483647 w 499"/>
              <a:gd name="T37" fmla="*/ 2147483647 h 467"/>
              <a:gd name="T38" fmla="*/ 2147483647 w 499"/>
              <a:gd name="T39" fmla="*/ 2147483647 h 467"/>
              <a:gd name="T40" fmla="*/ 2147483647 w 499"/>
              <a:gd name="T41" fmla="*/ 2147483647 h 467"/>
              <a:gd name="T42" fmla="*/ 2147483647 w 499"/>
              <a:gd name="T43" fmla="*/ 2147483647 h 467"/>
              <a:gd name="T44" fmla="*/ 0 w 499"/>
              <a:gd name="T45" fmla="*/ 2147483647 h 467"/>
              <a:gd name="T46" fmla="*/ 2147483647 w 499"/>
              <a:gd name="T47" fmla="*/ 2147483647 h 467"/>
              <a:gd name="T48" fmla="*/ 2147483647 w 499"/>
              <a:gd name="T49" fmla="*/ 2147483647 h 467"/>
              <a:gd name="T50" fmla="*/ 2147483647 w 499"/>
              <a:gd name="T51" fmla="*/ 2147483647 h 467"/>
              <a:gd name="T52" fmla="*/ 2147483647 w 499"/>
              <a:gd name="T53" fmla="*/ 2147483647 h 467"/>
              <a:gd name="T54" fmla="*/ 2147483647 w 499"/>
              <a:gd name="T55" fmla="*/ 2147483647 h 467"/>
              <a:gd name="T56" fmla="*/ 2147483647 w 499"/>
              <a:gd name="T57" fmla="*/ 2147483647 h 467"/>
              <a:gd name="T58" fmla="*/ 2147483647 w 499"/>
              <a:gd name="T59" fmla="*/ 2147483647 h 467"/>
              <a:gd name="T60" fmla="*/ 2147483647 w 499"/>
              <a:gd name="T61" fmla="*/ 2147483647 h 467"/>
              <a:gd name="T62" fmla="*/ 2147483647 w 499"/>
              <a:gd name="T63" fmla="*/ 2147483647 h 467"/>
              <a:gd name="T64" fmla="*/ 2147483647 w 499"/>
              <a:gd name="T65" fmla="*/ 2147483647 h 467"/>
              <a:gd name="T66" fmla="*/ 2147483647 w 499"/>
              <a:gd name="T67" fmla="*/ 2147483647 h 467"/>
              <a:gd name="T68" fmla="*/ 2147483647 w 499"/>
              <a:gd name="T69" fmla="*/ 2147483647 h 467"/>
              <a:gd name="T70" fmla="*/ 2147483647 w 499"/>
              <a:gd name="T71" fmla="*/ 2147483647 h 467"/>
              <a:gd name="T72" fmla="*/ 2147483647 w 499"/>
              <a:gd name="T73" fmla="*/ 2147483647 h 467"/>
              <a:gd name="T74" fmla="*/ 2147483647 w 499"/>
              <a:gd name="T75" fmla="*/ 2147483647 h 467"/>
              <a:gd name="T76" fmla="*/ 2147483647 w 499"/>
              <a:gd name="T77" fmla="*/ 2147483647 h 467"/>
              <a:gd name="T78" fmla="*/ 2147483647 w 499"/>
              <a:gd name="T79" fmla="*/ 2147483647 h 467"/>
              <a:gd name="T80" fmla="*/ 2147483647 w 499"/>
              <a:gd name="T81" fmla="*/ 2147483647 h 467"/>
              <a:gd name="T82" fmla="*/ 2147483647 w 499"/>
              <a:gd name="T83" fmla="*/ 2147483647 h 467"/>
              <a:gd name="T84" fmla="*/ 2147483647 w 499"/>
              <a:gd name="T85" fmla="*/ 2147483647 h 467"/>
              <a:gd name="T86" fmla="*/ 2147483647 w 499"/>
              <a:gd name="T87" fmla="*/ 2147483647 h 467"/>
              <a:gd name="T88" fmla="*/ 2147483647 w 499"/>
              <a:gd name="T89" fmla="*/ 2147483647 h 467"/>
              <a:gd name="T90" fmla="*/ 2147483647 w 499"/>
              <a:gd name="T91" fmla="*/ 2147483647 h 467"/>
              <a:gd name="T92" fmla="*/ 2147483647 w 499"/>
              <a:gd name="T93" fmla="*/ 2147483647 h 467"/>
              <a:gd name="T94" fmla="*/ 2147483647 w 499"/>
              <a:gd name="T95" fmla="*/ 2147483647 h 4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9"/>
              <a:gd name="T145" fmla="*/ 0 h 467"/>
              <a:gd name="T146" fmla="*/ 499 w 499"/>
              <a:gd name="T147" fmla="*/ 467 h 4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9" h="467">
                <a:moveTo>
                  <a:pt x="499" y="154"/>
                </a:moveTo>
                <a:lnTo>
                  <a:pt x="467" y="154"/>
                </a:lnTo>
                <a:lnTo>
                  <a:pt x="448" y="154"/>
                </a:lnTo>
                <a:lnTo>
                  <a:pt x="448" y="110"/>
                </a:lnTo>
                <a:lnTo>
                  <a:pt x="404" y="93"/>
                </a:lnTo>
                <a:lnTo>
                  <a:pt x="379" y="67"/>
                </a:lnTo>
                <a:lnTo>
                  <a:pt x="404" y="67"/>
                </a:lnTo>
                <a:lnTo>
                  <a:pt x="335" y="67"/>
                </a:lnTo>
                <a:lnTo>
                  <a:pt x="291" y="93"/>
                </a:lnTo>
                <a:lnTo>
                  <a:pt x="250" y="67"/>
                </a:lnTo>
                <a:lnTo>
                  <a:pt x="179" y="67"/>
                </a:lnTo>
                <a:lnTo>
                  <a:pt x="179" y="42"/>
                </a:lnTo>
                <a:lnTo>
                  <a:pt x="137" y="25"/>
                </a:lnTo>
                <a:lnTo>
                  <a:pt x="110" y="0"/>
                </a:lnTo>
                <a:lnTo>
                  <a:pt x="110" y="25"/>
                </a:lnTo>
                <a:lnTo>
                  <a:pt x="74" y="42"/>
                </a:lnTo>
                <a:lnTo>
                  <a:pt x="74" y="110"/>
                </a:lnTo>
                <a:lnTo>
                  <a:pt x="42" y="135"/>
                </a:lnTo>
                <a:lnTo>
                  <a:pt x="42" y="93"/>
                </a:lnTo>
                <a:lnTo>
                  <a:pt x="74" y="67"/>
                </a:lnTo>
                <a:lnTo>
                  <a:pt x="42" y="25"/>
                </a:lnTo>
                <a:lnTo>
                  <a:pt x="25" y="42"/>
                </a:lnTo>
                <a:lnTo>
                  <a:pt x="0" y="110"/>
                </a:lnTo>
                <a:lnTo>
                  <a:pt x="25" y="179"/>
                </a:lnTo>
                <a:lnTo>
                  <a:pt x="25" y="198"/>
                </a:lnTo>
                <a:lnTo>
                  <a:pt x="42" y="198"/>
                </a:lnTo>
                <a:lnTo>
                  <a:pt x="110" y="223"/>
                </a:lnTo>
                <a:lnTo>
                  <a:pt x="137" y="248"/>
                </a:lnTo>
                <a:lnTo>
                  <a:pt x="206" y="248"/>
                </a:lnTo>
                <a:lnTo>
                  <a:pt x="179" y="311"/>
                </a:lnTo>
                <a:lnTo>
                  <a:pt x="206" y="379"/>
                </a:lnTo>
                <a:lnTo>
                  <a:pt x="179" y="379"/>
                </a:lnTo>
                <a:lnTo>
                  <a:pt x="223" y="440"/>
                </a:lnTo>
                <a:lnTo>
                  <a:pt x="223" y="467"/>
                </a:lnTo>
                <a:lnTo>
                  <a:pt x="267" y="467"/>
                </a:lnTo>
                <a:lnTo>
                  <a:pt x="335" y="423"/>
                </a:lnTo>
                <a:lnTo>
                  <a:pt x="311" y="398"/>
                </a:lnTo>
                <a:lnTo>
                  <a:pt x="311" y="360"/>
                </a:lnTo>
                <a:lnTo>
                  <a:pt x="291" y="330"/>
                </a:lnTo>
                <a:lnTo>
                  <a:pt x="360" y="360"/>
                </a:lnTo>
                <a:lnTo>
                  <a:pt x="448" y="311"/>
                </a:lnTo>
                <a:lnTo>
                  <a:pt x="448" y="286"/>
                </a:lnTo>
                <a:lnTo>
                  <a:pt x="423" y="267"/>
                </a:lnTo>
                <a:lnTo>
                  <a:pt x="448" y="223"/>
                </a:lnTo>
                <a:lnTo>
                  <a:pt x="467" y="223"/>
                </a:lnTo>
                <a:lnTo>
                  <a:pt x="448" y="198"/>
                </a:lnTo>
                <a:lnTo>
                  <a:pt x="448" y="179"/>
                </a:lnTo>
                <a:lnTo>
                  <a:pt x="499" y="154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1" name="Freeform 285">
            <a:extLst>
              <a:ext uri="{FF2B5EF4-FFF2-40B4-BE49-F238E27FC236}">
                <a16:creationId xmlns:a16="http://schemas.microsoft.com/office/drawing/2014/main" id="{A1BC421B-3562-4C4D-B80E-C27A371982A4}"/>
              </a:ext>
            </a:extLst>
          </p:cNvPr>
          <p:cNvSpPr>
            <a:spLocks/>
          </p:cNvSpPr>
          <p:nvPr/>
        </p:nvSpPr>
        <p:spPr bwMode="auto">
          <a:xfrm>
            <a:off x="2536851" y="3933825"/>
            <a:ext cx="434975" cy="460375"/>
          </a:xfrm>
          <a:custGeom>
            <a:avLst/>
            <a:gdLst>
              <a:gd name="T0" fmla="*/ 2147483647 w 499"/>
              <a:gd name="T1" fmla="*/ 2147483647 h 467"/>
              <a:gd name="T2" fmla="*/ 2147483647 w 499"/>
              <a:gd name="T3" fmla="*/ 2147483647 h 467"/>
              <a:gd name="T4" fmla="*/ 2147483647 w 499"/>
              <a:gd name="T5" fmla="*/ 2147483647 h 467"/>
              <a:gd name="T6" fmla="*/ 2147483647 w 499"/>
              <a:gd name="T7" fmla="*/ 2147483647 h 467"/>
              <a:gd name="T8" fmla="*/ 2147483647 w 499"/>
              <a:gd name="T9" fmla="*/ 2147483647 h 467"/>
              <a:gd name="T10" fmla="*/ 2147483647 w 499"/>
              <a:gd name="T11" fmla="*/ 2147483647 h 467"/>
              <a:gd name="T12" fmla="*/ 2147483647 w 499"/>
              <a:gd name="T13" fmla="*/ 2147483647 h 467"/>
              <a:gd name="T14" fmla="*/ 2147483647 w 499"/>
              <a:gd name="T15" fmla="*/ 2147483647 h 467"/>
              <a:gd name="T16" fmla="*/ 2147483647 w 499"/>
              <a:gd name="T17" fmla="*/ 2147483647 h 467"/>
              <a:gd name="T18" fmla="*/ 2147483647 w 499"/>
              <a:gd name="T19" fmla="*/ 2147483647 h 467"/>
              <a:gd name="T20" fmla="*/ 2147483647 w 499"/>
              <a:gd name="T21" fmla="*/ 2147483647 h 467"/>
              <a:gd name="T22" fmla="*/ 2147483647 w 499"/>
              <a:gd name="T23" fmla="*/ 2147483647 h 467"/>
              <a:gd name="T24" fmla="*/ 2147483647 w 499"/>
              <a:gd name="T25" fmla="*/ 2147483647 h 467"/>
              <a:gd name="T26" fmla="*/ 2147483647 w 499"/>
              <a:gd name="T27" fmla="*/ 0 h 467"/>
              <a:gd name="T28" fmla="*/ 2147483647 w 499"/>
              <a:gd name="T29" fmla="*/ 2147483647 h 467"/>
              <a:gd name="T30" fmla="*/ 2147483647 w 499"/>
              <a:gd name="T31" fmla="*/ 2147483647 h 467"/>
              <a:gd name="T32" fmla="*/ 2147483647 w 499"/>
              <a:gd name="T33" fmla="*/ 2147483647 h 467"/>
              <a:gd name="T34" fmla="*/ 2147483647 w 499"/>
              <a:gd name="T35" fmla="*/ 2147483647 h 467"/>
              <a:gd name="T36" fmla="*/ 2147483647 w 499"/>
              <a:gd name="T37" fmla="*/ 2147483647 h 467"/>
              <a:gd name="T38" fmla="*/ 2147483647 w 499"/>
              <a:gd name="T39" fmla="*/ 2147483647 h 467"/>
              <a:gd name="T40" fmla="*/ 2147483647 w 499"/>
              <a:gd name="T41" fmla="*/ 2147483647 h 467"/>
              <a:gd name="T42" fmla="*/ 2147483647 w 499"/>
              <a:gd name="T43" fmla="*/ 2147483647 h 467"/>
              <a:gd name="T44" fmla="*/ 0 w 499"/>
              <a:gd name="T45" fmla="*/ 2147483647 h 467"/>
              <a:gd name="T46" fmla="*/ 2147483647 w 499"/>
              <a:gd name="T47" fmla="*/ 2147483647 h 467"/>
              <a:gd name="T48" fmla="*/ 2147483647 w 499"/>
              <a:gd name="T49" fmla="*/ 2147483647 h 467"/>
              <a:gd name="T50" fmla="*/ 2147483647 w 499"/>
              <a:gd name="T51" fmla="*/ 2147483647 h 467"/>
              <a:gd name="T52" fmla="*/ 2147483647 w 499"/>
              <a:gd name="T53" fmla="*/ 2147483647 h 467"/>
              <a:gd name="T54" fmla="*/ 2147483647 w 499"/>
              <a:gd name="T55" fmla="*/ 2147483647 h 467"/>
              <a:gd name="T56" fmla="*/ 2147483647 w 499"/>
              <a:gd name="T57" fmla="*/ 2147483647 h 467"/>
              <a:gd name="T58" fmla="*/ 2147483647 w 499"/>
              <a:gd name="T59" fmla="*/ 2147483647 h 467"/>
              <a:gd name="T60" fmla="*/ 2147483647 w 499"/>
              <a:gd name="T61" fmla="*/ 2147483647 h 467"/>
              <a:gd name="T62" fmla="*/ 2147483647 w 499"/>
              <a:gd name="T63" fmla="*/ 2147483647 h 467"/>
              <a:gd name="T64" fmla="*/ 2147483647 w 499"/>
              <a:gd name="T65" fmla="*/ 2147483647 h 467"/>
              <a:gd name="T66" fmla="*/ 2147483647 w 499"/>
              <a:gd name="T67" fmla="*/ 2147483647 h 467"/>
              <a:gd name="T68" fmla="*/ 2147483647 w 499"/>
              <a:gd name="T69" fmla="*/ 2147483647 h 467"/>
              <a:gd name="T70" fmla="*/ 2147483647 w 499"/>
              <a:gd name="T71" fmla="*/ 2147483647 h 467"/>
              <a:gd name="T72" fmla="*/ 2147483647 w 499"/>
              <a:gd name="T73" fmla="*/ 2147483647 h 467"/>
              <a:gd name="T74" fmla="*/ 2147483647 w 499"/>
              <a:gd name="T75" fmla="*/ 2147483647 h 467"/>
              <a:gd name="T76" fmla="*/ 2147483647 w 499"/>
              <a:gd name="T77" fmla="*/ 2147483647 h 467"/>
              <a:gd name="T78" fmla="*/ 2147483647 w 499"/>
              <a:gd name="T79" fmla="*/ 2147483647 h 467"/>
              <a:gd name="T80" fmla="*/ 2147483647 w 499"/>
              <a:gd name="T81" fmla="*/ 2147483647 h 467"/>
              <a:gd name="T82" fmla="*/ 2147483647 w 499"/>
              <a:gd name="T83" fmla="*/ 2147483647 h 467"/>
              <a:gd name="T84" fmla="*/ 2147483647 w 499"/>
              <a:gd name="T85" fmla="*/ 2147483647 h 467"/>
              <a:gd name="T86" fmla="*/ 2147483647 w 499"/>
              <a:gd name="T87" fmla="*/ 2147483647 h 467"/>
              <a:gd name="T88" fmla="*/ 2147483647 w 499"/>
              <a:gd name="T89" fmla="*/ 2147483647 h 467"/>
              <a:gd name="T90" fmla="*/ 2147483647 w 499"/>
              <a:gd name="T91" fmla="*/ 2147483647 h 467"/>
              <a:gd name="T92" fmla="*/ 2147483647 w 499"/>
              <a:gd name="T93" fmla="*/ 2147483647 h 467"/>
              <a:gd name="T94" fmla="*/ 2147483647 w 499"/>
              <a:gd name="T95" fmla="*/ 2147483647 h 4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9"/>
              <a:gd name="T145" fmla="*/ 0 h 467"/>
              <a:gd name="T146" fmla="*/ 499 w 499"/>
              <a:gd name="T147" fmla="*/ 467 h 4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9" h="467">
                <a:moveTo>
                  <a:pt x="499" y="154"/>
                </a:moveTo>
                <a:lnTo>
                  <a:pt x="467" y="154"/>
                </a:lnTo>
                <a:lnTo>
                  <a:pt x="448" y="154"/>
                </a:lnTo>
                <a:lnTo>
                  <a:pt x="448" y="110"/>
                </a:lnTo>
                <a:lnTo>
                  <a:pt x="404" y="93"/>
                </a:lnTo>
                <a:lnTo>
                  <a:pt x="379" y="67"/>
                </a:lnTo>
                <a:lnTo>
                  <a:pt x="404" y="67"/>
                </a:lnTo>
                <a:lnTo>
                  <a:pt x="335" y="67"/>
                </a:lnTo>
                <a:lnTo>
                  <a:pt x="291" y="93"/>
                </a:lnTo>
                <a:lnTo>
                  <a:pt x="250" y="67"/>
                </a:lnTo>
                <a:lnTo>
                  <a:pt x="179" y="67"/>
                </a:lnTo>
                <a:lnTo>
                  <a:pt x="179" y="42"/>
                </a:lnTo>
                <a:lnTo>
                  <a:pt x="137" y="25"/>
                </a:lnTo>
                <a:lnTo>
                  <a:pt x="110" y="0"/>
                </a:lnTo>
                <a:lnTo>
                  <a:pt x="110" y="25"/>
                </a:lnTo>
                <a:lnTo>
                  <a:pt x="74" y="42"/>
                </a:lnTo>
                <a:lnTo>
                  <a:pt x="74" y="110"/>
                </a:lnTo>
                <a:lnTo>
                  <a:pt x="42" y="135"/>
                </a:lnTo>
                <a:lnTo>
                  <a:pt x="42" y="93"/>
                </a:lnTo>
                <a:lnTo>
                  <a:pt x="74" y="67"/>
                </a:lnTo>
                <a:lnTo>
                  <a:pt x="42" y="25"/>
                </a:lnTo>
                <a:lnTo>
                  <a:pt x="25" y="42"/>
                </a:lnTo>
                <a:lnTo>
                  <a:pt x="0" y="110"/>
                </a:lnTo>
                <a:lnTo>
                  <a:pt x="25" y="179"/>
                </a:lnTo>
                <a:lnTo>
                  <a:pt x="25" y="198"/>
                </a:lnTo>
                <a:lnTo>
                  <a:pt x="42" y="198"/>
                </a:lnTo>
                <a:lnTo>
                  <a:pt x="110" y="223"/>
                </a:lnTo>
                <a:lnTo>
                  <a:pt x="137" y="248"/>
                </a:lnTo>
                <a:lnTo>
                  <a:pt x="206" y="248"/>
                </a:lnTo>
                <a:lnTo>
                  <a:pt x="179" y="311"/>
                </a:lnTo>
                <a:lnTo>
                  <a:pt x="206" y="379"/>
                </a:lnTo>
                <a:lnTo>
                  <a:pt x="179" y="379"/>
                </a:lnTo>
                <a:lnTo>
                  <a:pt x="223" y="440"/>
                </a:lnTo>
                <a:lnTo>
                  <a:pt x="223" y="467"/>
                </a:lnTo>
                <a:lnTo>
                  <a:pt x="267" y="467"/>
                </a:lnTo>
                <a:lnTo>
                  <a:pt x="335" y="423"/>
                </a:lnTo>
                <a:lnTo>
                  <a:pt x="311" y="398"/>
                </a:lnTo>
                <a:lnTo>
                  <a:pt x="311" y="360"/>
                </a:lnTo>
                <a:lnTo>
                  <a:pt x="291" y="330"/>
                </a:lnTo>
                <a:lnTo>
                  <a:pt x="360" y="360"/>
                </a:lnTo>
                <a:lnTo>
                  <a:pt x="448" y="311"/>
                </a:lnTo>
                <a:lnTo>
                  <a:pt x="448" y="286"/>
                </a:lnTo>
                <a:lnTo>
                  <a:pt x="423" y="267"/>
                </a:lnTo>
                <a:lnTo>
                  <a:pt x="448" y="223"/>
                </a:lnTo>
                <a:lnTo>
                  <a:pt x="467" y="223"/>
                </a:lnTo>
                <a:lnTo>
                  <a:pt x="448" y="198"/>
                </a:lnTo>
                <a:lnTo>
                  <a:pt x="448" y="179"/>
                </a:lnTo>
                <a:lnTo>
                  <a:pt x="499" y="15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2" name="Freeform 286">
            <a:extLst>
              <a:ext uri="{FF2B5EF4-FFF2-40B4-BE49-F238E27FC236}">
                <a16:creationId xmlns:a16="http://schemas.microsoft.com/office/drawing/2014/main" id="{31A63119-A3BE-2042-93DD-C8D7E9C94156}"/>
              </a:ext>
            </a:extLst>
          </p:cNvPr>
          <p:cNvSpPr>
            <a:spLocks/>
          </p:cNvSpPr>
          <p:nvPr/>
        </p:nvSpPr>
        <p:spPr bwMode="auto">
          <a:xfrm>
            <a:off x="3140101" y="4198938"/>
            <a:ext cx="80962" cy="152400"/>
          </a:xfrm>
          <a:custGeom>
            <a:avLst/>
            <a:gdLst>
              <a:gd name="T0" fmla="*/ 2147483647 w 93"/>
              <a:gd name="T1" fmla="*/ 2147483647 h 154"/>
              <a:gd name="T2" fmla="*/ 0 w 93"/>
              <a:gd name="T3" fmla="*/ 0 h 154"/>
              <a:gd name="T4" fmla="*/ 0 w 93"/>
              <a:gd name="T5" fmla="*/ 2147483647 h 154"/>
              <a:gd name="T6" fmla="*/ 0 w 93"/>
              <a:gd name="T7" fmla="*/ 2147483647 h 154"/>
              <a:gd name="T8" fmla="*/ 0 w 93"/>
              <a:gd name="T9" fmla="*/ 2147483647 h 154"/>
              <a:gd name="T10" fmla="*/ 2147483647 w 93"/>
              <a:gd name="T11" fmla="*/ 2147483647 h 154"/>
              <a:gd name="T12" fmla="*/ 2147483647 w 93"/>
              <a:gd name="T13" fmla="*/ 2147483647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154"/>
              <a:gd name="T23" fmla="*/ 93 w 93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154">
                <a:moveTo>
                  <a:pt x="93" y="61"/>
                </a:moveTo>
                <a:lnTo>
                  <a:pt x="0" y="0"/>
                </a:lnTo>
                <a:lnTo>
                  <a:pt x="0" y="42"/>
                </a:lnTo>
                <a:lnTo>
                  <a:pt x="0" y="91"/>
                </a:lnTo>
                <a:lnTo>
                  <a:pt x="0" y="154"/>
                </a:lnTo>
                <a:lnTo>
                  <a:pt x="42" y="154"/>
                </a:lnTo>
                <a:lnTo>
                  <a:pt x="93" y="61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3" name="Freeform 287">
            <a:extLst>
              <a:ext uri="{FF2B5EF4-FFF2-40B4-BE49-F238E27FC236}">
                <a16:creationId xmlns:a16="http://schemas.microsoft.com/office/drawing/2014/main" id="{840EF65C-445C-2F42-AA81-5BAD8353EAF4}"/>
              </a:ext>
            </a:extLst>
          </p:cNvPr>
          <p:cNvSpPr>
            <a:spLocks/>
          </p:cNvSpPr>
          <p:nvPr/>
        </p:nvSpPr>
        <p:spPr bwMode="auto">
          <a:xfrm>
            <a:off x="3140101" y="4198938"/>
            <a:ext cx="80962" cy="152400"/>
          </a:xfrm>
          <a:custGeom>
            <a:avLst/>
            <a:gdLst>
              <a:gd name="T0" fmla="*/ 2147483647 w 93"/>
              <a:gd name="T1" fmla="*/ 2147483647 h 154"/>
              <a:gd name="T2" fmla="*/ 0 w 93"/>
              <a:gd name="T3" fmla="*/ 0 h 154"/>
              <a:gd name="T4" fmla="*/ 0 w 93"/>
              <a:gd name="T5" fmla="*/ 2147483647 h 154"/>
              <a:gd name="T6" fmla="*/ 0 w 93"/>
              <a:gd name="T7" fmla="*/ 2147483647 h 154"/>
              <a:gd name="T8" fmla="*/ 0 w 93"/>
              <a:gd name="T9" fmla="*/ 2147483647 h 154"/>
              <a:gd name="T10" fmla="*/ 2147483647 w 93"/>
              <a:gd name="T11" fmla="*/ 2147483647 h 154"/>
              <a:gd name="T12" fmla="*/ 2147483647 w 93"/>
              <a:gd name="T13" fmla="*/ 2147483647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154"/>
              <a:gd name="T23" fmla="*/ 93 w 93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154">
                <a:moveTo>
                  <a:pt x="93" y="61"/>
                </a:moveTo>
                <a:lnTo>
                  <a:pt x="0" y="0"/>
                </a:lnTo>
                <a:lnTo>
                  <a:pt x="0" y="42"/>
                </a:lnTo>
                <a:lnTo>
                  <a:pt x="0" y="91"/>
                </a:lnTo>
                <a:lnTo>
                  <a:pt x="0" y="154"/>
                </a:lnTo>
                <a:lnTo>
                  <a:pt x="42" y="154"/>
                </a:lnTo>
                <a:lnTo>
                  <a:pt x="93" y="61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4" name="Freeform 288">
            <a:extLst>
              <a:ext uri="{FF2B5EF4-FFF2-40B4-BE49-F238E27FC236}">
                <a16:creationId xmlns:a16="http://schemas.microsoft.com/office/drawing/2014/main" id="{60EBC77B-0FA4-B847-9306-E2D5FF85E061}"/>
              </a:ext>
            </a:extLst>
          </p:cNvPr>
          <p:cNvSpPr>
            <a:spLocks/>
          </p:cNvSpPr>
          <p:nvPr/>
        </p:nvSpPr>
        <p:spPr bwMode="auto">
          <a:xfrm>
            <a:off x="3027388" y="4198938"/>
            <a:ext cx="111125" cy="152400"/>
          </a:xfrm>
          <a:custGeom>
            <a:avLst/>
            <a:gdLst>
              <a:gd name="T0" fmla="*/ 2147483647 w 130"/>
              <a:gd name="T1" fmla="*/ 0 h 154"/>
              <a:gd name="T2" fmla="*/ 2147483647 w 130"/>
              <a:gd name="T3" fmla="*/ 2147483647 h 154"/>
              <a:gd name="T4" fmla="*/ 2147483647 w 130"/>
              <a:gd name="T5" fmla="*/ 2147483647 h 154"/>
              <a:gd name="T6" fmla="*/ 2147483647 w 130"/>
              <a:gd name="T7" fmla="*/ 2147483647 h 154"/>
              <a:gd name="T8" fmla="*/ 2147483647 w 130"/>
              <a:gd name="T9" fmla="*/ 2147483647 h 154"/>
              <a:gd name="T10" fmla="*/ 2147483647 w 130"/>
              <a:gd name="T11" fmla="*/ 2147483647 h 154"/>
              <a:gd name="T12" fmla="*/ 2147483647 w 130"/>
              <a:gd name="T13" fmla="*/ 2147483647 h 154"/>
              <a:gd name="T14" fmla="*/ 0 w 130"/>
              <a:gd name="T15" fmla="*/ 2147483647 h 154"/>
              <a:gd name="T16" fmla="*/ 2147483647 w 130"/>
              <a:gd name="T17" fmla="*/ 0 h 154"/>
              <a:gd name="T18" fmla="*/ 2147483647 w 130"/>
              <a:gd name="T19" fmla="*/ 0 h 154"/>
              <a:gd name="T20" fmla="*/ 2147483647 w 130"/>
              <a:gd name="T21" fmla="*/ 0 h 1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154"/>
              <a:gd name="T35" fmla="*/ 130 w 130"/>
              <a:gd name="T36" fmla="*/ 154 h 1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154">
                <a:moveTo>
                  <a:pt x="130" y="0"/>
                </a:moveTo>
                <a:lnTo>
                  <a:pt x="130" y="42"/>
                </a:lnTo>
                <a:lnTo>
                  <a:pt x="130" y="91"/>
                </a:lnTo>
                <a:lnTo>
                  <a:pt x="130" y="154"/>
                </a:lnTo>
                <a:lnTo>
                  <a:pt x="67" y="129"/>
                </a:lnTo>
                <a:lnTo>
                  <a:pt x="67" y="154"/>
                </a:lnTo>
                <a:lnTo>
                  <a:pt x="42" y="154"/>
                </a:lnTo>
                <a:lnTo>
                  <a:pt x="0" y="61"/>
                </a:lnTo>
                <a:lnTo>
                  <a:pt x="17" y="0"/>
                </a:lnTo>
                <a:lnTo>
                  <a:pt x="111" y="0"/>
                </a:lnTo>
                <a:lnTo>
                  <a:pt x="13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5" name="Freeform 289">
            <a:extLst>
              <a:ext uri="{FF2B5EF4-FFF2-40B4-BE49-F238E27FC236}">
                <a16:creationId xmlns:a16="http://schemas.microsoft.com/office/drawing/2014/main" id="{39A7DEBE-9D2E-4E43-B7C4-F21664C93A0A}"/>
              </a:ext>
            </a:extLst>
          </p:cNvPr>
          <p:cNvSpPr>
            <a:spLocks/>
          </p:cNvSpPr>
          <p:nvPr/>
        </p:nvSpPr>
        <p:spPr bwMode="auto">
          <a:xfrm>
            <a:off x="3027388" y="4198938"/>
            <a:ext cx="111125" cy="152400"/>
          </a:xfrm>
          <a:custGeom>
            <a:avLst/>
            <a:gdLst>
              <a:gd name="T0" fmla="*/ 2147483647 w 130"/>
              <a:gd name="T1" fmla="*/ 0 h 154"/>
              <a:gd name="T2" fmla="*/ 2147483647 w 130"/>
              <a:gd name="T3" fmla="*/ 2147483647 h 154"/>
              <a:gd name="T4" fmla="*/ 2147483647 w 130"/>
              <a:gd name="T5" fmla="*/ 2147483647 h 154"/>
              <a:gd name="T6" fmla="*/ 2147483647 w 130"/>
              <a:gd name="T7" fmla="*/ 2147483647 h 154"/>
              <a:gd name="T8" fmla="*/ 2147483647 w 130"/>
              <a:gd name="T9" fmla="*/ 2147483647 h 154"/>
              <a:gd name="T10" fmla="*/ 2147483647 w 130"/>
              <a:gd name="T11" fmla="*/ 2147483647 h 154"/>
              <a:gd name="T12" fmla="*/ 2147483647 w 130"/>
              <a:gd name="T13" fmla="*/ 2147483647 h 154"/>
              <a:gd name="T14" fmla="*/ 0 w 130"/>
              <a:gd name="T15" fmla="*/ 2147483647 h 154"/>
              <a:gd name="T16" fmla="*/ 2147483647 w 130"/>
              <a:gd name="T17" fmla="*/ 0 h 154"/>
              <a:gd name="T18" fmla="*/ 2147483647 w 130"/>
              <a:gd name="T19" fmla="*/ 0 h 154"/>
              <a:gd name="T20" fmla="*/ 2147483647 w 130"/>
              <a:gd name="T21" fmla="*/ 0 h 1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154"/>
              <a:gd name="T35" fmla="*/ 130 w 130"/>
              <a:gd name="T36" fmla="*/ 154 h 1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154">
                <a:moveTo>
                  <a:pt x="130" y="0"/>
                </a:moveTo>
                <a:lnTo>
                  <a:pt x="130" y="42"/>
                </a:lnTo>
                <a:lnTo>
                  <a:pt x="130" y="91"/>
                </a:lnTo>
                <a:lnTo>
                  <a:pt x="130" y="154"/>
                </a:lnTo>
                <a:lnTo>
                  <a:pt x="67" y="129"/>
                </a:lnTo>
                <a:lnTo>
                  <a:pt x="67" y="154"/>
                </a:lnTo>
                <a:lnTo>
                  <a:pt x="42" y="154"/>
                </a:lnTo>
                <a:lnTo>
                  <a:pt x="0" y="61"/>
                </a:lnTo>
                <a:lnTo>
                  <a:pt x="17" y="0"/>
                </a:lnTo>
                <a:lnTo>
                  <a:pt x="111" y="0"/>
                </a:lnTo>
                <a:lnTo>
                  <a:pt x="130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" name="Freeform 290">
            <a:extLst>
              <a:ext uri="{FF2B5EF4-FFF2-40B4-BE49-F238E27FC236}">
                <a16:creationId xmlns:a16="http://schemas.microsoft.com/office/drawing/2014/main" id="{8C1323E4-2874-A643-B9C6-472A4B11E513}"/>
              </a:ext>
            </a:extLst>
          </p:cNvPr>
          <p:cNvSpPr>
            <a:spLocks/>
          </p:cNvSpPr>
          <p:nvPr/>
        </p:nvSpPr>
        <p:spPr bwMode="auto">
          <a:xfrm>
            <a:off x="2635276" y="5162550"/>
            <a:ext cx="392112" cy="1487488"/>
          </a:xfrm>
          <a:custGeom>
            <a:avLst/>
            <a:gdLst>
              <a:gd name="T0" fmla="*/ 2147483647 w 450"/>
              <a:gd name="T1" fmla="*/ 2147483647 h 1512"/>
              <a:gd name="T2" fmla="*/ 2147483647 w 450"/>
              <a:gd name="T3" fmla="*/ 2147483647 h 1512"/>
              <a:gd name="T4" fmla="*/ 2147483647 w 450"/>
              <a:gd name="T5" fmla="*/ 2147483647 h 1512"/>
              <a:gd name="T6" fmla="*/ 2147483647 w 450"/>
              <a:gd name="T7" fmla="*/ 2147483647 h 1512"/>
              <a:gd name="T8" fmla="*/ 2147483647 w 450"/>
              <a:gd name="T9" fmla="*/ 2147483647 h 1512"/>
              <a:gd name="T10" fmla="*/ 2147483647 w 450"/>
              <a:gd name="T11" fmla="*/ 2147483647 h 1512"/>
              <a:gd name="T12" fmla="*/ 2147483647 w 450"/>
              <a:gd name="T13" fmla="*/ 2147483647 h 1512"/>
              <a:gd name="T14" fmla="*/ 2147483647 w 450"/>
              <a:gd name="T15" fmla="*/ 2147483647 h 1512"/>
              <a:gd name="T16" fmla="*/ 2147483647 w 450"/>
              <a:gd name="T17" fmla="*/ 2147483647 h 1512"/>
              <a:gd name="T18" fmla="*/ 2147483647 w 450"/>
              <a:gd name="T19" fmla="*/ 2147483647 h 1512"/>
              <a:gd name="T20" fmla="*/ 2147483647 w 450"/>
              <a:gd name="T21" fmla="*/ 2147483647 h 1512"/>
              <a:gd name="T22" fmla="*/ 2147483647 w 450"/>
              <a:gd name="T23" fmla="*/ 2147483647 h 1512"/>
              <a:gd name="T24" fmla="*/ 2147483647 w 450"/>
              <a:gd name="T25" fmla="*/ 2147483647 h 1512"/>
              <a:gd name="T26" fmla="*/ 2147483647 w 450"/>
              <a:gd name="T27" fmla="*/ 2147483647 h 1512"/>
              <a:gd name="T28" fmla="*/ 2147483647 w 450"/>
              <a:gd name="T29" fmla="*/ 2147483647 h 1512"/>
              <a:gd name="T30" fmla="*/ 2147483647 w 450"/>
              <a:gd name="T31" fmla="*/ 2147483647 h 1512"/>
              <a:gd name="T32" fmla="*/ 2147483647 w 450"/>
              <a:gd name="T33" fmla="*/ 2147483647 h 1512"/>
              <a:gd name="T34" fmla="*/ 2147483647 w 450"/>
              <a:gd name="T35" fmla="*/ 2147483647 h 1512"/>
              <a:gd name="T36" fmla="*/ 2147483647 w 450"/>
              <a:gd name="T37" fmla="*/ 2147483647 h 1512"/>
              <a:gd name="T38" fmla="*/ 2147483647 w 450"/>
              <a:gd name="T39" fmla="*/ 2147483647 h 1512"/>
              <a:gd name="T40" fmla="*/ 2147483647 w 450"/>
              <a:gd name="T41" fmla="*/ 2147483647 h 1512"/>
              <a:gd name="T42" fmla="*/ 2147483647 w 450"/>
              <a:gd name="T43" fmla="*/ 2147483647 h 1512"/>
              <a:gd name="T44" fmla="*/ 2147483647 w 450"/>
              <a:gd name="T45" fmla="*/ 2147483647 h 1512"/>
              <a:gd name="T46" fmla="*/ 2147483647 w 450"/>
              <a:gd name="T47" fmla="*/ 2147483647 h 1512"/>
              <a:gd name="T48" fmla="*/ 2147483647 w 450"/>
              <a:gd name="T49" fmla="*/ 2147483647 h 1512"/>
              <a:gd name="T50" fmla="*/ 2147483647 w 450"/>
              <a:gd name="T51" fmla="*/ 2147483647 h 1512"/>
              <a:gd name="T52" fmla="*/ 2147483647 w 450"/>
              <a:gd name="T53" fmla="*/ 2147483647 h 1512"/>
              <a:gd name="T54" fmla="*/ 2147483647 w 450"/>
              <a:gd name="T55" fmla="*/ 2147483647 h 1512"/>
              <a:gd name="T56" fmla="*/ 2147483647 w 450"/>
              <a:gd name="T57" fmla="*/ 2147483647 h 1512"/>
              <a:gd name="T58" fmla="*/ 2147483647 w 450"/>
              <a:gd name="T59" fmla="*/ 2147483647 h 1512"/>
              <a:gd name="T60" fmla="*/ 2147483647 w 450"/>
              <a:gd name="T61" fmla="*/ 2147483647 h 1512"/>
              <a:gd name="T62" fmla="*/ 2147483647 w 450"/>
              <a:gd name="T63" fmla="*/ 2147483647 h 1512"/>
              <a:gd name="T64" fmla="*/ 2147483647 w 450"/>
              <a:gd name="T65" fmla="*/ 2147483647 h 1512"/>
              <a:gd name="T66" fmla="*/ 2147483647 w 450"/>
              <a:gd name="T67" fmla="*/ 2147483647 h 1512"/>
              <a:gd name="T68" fmla="*/ 0 w 450"/>
              <a:gd name="T69" fmla="*/ 2147483647 h 15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0"/>
              <a:gd name="T106" fmla="*/ 0 h 1512"/>
              <a:gd name="T107" fmla="*/ 450 w 450"/>
              <a:gd name="T108" fmla="*/ 1512 h 15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0" h="1512">
                <a:moveTo>
                  <a:pt x="0" y="17"/>
                </a:moveTo>
                <a:lnTo>
                  <a:pt x="42" y="173"/>
                </a:lnTo>
                <a:lnTo>
                  <a:pt x="42" y="217"/>
                </a:lnTo>
                <a:lnTo>
                  <a:pt x="69" y="374"/>
                </a:lnTo>
                <a:lnTo>
                  <a:pt x="42" y="486"/>
                </a:lnTo>
                <a:lnTo>
                  <a:pt x="69" y="530"/>
                </a:lnTo>
                <a:lnTo>
                  <a:pt x="42" y="549"/>
                </a:lnTo>
                <a:lnTo>
                  <a:pt x="94" y="624"/>
                </a:lnTo>
                <a:lnTo>
                  <a:pt x="94" y="687"/>
                </a:lnTo>
                <a:lnTo>
                  <a:pt x="94" y="818"/>
                </a:lnTo>
                <a:lnTo>
                  <a:pt x="69" y="818"/>
                </a:lnTo>
                <a:lnTo>
                  <a:pt x="69" y="837"/>
                </a:lnTo>
                <a:lnTo>
                  <a:pt x="113" y="931"/>
                </a:lnTo>
                <a:lnTo>
                  <a:pt x="113" y="975"/>
                </a:lnTo>
                <a:lnTo>
                  <a:pt x="138" y="1024"/>
                </a:lnTo>
                <a:lnTo>
                  <a:pt x="138" y="994"/>
                </a:lnTo>
                <a:lnTo>
                  <a:pt x="155" y="1024"/>
                </a:lnTo>
                <a:lnTo>
                  <a:pt x="181" y="1106"/>
                </a:lnTo>
                <a:lnTo>
                  <a:pt x="138" y="1106"/>
                </a:lnTo>
                <a:lnTo>
                  <a:pt x="155" y="1181"/>
                </a:lnTo>
                <a:lnTo>
                  <a:pt x="155" y="1200"/>
                </a:lnTo>
                <a:lnTo>
                  <a:pt x="138" y="1224"/>
                </a:lnTo>
                <a:lnTo>
                  <a:pt x="199" y="1224"/>
                </a:lnTo>
                <a:lnTo>
                  <a:pt x="199" y="1287"/>
                </a:lnTo>
                <a:lnTo>
                  <a:pt x="181" y="1261"/>
                </a:lnTo>
                <a:lnTo>
                  <a:pt x="181" y="1287"/>
                </a:lnTo>
                <a:lnTo>
                  <a:pt x="199" y="1356"/>
                </a:lnTo>
                <a:lnTo>
                  <a:pt x="225" y="1356"/>
                </a:lnTo>
                <a:lnTo>
                  <a:pt x="225" y="1373"/>
                </a:lnTo>
                <a:lnTo>
                  <a:pt x="250" y="1356"/>
                </a:lnTo>
                <a:lnTo>
                  <a:pt x="250" y="1373"/>
                </a:lnTo>
                <a:lnTo>
                  <a:pt x="250" y="1417"/>
                </a:lnTo>
                <a:lnTo>
                  <a:pt x="267" y="1417"/>
                </a:lnTo>
                <a:lnTo>
                  <a:pt x="267" y="1400"/>
                </a:lnTo>
                <a:lnTo>
                  <a:pt x="294" y="1417"/>
                </a:lnTo>
                <a:lnTo>
                  <a:pt x="267" y="1417"/>
                </a:lnTo>
                <a:lnTo>
                  <a:pt x="267" y="1436"/>
                </a:lnTo>
                <a:lnTo>
                  <a:pt x="294" y="1468"/>
                </a:lnTo>
                <a:lnTo>
                  <a:pt x="294" y="1436"/>
                </a:lnTo>
                <a:lnTo>
                  <a:pt x="423" y="1512"/>
                </a:lnTo>
                <a:lnTo>
                  <a:pt x="423" y="1468"/>
                </a:lnTo>
                <a:lnTo>
                  <a:pt x="450" y="1468"/>
                </a:lnTo>
                <a:lnTo>
                  <a:pt x="450" y="1436"/>
                </a:lnTo>
                <a:lnTo>
                  <a:pt x="355" y="1436"/>
                </a:lnTo>
                <a:lnTo>
                  <a:pt x="311" y="1373"/>
                </a:lnTo>
                <a:lnTo>
                  <a:pt x="294" y="1373"/>
                </a:lnTo>
                <a:lnTo>
                  <a:pt x="267" y="1356"/>
                </a:lnTo>
                <a:lnTo>
                  <a:pt x="267" y="1224"/>
                </a:lnTo>
                <a:lnTo>
                  <a:pt x="250" y="1131"/>
                </a:lnTo>
                <a:lnTo>
                  <a:pt x="250" y="1156"/>
                </a:lnTo>
                <a:lnTo>
                  <a:pt x="225" y="1131"/>
                </a:lnTo>
                <a:lnTo>
                  <a:pt x="199" y="1068"/>
                </a:lnTo>
                <a:lnTo>
                  <a:pt x="199" y="1024"/>
                </a:lnTo>
                <a:lnTo>
                  <a:pt x="181" y="994"/>
                </a:lnTo>
                <a:lnTo>
                  <a:pt x="181" y="887"/>
                </a:lnTo>
                <a:lnTo>
                  <a:pt x="138" y="818"/>
                </a:lnTo>
                <a:lnTo>
                  <a:pt x="155" y="774"/>
                </a:lnTo>
                <a:lnTo>
                  <a:pt x="138" y="755"/>
                </a:lnTo>
                <a:lnTo>
                  <a:pt x="155" y="687"/>
                </a:lnTo>
                <a:lnTo>
                  <a:pt x="113" y="580"/>
                </a:lnTo>
                <a:lnTo>
                  <a:pt x="113" y="442"/>
                </a:lnTo>
                <a:lnTo>
                  <a:pt x="138" y="374"/>
                </a:lnTo>
                <a:lnTo>
                  <a:pt x="113" y="286"/>
                </a:lnTo>
                <a:lnTo>
                  <a:pt x="155" y="261"/>
                </a:lnTo>
                <a:lnTo>
                  <a:pt x="155" y="217"/>
                </a:lnTo>
                <a:lnTo>
                  <a:pt x="138" y="217"/>
                </a:lnTo>
                <a:lnTo>
                  <a:pt x="94" y="105"/>
                </a:lnTo>
                <a:lnTo>
                  <a:pt x="94" y="61"/>
                </a:lnTo>
                <a:lnTo>
                  <a:pt x="42" y="0"/>
                </a:lnTo>
                <a:lnTo>
                  <a:pt x="0" y="1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7" name="Freeform 291">
            <a:extLst>
              <a:ext uri="{FF2B5EF4-FFF2-40B4-BE49-F238E27FC236}">
                <a16:creationId xmlns:a16="http://schemas.microsoft.com/office/drawing/2014/main" id="{C1DC6A6B-BBDB-0548-9CD0-F1A74E4C2B8B}"/>
              </a:ext>
            </a:extLst>
          </p:cNvPr>
          <p:cNvSpPr>
            <a:spLocks/>
          </p:cNvSpPr>
          <p:nvPr/>
        </p:nvSpPr>
        <p:spPr bwMode="auto">
          <a:xfrm>
            <a:off x="2635276" y="5162550"/>
            <a:ext cx="392112" cy="1487488"/>
          </a:xfrm>
          <a:custGeom>
            <a:avLst/>
            <a:gdLst>
              <a:gd name="T0" fmla="*/ 2147483647 w 450"/>
              <a:gd name="T1" fmla="*/ 2147483647 h 1512"/>
              <a:gd name="T2" fmla="*/ 2147483647 w 450"/>
              <a:gd name="T3" fmla="*/ 2147483647 h 1512"/>
              <a:gd name="T4" fmla="*/ 2147483647 w 450"/>
              <a:gd name="T5" fmla="*/ 2147483647 h 1512"/>
              <a:gd name="T6" fmla="*/ 2147483647 w 450"/>
              <a:gd name="T7" fmla="*/ 2147483647 h 1512"/>
              <a:gd name="T8" fmla="*/ 2147483647 w 450"/>
              <a:gd name="T9" fmla="*/ 2147483647 h 1512"/>
              <a:gd name="T10" fmla="*/ 2147483647 w 450"/>
              <a:gd name="T11" fmla="*/ 2147483647 h 1512"/>
              <a:gd name="T12" fmla="*/ 2147483647 w 450"/>
              <a:gd name="T13" fmla="*/ 2147483647 h 1512"/>
              <a:gd name="T14" fmla="*/ 2147483647 w 450"/>
              <a:gd name="T15" fmla="*/ 2147483647 h 1512"/>
              <a:gd name="T16" fmla="*/ 2147483647 w 450"/>
              <a:gd name="T17" fmla="*/ 2147483647 h 1512"/>
              <a:gd name="T18" fmla="*/ 2147483647 w 450"/>
              <a:gd name="T19" fmla="*/ 2147483647 h 1512"/>
              <a:gd name="T20" fmla="*/ 2147483647 w 450"/>
              <a:gd name="T21" fmla="*/ 2147483647 h 1512"/>
              <a:gd name="T22" fmla="*/ 2147483647 w 450"/>
              <a:gd name="T23" fmla="*/ 2147483647 h 1512"/>
              <a:gd name="T24" fmla="*/ 2147483647 w 450"/>
              <a:gd name="T25" fmla="*/ 2147483647 h 1512"/>
              <a:gd name="T26" fmla="*/ 2147483647 w 450"/>
              <a:gd name="T27" fmla="*/ 2147483647 h 1512"/>
              <a:gd name="T28" fmla="*/ 2147483647 w 450"/>
              <a:gd name="T29" fmla="*/ 2147483647 h 1512"/>
              <a:gd name="T30" fmla="*/ 2147483647 w 450"/>
              <a:gd name="T31" fmla="*/ 2147483647 h 1512"/>
              <a:gd name="T32" fmla="*/ 2147483647 w 450"/>
              <a:gd name="T33" fmla="*/ 2147483647 h 1512"/>
              <a:gd name="T34" fmla="*/ 2147483647 w 450"/>
              <a:gd name="T35" fmla="*/ 2147483647 h 1512"/>
              <a:gd name="T36" fmla="*/ 2147483647 w 450"/>
              <a:gd name="T37" fmla="*/ 2147483647 h 1512"/>
              <a:gd name="T38" fmla="*/ 2147483647 w 450"/>
              <a:gd name="T39" fmla="*/ 2147483647 h 1512"/>
              <a:gd name="T40" fmla="*/ 2147483647 w 450"/>
              <a:gd name="T41" fmla="*/ 2147483647 h 1512"/>
              <a:gd name="T42" fmla="*/ 2147483647 w 450"/>
              <a:gd name="T43" fmla="*/ 2147483647 h 1512"/>
              <a:gd name="T44" fmla="*/ 2147483647 w 450"/>
              <a:gd name="T45" fmla="*/ 2147483647 h 1512"/>
              <a:gd name="T46" fmla="*/ 2147483647 w 450"/>
              <a:gd name="T47" fmla="*/ 2147483647 h 1512"/>
              <a:gd name="T48" fmla="*/ 2147483647 w 450"/>
              <a:gd name="T49" fmla="*/ 2147483647 h 1512"/>
              <a:gd name="T50" fmla="*/ 2147483647 w 450"/>
              <a:gd name="T51" fmla="*/ 2147483647 h 1512"/>
              <a:gd name="T52" fmla="*/ 2147483647 w 450"/>
              <a:gd name="T53" fmla="*/ 2147483647 h 1512"/>
              <a:gd name="T54" fmla="*/ 2147483647 w 450"/>
              <a:gd name="T55" fmla="*/ 2147483647 h 1512"/>
              <a:gd name="T56" fmla="*/ 2147483647 w 450"/>
              <a:gd name="T57" fmla="*/ 2147483647 h 1512"/>
              <a:gd name="T58" fmla="*/ 2147483647 w 450"/>
              <a:gd name="T59" fmla="*/ 2147483647 h 1512"/>
              <a:gd name="T60" fmla="*/ 2147483647 w 450"/>
              <a:gd name="T61" fmla="*/ 2147483647 h 1512"/>
              <a:gd name="T62" fmla="*/ 2147483647 w 450"/>
              <a:gd name="T63" fmla="*/ 2147483647 h 1512"/>
              <a:gd name="T64" fmla="*/ 2147483647 w 450"/>
              <a:gd name="T65" fmla="*/ 2147483647 h 1512"/>
              <a:gd name="T66" fmla="*/ 2147483647 w 450"/>
              <a:gd name="T67" fmla="*/ 2147483647 h 1512"/>
              <a:gd name="T68" fmla="*/ 0 w 450"/>
              <a:gd name="T69" fmla="*/ 2147483647 h 15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0"/>
              <a:gd name="T106" fmla="*/ 0 h 1512"/>
              <a:gd name="T107" fmla="*/ 450 w 450"/>
              <a:gd name="T108" fmla="*/ 1512 h 15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0" h="1512">
                <a:moveTo>
                  <a:pt x="0" y="17"/>
                </a:moveTo>
                <a:lnTo>
                  <a:pt x="42" y="173"/>
                </a:lnTo>
                <a:lnTo>
                  <a:pt x="42" y="217"/>
                </a:lnTo>
                <a:lnTo>
                  <a:pt x="69" y="374"/>
                </a:lnTo>
                <a:lnTo>
                  <a:pt x="42" y="486"/>
                </a:lnTo>
                <a:lnTo>
                  <a:pt x="69" y="530"/>
                </a:lnTo>
                <a:lnTo>
                  <a:pt x="42" y="549"/>
                </a:lnTo>
                <a:lnTo>
                  <a:pt x="94" y="624"/>
                </a:lnTo>
                <a:lnTo>
                  <a:pt x="94" y="687"/>
                </a:lnTo>
                <a:lnTo>
                  <a:pt x="94" y="818"/>
                </a:lnTo>
                <a:lnTo>
                  <a:pt x="69" y="818"/>
                </a:lnTo>
                <a:lnTo>
                  <a:pt x="69" y="837"/>
                </a:lnTo>
                <a:lnTo>
                  <a:pt x="113" y="931"/>
                </a:lnTo>
                <a:lnTo>
                  <a:pt x="113" y="975"/>
                </a:lnTo>
                <a:lnTo>
                  <a:pt x="138" y="1024"/>
                </a:lnTo>
                <a:lnTo>
                  <a:pt x="138" y="994"/>
                </a:lnTo>
                <a:lnTo>
                  <a:pt x="155" y="1024"/>
                </a:lnTo>
                <a:lnTo>
                  <a:pt x="181" y="1106"/>
                </a:lnTo>
                <a:lnTo>
                  <a:pt x="138" y="1106"/>
                </a:lnTo>
                <a:lnTo>
                  <a:pt x="155" y="1181"/>
                </a:lnTo>
                <a:lnTo>
                  <a:pt x="155" y="1200"/>
                </a:lnTo>
                <a:lnTo>
                  <a:pt x="138" y="1224"/>
                </a:lnTo>
                <a:lnTo>
                  <a:pt x="199" y="1224"/>
                </a:lnTo>
                <a:lnTo>
                  <a:pt x="199" y="1287"/>
                </a:lnTo>
                <a:lnTo>
                  <a:pt x="181" y="1261"/>
                </a:lnTo>
                <a:lnTo>
                  <a:pt x="181" y="1287"/>
                </a:lnTo>
                <a:lnTo>
                  <a:pt x="199" y="1356"/>
                </a:lnTo>
                <a:lnTo>
                  <a:pt x="225" y="1356"/>
                </a:lnTo>
                <a:lnTo>
                  <a:pt x="225" y="1373"/>
                </a:lnTo>
                <a:lnTo>
                  <a:pt x="250" y="1356"/>
                </a:lnTo>
                <a:lnTo>
                  <a:pt x="250" y="1373"/>
                </a:lnTo>
                <a:lnTo>
                  <a:pt x="250" y="1417"/>
                </a:lnTo>
                <a:lnTo>
                  <a:pt x="267" y="1417"/>
                </a:lnTo>
                <a:lnTo>
                  <a:pt x="267" y="1400"/>
                </a:lnTo>
                <a:lnTo>
                  <a:pt x="294" y="1417"/>
                </a:lnTo>
                <a:lnTo>
                  <a:pt x="267" y="1417"/>
                </a:lnTo>
                <a:lnTo>
                  <a:pt x="267" y="1436"/>
                </a:lnTo>
                <a:lnTo>
                  <a:pt x="294" y="1468"/>
                </a:lnTo>
                <a:lnTo>
                  <a:pt x="294" y="1436"/>
                </a:lnTo>
                <a:lnTo>
                  <a:pt x="423" y="1512"/>
                </a:lnTo>
                <a:lnTo>
                  <a:pt x="423" y="1468"/>
                </a:lnTo>
                <a:lnTo>
                  <a:pt x="450" y="1468"/>
                </a:lnTo>
                <a:lnTo>
                  <a:pt x="450" y="1436"/>
                </a:lnTo>
                <a:lnTo>
                  <a:pt x="355" y="1436"/>
                </a:lnTo>
                <a:lnTo>
                  <a:pt x="311" y="1373"/>
                </a:lnTo>
                <a:lnTo>
                  <a:pt x="294" y="1373"/>
                </a:lnTo>
                <a:lnTo>
                  <a:pt x="267" y="1356"/>
                </a:lnTo>
                <a:lnTo>
                  <a:pt x="267" y="1224"/>
                </a:lnTo>
                <a:lnTo>
                  <a:pt x="250" y="1131"/>
                </a:lnTo>
                <a:lnTo>
                  <a:pt x="250" y="1156"/>
                </a:lnTo>
                <a:lnTo>
                  <a:pt x="225" y="1131"/>
                </a:lnTo>
                <a:lnTo>
                  <a:pt x="199" y="1068"/>
                </a:lnTo>
                <a:lnTo>
                  <a:pt x="199" y="1024"/>
                </a:lnTo>
                <a:lnTo>
                  <a:pt x="181" y="994"/>
                </a:lnTo>
                <a:lnTo>
                  <a:pt x="181" y="887"/>
                </a:lnTo>
                <a:lnTo>
                  <a:pt x="138" y="818"/>
                </a:lnTo>
                <a:lnTo>
                  <a:pt x="155" y="774"/>
                </a:lnTo>
                <a:lnTo>
                  <a:pt x="138" y="755"/>
                </a:lnTo>
                <a:lnTo>
                  <a:pt x="155" y="687"/>
                </a:lnTo>
                <a:lnTo>
                  <a:pt x="113" y="580"/>
                </a:lnTo>
                <a:lnTo>
                  <a:pt x="113" y="442"/>
                </a:lnTo>
                <a:lnTo>
                  <a:pt x="138" y="374"/>
                </a:lnTo>
                <a:lnTo>
                  <a:pt x="113" y="286"/>
                </a:lnTo>
                <a:lnTo>
                  <a:pt x="155" y="261"/>
                </a:lnTo>
                <a:lnTo>
                  <a:pt x="155" y="217"/>
                </a:lnTo>
                <a:lnTo>
                  <a:pt x="138" y="217"/>
                </a:lnTo>
                <a:lnTo>
                  <a:pt x="94" y="105"/>
                </a:lnTo>
                <a:lnTo>
                  <a:pt x="94" y="61"/>
                </a:lnTo>
                <a:lnTo>
                  <a:pt x="42" y="0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8" name="Freeform 292">
            <a:extLst>
              <a:ext uri="{FF2B5EF4-FFF2-40B4-BE49-F238E27FC236}">
                <a16:creationId xmlns:a16="http://schemas.microsoft.com/office/drawing/2014/main" id="{5AF3E5FF-EE21-A449-9CF7-D47490B80F2F}"/>
              </a:ext>
            </a:extLst>
          </p:cNvPr>
          <p:cNvSpPr>
            <a:spLocks/>
          </p:cNvSpPr>
          <p:nvPr/>
        </p:nvSpPr>
        <p:spPr bwMode="auto">
          <a:xfrm>
            <a:off x="2657501" y="4832350"/>
            <a:ext cx="404812" cy="544513"/>
          </a:xfrm>
          <a:custGeom>
            <a:avLst/>
            <a:gdLst>
              <a:gd name="T0" fmla="*/ 0 w 467"/>
              <a:gd name="T1" fmla="*/ 2147483647 h 555"/>
              <a:gd name="T2" fmla="*/ 2147483647 w 467"/>
              <a:gd name="T3" fmla="*/ 2147483647 h 555"/>
              <a:gd name="T4" fmla="*/ 2147483647 w 467"/>
              <a:gd name="T5" fmla="*/ 2147483647 h 555"/>
              <a:gd name="T6" fmla="*/ 2147483647 w 467"/>
              <a:gd name="T7" fmla="*/ 2147483647 h 555"/>
              <a:gd name="T8" fmla="*/ 2147483647 w 467"/>
              <a:gd name="T9" fmla="*/ 2147483647 h 555"/>
              <a:gd name="T10" fmla="*/ 2147483647 w 467"/>
              <a:gd name="T11" fmla="*/ 2147483647 h 555"/>
              <a:gd name="T12" fmla="*/ 2147483647 w 467"/>
              <a:gd name="T13" fmla="*/ 2147483647 h 555"/>
              <a:gd name="T14" fmla="*/ 2147483647 w 467"/>
              <a:gd name="T15" fmla="*/ 2147483647 h 555"/>
              <a:gd name="T16" fmla="*/ 2147483647 w 467"/>
              <a:gd name="T17" fmla="*/ 2147483647 h 555"/>
              <a:gd name="T18" fmla="*/ 2147483647 w 467"/>
              <a:gd name="T19" fmla="*/ 2147483647 h 555"/>
              <a:gd name="T20" fmla="*/ 2147483647 w 467"/>
              <a:gd name="T21" fmla="*/ 2147483647 h 555"/>
              <a:gd name="T22" fmla="*/ 2147483647 w 467"/>
              <a:gd name="T23" fmla="*/ 2147483647 h 555"/>
              <a:gd name="T24" fmla="*/ 2147483647 w 467"/>
              <a:gd name="T25" fmla="*/ 2147483647 h 555"/>
              <a:gd name="T26" fmla="*/ 2147483647 w 467"/>
              <a:gd name="T27" fmla="*/ 2147483647 h 555"/>
              <a:gd name="T28" fmla="*/ 2147483647 w 467"/>
              <a:gd name="T29" fmla="*/ 2147483647 h 555"/>
              <a:gd name="T30" fmla="*/ 2147483647 w 467"/>
              <a:gd name="T31" fmla="*/ 2147483647 h 555"/>
              <a:gd name="T32" fmla="*/ 2147483647 w 467"/>
              <a:gd name="T33" fmla="*/ 2147483647 h 555"/>
              <a:gd name="T34" fmla="*/ 2147483647 w 467"/>
              <a:gd name="T35" fmla="*/ 2147483647 h 555"/>
              <a:gd name="T36" fmla="*/ 2147483647 w 467"/>
              <a:gd name="T37" fmla="*/ 2147483647 h 555"/>
              <a:gd name="T38" fmla="*/ 2147483647 w 467"/>
              <a:gd name="T39" fmla="*/ 2147483647 h 555"/>
              <a:gd name="T40" fmla="*/ 2147483647 w 467"/>
              <a:gd name="T41" fmla="*/ 2147483647 h 555"/>
              <a:gd name="T42" fmla="*/ 2147483647 w 467"/>
              <a:gd name="T43" fmla="*/ 2147483647 h 555"/>
              <a:gd name="T44" fmla="*/ 2147483647 w 467"/>
              <a:gd name="T45" fmla="*/ 2147483647 h 555"/>
              <a:gd name="T46" fmla="*/ 2147483647 w 467"/>
              <a:gd name="T47" fmla="*/ 2147483647 h 555"/>
              <a:gd name="T48" fmla="*/ 2147483647 w 467"/>
              <a:gd name="T49" fmla="*/ 0 h 555"/>
              <a:gd name="T50" fmla="*/ 2147483647 w 467"/>
              <a:gd name="T51" fmla="*/ 0 h 555"/>
              <a:gd name="T52" fmla="*/ 2147483647 w 467"/>
              <a:gd name="T53" fmla="*/ 2147483647 h 555"/>
              <a:gd name="T54" fmla="*/ 0 w 467"/>
              <a:gd name="T55" fmla="*/ 2147483647 h 5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7"/>
              <a:gd name="T85" fmla="*/ 0 h 555"/>
              <a:gd name="T86" fmla="*/ 467 w 467"/>
              <a:gd name="T87" fmla="*/ 555 h 55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7" h="555">
                <a:moveTo>
                  <a:pt x="0" y="50"/>
                </a:moveTo>
                <a:lnTo>
                  <a:pt x="17" y="111"/>
                </a:lnTo>
                <a:lnTo>
                  <a:pt x="17" y="267"/>
                </a:lnTo>
                <a:lnTo>
                  <a:pt x="42" y="286"/>
                </a:lnTo>
                <a:lnTo>
                  <a:pt x="17" y="336"/>
                </a:lnTo>
                <a:lnTo>
                  <a:pt x="67" y="399"/>
                </a:lnTo>
                <a:lnTo>
                  <a:pt x="67" y="443"/>
                </a:lnTo>
                <a:lnTo>
                  <a:pt x="111" y="555"/>
                </a:lnTo>
                <a:lnTo>
                  <a:pt x="130" y="555"/>
                </a:lnTo>
                <a:lnTo>
                  <a:pt x="174" y="511"/>
                </a:lnTo>
                <a:lnTo>
                  <a:pt x="242" y="536"/>
                </a:lnTo>
                <a:lnTo>
                  <a:pt x="286" y="536"/>
                </a:lnTo>
                <a:lnTo>
                  <a:pt x="311" y="424"/>
                </a:lnTo>
                <a:lnTo>
                  <a:pt x="423" y="399"/>
                </a:lnTo>
                <a:lnTo>
                  <a:pt x="440" y="443"/>
                </a:lnTo>
                <a:lnTo>
                  <a:pt x="467" y="355"/>
                </a:lnTo>
                <a:lnTo>
                  <a:pt x="423" y="311"/>
                </a:lnTo>
                <a:lnTo>
                  <a:pt x="423" y="286"/>
                </a:lnTo>
                <a:lnTo>
                  <a:pt x="360" y="267"/>
                </a:lnTo>
                <a:lnTo>
                  <a:pt x="360" y="248"/>
                </a:lnTo>
                <a:lnTo>
                  <a:pt x="360" y="224"/>
                </a:lnTo>
                <a:lnTo>
                  <a:pt x="330" y="180"/>
                </a:lnTo>
                <a:lnTo>
                  <a:pt x="174" y="111"/>
                </a:lnTo>
                <a:lnTo>
                  <a:pt x="154" y="67"/>
                </a:lnTo>
                <a:lnTo>
                  <a:pt x="154" y="0"/>
                </a:lnTo>
                <a:lnTo>
                  <a:pt x="86" y="0"/>
                </a:lnTo>
                <a:lnTo>
                  <a:pt x="42" y="67"/>
                </a:lnTo>
                <a:lnTo>
                  <a:pt x="0" y="5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9" name="Freeform 293">
            <a:extLst>
              <a:ext uri="{FF2B5EF4-FFF2-40B4-BE49-F238E27FC236}">
                <a16:creationId xmlns:a16="http://schemas.microsoft.com/office/drawing/2014/main" id="{9A494631-8027-AB49-B7A6-E0F45E9B0AF2}"/>
              </a:ext>
            </a:extLst>
          </p:cNvPr>
          <p:cNvSpPr>
            <a:spLocks/>
          </p:cNvSpPr>
          <p:nvPr/>
        </p:nvSpPr>
        <p:spPr bwMode="auto">
          <a:xfrm>
            <a:off x="2657501" y="4832350"/>
            <a:ext cx="404812" cy="544513"/>
          </a:xfrm>
          <a:custGeom>
            <a:avLst/>
            <a:gdLst>
              <a:gd name="T0" fmla="*/ 0 w 467"/>
              <a:gd name="T1" fmla="*/ 2147483647 h 555"/>
              <a:gd name="T2" fmla="*/ 2147483647 w 467"/>
              <a:gd name="T3" fmla="*/ 2147483647 h 555"/>
              <a:gd name="T4" fmla="*/ 2147483647 w 467"/>
              <a:gd name="T5" fmla="*/ 2147483647 h 555"/>
              <a:gd name="T6" fmla="*/ 2147483647 w 467"/>
              <a:gd name="T7" fmla="*/ 2147483647 h 555"/>
              <a:gd name="T8" fmla="*/ 2147483647 w 467"/>
              <a:gd name="T9" fmla="*/ 2147483647 h 555"/>
              <a:gd name="T10" fmla="*/ 2147483647 w 467"/>
              <a:gd name="T11" fmla="*/ 2147483647 h 555"/>
              <a:gd name="T12" fmla="*/ 2147483647 w 467"/>
              <a:gd name="T13" fmla="*/ 2147483647 h 555"/>
              <a:gd name="T14" fmla="*/ 2147483647 w 467"/>
              <a:gd name="T15" fmla="*/ 2147483647 h 555"/>
              <a:gd name="T16" fmla="*/ 2147483647 w 467"/>
              <a:gd name="T17" fmla="*/ 2147483647 h 555"/>
              <a:gd name="T18" fmla="*/ 2147483647 w 467"/>
              <a:gd name="T19" fmla="*/ 2147483647 h 555"/>
              <a:gd name="T20" fmla="*/ 2147483647 w 467"/>
              <a:gd name="T21" fmla="*/ 2147483647 h 555"/>
              <a:gd name="T22" fmla="*/ 2147483647 w 467"/>
              <a:gd name="T23" fmla="*/ 2147483647 h 555"/>
              <a:gd name="T24" fmla="*/ 2147483647 w 467"/>
              <a:gd name="T25" fmla="*/ 2147483647 h 555"/>
              <a:gd name="T26" fmla="*/ 2147483647 w 467"/>
              <a:gd name="T27" fmla="*/ 2147483647 h 555"/>
              <a:gd name="T28" fmla="*/ 2147483647 w 467"/>
              <a:gd name="T29" fmla="*/ 2147483647 h 555"/>
              <a:gd name="T30" fmla="*/ 2147483647 w 467"/>
              <a:gd name="T31" fmla="*/ 2147483647 h 555"/>
              <a:gd name="T32" fmla="*/ 2147483647 w 467"/>
              <a:gd name="T33" fmla="*/ 2147483647 h 555"/>
              <a:gd name="T34" fmla="*/ 2147483647 w 467"/>
              <a:gd name="T35" fmla="*/ 2147483647 h 555"/>
              <a:gd name="T36" fmla="*/ 2147483647 w 467"/>
              <a:gd name="T37" fmla="*/ 2147483647 h 555"/>
              <a:gd name="T38" fmla="*/ 2147483647 w 467"/>
              <a:gd name="T39" fmla="*/ 2147483647 h 555"/>
              <a:gd name="T40" fmla="*/ 2147483647 w 467"/>
              <a:gd name="T41" fmla="*/ 2147483647 h 555"/>
              <a:gd name="T42" fmla="*/ 2147483647 w 467"/>
              <a:gd name="T43" fmla="*/ 2147483647 h 555"/>
              <a:gd name="T44" fmla="*/ 2147483647 w 467"/>
              <a:gd name="T45" fmla="*/ 2147483647 h 555"/>
              <a:gd name="T46" fmla="*/ 2147483647 w 467"/>
              <a:gd name="T47" fmla="*/ 2147483647 h 555"/>
              <a:gd name="T48" fmla="*/ 2147483647 w 467"/>
              <a:gd name="T49" fmla="*/ 0 h 555"/>
              <a:gd name="T50" fmla="*/ 2147483647 w 467"/>
              <a:gd name="T51" fmla="*/ 0 h 555"/>
              <a:gd name="T52" fmla="*/ 2147483647 w 467"/>
              <a:gd name="T53" fmla="*/ 2147483647 h 555"/>
              <a:gd name="T54" fmla="*/ 0 w 467"/>
              <a:gd name="T55" fmla="*/ 2147483647 h 5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7"/>
              <a:gd name="T85" fmla="*/ 0 h 555"/>
              <a:gd name="T86" fmla="*/ 467 w 467"/>
              <a:gd name="T87" fmla="*/ 555 h 55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7" h="555">
                <a:moveTo>
                  <a:pt x="0" y="50"/>
                </a:moveTo>
                <a:lnTo>
                  <a:pt x="17" y="111"/>
                </a:lnTo>
                <a:lnTo>
                  <a:pt x="17" y="267"/>
                </a:lnTo>
                <a:lnTo>
                  <a:pt x="42" y="286"/>
                </a:lnTo>
                <a:lnTo>
                  <a:pt x="17" y="336"/>
                </a:lnTo>
                <a:lnTo>
                  <a:pt x="67" y="399"/>
                </a:lnTo>
                <a:lnTo>
                  <a:pt x="67" y="443"/>
                </a:lnTo>
                <a:lnTo>
                  <a:pt x="111" y="555"/>
                </a:lnTo>
                <a:lnTo>
                  <a:pt x="130" y="555"/>
                </a:lnTo>
                <a:lnTo>
                  <a:pt x="174" y="511"/>
                </a:lnTo>
                <a:lnTo>
                  <a:pt x="242" y="536"/>
                </a:lnTo>
                <a:lnTo>
                  <a:pt x="286" y="536"/>
                </a:lnTo>
                <a:lnTo>
                  <a:pt x="311" y="424"/>
                </a:lnTo>
                <a:lnTo>
                  <a:pt x="423" y="399"/>
                </a:lnTo>
                <a:lnTo>
                  <a:pt x="440" y="443"/>
                </a:lnTo>
                <a:lnTo>
                  <a:pt x="467" y="355"/>
                </a:lnTo>
                <a:lnTo>
                  <a:pt x="423" y="311"/>
                </a:lnTo>
                <a:lnTo>
                  <a:pt x="423" y="286"/>
                </a:lnTo>
                <a:lnTo>
                  <a:pt x="360" y="267"/>
                </a:lnTo>
                <a:lnTo>
                  <a:pt x="360" y="248"/>
                </a:lnTo>
                <a:lnTo>
                  <a:pt x="360" y="224"/>
                </a:lnTo>
                <a:lnTo>
                  <a:pt x="330" y="180"/>
                </a:lnTo>
                <a:lnTo>
                  <a:pt x="174" y="111"/>
                </a:lnTo>
                <a:lnTo>
                  <a:pt x="154" y="67"/>
                </a:lnTo>
                <a:lnTo>
                  <a:pt x="154" y="0"/>
                </a:lnTo>
                <a:lnTo>
                  <a:pt x="86" y="0"/>
                </a:lnTo>
                <a:lnTo>
                  <a:pt x="42" y="67"/>
                </a:lnTo>
                <a:lnTo>
                  <a:pt x="0" y="5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0" name="Freeform 294">
            <a:extLst>
              <a:ext uri="{FF2B5EF4-FFF2-40B4-BE49-F238E27FC236}">
                <a16:creationId xmlns:a16="http://schemas.microsoft.com/office/drawing/2014/main" id="{5DFE0430-49FA-DB49-AFEB-73D8D4EB13D8}"/>
              </a:ext>
            </a:extLst>
          </p:cNvPr>
          <p:cNvSpPr>
            <a:spLocks/>
          </p:cNvSpPr>
          <p:nvPr/>
        </p:nvSpPr>
        <p:spPr bwMode="auto">
          <a:xfrm>
            <a:off x="2906738" y="5226050"/>
            <a:ext cx="269875" cy="355600"/>
          </a:xfrm>
          <a:custGeom>
            <a:avLst/>
            <a:gdLst>
              <a:gd name="T0" fmla="*/ 2147483647 w 311"/>
              <a:gd name="T1" fmla="*/ 2147483647 h 362"/>
              <a:gd name="T2" fmla="*/ 2147483647 w 311"/>
              <a:gd name="T3" fmla="*/ 2147483647 h 362"/>
              <a:gd name="T4" fmla="*/ 2147483647 w 311"/>
              <a:gd name="T5" fmla="*/ 2147483647 h 362"/>
              <a:gd name="T6" fmla="*/ 2147483647 w 311"/>
              <a:gd name="T7" fmla="*/ 2147483647 h 362"/>
              <a:gd name="T8" fmla="*/ 2147483647 w 311"/>
              <a:gd name="T9" fmla="*/ 2147483647 h 362"/>
              <a:gd name="T10" fmla="*/ 2147483647 w 311"/>
              <a:gd name="T11" fmla="*/ 2147483647 h 362"/>
              <a:gd name="T12" fmla="*/ 2147483647 w 311"/>
              <a:gd name="T13" fmla="*/ 2147483647 h 362"/>
              <a:gd name="T14" fmla="*/ 2147483647 w 311"/>
              <a:gd name="T15" fmla="*/ 2147483647 h 362"/>
              <a:gd name="T16" fmla="*/ 2147483647 w 311"/>
              <a:gd name="T17" fmla="*/ 2147483647 h 362"/>
              <a:gd name="T18" fmla="*/ 0 w 311"/>
              <a:gd name="T19" fmla="*/ 2147483647 h 362"/>
              <a:gd name="T20" fmla="*/ 2147483647 w 311"/>
              <a:gd name="T21" fmla="*/ 2147483647 h 362"/>
              <a:gd name="T22" fmla="*/ 2147483647 w 311"/>
              <a:gd name="T23" fmla="*/ 0 h 362"/>
              <a:gd name="T24" fmla="*/ 2147483647 w 311"/>
              <a:gd name="T25" fmla="*/ 2147483647 h 362"/>
              <a:gd name="T26" fmla="*/ 2147483647 w 311"/>
              <a:gd name="T27" fmla="*/ 2147483647 h 362"/>
              <a:gd name="T28" fmla="*/ 2147483647 w 311"/>
              <a:gd name="T29" fmla="*/ 2147483647 h 362"/>
              <a:gd name="T30" fmla="*/ 2147483647 w 311"/>
              <a:gd name="T31" fmla="*/ 2147483647 h 362"/>
              <a:gd name="T32" fmla="*/ 2147483647 w 311"/>
              <a:gd name="T33" fmla="*/ 2147483647 h 362"/>
              <a:gd name="T34" fmla="*/ 2147483647 w 311"/>
              <a:gd name="T35" fmla="*/ 2147483647 h 362"/>
              <a:gd name="T36" fmla="*/ 2147483647 w 311"/>
              <a:gd name="T37" fmla="*/ 2147483647 h 3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1"/>
              <a:gd name="T58" fmla="*/ 0 h 362"/>
              <a:gd name="T59" fmla="*/ 311 w 311"/>
              <a:gd name="T60" fmla="*/ 362 h 3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1" h="362">
                <a:moveTo>
                  <a:pt x="311" y="267"/>
                </a:moveTo>
                <a:lnTo>
                  <a:pt x="311" y="311"/>
                </a:lnTo>
                <a:lnTo>
                  <a:pt x="292" y="362"/>
                </a:lnTo>
                <a:lnTo>
                  <a:pt x="267" y="362"/>
                </a:lnTo>
                <a:lnTo>
                  <a:pt x="179" y="330"/>
                </a:lnTo>
                <a:lnTo>
                  <a:pt x="204" y="292"/>
                </a:lnTo>
                <a:lnTo>
                  <a:pt x="204" y="250"/>
                </a:lnTo>
                <a:lnTo>
                  <a:pt x="135" y="223"/>
                </a:lnTo>
                <a:lnTo>
                  <a:pt x="91" y="198"/>
                </a:lnTo>
                <a:lnTo>
                  <a:pt x="0" y="137"/>
                </a:lnTo>
                <a:lnTo>
                  <a:pt x="25" y="25"/>
                </a:lnTo>
                <a:lnTo>
                  <a:pt x="135" y="0"/>
                </a:lnTo>
                <a:lnTo>
                  <a:pt x="154" y="42"/>
                </a:lnTo>
                <a:lnTo>
                  <a:pt x="179" y="110"/>
                </a:lnTo>
                <a:lnTo>
                  <a:pt x="248" y="137"/>
                </a:lnTo>
                <a:lnTo>
                  <a:pt x="267" y="137"/>
                </a:lnTo>
                <a:lnTo>
                  <a:pt x="267" y="198"/>
                </a:lnTo>
                <a:lnTo>
                  <a:pt x="311" y="198"/>
                </a:lnTo>
                <a:lnTo>
                  <a:pt x="311" y="26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1" name="Freeform 295">
            <a:extLst>
              <a:ext uri="{FF2B5EF4-FFF2-40B4-BE49-F238E27FC236}">
                <a16:creationId xmlns:a16="http://schemas.microsoft.com/office/drawing/2014/main" id="{44984F27-00A7-1643-BC8C-5462D5F94420}"/>
              </a:ext>
            </a:extLst>
          </p:cNvPr>
          <p:cNvSpPr>
            <a:spLocks/>
          </p:cNvSpPr>
          <p:nvPr/>
        </p:nvSpPr>
        <p:spPr bwMode="auto">
          <a:xfrm>
            <a:off x="2906738" y="5226050"/>
            <a:ext cx="269875" cy="355600"/>
          </a:xfrm>
          <a:custGeom>
            <a:avLst/>
            <a:gdLst>
              <a:gd name="T0" fmla="*/ 2147483647 w 311"/>
              <a:gd name="T1" fmla="*/ 2147483647 h 362"/>
              <a:gd name="T2" fmla="*/ 2147483647 w 311"/>
              <a:gd name="T3" fmla="*/ 2147483647 h 362"/>
              <a:gd name="T4" fmla="*/ 2147483647 w 311"/>
              <a:gd name="T5" fmla="*/ 2147483647 h 362"/>
              <a:gd name="T6" fmla="*/ 2147483647 w 311"/>
              <a:gd name="T7" fmla="*/ 2147483647 h 362"/>
              <a:gd name="T8" fmla="*/ 2147483647 w 311"/>
              <a:gd name="T9" fmla="*/ 2147483647 h 362"/>
              <a:gd name="T10" fmla="*/ 2147483647 w 311"/>
              <a:gd name="T11" fmla="*/ 2147483647 h 362"/>
              <a:gd name="T12" fmla="*/ 2147483647 w 311"/>
              <a:gd name="T13" fmla="*/ 2147483647 h 362"/>
              <a:gd name="T14" fmla="*/ 2147483647 w 311"/>
              <a:gd name="T15" fmla="*/ 2147483647 h 362"/>
              <a:gd name="T16" fmla="*/ 2147483647 w 311"/>
              <a:gd name="T17" fmla="*/ 2147483647 h 362"/>
              <a:gd name="T18" fmla="*/ 0 w 311"/>
              <a:gd name="T19" fmla="*/ 2147483647 h 362"/>
              <a:gd name="T20" fmla="*/ 2147483647 w 311"/>
              <a:gd name="T21" fmla="*/ 2147483647 h 362"/>
              <a:gd name="T22" fmla="*/ 2147483647 w 311"/>
              <a:gd name="T23" fmla="*/ 0 h 362"/>
              <a:gd name="T24" fmla="*/ 2147483647 w 311"/>
              <a:gd name="T25" fmla="*/ 2147483647 h 362"/>
              <a:gd name="T26" fmla="*/ 2147483647 w 311"/>
              <a:gd name="T27" fmla="*/ 2147483647 h 362"/>
              <a:gd name="T28" fmla="*/ 2147483647 w 311"/>
              <a:gd name="T29" fmla="*/ 2147483647 h 362"/>
              <a:gd name="T30" fmla="*/ 2147483647 w 311"/>
              <a:gd name="T31" fmla="*/ 2147483647 h 362"/>
              <a:gd name="T32" fmla="*/ 2147483647 w 311"/>
              <a:gd name="T33" fmla="*/ 2147483647 h 362"/>
              <a:gd name="T34" fmla="*/ 2147483647 w 311"/>
              <a:gd name="T35" fmla="*/ 2147483647 h 362"/>
              <a:gd name="T36" fmla="*/ 2147483647 w 311"/>
              <a:gd name="T37" fmla="*/ 2147483647 h 3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1"/>
              <a:gd name="T58" fmla="*/ 0 h 362"/>
              <a:gd name="T59" fmla="*/ 311 w 311"/>
              <a:gd name="T60" fmla="*/ 362 h 3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1" h="362">
                <a:moveTo>
                  <a:pt x="311" y="267"/>
                </a:moveTo>
                <a:lnTo>
                  <a:pt x="311" y="311"/>
                </a:lnTo>
                <a:lnTo>
                  <a:pt x="292" y="362"/>
                </a:lnTo>
                <a:lnTo>
                  <a:pt x="267" y="362"/>
                </a:lnTo>
                <a:lnTo>
                  <a:pt x="179" y="330"/>
                </a:lnTo>
                <a:lnTo>
                  <a:pt x="204" y="292"/>
                </a:lnTo>
                <a:lnTo>
                  <a:pt x="204" y="250"/>
                </a:lnTo>
                <a:lnTo>
                  <a:pt x="135" y="223"/>
                </a:lnTo>
                <a:lnTo>
                  <a:pt x="91" y="198"/>
                </a:lnTo>
                <a:lnTo>
                  <a:pt x="0" y="137"/>
                </a:lnTo>
                <a:lnTo>
                  <a:pt x="25" y="25"/>
                </a:lnTo>
                <a:lnTo>
                  <a:pt x="135" y="0"/>
                </a:lnTo>
                <a:lnTo>
                  <a:pt x="154" y="42"/>
                </a:lnTo>
                <a:lnTo>
                  <a:pt x="179" y="110"/>
                </a:lnTo>
                <a:lnTo>
                  <a:pt x="248" y="137"/>
                </a:lnTo>
                <a:lnTo>
                  <a:pt x="267" y="137"/>
                </a:lnTo>
                <a:lnTo>
                  <a:pt x="267" y="198"/>
                </a:lnTo>
                <a:lnTo>
                  <a:pt x="311" y="198"/>
                </a:lnTo>
                <a:lnTo>
                  <a:pt x="311" y="267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2" name="Freeform 296">
            <a:extLst>
              <a:ext uri="{FF2B5EF4-FFF2-40B4-BE49-F238E27FC236}">
                <a16:creationId xmlns:a16="http://schemas.microsoft.com/office/drawing/2014/main" id="{4CFEA752-1C53-D946-A00B-D6C3CBD0FA0C}"/>
              </a:ext>
            </a:extLst>
          </p:cNvPr>
          <p:cNvSpPr>
            <a:spLocks/>
          </p:cNvSpPr>
          <p:nvPr/>
        </p:nvSpPr>
        <p:spPr bwMode="auto">
          <a:xfrm>
            <a:off x="2733701" y="5335588"/>
            <a:ext cx="487362" cy="1239837"/>
          </a:xfrm>
          <a:custGeom>
            <a:avLst/>
            <a:gdLst>
              <a:gd name="T0" fmla="*/ 2147483647 w 562"/>
              <a:gd name="T1" fmla="*/ 2147483647 h 1263"/>
              <a:gd name="T2" fmla="*/ 2147483647 w 562"/>
              <a:gd name="T3" fmla="*/ 2147483647 h 1263"/>
              <a:gd name="T4" fmla="*/ 2147483647 w 562"/>
              <a:gd name="T5" fmla="*/ 2147483647 h 1263"/>
              <a:gd name="T6" fmla="*/ 2147483647 w 562"/>
              <a:gd name="T7" fmla="*/ 2147483647 h 1263"/>
              <a:gd name="T8" fmla="*/ 2147483647 w 562"/>
              <a:gd name="T9" fmla="*/ 2147483647 h 1263"/>
              <a:gd name="T10" fmla="*/ 2147483647 w 562"/>
              <a:gd name="T11" fmla="*/ 2147483647 h 1263"/>
              <a:gd name="T12" fmla="*/ 2147483647 w 562"/>
              <a:gd name="T13" fmla="*/ 2147483647 h 1263"/>
              <a:gd name="T14" fmla="*/ 2147483647 w 562"/>
              <a:gd name="T15" fmla="*/ 0 h 1263"/>
              <a:gd name="T16" fmla="*/ 2147483647 w 562"/>
              <a:gd name="T17" fmla="*/ 2147483647 h 1263"/>
              <a:gd name="T18" fmla="*/ 2147483647 w 562"/>
              <a:gd name="T19" fmla="*/ 2147483647 h 1263"/>
              <a:gd name="T20" fmla="*/ 0 w 562"/>
              <a:gd name="T21" fmla="*/ 2147483647 h 1263"/>
              <a:gd name="T22" fmla="*/ 2147483647 w 562"/>
              <a:gd name="T23" fmla="*/ 2147483647 h 1263"/>
              <a:gd name="T24" fmla="*/ 2147483647 w 562"/>
              <a:gd name="T25" fmla="*/ 2147483647 h 1263"/>
              <a:gd name="T26" fmla="*/ 2147483647 w 562"/>
              <a:gd name="T27" fmla="*/ 2147483647 h 1263"/>
              <a:gd name="T28" fmla="*/ 2147483647 w 562"/>
              <a:gd name="T29" fmla="*/ 2147483647 h 1263"/>
              <a:gd name="T30" fmla="*/ 2147483647 w 562"/>
              <a:gd name="T31" fmla="*/ 2147483647 h 1263"/>
              <a:gd name="T32" fmla="*/ 2147483647 w 562"/>
              <a:gd name="T33" fmla="*/ 2147483647 h 1263"/>
              <a:gd name="T34" fmla="*/ 2147483647 w 562"/>
              <a:gd name="T35" fmla="*/ 2147483647 h 1263"/>
              <a:gd name="T36" fmla="*/ 2147483647 w 562"/>
              <a:gd name="T37" fmla="*/ 2147483647 h 1263"/>
              <a:gd name="T38" fmla="*/ 2147483647 w 562"/>
              <a:gd name="T39" fmla="*/ 2147483647 h 1263"/>
              <a:gd name="T40" fmla="*/ 2147483647 w 562"/>
              <a:gd name="T41" fmla="*/ 2147483647 h 1263"/>
              <a:gd name="T42" fmla="*/ 2147483647 w 562"/>
              <a:gd name="T43" fmla="*/ 2147483647 h 1263"/>
              <a:gd name="T44" fmla="*/ 2147483647 w 562"/>
              <a:gd name="T45" fmla="*/ 2147483647 h 1263"/>
              <a:gd name="T46" fmla="*/ 2147483647 w 562"/>
              <a:gd name="T47" fmla="*/ 2147483647 h 1263"/>
              <a:gd name="T48" fmla="*/ 2147483647 w 562"/>
              <a:gd name="T49" fmla="*/ 2147483647 h 1263"/>
              <a:gd name="T50" fmla="*/ 2147483647 w 562"/>
              <a:gd name="T51" fmla="*/ 2147483647 h 1263"/>
              <a:gd name="T52" fmla="*/ 2147483647 w 562"/>
              <a:gd name="T53" fmla="*/ 2147483647 h 1263"/>
              <a:gd name="T54" fmla="*/ 2147483647 w 562"/>
              <a:gd name="T55" fmla="*/ 2147483647 h 1263"/>
              <a:gd name="T56" fmla="*/ 2147483647 w 562"/>
              <a:gd name="T57" fmla="*/ 2147483647 h 1263"/>
              <a:gd name="T58" fmla="*/ 2147483647 w 562"/>
              <a:gd name="T59" fmla="*/ 2147483647 h 1263"/>
              <a:gd name="T60" fmla="*/ 2147483647 w 562"/>
              <a:gd name="T61" fmla="*/ 2147483647 h 1263"/>
              <a:gd name="T62" fmla="*/ 2147483647 w 562"/>
              <a:gd name="T63" fmla="*/ 2147483647 h 1263"/>
              <a:gd name="T64" fmla="*/ 2147483647 w 562"/>
              <a:gd name="T65" fmla="*/ 2147483647 h 1263"/>
              <a:gd name="T66" fmla="*/ 2147483647 w 562"/>
              <a:gd name="T67" fmla="*/ 2147483647 h 1263"/>
              <a:gd name="T68" fmla="*/ 2147483647 w 562"/>
              <a:gd name="T69" fmla="*/ 2147483647 h 1263"/>
              <a:gd name="T70" fmla="*/ 2147483647 w 562"/>
              <a:gd name="T71" fmla="*/ 2147483647 h 1263"/>
              <a:gd name="T72" fmla="*/ 2147483647 w 562"/>
              <a:gd name="T73" fmla="*/ 2147483647 h 12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2"/>
              <a:gd name="T112" fmla="*/ 0 h 1263"/>
              <a:gd name="T113" fmla="*/ 562 w 562"/>
              <a:gd name="T114" fmla="*/ 1263 h 12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2" h="1263">
                <a:moveTo>
                  <a:pt x="450" y="355"/>
                </a:moveTo>
                <a:lnTo>
                  <a:pt x="543" y="250"/>
                </a:lnTo>
                <a:lnTo>
                  <a:pt x="562" y="218"/>
                </a:lnTo>
                <a:lnTo>
                  <a:pt x="543" y="155"/>
                </a:lnTo>
                <a:lnTo>
                  <a:pt x="511" y="155"/>
                </a:lnTo>
                <a:lnTo>
                  <a:pt x="511" y="199"/>
                </a:lnTo>
                <a:lnTo>
                  <a:pt x="492" y="250"/>
                </a:lnTo>
                <a:lnTo>
                  <a:pt x="467" y="250"/>
                </a:lnTo>
                <a:lnTo>
                  <a:pt x="379" y="218"/>
                </a:lnTo>
                <a:lnTo>
                  <a:pt x="406" y="182"/>
                </a:lnTo>
                <a:lnTo>
                  <a:pt x="406" y="138"/>
                </a:lnTo>
                <a:lnTo>
                  <a:pt x="337" y="111"/>
                </a:lnTo>
                <a:lnTo>
                  <a:pt x="293" y="86"/>
                </a:lnTo>
                <a:lnTo>
                  <a:pt x="198" y="25"/>
                </a:lnTo>
                <a:lnTo>
                  <a:pt x="154" y="25"/>
                </a:lnTo>
                <a:lnTo>
                  <a:pt x="86" y="0"/>
                </a:lnTo>
                <a:lnTo>
                  <a:pt x="42" y="42"/>
                </a:lnTo>
                <a:lnTo>
                  <a:pt x="42" y="86"/>
                </a:lnTo>
                <a:lnTo>
                  <a:pt x="0" y="111"/>
                </a:lnTo>
                <a:lnTo>
                  <a:pt x="25" y="199"/>
                </a:lnTo>
                <a:lnTo>
                  <a:pt x="0" y="267"/>
                </a:lnTo>
                <a:lnTo>
                  <a:pt x="0" y="407"/>
                </a:lnTo>
                <a:lnTo>
                  <a:pt x="42" y="512"/>
                </a:lnTo>
                <a:lnTo>
                  <a:pt x="25" y="580"/>
                </a:lnTo>
                <a:lnTo>
                  <a:pt x="42" y="599"/>
                </a:lnTo>
                <a:lnTo>
                  <a:pt x="25" y="643"/>
                </a:lnTo>
                <a:lnTo>
                  <a:pt x="68" y="712"/>
                </a:lnTo>
                <a:lnTo>
                  <a:pt x="68" y="819"/>
                </a:lnTo>
                <a:lnTo>
                  <a:pt x="86" y="849"/>
                </a:lnTo>
                <a:lnTo>
                  <a:pt x="86" y="893"/>
                </a:lnTo>
                <a:lnTo>
                  <a:pt x="112" y="956"/>
                </a:lnTo>
                <a:lnTo>
                  <a:pt x="137" y="981"/>
                </a:lnTo>
                <a:lnTo>
                  <a:pt x="137" y="956"/>
                </a:lnTo>
                <a:lnTo>
                  <a:pt x="154" y="1049"/>
                </a:lnTo>
                <a:lnTo>
                  <a:pt x="154" y="1181"/>
                </a:lnTo>
                <a:lnTo>
                  <a:pt x="181" y="1200"/>
                </a:lnTo>
                <a:lnTo>
                  <a:pt x="198" y="1200"/>
                </a:lnTo>
                <a:lnTo>
                  <a:pt x="242" y="1263"/>
                </a:lnTo>
                <a:lnTo>
                  <a:pt x="337" y="1263"/>
                </a:lnTo>
                <a:lnTo>
                  <a:pt x="379" y="1263"/>
                </a:lnTo>
                <a:lnTo>
                  <a:pt x="310" y="1225"/>
                </a:lnTo>
                <a:lnTo>
                  <a:pt x="310" y="1200"/>
                </a:lnTo>
                <a:lnTo>
                  <a:pt x="337" y="1181"/>
                </a:lnTo>
                <a:lnTo>
                  <a:pt x="337" y="1137"/>
                </a:lnTo>
                <a:lnTo>
                  <a:pt x="379" y="1088"/>
                </a:lnTo>
                <a:lnTo>
                  <a:pt x="354" y="1068"/>
                </a:lnTo>
                <a:lnTo>
                  <a:pt x="337" y="1068"/>
                </a:lnTo>
                <a:lnTo>
                  <a:pt x="293" y="1049"/>
                </a:lnTo>
                <a:lnTo>
                  <a:pt x="293" y="1025"/>
                </a:lnTo>
                <a:lnTo>
                  <a:pt x="293" y="981"/>
                </a:lnTo>
                <a:lnTo>
                  <a:pt x="337" y="981"/>
                </a:lnTo>
                <a:lnTo>
                  <a:pt x="337" y="956"/>
                </a:lnTo>
                <a:lnTo>
                  <a:pt x="337" y="912"/>
                </a:lnTo>
                <a:lnTo>
                  <a:pt x="354" y="893"/>
                </a:lnTo>
                <a:lnTo>
                  <a:pt x="337" y="893"/>
                </a:lnTo>
                <a:lnTo>
                  <a:pt x="337" y="868"/>
                </a:lnTo>
                <a:lnTo>
                  <a:pt x="354" y="893"/>
                </a:lnTo>
                <a:lnTo>
                  <a:pt x="379" y="893"/>
                </a:lnTo>
                <a:lnTo>
                  <a:pt x="379" y="868"/>
                </a:lnTo>
                <a:lnTo>
                  <a:pt x="354" y="849"/>
                </a:lnTo>
                <a:lnTo>
                  <a:pt x="337" y="868"/>
                </a:lnTo>
                <a:lnTo>
                  <a:pt x="310" y="849"/>
                </a:lnTo>
                <a:lnTo>
                  <a:pt x="293" y="800"/>
                </a:lnTo>
                <a:lnTo>
                  <a:pt x="337" y="819"/>
                </a:lnTo>
                <a:lnTo>
                  <a:pt x="379" y="800"/>
                </a:lnTo>
                <a:lnTo>
                  <a:pt x="379" y="737"/>
                </a:lnTo>
                <a:lnTo>
                  <a:pt x="431" y="712"/>
                </a:lnTo>
                <a:lnTo>
                  <a:pt x="511" y="693"/>
                </a:lnTo>
                <a:lnTo>
                  <a:pt x="543" y="643"/>
                </a:lnTo>
                <a:lnTo>
                  <a:pt x="543" y="624"/>
                </a:lnTo>
                <a:lnTo>
                  <a:pt x="492" y="599"/>
                </a:lnTo>
                <a:lnTo>
                  <a:pt x="511" y="580"/>
                </a:lnTo>
                <a:lnTo>
                  <a:pt x="450" y="531"/>
                </a:lnTo>
                <a:lnTo>
                  <a:pt x="450" y="512"/>
                </a:lnTo>
                <a:lnTo>
                  <a:pt x="450" y="355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3" name="Freeform 297">
            <a:extLst>
              <a:ext uri="{FF2B5EF4-FFF2-40B4-BE49-F238E27FC236}">
                <a16:creationId xmlns:a16="http://schemas.microsoft.com/office/drawing/2014/main" id="{6A6F66FE-B2D0-1142-A4D3-7918F891CEE8}"/>
              </a:ext>
            </a:extLst>
          </p:cNvPr>
          <p:cNvSpPr>
            <a:spLocks/>
          </p:cNvSpPr>
          <p:nvPr/>
        </p:nvSpPr>
        <p:spPr bwMode="auto">
          <a:xfrm>
            <a:off x="2733701" y="5335588"/>
            <a:ext cx="487362" cy="1239837"/>
          </a:xfrm>
          <a:custGeom>
            <a:avLst/>
            <a:gdLst>
              <a:gd name="T0" fmla="*/ 2147483647 w 562"/>
              <a:gd name="T1" fmla="*/ 2147483647 h 1263"/>
              <a:gd name="T2" fmla="*/ 2147483647 w 562"/>
              <a:gd name="T3" fmla="*/ 2147483647 h 1263"/>
              <a:gd name="T4" fmla="*/ 2147483647 w 562"/>
              <a:gd name="T5" fmla="*/ 2147483647 h 1263"/>
              <a:gd name="T6" fmla="*/ 2147483647 w 562"/>
              <a:gd name="T7" fmla="*/ 2147483647 h 1263"/>
              <a:gd name="T8" fmla="*/ 2147483647 w 562"/>
              <a:gd name="T9" fmla="*/ 2147483647 h 1263"/>
              <a:gd name="T10" fmla="*/ 2147483647 w 562"/>
              <a:gd name="T11" fmla="*/ 2147483647 h 1263"/>
              <a:gd name="T12" fmla="*/ 2147483647 w 562"/>
              <a:gd name="T13" fmla="*/ 2147483647 h 1263"/>
              <a:gd name="T14" fmla="*/ 2147483647 w 562"/>
              <a:gd name="T15" fmla="*/ 0 h 1263"/>
              <a:gd name="T16" fmla="*/ 2147483647 w 562"/>
              <a:gd name="T17" fmla="*/ 2147483647 h 1263"/>
              <a:gd name="T18" fmla="*/ 2147483647 w 562"/>
              <a:gd name="T19" fmla="*/ 2147483647 h 1263"/>
              <a:gd name="T20" fmla="*/ 0 w 562"/>
              <a:gd name="T21" fmla="*/ 2147483647 h 1263"/>
              <a:gd name="T22" fmla="*/ 2147483647 w 562"/>
              <a:gd name="T23" fmla="*/ 2147483647 h 1263"/>
              <a:gd name="T24" fmla="*/ 2147483647 w 562"/>
              <a:gd name="T25" fmla="*/ 2147483647 h 1263"/>
              <a:gd name="T26" fmla="*/ 2147483647 w 562"/>
              <a:gd name="T27" fmla="*/ 2147483647 h 1263"/>
              <a:gd name="T28" fmla="*/ 2147483647 w 562"/>
              <a:gd name="T29" fmla="*/ 2147483647 h 1263"/>
              <a:gd name="T30" fmla="*/ 2147483647 w 562"/>
              <a:gd name="T31" fmla="*/ 2147483647 h 1263"/>
              <a:gd name="T32" fmla="*/ 2147483647 w 562"/>
              <a:gd name="T33" fmla="*/ 2147483647 h 1263"/>
              <a:gd name="T34" fmla="*/ 2147483647 w 562"/>
              <a:gd name="T35" fmla="*/ 2147483647 h 1263"/>
              <a:gd name="T36" fmla="*/ 2147483647 w 562"/>
              <a:gd name="T37" fmla="*/ 2147483647 h 1263"/>
              <a:gd name="T38" fmla="*/ 2147483647 w 562"/>
              <a:gd name="T39" fmla="*/ 2147483647 h 1263"/>
              <a:gd name="T40" fmla="*/ 2147483647 w 562"/>
              <a:gd name="T41" fmla="*/ 2147483647 h 1263"/>
              <a:gd name="T42" fmla="*/ 2147483647 w 562"/>
              <a:gd name="T43" fmla="*/ 2147483647 h 1263"/>
              <a:gd name="T44" fmla="*/ 2147483647 w 562"/>
              <a:gd name="T45" fmla="*/ 2147483647 h 1263"/>
              <a:gd name="T46" fmla="*/ 2147483647 w 562"/>
              <a:gd name="T47" fmla="*/ 2147483647 h 1263"/>
              <a:gd name="T48" fmla="*/ 2147483647 w 562"/>
              <a:gd name="T49" fmla="*/ 2147483647 h 1263"/>
              <a:gd name="T50" fmla="*/ 2147483647 w 562"/>
              <a:gd name="T51" fmla="*/ 2147483647 h 1263"/>
              <a:gd name="T52" fmla="*/ 2147483647 w 562"/>
              <a:gd name="T53" fmla="*/ 2147483647 h 1263"/>
              <a:gd name="T54" fmla="*/ 2147483647 w 562"/>
              <a:gd name="T55" fmla="*/ 2147483647 h 1263"/>
              <a:gd name="T56" fmla="*/ 2147483647 w 562"/>
              <a:gd name="T57" fmla="*/ 2147483647 h 1263"/>
              <a:gd name="T58" fmla="*/ 2147483647 w 562"/>
              <a:gd name="T59" fmla="*/ 2147483647 h 1263"/>
              <a:gd name="T60" fmla="*/ 2147483647 w 562"/>
              <a:gd name="T61" fmla="*/ 2147483647 h 1263"/>
              <a:gd name="T62" fmla="*/ 2147483647 w 562"/>
              <a:gd name="T63" fmla="*/ 2147483647 h 1263"/>
              <a:gd name="T64" fmla="*/ 2147483647 w 562"/>
              <a:gd name="T65" fmla="*/ 2147483647 h 1263"/>
              <a:gd name="T66" fmla="*/ 2147483647 w 562"/>
              <a:gd name="T67" fmla="*/ 2147483647 h 1263"/>
              <a:gd name="T68" fmla="*/ 2147483647 w 562"/>
              <a:gd name="T69" fmla="*/ 2147483647 h 1263"/>
              <a:gd name="T70" fmla="*/ 2147483647 w 562"/>
              <a:gd name="T71" fmla="*/ 2147483647 h 1263"/>
              <a:gd name="T72" fmla="*/ 2147483647 w 562"/>
              <a:gd name="T73" fmla="*/ 2147483647 h 12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2"/>
              <a:gd name="T112" fmla="*/ 0 h 1263"/>
              <a:gd name="T113" fmla="*/ 562 w 562"/>
              <a:gd name="T114" fmla="*/ 1263 h 12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2" h="1263">
                <a:moveTo>
                  <a:pt x="450" y="355"/>
                </a:moveTo>
                <a:lnTo>
                  <a:pt x="543" y="250"/>
                </a:lnTo>
                <a:lnTo>
                  <a:pt x="562" y="218"/>
                </a:lnTo>
                <a:lnTo>
                  <a:pt x="543" y="155"/>
                </a:lnTo>
                <a:lnTo>
                  <a:pt x="511" y="155"/>
                </a:lnTo>
                <a:lnTo>
                  <a:pt x="511" y="199"/>
                </a:lnTo>
                <a:lnTo>
                  <a:pt x="492" y="250"/>
                </a:lnTo>
                <a:lnTo>
                  <a:pt x="467" y="250"/>
                </a:lnTo>
                <a:lnTo>
                  <a:pt x="379" y="218"/>
                </a:lnTo>
                <a:lnTo>
                  <a:pt x="406" y="182"/>
                </a:lnTo>
                <a:lnTo>
                  <a:pt x="406" y="138"/>
                </a:lnTo>
                <a:lnTo>
                  <a:pt x="337" y="111"/>
                </a:lnTo>
                <a:lnTo>
                  <a:pt x="293" y="86"/>
                </a:lnTo>
                <a:lnTo>
                  <a:pt x="198" y="25"/>
                </a:lnTo>
                <a:lnTo>
                  <a:pt x="154" y="25"/>
                </a:lnTo>
                <a:lnTo>
                  <a:pt x="86" y="0"/>
                </a:lnTo>
                <a:lnTo>
                  <a:pt x="42" y="42"/>
                </a:lnTo>
                <a:lnTo>
                  <a:pt x="42" y="86"/>
                </a:lnTo>
                <a:lnTo>
                  <a:pt x="0" y="111"/>
                </a:lnTo>
                <a:lnTo>
                  <a:pt x="25" y="199"/>
                </a:lnTo>
                <a:lnTo>
                  <a:pt x="0" y="267"/>
                </a:lnTo>
                <a:lnTo>
                  <a:pt x="0" y="407"/>
                </a:lnTo>
                <a:lnTo>
                  <a:pt x="42" y="512"/>
                </a:lnTo>
                <a:lnTo>
                  <a:pt x="25" y="580"/>
                </a:lnTo>
                <a:lnTo>
                  <a:pt x="42" y="599"/>
                </a:lnTo>
                <a:lnTo>
                  <a:pt x="25" y="643"/>
                </a:lnTo>
                <a:lnTo>
                  <a:pt x="68" y="712"/>
                </a:lnTo>
                <a:lnTo>
                  <a:pt x="68" y="819"/>
                </a:lnTo>
                <a:lnTo>
                  <a:pt x="86" y="849"/>
                </a:lnTo>
                <a:lnTo>
                  <a:pt x="86" y="893"/>
                </a:lnTo>
                <a:lnTo>
                  <a:pt x="112" y="956"/>
                </a:lnTo>
                <a:lnTo>
                  <a:pt x="137" y="981"/>
                </a:lnTo>
                <a:lnTo>
                  <a:pt x="137" y="956"/>
                </a:lnTo>
                <a:lnTo>
                  <a:pt x="154" y="1049"/>
                </a:lnTo>
                <a:lnTo>
                  <a:pt x="154" y="1181"/>
                </a:lnTo>
                <a:lnTo>
                  <a:pt x="181" y="1200"/>
                </a:lnTo>
                <a:lnTo>
                  <a:pt x="198" y="1200"/>
                </a:lnTo>
                <a:lnTo>
                  <a:pt x="242" y="1263"/>
                </a:lnTo>
                <a:lnTo>
                  <a:pt x="337" y="1263"/>
                </a:lnTo>
                <a:lnTo>
                  <a:pt x="379" y="1263"/>
                </a:lnTo>
                <a:lnTo>
                  <a:pt x="310" y="1225"/>
                </a:lnTo>
                <a:lnTo>
                  <a:pt x="310" y="1200"/>
                </a:lnTo>
                <a:lnTo>
                  <a:pt x="337" y="1181"/>
                </a:lnTo>
                <a:lnTo>
                  <a:pt x="337" y="1137"/>
                </a:lnTo>
                <a:lnTo>
                  <a:pt x="379" y="1088"/>
                </a:lnTo>
                <a:lnTo>
                  <a:pt x="354" y="1068"/>
                </a:lnTo>
                <a:lnTo>
                  <a:pt x="337" y="1068"/>
                </a:lnTo>
                <a:lnTo>
                  <a:pt x="293" y="1049"/>
                </a:lnTo>
                <a:lnTo>
                  <a:pt x="293" y="1025"/>
                </a:lnTo>
                <a:lnTo>
                  <a:pt x="293" y="981"/>
                </a:lnTo>
                <a:lnTo>
                  <a:pt x="337" y="981"/>
                </a:lnTo>
                <a:lnTo>
                  <a:pt x="337" y="956"/>
                </a:lnTo>
                <a:lnTo>
                  <a:pt x="337" y="912"/>
                </a:lnTo>
                <a:lnTo>
                  <a:pt x="354" y="893"/>
                </a:lnTo>
                <a:lnTo>
                  <a:pt x="337" y="893"/>
                </a:lnTo>
                <a:lnTo>
                  <a:pt x="337" y="868"/>
                </a:lnTo>
                <a:lnTo>
                  <a:pt x="354" y="893"/>
                </a:lnTo>
                <a:lnTo>
                  <a:pt x="379" y="893"/>
                </a:lnTo>
                <a:lnTo>
                  <a:pt x="379" y="868"/>
                </a:lnTo>
                <a:lnTo>
                  <a:pt x="354" y="849"/>
                </a:lnTo>
                <a:lnTo>
                  <a:pt x="337" y="868"/>
                </a:lnTo>
                <a:lnTo>
                  <a:pt x="310" y="849"/>
                </a:lnTo>
                <a:lnTo>
                  <a:pt x="293" y="800"/>
                </a:lnTo>
                <a:lnTo>
                  <a:pt x="337" y="819"/>
                </a:lnTo>
                <a:lnTo>
                  <a:pt x="379" y="800"/>
                </a:lnTo>
                <a:lnTo>
                  <a:pt x="379" y="737"/>
                </a:lnTo>
                <a:lnTo>
                  <a:pt x="431" y="712"/>
                </a:lnTo>
                <a:lnTo>
                  <a:pt x="511" y="693"/>
                </a:lnTo>
                <a:lnTo>
                  <a:pt x="543" y="643"/>
                </a:lnTo>
                <a:lnTo>
                  <a:pt x="543" y="624"/>
                </a:lnTo>
                <a:lnTo>
                  <a:pt x="492" y="599"/>
                </a:lnTo>
                <a:lnTo>
                  <a:pt x="511" y="580"/>
                </a:lnTo>
                <a:lnTo>
                  <a:pt x="450" y="531"/>
                </a:lnTo>
                <a:lnTo>
                  <a:pt x="450" y="512"/>
                </a:lnTo>
                <a:lnTo>
                  <a:pt x="450" y="355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4" name="Freeform 298">
            <a:extLst>
              <a:ext uri="{FF2B5EF4-FFF2-40B4-BE49-F238E27FC236}">
                <a16:creationId xmlns:a16="http://schemas.microsoft.com/office/drawing/2014/main" id="{F1A14161-CC67-7D46-A657-E421CE9BB2AB}"/>
              </a:ext>
            </a:extLst>
          </p:cNvPr>
          <p:cNvSpPr>
            <a:spLocks/>
          </p:cNvSpPr>
          <p:nvPr/>
        </p:nvSpPr>
        <p:spPr bwMode="auto">
          <a:xfrm>
            <a:off x="2906738" y="4089400"/>
            <a:ext cx="155575" cy="279400"/>
          </a:xfrm>
          <a:custGeom>
            <a:avLst/>
            <a:gdLst>
              <a:gd name="T0" fmla="*/ 2147483647 w 181"/>
              <a:gd name="T1" fmla="*/ 0 h 286"/>
              <a:gd name="T2" fmla="*/ 2147483647 w 181"/>
              <a:gd name="T3" fmla="*/ 2147483647 h 286"/>
              <a:gd name="T4" fmla="*/ 2147483647 w 181"/>
              <a:gd name="T5" fmla="*/ 2147483647 h 286"/>
              <a:gd name="T6" fmla="*/ 2147483647 w 181"/>
              <a:gd name="T7" fmla="*/ 2147483647 h 286"/>
              <a:gd name="T8" fmla="*/ 2147483647 w 181"/>
              <a:gd name="T9" fmla="*/ 2147483647 h 286"/>
              <a:gd name="T10" fmla="*/ 2147483647 w 181"/>
              <a:gd name="T11" fmla="*/ 2147483647 h 286"/>
              <a:gd name="T12" fmla="*/ 2147483647 w 181"/>
              <a:gd name="T13" fmla="*/ 2147483647 h 286"/>
              <a:gd name="T14" fmla="*/ 2147483647 w 181"/>
              <a:gd name="T15" fmla="*/ 2147483647 h 286"/>
              <a:gd name="T16" fmla="*/ 2147483647 w 181"/>
              <a:gd name="T17" fmla="*/ 2147483647 h 286"/>
              <a:gd name="T18" fmla="*/ 2147483647 w 181"/>
              <a:gd name="T19" fmla="*/ 2147483647 h 286"/>
              <a:gd name="T20" fmla="*/ 2147483647 w 181"/>
              <a:gd name="T21" fmla="*/ 2147483647 h 286"/>
              <a:gd name="T22" fmla="*/ 2147483647 w 181"/>
              <a:gd name="T23" fmla="*/ 2147483647 h 286"/>
              <a:gd name="T24" fmla="*/ 2147483647 w 181"/>
              <a:gd name="T25" fmla="*/ 2147483647 h 286"/>
              <a:gd name="T26" fmla="*/ 0 w 181"/>
              <a:gd name="T27" fmla="*/ 2147483647 h 286"/>
              <a:gd name="T28" fmla="*/ 2147483647 w 181"/>
              <a:gd name="T29" fmla="*/ 2147483647 h 286"/>
              <a:gd name="T30" fmla="*/ 2147483647 w 181"/>
              <a:gd name="T31" fmla="*/ 2147483647 h 286"/>
              <a:gd name="T32" fmla="*/ 2147483647 w 181"/>
              <a:gd name="T33" fmla="*/ 2147483647 h 286"/>
              <a:gd name="T34" fmla="*/ 2147483647 w 181"/>
              <a:gd name="T35" fmla="*/ 2147483647 h 286"/>
              <a:gd name="T36" fmla="*/ 2147483647 w 181"/>
              <a:gd name="T37" fmla="*/ 0 h 2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1"/>
              <a:gd name="T58" fmla="*/ 0 h 286"/>
              <a:gd name="T59" fmla="*/ 181 w 181"/>
              <a:gd name="T60" fmla="*/ 286 h 2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1" h="286">
                <a:moveTo>
                  <a:pt x="74" y="0"/>
                </a:moveTo>
                <a:lnTo>
                  <a:pt x="110" y="25"/>
                </a:lnTo>
                <a:lnTo>
                  <a:pt x="110" y="67"/>
                </a:lnTo>
                <a:lnTo>
                  <a:pt x="154" y="111"/>
                </a:lnTo>
                <a:lnTo>
                  <a:pt x="137" y="174"/>
                </a:lnTo>
                <a:lnTo>
                  <a:pt x="181" y="267"/>
                </a:lnTo>
                <a:lnTo>
                  <a:pt x="154" y="267"/>
                </a:lnTo>
                <a:lnTo>
                  <a:pt x="93" y="286"/>
                </a:lnTo>
                <a:lnTo>
                  <a:pt x="74" y="286"/>
                </a:lnTo>
                <a:lnTo>
                  <a:pt x="42" y="242"/>
                </a:lnTo>
                <a:lnTo>
                  <a:pt x="74" y="174"/>
                </a:lnTo>
                <a:lnTo>
                  <a:pt x="42" y="130"/>
                </a:lnTo>
                <a:lnTo>
                  <a:pt x="25" y="130"/>
                </a:lnTo>
                <a:lnTo>
                  <a:pt x="0" y="111"/>
                </a:lnTo>
                <a:lnTo>
                  <a:pt x="25" y="67"/>
                </a:lnTo>
                <a:lnTo>
                  <a:pt x="42" y="67"/>
                </a:lnTo>
                <a:lnTo>
                  <a:pt x="25" y="42"/>
                </a:lnTo>
                <a:lnTo>
                  <a:pt x="25" y="25"/>
                </a:lnTo>
                <a:lnTo>
                  <a:pt x="74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5" name="Freeform 299">
            <a:extLst>
              <a:ext uri="{FF2B5EF4-FFF2-40B4-BE49-F238E27FC236}">
                <a16:creationId xmlns:a16="http://schemas.microsoft.com/office/drawing/2014/main" id="{98712362-2121-4C42-85BC-4F51196627C3}"/>
              </a:ext>
            </a:extLst>
          </p:cNvPr>
          <p:cNvSpPr>
            <a:spLocks/>
          </p:cNvSpPr>
          <p:nvPr/>
        </p:nvSpPr>
        <p:spPr bwMode="auto">
          <a:xfrm>
            <a:off x="2906738" y="4089400"/>
            <a:ext cx="155575" cy="279400"/>
          </a:xfrm>
          <a:custGeom>
            <a:avLst/>
            <a:gdLst>
              <a:gd name="T0" fmla="*/ 2147483647 w 181"/>
              <a:gd name="T1" fmla="*/ 0 h 286"/>
              <a:gd name="T2" fmla="*/ 2147483647 w 181"/>
              <a:gd name="T3" fmla="*/ 2147483647 h 286"/>
              <a:gd name="T4" fmla="*/ 2147483647 w 181"/>
              <a:gd name="T5" fmla="*/ 2147483647 h 286"/>
              <a:gd name="T6" fmla="*/ 2147483647 w 181"/>
              <a:gd name="T7" fmla="*/ 2147483647 h 286"/>
              <a:gd name="T8" fmla="*/ 2147483647 w 181"/>
              <a:gd name="T9" fmla="*/ 2147483647 h 286"/>
              <a:gd name="T10" fmla="*/ 2147483647 w 181"/>
              <a:gd name="T11" fmla="*/ 2147483647 h 286"/>
              <a:gd name="T12" fmla="*/ 2147483647 w 181"/>
              <a:gd name="T13" fmla="*/ 2147483647 h 286"/>
              <a:gd name="T14" fmla="*/ 2147483647 w 181"/>
              <a:gd name="T15" fmla="*/ 2147483647 h 286"/>
              <a:gd name="T16" fmla="*/ 2147483647 w 181"/>
              <a:gd name="T17" fmla="*/ 2147483647 h 286"/>
              <a:gd name="T18" fmla="*/ 2147483647 w 181"/>
              <a:gd name="T19" fmla="*/ 2147483647 h 286"/>
              <a:gd name="T20" fmla="*/ 2147483647 w 181"/>
              <a:gd name="T21" fmla="*/ 2147483647 h 286"/>
              <a:gd name="T22" fmla="*/ 2147483647 w 181"/>
              <a:gd name="T23" fmla="*/ 2147483647 h 286"/>
              <a:gd name="T24" fmla="*/ 2147483647 w 181"/>
              <a:gd name="T25" fmla="*/ 2147483647 h 286"/>
              <a:gd name="T26" fmla="*/ 0 w 181"/>
              <a:gd name="T27" fmla="*/ 2147483647 h 286"/>
              <a:gd name="T28" fmla="*/ 2147483647 w 181"/>
              <a:gd name="T29" fmla="*/ 2147483647 h 286"/>
              <a:gd name="T30" fmla="*/ 2147483647 w 181"/>
              <a:gd name="T31" fmla="*/ 2147483647 h 286"/>
              <a:gd name="T32" fmla="*/ 2147483647 w 181"/>
              <a:gd name="T33" fmla="*/ 2147483647 h 286"/>
              <a:gd name="T34" fmla="*/ 2147483647 w 181"/>
              <a:gd name="T35" fmla="*/ 2147483647 h 286"/>
              <a:gd name="T36" fmla="*/ 2147483647 w 181"/>
              <a:gd name="T37" fmla="*/ 0 h 2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1"/>
              <a:gd name="T58" fmla="*/ 0 h 286"/>
              <a:gd name="T59" fmla="*/ 181 w 181"/>
              <a:gd name="T60" fmla="*/ 286 h 2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1" h="286">
                <a:moveTo>
                  <a:pt x="74" y="0"/>
                </a:moveTo>
                <a:lnTo>
                  <a:pt x="110" y="25"/>
                </a:lnTo>
                <a:lnTo>
                  <a:pt x="110" y="67"/>
                </a:lnTo>
                <a:lnTo>
                  <a:pt x="154" y="111"/>
                </a:lnTo>
                <a:lnTo>
                  <a:pt x="137" y="174"/>
                </a:lnTo>
                <a:lnTo>
                  <a:pt x="181" y="267"/>
                </a:lnTo>
                <a:lnTo>
                  <a:pt x="154" y="267"/>
                </a:lnTo>
                <a:lnTo>
                  <a:pt x="93" y="286"/>
                </a:lnTo>
                <a:lnTo>
                  <a:pt x="74" y="286"/>
                </a:lnTo>
                <a:lnTo>
                  <a:pt x="42" y="242"/>
                </a:lnTo>
                <a:lnTo>
                  <a:pt x="74" y="174"/>
                </a:lnTo>
                <a:lnTo>
                  <a:pt x="42" y="130"/>
                </a:lnTo>
                <a:lnTo>
                  <a:pt x="25" y="130"/>
                </a:lnTo>
                <a:lnTo>
                  <a:pt x="0" y="111"/>
                </a:lnTo>
                <a:lnTo>
                  <a:pt x="25" y="67"/>
                </a:lnTo>
                <a:lnTo>
                  <a:pt x="42" y="67"/>
                </a:lnTo>
                <a:lnTo>
                  <a:pt x="25" y="42"/>
                </a:lnTo>
                <a:lnTo>
                  <a:pt x="25" y="25"/>
                </a:lnTo>
                <a:lnTo>
                  <a:pt x="74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6" name="Freeform 300">
            <a:extLst>
              <a:ext uri="{FF2B5EF4-FFF2-40B4-BE49-F238E27FC236}">
                <a16:creationId xmlns:a16="http://schemas.microsoft.com/office/drawing/2014/main" id="{101B138D-D0A7-314D-983C-1B394BA26EEA}"/>
              </a:ext>
            </a:extLst>
          </p:cNvPr>
          <p:cNvSpPr>
            <a:spLocks/>
          </p:cNvSpPr>
          <p:nvPr/>
        </p:nvSpPr>
        <p:spPr bwMode="auto">
          <a:xfrm>
            <a:off x="5218138" y="2055813"/>
            <a:ext cx="80963" cy="115887"/>
          </a:xfrm>
          <a:custGeom>
            <a:avLst/>
            <a:gdLst>
              <a:gd name="T0" fmla="*/ 2147483647 w 93"/>
              <a:gd name="T1" fmla="*/ 2147483647 h 118"/>
              <a:gd name="T2" fmla="*/ 2147483647 w 93"/>
              <a:gd name="T3" fmla="*/ 2147483647 h 118"/>
              <a:gd name="T4" fmla="*/ 0 w 93"/>
              <a:gd name="T5" fmla="*/ 2147483647 h 118"/>
              <a:gd name="T6" fmla="*/ 0 w 93"/>
              <a:gd name="T7" fmla="*/ 2147483647 h 118"/>
              <a:gd name="T8" fmla="*/ 2147483647 w 93"/>
              <a:gd name="T9" fmla="*/ 2147483647 h 118"/>
              <a:gd name="T10" fmla="*/ 2147483647 w 93"/>
              <a:gd name="T11" fmla="*/ 0 h 118"/>
              <a:gd name="T12" fmla="*/ 2147483647 w 93"/>
              <a:gd name="T13" fmla="*/ 2147483647 h 118"/>
              <a:gd name="T14" fmla="*/ 2147483647 w 93"/>
              <a:gd name="T15" fmla="*/ 2147483647 h 118"/>
              <a:gd name="T16" fmla="*/ 2147483647 w 93"/>
              <a:gd name="T17" fmla="*/ 2147483647 h 118"/>
              <a:gd name="T18" fmla="*/ 2147483647 w 93"/>
              <a:gd name="T19" fmla="*/ 2147483647 h 118"/>
              <a:gd name="T20" fmla="*/ 2147483647 w 93"/>
              <a:gd name="T21" fmla="*/ 2147483647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118"/>
              <a:gd name="T35" fmla="*/ 93 w 93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118">
                <a:moveTo>
                  <a:pt x="24" y="118"/>
                </a:moveTo>
                <a:lnTo>
                  <a:pt x="24" y="91"/>
                </a:lnTo>
                <a:lnTo>
                  <a:pt x="0" y="74"/>
                </a:lnTo>
                <a:lnTo>
                  <a:pt x="0" y="42"/>
                </a:lnTo>
                <a:lnTo>
                  <a:pt x="24" y="25"/>
                </a:lnTo>
                <a:lnTo>
                  <a:pt x="66" y="0"/>
                </a:lnTo>
                <a:lnTo>
                  <a:pt x="66" y="42"/>
                </a:lnTo>
                <a:lnTo>
                  <a:pt x="93" y="42"/>
                </a:lnTo>
                <a:lnTo>
                  <a:pt x="66" y="74"/>
                </a:lnTo>
                <a:lnTo>
                  <a:pt x="42" y="118"/>
                </a:lnTo>
                <a:lnTo>
                  <a:pt x="24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7" name="Freeform 301">
            <a:extLst>
              <a:ext uri="{FF2B5EF4-FFF2-40B4-BE49-F238E27FC236}">
                <a16:creationId xmlns:a16="http://schemas.microsoft.com/office/drawing/2014/main" id="{A8A65B79-107A-1E40-82D3-BC67E0A0A10C}"/>
              </a:ext>
            </a:extLst>
          </p:cNvPr>
          <p:cNvSpPr>
            <a:spLocks/>
          </p:cNvSpPr>
          <p:nvPr/>
        </p:nvSpPr>
        <p:spPr bwMode="auto">
          <a:xfrm>
            <a:off x="5227663" y="2060575"/>
            <a:ext cx="71438" cy="188913"/>
          </a:xfrm>
          <a:custGeom>
            <a:avLst/>
            <a:gdLst>
              <a:gd name="T0" fmla="*/ 2147483647 w 93"/>
              <a:gd name="T1" fmla="*/ 2147483647 h 118"/>
              <a:gd name="T2" fmla="*/ 2147483647 w 93"/>
              <a:gd name="T3" fmla="*/ 2147483647 h 118"/>
              <a:gd name="T4" fmla="*/ 0 w 93"/>
              <a:gd name="T5" fmla="*/ 2147483647 h 118"/>
              <a:gd name="T6" fmla="*/ 0 w 93"/>
              <a:gd name="T7" fmla="*/ 2147483647 h 118"/>
              <a:gd name="T8" fmla="*/ 2147483647 w 93"/>
              <a:gd name="T9" fmla="*/ 2147483647 h 118"/>
              <a:gd name="T10" fmla="*/ 2147483647 w 93"/>
              <a:gd name="T11" fmla="*/ 0 h 118"/>
              <a:gd name="T12" fmla="*/ 2147483647 w 93"/>
              <a:gd name="T13" fmla="*/ 2147483647 h 118"/>
              <a:gd name="T14" fmla="*/ 2147483647 w 93"/>
              <a:gd name="T15" fmla="*/ 2147483647 h 118"/>
              <a:gd name="T16" fmla="*/ 2147483647 w 93"/>
              <a:gd name="T17" fmla="*/ 2147483647 h 118"/>
              <a:gd name="T18" fmla="*/ 2147483647 w 93"/>
              <a:gd name="T19" fmla="*/ 2147483647 h 118"/>
              <a:gd name="T20" fmla="*/ 2147483647 w 93"/>
              <a:gd name="T21" fmla="*/ 2147483647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118"/>
              <a:gd name="T35" fmla="*/ 93 w 93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118">
                <a:moveTo>
                  <a:pt x="24" y="118"/>
                </a:moveTo>
                <a:lnTo>
                  <a:pt x="24" y="91"/>
                </a:lnTo>
                <a:lnTo>
                  <a:pt x="0" y="74"/>
                </a:lnTo>
                <a:lnTo>
                  <a:pt x="0" y="42"/>
                </a:lnTo>
                <a:lnTo>
                  <a:pt x="24" y="25"/>
                </a:lnTo>
                <a:lnTo>
                  <a:pt x="66" y="0"/>
                </a:lnTo>
                <a:lnTo>
                  <a:pt x="66" y="42"/>
                </a:lnTo>
                <a:lnTo>
                  <a:pt x="93" y="42"/>
                </a:lnTo>
                <a:lnTo>
                  <a:pt x="66" y="74"/>
                </a:lnTo>
                <a:lnTo>
                  <a:pt x="42" y="118"/>
                </a:lnTo>
                <a:lnTo>
                  <a:pt x="24" y="11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8" name="Freeform 302">
            <a:extLst>
              <a:ext uri="{FF2B5EF4-FFF2-40B4-BE49-F238E27FC236}">
                <a16:creationId xmlns:a16="http://schemas.microsoft.com/office/drawing/2014/main" id="{AFE6A0B7-7C65-1B4B-BE90-9C3912B6A222}"/>
              </a:ext>
            </a:extLst>
          </p:cNvPr>
          <p:cNvSpPr>
            <a:spLocks/>
          </p:cNvSpPr>
          <p:nvPr/>
        </p:nvSpPr>
        <p:spPr bwMode="auto">
          <a:xfrm>
            <a:off x="5224488" y="2398713"/>
            <a:ext cx="217488" cy="117475"/>
          </a:xfrm>
          <a:custGeom>
            <a:avLst/>
            <a:gdLst>
              <a:gd name="T0" fmla="*/ 0 w 250"/>
              <a:gd name="T1" fmla="*/ 2147483647 h 118"/>
              <a:gd name="T2" fmla="*/ 2147483647 w 250"/>
              <a:gd name="T3" fmla="*/ 2147483647 h 118"/>
              <a:gd name="T4" fmla="*/ 2147483647 w 250"/>
              <a:gd name="T5" fmla="*/ 2147483647 h 118"/>
              <a:gd name="T6" fmla="*/ 2147483647 w 250"/>
              <a:gd name="T7" fmla="*/ 2147483647 h 118"/>
              <a:gd name="T8" fmla="*/ 2147483647 w 250"/>
              <a:gd name="T9" fmla="*/ 2147483647 h 118"/>
              <a:gd name="T10" fmla="*/ 2147483647 w 250"/>
              <a:gd name="T11" fmla="*/ 0 h 118"/>
              <a:gd name="T12" fmla="*/ 2147483647 w 250"/>
              <a:gd name="T13" fmla="*/ 2147483647 h 118"/>
              <a:gd name="T14" fmla="*/ 2147483647 w 250"/>
              <a:gd name="T15" fmla="*/ 2147483647 h 118"/>
              <a:gd name="T16" fmla="*/ 2147483647 w 250"/>
              <a:gd name="T17" fmla="*/ 2147483647 h 118"/>
              <a:gd name="T18" fmla="*/ 2147483647 w 250"/>
              <a:gd name="T19" fmla="*/ 2147483647 h 118"/>
              <a:gd name="T20" fmla="*/ 2147483647 w 250"/>
              <a:gd name="T21" fmla="*/ 2147483647 h 118"/>
              <a:gd name="T22" fmla="*/ 2147483647 w 250"/>
              <a:gd name="T23" fmla="*/ 2147483647 h 118"/>
              <a:gd name="T24" fmla="*/ 2147483647 w 250"/>
              <a:gd name="T25" fmla="*/ 2147483647 h 118"/>
              <a:gd name="T26" fmla="*/ 0 w 250"/>
              <a:gd name="T27" fmla="*/ 2147483647 h 118"/>
              <a:gd name="T28" fmla="*/ 0 w 250"/>
              <a:gd name="T29" fmla="*/ 2147483647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0"/>
              <a:gd name="T46" fmla="*/ 0 h 118"/>
              <a:gd name="T47" fmla="*/ 250 w 250"/>
              <a:gd name="T48" fmla="*/ 118 h 1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0" h="118">
                <a:moveTo>
                  <a:pt x="0" y="74"/>
                </a:moveTo>
                <a:lnTo>
                  <a:pt x="111" y="74"/>
                </a:lnTo>
                <a:lnTo>
                  <a:pt x="94" y="50"/>
                </a:lnTo>
                <a:lnTo>
                  <a:pt x="137" y="30"/>
                </a:lnTo>
                <a:lnTo>
                  <a:pt x="155" y="30"/>
                </a:lnTo>
                <a:lnTo>
                  <a:pt x="179" y="0"/>
                </a:lnTo>
                <a:lnTo>
                  <a:pt x="231" y="30"/>
                </a:lnTo>
                <a:lnTo>
                  <a:pt x="250" y="50"/>
                </a:lnTo>
                <a:lnTo>
                  <a:pt x="206" y="91"/>
                </a:lnTo>
                <a:lnTo>
                  <a:pt x="137" y="118"/>
                </a:lnTo>
                <a:lnTo>
                  <a:pt x="94" y="91"/>
                </a:lnTo>
                <a:lnTo>
                  <a:pt x="75" y="91"/>
                </a:lnTo>
                <a:lnTo>
                  <a:pt x="25" y="91"/>
                </a:lnTo>
                <a:lnTo>
                  <a:pt x="0" y="91"/>
                </a:lnTo>
                <a:lnTo>
                  <a:pt x="0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9" name="Freeform 303">
            <a:extLst>
              <a:ext uri="{FF2B5EF4-FFF2-40B4-BE49-F238E27FC236}">
                <a16:creationId xmlns:a16="http://schemas.microsoft.com/office/drawing/2014/main" id="{93F19816-F2F7-E14B-A12E-76F59237A9CA}"/>
              </a:ext>
            </a:extLst>
          </p:cNvPr>
          <p:cNvSpPr>
            <a:spLocks/>
          </p:cNvSpPr>
          <p:nvPr/>
        </p:nvSpPr>
        <p:spPr bwMode="auto">
          <a:xfrm>
            <a:off x="5224488" y="2398713"/>
            <a:ext cx="217488" cy="117475"/>
          </a:xfrm>
          <a:custGeom>
            <a:avLst/>
            <a:gdLst>
              <a:gd name="T0" fmla="*/ 0 w 250"/>
              <a:gd name="T1" fmla="*/ 2147483647 h 118"/>
              <a:gd name="T2" fmla="*/ 2147483647 w 250"/>
              <a:gd name="T3" fmla="*/ 2147483647 h 118"/>
              <a:gd name="T4" fmla="*/ 2147483647 w 250"/>
              <a:gd name="T5" fmla="*/ 2147483647 h 118"/>
              <a:gd name="T6" fmla="*/ 2147483647 w 250"/>
              <a:gd name="T7" fmla="*/ 2147483647 h 118"/>
              <a:gd name="T8" fmla="*/ 2147483647 w 250"/>
              <a:gd name="T9" fmla="*/ 2147483647 h 118"/>
              <a:gd name="T10" fmla="*/ 2147483647 w 250"/>
              <a:gd name="T11" fmla="*/ 0 h 118"/>
              <a:gd name="T12" fmla="*/ 2147483647 w 250"/>
              <a:gd name="T13" fmla="*/ 2147483647 h 118"/>
              <a:gd name="T14" fmla="*/ 2147483647 w 250"/>
              <a:gd name="T15" fmla="*/ 2147483647 h 118"/>
              <a:gd name="T16" fmla="*/ 2147483647 w 250"/>
              <a:gd name="T17" fmla="*/ 2147483647 h 118"/>
              <a:gd name="T18" fmla="*/ 2147483647 w 250"/>
              <a:gd name="T19" fmla="*/ 2147483647 h 118"/>
              <a:gd name="T20" fmla="*/ 2147483647 w 250"/>
              <a:gd name="T21" fmla="*/ 2147483647 h 118"/>
              <a:gd name="T22" fmla="*/ 2147483647 w 250"/>
              <a:gd name="T23" fmla="*/ 2147483647 h 118"/>
              <a:gd name="T24" fmla="*/ 2147483647 w 250"/>
              <a:gd name="T25" fmla="*/ 2147483647 h 118"/>
              <a:gd name="T26" fmla="*/ 0 w 250"/>
              <a:gd name="T27" fmla="*/ 2147483647 h 118"/>
              <a:gd name="T28" fmla="*/ 0 w 250"/>
              <a:gd name="T29" fmla="*/ 2147483647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0"/>
              <a:gd name="T46" fmla="*/ 0 h 118"/>
              <a:gd name="T47" fmla="*/ 250 w 250"/>
              <a:gd name="T48" fmla="*/ 118 h 1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0" h="118">
                <a:moveTo>
                  <a:pt x="0" y="74"/>
                </a:moveTo>
                <a:lnTo>
                  <a:pt x="111" y="74"/>
                </a:lnTo>
                <a:lnTo>
                  <a:pt x="94" y="50"/>
                </a:lnTo>
                <a:lnTo>
                  <a:pt x="137" y="30"/>
                </a:lnTo>
                <a:lnTo>
                  <a:pt x="155" y="30"/>
                </a:lnTo>
                <a:lnTo>
                  <a:pt x="179" y="0"/>
                </a:lnTo>
                <a:lnTo>
                  <a:pt x="231" y="30"/>
                </a:lnTo>
                <a:lnTo>
                  <a:pt x="250" y="50"/>
                </a:lnTo>
                <a:lnTo>
                  <a:pt x="206" y="91"/>
                </a:lnTo>
                <a:lnTo>
                  <a:pt x="137" y="118"/>
                </a:lnTo>
                <a:lnTo>
                  <a:pt x="94" y="91"/>
                </a:lnTo>
                <a:lnTo>
                  <a:pt x="75" y="91"/>
                </a:lnTo>
                <a:lnTo>
                  <a:pt x="25" y="91"/>
                </a:lnTo>
                <a:lnTo>
                  <a:pt x="0" y="91"/>
                </a:lnTo>
                <a:lnTo>
                  <a:pt x="0" y="74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0" name="Freeform 304">
            <a:extLst>
              <a:ext uri="{FF2B5EF4-FFF2-40B4-BE49-F238E27FC236}">
                <a16:creationId xmlns:a16="http://schemas.microsoft.com/office/drawing/2014/main" id="{8C7FB622-9BF8-EB4A-9DC6-4B928955D018}"/>
              </a:ext>
            </a:extLst>
          </p:cNvPr>
          <p:cNvSpPr>
            <a:spLocks/>
          </p:cNvSpPr>
          <p:nvPr/>
        </p:nvSpPr>
        <p:spPr bwMode="auto">
          <a:xfrm>
            <a:off x="5110188" y="2470150"/>
            <a:ext cx="134938" cy="61913"/>
          </a:xfrm>
          <a:custGeom>
            <a:avLst/>
            <a:gdLst>
              <a:gd name="T0" fmla="*/ 2147483647 w 154"/>
              <a:gd name="T1" fmla="*/ 2147483647 h 61"/>
              <a:gd name="T2" fmla="*/ 2147483647 w 154"/>
              <a:gd name="T3" fmla="*/ 2147483647 h 61"/>
              <a:gd name="T4" fmla="*/ 2147483647 w 154"/>
              <a:gd name="T5" fmla="*/ 2147483647 h 61"/>
              <a:gd name="T6" fmla="*/ 2147483647 w 154"/>
              <a:gd name="T7" fmla="*/ 2147483647 h 61"/>
              <a:gd name="T8" fmla="*/ 2147483647 w 154"/>
              <a:gd name="T9" fmla="*/ 2147483647 h 61"/>
              <a:gd name="T10" fmla="*/ 2147483647 w 154"/>
              <a:gd name="T11" fmla="*/ 2147483647 h 61"/>
              <a:gd name="T12" fmla="*/ 2147483647 w 154"/>
              <a:gd name="T13" fmla="*/ 2147483647 h 61"/>
              <a:gd name="T14" fmla="*/ 2147483647 w 154"/>
              <a:gd name="T15" fmla="*/ 0 h 61"/>
              <a:gd name="T16" fmla="*/ 2147483647 w 154"/>
              <a:gd name="T17" fmla="*/ 0 h 61"/>
              <a:gd name="T18" fmla="*/ 2147483647 w 154"/>
              <a:gd name="T19" fmla="*/ 0 h 61"/>
              <a:gd name="T20" fmla="*/ 0 w 154"/>
              <a:gd name="T21" fmla="*/ 2147483647 h 61"/>
              <a:gd name="T22" fmla="*/ 2147483647 w 154"/>
              <a:gd name="T23" fmla="*/ 2147483647 h 61"/>
              <a:gd name="T24" fmla="*/ 2147483647 w 154"/>
              <a:gd name="T25" fmla="*/ 2147483647 h 61"/>
              <a:gd name="T26" fmla="*/ 2147483647 w 154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4"/>
              <a:gd name="T43" fmla="*/ 0 h 61"/>
              <a:gd name="T44" fmla="*/ 154 w 154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4" h="61">
                <a:moveTo>
                  <a:pt x="47" y="61"/>
                </a:moveTo>
                <a:lnTo>
                  <a:pt x="85" y="42"/>
                </a:lnTo>
                <a:lnTo>
                  <a:pt x="110" y="61"/>
                </a:lnTo>
                <a:lnTo>
                  <a:pt x="110" y="42"/>
                </a:lnTo>
                <a:lnTo>
                  <a:pt x="129" y="42"/>
                </a:lnTo>
                <a:lnTo>
                  <a:pt x="154" y="17"/>
                </a:lnTo>
                <a:lnTo>
                  <a:pt x="129" y="17"/>
                </a:lnTo>
                <a:lnTo>
                  <a:pt x="129" y="0"/>
                </a:lnTo>
                <a:lnTo>
                  <a:pt x="66" y="0"/>
                </a:lnTo>
                <a:lnTo>
                  <a:pt x="47" y="0"/>
                </a:lnTo>
                <a:lnTo>
                  <a:pt x="0" y="42"/>
                </a:lnTo>
                <a:lnTo>
                  <a:pt x="17" y="61"/>
                </a:lnTo>
                <a:lnTo>
                  <a:pt x="17" y="42"/>
                </a:lnTo>
                <a:lnTo>
                  <a:pt x="47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1" name="Freeform 305">
            <a:extLst>
              <a:ext uri="{FF2B5EF4-FFF2-40B4-BE49-F238E27FC236}">
                <a16:creationId xmlns:a16="http://schemas.microsoft.com/office/drawing/2014/main" id="{A13A0BAF-3CC0-0542-A862-931F781B3F28}"/>
              </a:ext>
            </a:extLst>
          </p:cNvPr>
          <p:cNvSpPr>
            <a:spLocks/>
          </p:cNvSpPr>
          <p:nvPr/>
        </p:nvSpPr>
        <p:spPr bwMode="auto">
          <a:xfrm>
            <a:off x="5110188" y="2470150"/>
            <a:ext cx="134938" cy="61913"/>
          </a:xfrm>
          <a:custGeom>
            <a:avLst/>
            <a:gdLst>
              <a:gd name="T0" fmla="*/ 2147483647 w 154"/>
              <a:gd name="T1" fmla="*/ 2147483647 h 61"/>
              <a:gd name="T2" fmla="*/ 2147483647 w 154"/>
              <a:gd name="T3" fmla="*/ 2147483647 h 61"/>
              <a:gd name="T4" fmla="*/ 2147483647 w 154"/>
              <a:gd name="T5" fmla="*/ 2147483647 h 61"/>
              <a:gd name="T6" fmla="*/ 2147483647 w 154"/>
              <a:gd name="T7" fmla="*/ 2147483647 h 61"/>
              <a:gd name="T8" fmla="*/ 2147483647 w 154"/>
              <a:gd name="T9" fmla="*/ 2147483647 h 61"/>
              <a:gd name="T10" fmla="*/ 2147483647 w 154"/>
              <a:gd name="T11" fmla="*/ 2147483647 h 61"/>
              <a:gd name="T12" fmla="*/ 2147483647 w 154"/>
              <a:gd name="T13" fmla="*/ 2147483647 h 61"/>
              <a:gd name="T14" fmla="*/ 2147483647 w 154"/>
              <a:gd name="T15" fmla="*/ 0 h 61"/>
              <a:gd name="T16" fmla="*/ 2147483647 w 154"/>
              <a:gd name="T17" fmla="*/ 0 h 61"/>
              <a:gd name="T18" fmla="*/ 2147483647 w 154"/>
              <a:gd name="T19" fmla="*/ 0 h 61"/>
              <a:gd name="T20" fmla="*/ 0 w 154"/>
              <a:gd name="T21" fmla="*/ 2147483647 h 61"/>
              <a:gd name="T22" fmla="*/ 2147483647 w 154"/>
              <a:gd name="T23" fmla="*/ 2147483647 h 61"/>
              <a:gd name="T24" fmla="*/ 2147483647 w 154"/>
              <a:gd name="T25" fmla="*/ 2147483647 h 61"/>
              <a:gd name="T26" fmla="*/ 2147483647 w 154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4"/>
              <a:gd name="T43" fmla="*/ 0 h 61"/>
              <a:gd name="T44" fmla="*/ 154 w 154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4" h="61">
                <a:moveTo>
                  <a:pt x="47" y="61"/>
                </a:moveTo>
                <a:lnTo>
                  <a:pt x="85" y="42"/>
                </a:lnTo>
                <a:lnTo>
                  <a:pt x="110" y="61"/>
                </a:lnTo>
                <a:lnTo>
                  <a:pt x="110" y="42"/>
                </a:lnTo>
                <a:lnTo>
                  <a:pt x="129" y="42"/>
                </a:lnTo>
                <a:lnTo>
                  <a:pt x="154" y="17"/>
                </a:lnTo>
                <a:lnTo>
                  <a:pt x="129" y="17"/>
                </a:lnTo>
                <a:lnTo>
                  <a:pt x="129" y="0"/>
                </a:lnTo>
                <a:lnTo>
                  <a:pt x="66" y="0"/>
                </a:lnTo>
                <a:lnTo>
                  <a:pt x="47" y="0"/>
                </a:lnTo>
                <a:lnTo>
                  <a:pt x="0" y="42"/>
                </a:lnTo>
                <a:lnTo>
                  <a:pt x="17" y="61"/>
                </a:lnTo>
                <a:lnTo>
                  <a:pt x="17" y="42"/>
                </a:lnTo>
                <a:lnTo>
                  <a:pt x="47" y="61"/>
                </a:lnTo>
                <a:close/>
              </a:path>
            </a:pathLst>
          </a:custGeom>
          <a:solidFill>
            <a:srgbClr val="00B0F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2" name="Freeform 306">
            <a:extLst>
              <a:ext uri="{FF2B5EF4-FFF2-40B4-BE49-F238E27FC236}">
                <a16:creationId xmlns:a16="http://schemas.microsoft.com/office/drawing/2014/main" id="{A01F70F1-BD56-5B42-A565-CFB4D7065401}"/>
              </a:ext>
            </a:extLst>
          </p:cNvPr>
          <p:cNvSpPr>
            <a:spLocks/>
          </p:cNvSpPr>
          <p:nvPr/>
        </p:nvSpPr>
        <p:spPr bwMode="auto">
          <a:xfrm>
            <a:off x="5522938" y="2662238"/>
            <a:ext cx="39688" cy="134937"/>
          </a:xfrm>
          <a:custGeom>
            <a:avLst/>
            <a:gdLst>
              <a:gd name="T0" fmla="*/ 2147483647 w 48"/>
              <a:gd name="T1" fmla="*/ 2147483647 h 137"/>
              <a:gd name="T2" fmla="*/ 2147483647 w 48"/>
              <a:gd name="T3" fmla="*/ 0 h 137"/>
              <a:gd name="T4" fmla="*/ 0 w 48"/>
              <a:gd name="T5" fmla="*/ 0 h 137"/>
              <a:gd name="T6" fmla="*/ 0 w 48"/>
              <a:gd name="T7" fmla="*/ 2147483647 h 137"/>
              <a:gd name="T8" fmla="*/ 0 w 48"/>
              <a:gd name="T9" fmla="*/ 2147483647 h 137"/>
              <a:gd name="T10" fmla="*/ 2147483647 w 48"/>
              <a:gd name="T11" fmla="*/ 2147483647 h 137"/>
              <a:gd name="T12" fmla="*/ 2147483647 w 48"/>
              <a:gd name="T13" fmla="*/ 2147483647 h 137"/>
              <a:gd name="T14" fmla="*/ 2147483647 w 48"/>
              <a:gd name="T15" fmla="*/ 2147483647 h 1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37"/>
              <a:gd name="T26" fmla="*/ 48 w 48"/>
              <a:gd name="T27" fmla="*/ 137 h 1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37">
                <a:moveTo>
                  <a:pt x="19" y="49"/>
                </a:moveTo>
                <a:lnTo>
                  <a:pt x="19" y="0"/>
                </a:lnTo>
                <a:lnTo>
                  <a:pt x="0" y="0"/>
                </a:lnTo>
                <a:lnTo>
                  <a:pt x="0" y="49"/>
                </a:lnTo>
                <a:lnTo>
                  <a:pt x="0" y="118"/>
                </a:lnTo>
                <a:lnTo>
                  <a:pt x="19" y="137"/>
                </a:lnTo>
                <a:lnTo>
                  <a:pt x="48" y="93"/>
                </a:lnTo>
                <a:lnTo>
                  <a:pt x="19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3" name="Freeform 307">
            <a:extLst>
              <a:ext uri="{FF2B5EF4-FFF2-40B4-BE49-F238E27FC236}">
                <a16:creationId xmlns:a16="http://schemas.microsoft.com/office/drawing/2014/main" id="{7B491DDD-74B5-3641-B624-32F8F36A9471}"/>
              </a:ext>
            </a:extLst>
          </p:cNvPr>
          <p:cNvSpPr>
            <a:spLocks/>
          </p:cNvSpPr>
          <p:nvPr/>
        </p:nvSpPr>
        <p:spPr bwMode="auto">
          <a:xfrm>
            <a:off x="5522938" y="2662238"/>
            <a:ext cx="39688" cy="134937"/>
          </a:xfrm>
          <a:custGeom>
            <a:avLst/>
            <a:gdLst>
              <a:gd name="T0" fmla="*/ 2147483647 w 48"/>
              <a:gd name="T1" fmla="*/ 2147483647 h 137"/>
              <a:gd name="T2" fmla="*/ 2147483647 w 48"/>
              <a:gd name="T3" fmla="*/ 0 h 137"/>
              <a:gd name="T4" fmla="*/ 0 w 48"/>
              <a:gd name="T5" fmla="*/ 0 h 137"/>
              <a:gd name="T6" fmla="*/ 0 w 48"/>
              <a:gd name="T7" fmla="*/ 2147483647 h 137"/>
              <a:gd name="T8" fmla="*/ 0 w 48"/>
              <a:gd name="T9" fmla="*/ 2147483647 h 137"/>
              <a:gd name="T10" fmla="*/ 2147483647 w 48"/>
              <a:gd name="T11" fmla="*/ 2147483647 h 137"/>
              <a:gd name="T12" fmla="*/ 2147483647 w 48"/>
              <a:gd name="T13" fmla="*/ 2147483647 h 137"/>
              <a:gd name="T14" fmla="*/ 2147483647 w 48"/>
              <a:gd name="T15" fmla="*/ 2147483647 h 1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37"/>
              <a:gd name="T26" fmla="*/ 48 w 48"/>
              <a:gd name="T27" fmla="*/ 137 h 1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37">
                <a:moveTo>
                  <a:pt x="19" y="49"/>
                </a:moveTo>
                <a:lnTo>
                  <a:pt x="19" y="0"/>
                </a:lnTo>
                <a:lnTo>
                  <a:pt x="0" y="0"/>
                </a:lnTo>
                <a:lnTo>
                  <a:pt x="0" y="49"/>
                </a:lnTo>
                <a:lnTo>
                  <a:pt x="0" y="118"/>
                </a:lnTo>
                <a:lnTo>
                  <a:pt x="19" y="137"/>
                </a:lnTo>
                <a:lnTo>
                  <a:pt x="48" y="93"/>
                </a:lnTo>
                <a:lnTo>
                  <a:pt x="19" y="4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4" name="Freeform 312">
            <a:extLst>
              <a:ext uri="{FF2B5EF4-FFF2-40B4-BE49-F238E27FC236}">
                <a16:creationId xmlns:a16="http://schemas.microsoft.com/office/drawing/2014/main" id="{BCD08783-3F62-FC4E-8BE8-9F1F0DFC6AC9}"/>
              </a:ext>
            </a:extLst>
          </p:cNvPr>
          <p:cNvSpPr>
            <a:spLocks/>
          </p:cNvSpPr>
          <p:nvPr/>
        </p:nvSpPr>
        <p:spPr bwMode="auto">
          <a:xfrm>
            <a:off x="4506938" y="2949575"/>
            <a:ext cx="369888" cy="325438"/>
          </a:xfrm>
          <a:custGeom>
            <a:avLst/>
            <a:gdLst>
              <a:gd name="T0" fmla="*/ 2147483647 w 425"/>
              <a:gd name="T1" fmla="*/ 2147483647 h 329"/>
              <a:gd name="T2" fmla="*/ 2147483647 w 425"/>
              <a:gd name="T3" fmla="*/ 2147483647 h 329"/>
              <a:gd name="T4" fmla="*/ 2147483647 w 425"/>
              <a:gd name="T5" fmla="*/ 2147483647 h 329"/>
              <a:gd name="T6" fmla="*/ 2147483647 w 425"/>
              <a:gd name="T7" fmla="*/ 2147483647 h 329"/>
              <a:gd name="T8" fmla="*/ 2147483647 w 425"/>
              <a:gd name="T9" fmla="*/ 0 h 329"/>
              <a:gd name="T10" fmla="*/ 2147483647 w 425"/>
              <a:gd name="T11" fmla="*/ 0 h 329"/>
              <a:gd name="T12" fmla="*/ 2147483647 w 425"/>
              <a:gd name="T13" fmla="*/ 2147483647 h 329"/>
              <a:gd name="T14" fmla="*/ 2147483647 w 425"/>
              <a:gd name="T15" fmla="*/ 2147483647 h 329"/>
              <a:gd name="T16" fmla="*/ 2147483647 w 425"/>
              <a:gd name="T17" fmla="*/ 2147483647 h 329"/>
              <a:gd name="T18" fmla="*/ 2147483647 w 425"/>
              <a:gd name="T19" fmla="*/ 2147483647 h 329"/>
              <a:gd name="T20" fmla="*/ 2147483647 w 425"/>
              <a:gd name="T21" fmla="*/ 2147483647 h 329"/>
              <a:gd name="T22" fmla="*/ 2147483647 w 425"/>
              <a:gd name="T23" fmla="*/ 2147483647 h 329"/>
              <a:gd name="T24" fmla="*/ 2147483647 w 425"/>
              <a:gd name="T25" fmla="*/ 2147483647 h 329"/>
              <a:gd name="T26" fmla="*/ 0 w 425"/>
              <a:gd name="T27" fmla="*/ 2147483647 h 329"/>
              <a:gd name="T28" fmla="*/ 2147483647 w 425"/>
              <a:gd name="T29" fmla="*/ 2147483647 h 329"/>
              <a:gd name="T30" fmla="*/ 2147483647 w 425"/>
              <a:gd name="T31" fmla="*/ 2147483647 h 329"/>
              <a:gd name="T32" fmla="*/ 2147483647 w 425"/>
              <a:gd name="T33" fmla="*/ 2147483647 h 329"/>
              <a:gd name="T34" fmla="*/ 2147483647 w 425"/>
              <a:gd name="T35" fmla="*/ 2147483647 h 329"/>
              <a:gd name="T36" fmla="*/ 2147483647 w 425"/>
              <a:gd name="T37" fmla="*/ 2147483647 h 329"/>
              <a:gd name="T38" fmla="*/ 2147483647 w 425"/>
              <a:gd name="T39" fmla="*/ 2147483647 h 329"/>
              <a:gd name="T40" fmla="*/ 2147483647 w 425"/>
              <a:gd name="T41" fmla="*/ 2147483647 h 329"/>
              <a:gd name="T42" fmla="*/ 2147483647 w 425"/>
              <a:gd name="T43" fmla="*/ 2147483647 h 3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5"/>
              <a:gd name="T67" fmla="*/ 0 h 329"/>
              <a:gd name="T68" fmla="*/ 425 w 425"/>
              <a:gd name="T69" fmla="*/ 329 h 3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5" h="329">
                <a:moveTo>
                  <a:pt x="425" y="49"/>
                </a:moveTo>
                <a:lnTo>
                  <a:pt x="398" y="17"/>
                </a:lnTo>
                <a:lnTo>
                  <a:pt x="381" y="17"/>
                </a:lnTo>
                <a:lnTo>
                  <a:pt x="305" y="17"/>
                </a:lnTo>
                <a:lnTo>
                  <a:pt x="286" y="0"/>
                </a:lnTo>
                <a:lnTo>
                  <a:pt x="269" y="0"/>
                </a:lnTo>
                <a:lnTo>
                  <a:pt x="242" y="66"/>
                </a:lnTo>
                <a:lnTo>
                  <a:pt x="181" y="110"/>
                </a:lnTo>
                <a:lnTo>
                  <a:pt x="149" y="129"/>
                </a:lnTo>
                <a:lnTo>
                  <a:pt x="130" y="173"/>
                </a:lnTo>
                <a:lnTo>
                  <a:pt x="130" y="223"/>
                </a:lnTo>
                <a:lnTo>
                  <a:pt x="112" y="267"/>
                </a:lnTo>
                <a:lnTo>
                  <a:pt x="69" y="303"/>
                </a:lnTo>
                <a:lnTo>
                  <a:pt x="0" y="329"/>
                </a:lnTo>
                <a:lnTo>
                  <a:pt x="149" y="329"/>
                </a:lnTo>
                <a:lnTo>
                  <a:pt x="149" y="286"/>
                </a:lnTo>
                <a:lnTo>
                  <a:pt x="181" y="267"/>
                </a:lnTo>
                <a:lnTo>
                  <a:pt x="286" y="242"/>
                </a:lnTo>
                <a:lnTo>
                  <a:pt x="337" y="204"/>
                </a:lnTo>
                <a:lnTo>
                  <a:pt x="337" y="173"/>
                </a:lnTo>
                <a:lnTo>
                  <a:pt x="425" y="154"/>
                </a:lnTo>
                <a:lnTo>
                  <a:pt x="425" y="4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5" name="Freeform 313">
            <a:extLst>
              <a:ext uri="{FF2B5EF4-FFF2-40B4-BE49-F238E27FC236}">
                <a16:creationId xmlns:a16="http://schemas.microsoft.com/office/drawing/2014/main" id="{F22DD9BF-C4B4-EE47-907E-734AFDC3D659}"/>
              </a:ext>
            </a:extLst>
          </p:cNvPr>
          <p:cNvSpPr>
            <a:spLocks/>
          </p:cNvSpPr>
          <p:nvPr/>
        </p:nvSpPr>
        <p:spPr bwMode="auto">
          <a:xfrm>
            <a:off x="4506938" y="2949575"/>
            <a:ext cx="369888" cy="325438"/>
          </a:xfrm>
          <a:custGeom>
            <a:avLst/>
            <a:gdLst>
              <a:gd name="T0" fmla="*/ 2147483647 w 425"/>
              <a:gd name="T1" fmla="*/ 2147483647 h 329"/>
              <a:gd name="T2" fmla="*/ 2147483647 w 425"/>
              <a:gd name="T3" fmla="*/ 2147483647 h 329"/>
              <a:gd name="T4" fmla="*/ 2147483647 w 425"/>
              <a:gd name="T5" fmla="*/ 2147483647 h 329"/>
              <a:gd name="T6" fmla="*/ 2147483647 w 425"/>
              <a:gd name="T7" fmla="*/ 2147483647 h 329"/>
              <a:gd name="T8" fmla="*/ 2147483647 w 425"/>
              <a:gd name="T9" fmla="*/ 0 h 329"/>
              <a:gd name="T10" fmla="*/ 2147483647 w 425"/>
              <a:gd name="T11" fmla="*/ 0 h 329"/>
              <a:gd name="T12" fmla="*/ 2147483647 w 425"/>
              <a:gd name="T13" fmla="*/ 2147483647 h 329"/>
              <a:gd name="T14" fmla="*/ 2147483647 w 425"/>
              <a:gd name="T15" fmla="*/ 2147483647 h 329"/>
              <a:gd name="T16" fmla="*/ 2147483647 w 425"/>
              <a:gd name="T17" fmla="*/ 2147483647 h 329"/>
              <a:gd name="T18" fmla="*/ 2147483647 w 425"/>
              <a:gd name="T19" fmla="*/ 2147483647 h 329"/>
              <a:gd name="T20" fmla="*/ 2147483647 w 425"/>
              <a:gd name="T21" fmla="*/ 2147483647 h 329"/>
              <a:gd name="T22" fmla="*/ 2147483647 w 425"/>
              <a:gd name="T23" fmla="*/ 2147483647 h 329"/>
              <a:gd name="T24" fmla="*/ 2147483647 w 425"/>
              <a:gd name="T25" fmla="*/ 2147483647 h 329"/>
              <a:gd name="T26" fmla="*/ 0 w 425"/>
              <a:gd name="T27" fmla="*/ 2147483647 h 329"/>
              <a:gd name="T28" fmla="*/ 2147483647 w 425"/>
              <a:gd name="T29" fmla="*/ 2147483647 h 329"/>
              <a:gd name="T30" fmla="*/ 2147483647 w 425"/>
              <a:gd name="T31" fmla="*/ 2147483647 h 329"/>
              <a:gd name="T32" fmla="*/ 2147483647 w 425"/>
              <a:gd name="T33" fmla="*/ 2147483647 h 329"/>
              <a:gd name="T34" fmla="*/ 2147483647 w 425"/>
              <a:gd name="T35" fmla="*/ 2147483647 h 329"/>
              <a:gd name="T36" fmla="*/ 2147483647 w 425"/>
              <a:gd name="T37" fmla="*/ 2147483647 h 329"/>
              <a:gd name="T38" fmla="*/ 2147483647 w 425"/>
              <a:gd name="T39" fmla="*/ 2147483647 h 329"/>
              <a:gd name="T40" fmla="*/ 2147483647 w 425"/>
              <a:gd name="T41" fmla="*/ 2147483647 h 329"/>
              <a:gd name="T42" fmla="*/ 2147483647 w 425"/>
              <a:gd name="T43" fmla="*/ 2147483647 h 3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5"/>
              <a:gd name="T67" fmla="*/ 0 h 329"/>
              <a:gd name="T68" fmla="*/ 425 w 425"/>
              <a:gd name="T69" fmla="*/ 329 h 3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5" h="329">
                <a:moveTo>
                  <a:pt x="425" y="49"/>
                </a:moveTo>
                <a:lnTo>
                  <a:pt x="398" y="17"/>
                </a:lnTo>
                <a:lnTo>
                  <a:pt x="381" y="17"/>
                </a:lnTo>
                <a:lnTo>
                  <a:pt x="305" y="17"/>
                </a:lnTo>
                <a:lnTo>
                  <a:pt x="286" y="0"/>
                </a:lnTo>
                <a:lnTo>
                  <a:pt x="269" y="0"/>
                </a:lnTo>
                <a:lnTo>
                  <a:pt x="242" y="66"/>
                </a:lnTo>
                <a:lnTo>
                  <a:pt x="181" y="110"/>
                </a:lnTo>
                <a:lnTo>
                  <a:pt x="149" y="129"/>
                </a:lnTo>
                <a:lnTo>
                  <a:pt x="130" y="173"/>
                </a:lnTo>
                <a:lnTo>
                  <a:pt x="130" y="223"/>
                </a:lnTo>
                <a:lnTo>
                  <a:pt x="112" y="267"/>
                </a:lnTo>
                <a:lnTo>
                  <a:pt x="69" y="303"/>
                </a:lnTo>
                <a:lnTo>
                  <a:pt x="0" y="329"/>
                </a:lnTo>
                <a:lnTo>
                  <a:pt x="149" y="329"/>
                </a:lnTo>
                <a:lnTo>
                  <a:pt x="149" y="286"/>
                </a:lnTo>
                <a:lnTo>
                  <a:pt x="181" y="267"/>
                </a:lnTo>
                <a:lnTo>
                  <a:pt x="286" y="242"/>
                </a:lnTo>
                <a:lnTo>
                  <a:pt x="337" y="204"/>
                </a:lnTo>
                <a:lnTo>
                  <a:pt x="337" y="173"/>
                </a:lnTo>
                <a:lnTo>
                  <a:pt x="425" y="154"/>
                </a:lnTo>
                <a:lnTo>
                  <a:pt x="425" y="49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6" name="Freeform 314">
            <a:extLst>
              <a:ext uri="{FF2B5EF4-FFF2-40B4-BE49-F238E27FC236}">
                <a16:creationId xmlns:a16="http://schemas.microsoft.com/office/drawing/2014/main" id="{FF22E13C-ADAC-6044-8B4B-C56DFF98B51D}"/>
              </a:ext>
            </a:extLst>
          </p:cNvPr>
          <p:cNvSpPr>
            <a:spLocks/>
          </p:cNvSpPr>
          <p:nvPr/>
        </p:nvSpPr>
        <p:spPr bwMode="auto">
          <a:xfrm>
            <a:off x="6245251" y="3933825"/>
            <a:ext cx="323850" cy="571500"/>
          </a:xfrm>
          <a:custGeom>
            <a:avLst/>
            <a:gdLst>
              <a:gd name="T0" fmla="*/ 2147483647 w 374"/>
              <a:gd name="T1" fmla="*/ 2147483647 h 582"/>
              <a:gd name="T2" fmla="*/ 2147483647 w 374"/>
              <a:gd name="T3" fmla="*/ 2147483647 h 582"/>
              <a:gd name="T4" fmla="*/ 2147483647 w 374"/>
              <a:gd name="T5" fmla="*/ 2147483647 h 582"/>
              <a:gd name="T6" fmla="*/ 2147483647 w 374"/>
              <a:gd name="T7" fmla="*/ 2147483647 h 582"/>
              <a:gd name="T8" fmla="*/ 2147483647 w 374"/>
              <a:gd name="T9" fmla="*/ 2147483647 h 582"/>
              <a:gd name="T10" fmla="*/ 2147483647 w 374"/>
              <a:gd name="T11" fmla="*/ 2147483647 h 582"/>
              <a:gd name="T12" fmla="*/ 2147483647 w 374"/>
              <a:gd name="T13" fmla="*/ 2147483647 h 582"/>
              <a:gd name="T14" fmla="*/ 2147483647 w 374"/>
              <a:gd name="T15" fmla="*/ 2147483647 h 582"/>
              <a:gd name="T16" fmla="*/ 2147483647 w 374"/>
              <a:gd name="T17" fmla="*/ 2147483647 h 582"/>
              <a:gd name="T18" fmla="*/ 2147483647 w 374"/>
              <a:gd name="T19" fmla="*/ 2147483647 h 582"/>
              <a:gd name="T20" fmla="*/ 2147483647 w 374"/>
              <a:gd name="T21" fmla="*/ 2147483647 h 582"/>
              <a:gd name="T22" fmla="*/ 2147483647 w 374"/>
              <a:gd name="T23" fmla="*/ 2147483647 h 582"/>
              <a:gd name="T24" fmla="*/ 2147483647 w 374"/>
              <a:gd name="T25" fmla="*/ 2147483647 h 582"/>
              <a:gd name="T26" fmla="*/ 2147483647 w 374"/>
              <a:gd name="T27" fmla="*/ 2147483647 h 582"/>
              <a:gd name="T28" fmla="*/ 2147483647 w 374"/>
              <a:gd name="T29" fmla="*/ 0 h 582"/>
              <a:gd name="T30" fmla="*/ 2147483647 w 374"/>
              <a:gd name="T31" fmla="*/ 2147483647 h 582"/>
              <a:gd name="T32" fmla="*/ 2147483647 w 374"/>
              <a:gd name="T33" fmla="*/ 2147483647 h 582"/>
              <a:gd name="T34" fmla="*/ 2147483647 w 374"/>
              <a:gd name="T35" fmla="*/ 2147483647 h 582"/>
              <a:gd name="T36" fmla="*/ 2147483647 w 374"/>
              <a:gd name="T37" fmla="*/ 2147483647 h 582"/>
              <a:gd name="T38" fmla="*/ 2147483647 w 374"/>
              <a:gd name="T39" fmla="*/ 2147483647 h 582"/>
              <a:gd name="T40" fmla="*/ 2147483647 w 374"/>
              <a:gd name="T41" fmla="*/ 2147483647 h 582"/>
              <a:gd name="T42" fmla="*/ 2147483647 w 374"/>
              <a:gd name="T43" fmla="*/ 2147483647 h 582"/>
              <a:gd name="T44" fmla="*/ 0 w 374"/>
              <a:gd name="T45" fmla="*/ 2147483647 h 582"/>
              <a:gd name="T46" fmla="*/ 0 w 374"/>
              <a:gd name="T47" fmla="*/ 2147483647 h 582"/>
              <a:gd name="T48" fmla="*/ 2147483647 w 374"/>
              <a:gd name="T49" fmla="*/ 2147483647 h 5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4"/>
              <a:gd name="T76" fmla="*/ 0 h 582"/>
              <a:gd name="T77" fmla="*/ 374 w 374"/>
              <a:gd name="T78" fmla="*/ 582 h 5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4" h="582">
                <a:moveTo>
                  <a:pt x="17" y="330"/>
                </a:moveTo>
                <a:lnTo>
                  <a:pt x="80" y="311"/>
                </a:lnTo>
                <a:lnTo>
                  <a:pt x="155" y="286"/>
                </a:lnTo>
                <a:lnTo>
                  <a:pt x="237" y="181"/>
                </a:lnTo>
                <a:lnTo>
                  <a:pt x="218" y="181"/>
                </a:lnTo>
                <a:lnTo>
                  <a:pt x="105" y="137"/>
                </a:lnTo>
                <a:lnTo>
                  <a:pt x="61" y="68"/>
                </a:lnTo>
                <a:lnTo>
                  <a:pt x="61" y="42"/>
                </a:lnTo>
                <a:lnTo>
                  <a:pt x="61" y="25"/>
                </a:lnTo>
                <a:lnTo>
                  <a:pt x="105" y="68"/>
                </a:lnTo>
                <a:lnTo>
                  <a:pt x="124" y="68"/>
                </a:lnTo>
                <a:lnTo>
                  <a:pt x="218" y="42"/>
                </a:lnTo>
                <a:lnTo>
                  <a:pt x="286" y="42"/>
                </a:lnTo>
                <a:lnTo>
                  <a:pt x="330" y="25"/>
                </a:lnTo>
                <a:lnTo>
                  <a:pt x="347" y="0"/>
                </a:lnTo>
                <a:lnTo>
                  <a:pt x="374" y="25"/>
                </a:lnTo>
                <a:lnTo>
                  <a:pt x="347" y="68"/>
                </a:lnTo>
                <a:lnTo>
                  <a:pt x="286" y="269"/>
                </a:lnTo>
                <a:lnTo>
                  <a:pt x="237" y="330"/>
                </a:lnTo>
                <a:lnTo>
                  <a:pt x="198" y="398"/>
                </a:lnTo>
                <a:lnTo>
                  <a:pt x="80" y="486"/>
                </a:lnTo>
                <a:lnTo>
                  <a:pt x="17" y="582"/>
                </a:lnTo>
                <a:lnTo>
                  <a:pt x="0" y="538"/>
                </a:lnTo>
                <a:lnTo>
                  <a:pt x="0" y="398"/>
                </a:lnTo>
                <a:lnTo>
                  <a:pt x="17" y="33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7" name="Freeform 315">
            <a:extLst>
              <a:ext uri="{FF2B5EF4-FFF2-40B4-BE49-F238E27FC236}">
                <a16:creationId xmlns:a16="http://schemas.microsoft.com/office/drawing/2014/main" id="{1E5D3850-570D-8449-B94C-9F951CEB8657}"/>
              </a:ext>
            </a:extLst>
          </p:cNvPr>
          <p:cNvSpPr>
            <a:spLocks/>
          </p:cNvSpPr>
          <p:nvPr/>
        </p:nvSpPr>
        <p:spPr bwMode="auto">
          <a:xfrm>
            <a:off x="6245251" y="3933825"/>
            <a:ext cx="323850" cy="571500"/>
          </a:xfrm>
          <a:custGeom>
            <a:avLst/>
            <a:gdLst>
              <a:gd name="T0" fmla="*/ 2147483647 w 374"/>
              <a:gd name="T1" fmla="*/ 2147483647 h 582"/>
              <a:gd name="T2" fmla="*/ 2147483647 w 374"/>
              <a:gd name="T3" fmla="*/ 2147483647 h 582"/>
              <a:gd name="T4" fmla="*/ 2147483647 w 374"/>
              <a:gd name="T5" fmla="*/ 2147483647 h 582"/>
              <a:gd name="T6" fmla="*/ 2147483647 w 374"/>
              <a:gd name="T7" fmla="*/ 2147483647 h 582"/>
              <a:gd name="T8" fmla="*/ 2147483647 w 374"/>
              <a:gd name="T9" fmla="*/ 2147483647 h 582"/>
              <a:gd name="T10" fmla="*/ 2147483647 w 374"/>
              <a:gd name="T11" fmla="*/ 2147483647 h 582"/>
              <a:gd name="T12" fmla="*/ 2147483647 w 374"/>
              <a:gd name="T13" fmla="*/ 2147483647 h 582"/>
              <a:gd name="T14" fmla="*/ 2147483647 w 374"/>
              <a:gd name="T15" fmla="*/ 2147483647 h 582"/>
              <a:gd name="T16" fmla="*/ 2147483647 w 374"/>
              <a:gd name="T17" fmla="*/ 2147483647 h 582"/>
              <a:gd name="T18" fmla="*/ 2147483647 w 374"/>
              <a:gd name="T19" fmla="*/ 2147483647 h 582"/>
              <a:gd name="T20" fmla="*/ 2147483647 w 374"/>
              <a:gd name="T21" fmla="*/ 2147483647 h 582"/>
              <a:gd name="T22" fmla="*/ 2147483647 w 374"/>
              <a:gd name="T23" fmla="*/ 2147483647 h 582"/>
              <a:gd name="T24" fmla="*/ 2147483647 w 374"/>
              <a:gd name="T25" fmla="*/ 2147483647 h 582"/>
              <a:gd name="T26" fmla="*/ 2147483647 w 374"/>
              <a:gd name="T27" fmla="*/ 2147483647 h 582"/>
              <a:gd name="T28" fmla="*/ 2147483647 w 374"/>
              <a:gd name="T29" fmla="*/ 0 h 582"/>
              <a:gd name="T30" fmla="*/ 2147483647 w 374"/>
              <a:gd name="T31" fmla="*/ 2147483647 h 582"/>
              <a:gd name="T32" fmla="*/ 2147483647 w 374"/>
              <a:gd name="T33" fmla="*/ 2147483647 h 582"/>
              <a:gd name="T34" fmla="*/ 2147483647 w 374"/>
              <a:gd name="T35" fmla="*/ 2147483647 h 582"/>
              <a:gd name="T36" fmla="*/ 2147483647 w 374"/>
              <a:gd name="T37" fmla="*/ 2147483647 h 582"/>
              <a:gd name="T38" fmla="*/ 2147483647 w 374"/>
              <a:gd name="T39" fmla="*/ 2147483647 h 582"/>
              <a:gd name="T40" fmla="*/ 2147483647 w 374"/>
              <a:gd name="T41" fmla="*/ 2147483647 h 582"/>
              <a:gd name="T42" fmla="*/ 2147483647 w 374"/>
              <a:gd name="T43" fmla="*/ 2147483647 h 582"/>
              <a:gd name="T44" fmla="*/ 0 w 374"/>
              <a:gd name="T45" fmla="*/ 2147483647 h 582"/>
              <a:gd name="T46" fmla="*/ 0 w 374"/>
              <a:gd name="T47" fmla="*/ 2147483647 h 582"/>
              <a:gd name="T48" fmla="*/ 2147483647 w 374"/>
              <a:gd name="T49" fmla="*/ 2147483647 h 5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4"/>
              <a:gd name="T76" fmla="*/ 0 h 582"/>
              <a:gd name="T77" fmla="*/ 374 w 374"/>
              <a:gd name="T78" fmla="*/ 582 h 5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4" h="582">
                <a:moveTo>
                  <a:pt x="17" y="330"/>
                </a:moveTo>
                <a:lnTo>
                  <a:pt x="80" y="311"/>
                </a:lnTo>
                <a:lnTo>
                  <a:pt x="155" y="286"/>
                </a:lnTo>
                <a:lnTo>
                  <a:pt x="237" y="181"/>
                </a:lnTo>
                <a:lnTo>
                  <a:pt x="218" y="181"/>
                </a:lnTo>
                <a:lnTo>
                  <a:pt x="105" y="137"/>
                </a:lnTo>
                <a:lnTo>
                  <a:pt x="61" y="68"/>
                </a:lnTo>
                <a:lnTo>
                  <a:pt x="61" y="42"/>
                </a:lnTo>
                <a:lnTo>
                  <a:pt x="61" y="25"/>
                </a:lnTo>
                <a:lnTo>
                  <a:pt x="105" y="68"/>
                </a:lnTo>
                <a:lnTo>
                  <a:pt x="124" y="68"/>
                </a:lnTo>
                <a:lnTo>
                  <a:pt x="218" y="42"/>
                </a:lnTo>
                <a:lnTo>
                  <a:pt x="286" y="42"/>
                </a:lnTo>
                <a:lnTo>
                  <a:pt x="330" y="25"/>
                </a:lnTo>
                <a:lnTo>
                  <a:pt x="347" y="0"/>
                </a:lnTo>
                <a:lnTo>
                  <a:pt x="374" y="25"/>
                </a:lnTo>
                <a:lnTo>
                  <a:pt x="347" y="68"/>
                </a:lnTo>
                <a:lnTo>
                  <a:pt x="286" y="269"/>
                </a:lnTo>
                <a:lnTo>
                  <a:pt x="237" y="330"/>
                </a:lnTo>
                <a:lnTo>
                  <a:pt x="198" y="398"/>
                </a:lnTo>
                <a:lnTo>
                  <a:pt x="80" y="486"/>
                </a:lnTo>
                <a:lnTo>
                  <a:pt x="17" y="582"/>
                </a:lnTo>
                <a:lnTo>
                  <a:pt x="0" y="538"/>
                </a:lnTo>
                <a:lnTo>
                  <a:pt x="0" y="398"/>
                </a:lnTo>
                <a:lnTo>
                  <a:pt x="17" y="3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8" name="Freeform 316">
            <a:extLst>
              <a:ext uri="{FF2B5EF4-FFF2-40B4-BE49-F238E27FC236}">
                <a16:creationId xmlns:a16="http://schemas.microsoft.com/office/drawing/2014/main" id="{2F0C2F2C-4663-D748-9AE1-124A48347C86}"/>
              </a:ext>
            </a:extLst>
          </p:cNvPr>
          <p:cNvSpPr>
            <a:spLocks/>
          </p:cNvSpPr>
          <p:nvPr/>
        </p:nvSpPr>
        <p:spPr bwMode="auto">
          <a:xfrm>
            <a:off x="4372001" y="3848100"/>
            <a:ext cx="98425" cy="47625"/>
          </a:xfrm>
          <a:custGeom>
            <a:avLst/>
            <a:gdLst>
              <a:gd name="T0" fmla="*/ 0 w 112"/>
              <a:gd name="T1" fmla="*/ 2147483647 h 48"/>
              <a:gd name="T2" fmla="*/ 0 w 112"/>
              <a:gd name="T3" fmla="*/ 2147483647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2147483647 w 112"/>
              <a:gd name="T11" fmla="*/ 2147483647 h 48"/>
              <a:gd name="T12" fmla="*/ 0 w 11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48"/>
              <a:gd name="T23" fmla="*/ 112 w 1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48">
                <a:moveTo>
                  <a:pt x="0" y="48"/>
                </a:moveTo>
                <a:lnTo>
                  <a:pt x="0" y="27"/>
                </a:lnTo>
                <a:lnTo>
                  <a:pt x="36" y="0"/>
                </a:lnTo>
                <a:lnTo>
                  <a:pt x="112" y="27"/>
                </a:lnTo>
                <a:lnTo>
                  <a:pt x="85" y="48"/>
                </a:lnTo>
                <a:lnTo>
                  <a:pt x="36" y="27"/>
                </a:lnTo>
                <a:lnTo>
                  <a:pt x="0" y="48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99" name="Freeform 317">
            <a:extLst>
              <a:ext uri="{FF2B5EF4-FFF2-40B4-BE49-F238E27FC236}">
                <a16:creationId xmlns:a16="http://schemas.microsoft.com/office/drawing/2014/main" id="{1BB843A9-2164-9F4E-B1CE-33DE5AE2DC02}"/>
              </a:ext>
            </a:extLst>
          </p:cNvPr>
          <p:cNvSpPr>
            <a:spLocks/>
          </p:cNvSpPr>
          <p:nvPr/>
        </p:nvSpPr>
        <p:spPr bwMode="auto">
          <a:xfrm>
            <a:off x="4372001" y="3848100"/>
            <a:ext cx="98425" cy="47625"/>
          </a:xfrm>
          <a:custGeom>
            <a:avLst/>
            <a:gdLst>
              <a:gd name="T0" fmla="*/ 0 w 112"/>
              <a:gd name="T1" fmla="*/ 2147483647 h 48"/>
              <a:gd name="T2" fmla="*/ 0 w 112"/>
              <a:gd name="T3" fmla="*/ 2147483647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2147483647 w 112"/>
              <a:gd name="T11" fmla="*/ 2147483647 h 48"/>
              <a:gd name="T12" fmla="*/ 0 w 112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48"/>
              <a:gd name="T23" fmla="*/ 112 w 1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48">
                <a:moveTo>
                  <a:pt x="0" y="48"/>
                </a:moveTo>
                <a:lnTo>
                  <a:pt x="0" y="27"/>
                </a:lnTo>
                <a:lnTo>
                  <a:pt x="36" y="0"/>
                </a:lnTo>
                <a:lnTo>
                  <a:pt x="112" y="27"/>
                </a:lnTo>
                <a:lnTo>
                  <a:pt x="85" y="48"/>
                </a:lnTo>
                <a:lnTo>
                  <a:pt x="36" y="27"/>
                </a:lnTo>
                <a:lnTo>
                  <a:pt x="0" y="48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0" name="Freeform 318">
            <a:extLst>
              <a:ext uri="{FF2B5EF4-FFF2-40B4-BE49-F238E27FC236}">
                <a16:creationId xmlns:a16="http://schemas.microsoft.com/office/drawing/2014/main" id="{3B6AB4DD-BF68-1D43-8BD3-320010ECD082}"/>
              </a:ext>
            </a:extLst>
          </p:cNvPr>
          <p:cNvSpPr>
            <a:spLocks/>
          </p:cNvSpPr>
          <p:nvPr/>
        </p:nvSpPr>
        <p:spPr bwMode="auto">
          <a:xfrm>
            <a:off x="4372001" y="3914775"/>
            <a:ext cx="98425" cy="60325"/>
          </a:xfrm>
          <a:custGeom>
            <a:avLst/>
            <a:gdLst>
              <a:gd name="T0" fmla="*/ 2147483647 w 112"/>
              <a:gd name="T1" fmla="*/ 0 h 61"/>
              <a:gd name="T2" fmla="*/ 0 w 112"/>
              <a:gd name="T3" fmla="*/ 0 h 61"/>
              <a:gd name="T4" fmla="*/ 2147483647 w 112"/>
              <a:gd name="T5" fmla="*/ 2147483647 h 61"/>
              <a:gd name="T6" fmla="*/ 2147483647 w 112"/>
              <a:gd name="T7" fmla="*/ 2147483647 h 61"/>
              <a:gd name="T8" fmla="*/ 2147483647 w 112"/>
              <a:gd name="T9" fmla="*/ 2147483647 h 61"/>
              <a:gd name="T10" fmla="*/ 2147483647 w 112"/>
              <a:gd name="T11" fmla="*/ 2147483647 h 61"/>
              <a:gd name="T12" fmla="*/ 2147483647 w 112"/>
              <a:gd name="T13" fmla="*/ 2147483647 h 61"/>
              <a:gd name="T14" fmla="*/ 2147483647 w 112"/>
              <a:gd name="T15" fmla="*/ 2147483647 h 61"/>
              <a:gd name="T16" fmla="*/ 2147483647 w 112"/>
              <a:gd name="T17" fmla="*/ 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"/>
              <a:gd name="T28" fmla="*/ 0 h 61"/>
              <a:gd name="T29" fmla="*/ 112 w 112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" h="61">
                <a:moveTo>
                  <a:pt x="112" y="0"/>
                </a:moveTo>
                <a:lnTo>
                  <a:pt x="0" y="0"/>
                </a:lnTo>
                <a:lnTo>
                  <a:pt x="17" y="17"/>
                </a:lnTo>
                <a:lnTo>
                  <a:pt x="36" y="17"/>
                </a:lnTo>
                <a:lnTo>
                  <a:pt x="36" y="61"/>
                </a:lnTo>
                <a:lnTo>
                  <a:pt x="68" y="61"/>
                </a:lnTo>
                <a:lnTo>
                  <a:pt x="68" y="42"/>
                </a:lnTo>
                <a:lnTo>
                  <a:pt x="112" y="42"/>
                </a:lnTo>
                <a:lnTo>
                  <a:pt x="112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1" name="Freeform 319">
            <a:extLst>
              <a:ext uri="{FF2B5EF4-FFF2-40B4-BE49-F238E27FC236}">
                <a16:creationId xmlns:a16="http://schemas.microsoft.com/office/drawing/2014/main" id="{C34BB931-92D9-604A-9D64-BDF77279F7F0}"/>
              </a:ext>
            </a:extLst>
          </p:cNvPr>
          <p:cNvSpPr>
            <a:spLocks/>
          </p:cNvSpPr>
          <p:nvPr/>
        </p:nvSpPr>
        <p:spPr bwMode="auto">
          <a:xfrm>
            <a:off x="4372001" y="3914775"/>
            <a:ext cx="98425" cy="60325"/>
          </a:xfrm>
          <a:custGeom>
            <a:avLst/>
            <a:gdLst>
              <a:gd name="T0" fmla="*/ 2147483647 w 112"/>
              <a:gd name="T1" fmla="*/ 0 h 61"/>
              <a:gd name="T2" fmla="*/ 0 w 112"/>
              <a:gd name="T3" fmla="*/ 0 h 61"/>
              <a:gd name="T4" fmla="*/ 2147483647 w 112"/>
              <a:gd name="T5" fmla="*/ 2147483647 h 61"/>
              <a:gd name="T6" fmla="*/ 2147483647 w 112"/>
              <a:gd name="T7" fmla="*/ 2147483647 h 61"/>
              <a:gd name="T8" fmla="*/ 2147483647 w 112"/>
              <a:gd name="T9" fmla="*/ 2147483647 h 61"/>
              <a:gd name="T10" fmla="*/ 2147483647 w 112"/>
              <a:gd name="T11" fmla="*/ 2147483647 h 61"/>
              <a:gd name="T12" fmla="*/ 2147483647 w 112"/>
              <a:gd name="T13" fmla="*/ 2147483647 h 61"/>
              <a:gd name="T14" fmla="*/ 2147483647 w 112"/>
              <a:gd name="T15" fmla="*/ 2147483647 h 61"/>
              <a:gd name="T16" fmla="*/ 2147483647 w 112"/>
              <a:gd name="T17" fmla="*/ 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"/>
              <a:gd name="T28" fmla="*/ 0 h 61"/>
              <a:gd name="T29" fmla="*/ 112 w 112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" h="61">
                <a:moveTo>
                  <a:pt x="112" y="0"/>
                </a:moveTo>
                <a:lnTo>
                  <a:pt x="0" y="0"/>
                </a:lnTo>
                <a:lnTo>
                  <a:pt x="17" y="17"/>
                </a:lnTo>
                <a:lnTo>
                  <a:pt x="36" y="17"/>
                </a:lnTo>
                <a:lnTo>
                  <a:pt x="36" y="61"/>
                </a:lnTo>
                <a:lnTo>
                  <a:pt x="68" y="61"/>
                </a:lnTo>
                <a:lnTo>
                  <a:pt x="68" y="42"/>
                </a:lnTo>
                <a:lnTo>
                  <a:pt x="112" y="42"/>
                </a:lnTo>
                <a:lnTo>
                  <a:pt x="112" y="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2" name="Freeform 320">
            <a:extLst>
              <a:ext uri="{FF2B5EF4-FFF2-40B4-BE49-F238E27FC236}">
                <a16:creationId xmlns:a16="http://schemas.microsoft.com/office/drawing/2014/main" id="{18A7E646-7424-D440-880C-4962154ADFF9}"/>
              </a:ext>
            </a:extLst>
          </p:cNvPr>
          <p:cNvSpPr>
            <a:spLocks/>
          </p:cNvSpPr>
          <p:nvPr/>
        </p:nvSpPr>
        <p:spPr bwMode="auto">
          <a:xfrm>
            <a:off x="4470426" y="4027488"/>
            <a:ext cx="98425" cy="125412"/>
          </a:xfrm>
          <a:custGeom>
            <a:avLst/>
            <a:gdLst>
              <a:gd name="T0" fmla="*/ 0 w 113"/>
              <a:gd name="T1" fmla="*/ 2147483647 h 130"/>
              <a:gd name="T2" fmla="*/ 2147483647 w 113"/>
              <a:gd name="T3" fmla="*/ 0 h 130"/>
              <a:gd name="T4" fmla="*/ 2147483647 w 113"/>
              <a:gd name="T5" fmla="*/ 0 h 130"/>
              <a:gd name="T6" fmla="*/ 2147483647 w 113"/>
              <a:gd name="T7" fmla="*/ 2147483647 h 130"/>
              <a:gd name="T8" fmla="*/ 2147483647 w 113"/>
              <a:gd name="T9" fmla="*/ 2147483647 h 130"/>
              <a:gd name="T10" fmla="*/ 2147483647 w 113"/>
              <a:gd name="T11" fmla="*/ 2147483647 h 130"/>
              <a:gd name="T12" fmla="*/ 2147483647 w 113"/>
              <a:gd name="T13" fmla="*/ 2147483647 h 130"/>
              <a:gd name="T14" fmla="*/ 0 w 113"/>
              <a:gd name="T15" fmla="*/ 2147483647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"/>
              <a:gd name="T25" fmla="*/ 0 h 130"/>
              <a:gd name="T26" fmla="*/ 113 w 113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" h="130">
                <a:moveTo>
                  <a:pt x="0" y="17"/>
                </a:moveTo>
                <a:lnTo>
                  <a:pt x="42" y="0"/>
                </a:lnTo>
                <a:lnTo>
                  <a:pt x="86" y="0"/>
                </a:lnTo>
                <a:lnTo>
                  <a:pt x="113" y="42"/>
                </a:lnTo>
                <a:lnTo>
                  <a:pt x="113" y="61"/>
                </a:lnTo>
                <a:lnTo>
                  <a:pt x="61" y="130"/>
                </a:lnTo>
                <a:lnTo>
                  <a:pt x="17" y="86"/>
                </a:lnTo>
                <a:lnTo>
                  <a:pt x="0" y="17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3" name="Freeform 321">
            <a:extLst>
              <a:ext uri="{FF2B5EF4-FFF2-40B4-BE49-F238E27FC236}">
                <a16:creationId xmlns:a16="http://schemas.microsoft.com/office/drawing/2014/main" id="{A7ADF0D1-2C12-3640-9E02-7FD494A1460A}"/>
              </a:ext>
            </a:extLst>
          </p:cNvPr>
          <p:cNvSpPr>
            <a:spLocks/>
          </p:cNvSpPr>
          <p:nvPr/>
        </p:nvSpPr>
        <p:spPr bwMode="auto">
          <a:xfrm>
            <a:off x="4470426" y="4027488"/>
            <a:ext cx="98425" cy="125412"/>
          </a:xfrm>
          <a:custGeom>
            <a:avLst/>
            <a:gdLst>
              <a:gd name="T0" fmla="*/ 0 w 113"/>
              <a:gd name="T1" fmla="*/ 2147483647 h 130"/>
              <a:gd name="T2" fmla="*/ 2147483647 w 113"/>
              <a:gd name="T3" fmla="*/ 0 h 130"/>
              <a:gd name="T4" fmla="*/ 2147483647 w 113"/>
              <a:gd name="T5" fmla="*/ 0 h 130"/>
              <a:gd name="T6" fmla="*/ 2147483647 w 113"/>
              <a:gd name="T7" fmla="*/ 2147483647 h 130"/>
              <a:gd name="T8" fmla="*/ 2147483647 w 113"/>
              <a:gd name="T9" fmla="*/ 2147483647 h 130"/>
              <a:gd name="T10" fmla="*/ 2147483647 w 113"/>
              <a:gd name="T11" fmla="*/ 2147483647 h 130"/>
              <a:gd name="T12" fmla="*/ 2147483647 w 113"/>
              <a:gd name="T13" fmla="*/ 2147483647 h 130"/>
              <a:gd name="T14" fmla="*/ 0 w 113"/>
              <a:gd name="T15" fmla="*/ 2147483647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"/>
              <a:gd name="T25" fmla="*/ 0 h 130"/>
              <a:gd name="T26" fmla="*/ 113 w 113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" h="130">
                <a:moveTo>
                  <a:pt x="0" y="17"/>
                </a:moveTo>
                <a:lnTo>
                  <a:pt x="42" y="0"/>
                </a:lnTo>
                <a:lnTo>
                  <a:pt x="86" y="0"/>
                </a:lnTo>
                <a:lnTo>
                  <a:pt x="113" y="42"/>
                </a:lnTo>
                <a:lnTo>
                  <a:pt x="113" y="61"/>
                </a:lnTo>
                <a:lnTo>
                  <a:pt x="61" y="130"/>
                </a:lnTo>
                <a:lnTo>
                  <a:pt x="17" y="86"/>
                </a:lnTo>
                <a:lnTo>
                  <a:pt x="0" y="17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4" name="Freeform 322">
            <a:extLst>
              <a:ext uri="{FF2B5EF4-FFF2-40B4-BE49-F238E27FC236}">
                <a16:creationId xmlns:a16="http://schemas.microsoft.com/office/drawing/2014/main" id="{3E79150A-8A4D-6B4D-8DD4-04C6D7CF3930}"/>
              </a:ext>
            </a:extLst>
          </p:cNvPr>
          <p:cNvSpPr>
            <a:spLocks/>
          </p:cNvSpPr>
          <p:nvPr/>
        </p:nvSpPr>
        <p:spPr bwMode="auto">
          <a:xfrm>
            <a:off x="5848376" y="4524375"/>
            <a:ext cx="60325" cy="92075"/>
          </a:xfrm>
          <a:custGeom>
            <a:avLst/>
            <a:gdLst>
              <a:gd name="T0" fmla="*/ 0 w 68"/>
              <a:gd name="T1" fmla="*/ 2147483647 h 93"/>
              <a:gd name="T2" fmla="*/ 2147483647 w 68"/>
              <a:gd name="T3" fmla="*/ 2147483647 h 93"/>
              <a:gd name="T4" fmla="*/ 2147483647 w 68"/>
              <a:gd name="T5" fmla="*/ 2147483647 h 93"/>
              <a:gd name="T6" fmla="*/ 2147483647 w 68"/>
              <a:gd name="T7" fmla="*/ 2147483647 h 93"/>
              <a:gd name="T8" fmla="*/ 2147483647 w 68"/>
              <a:gd name="T9" fmla="*/ 0 h 93"/>
              <a:gd name="T10" fmla="*/ 0 w 68"/>
              <a:gd name="T11" fmla="*/ 2147483647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93"/>
              <a:gd name="T20" fmla="*/ 68 w 68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93">
                <a:moveTo>
                  <a:pt x="0" y="24"/>
                </a:moveTo>
                <a:lnTo>
                  <a:pt x="30" y="42"/>
                </a:lnTo>
                <a:lnTo>
                  <a:pt x="30" y="93"/>
                </a:lnTo>
                <a:lnTo>
                  <a:pt x="68" y="42"/>
                </a:lnTo>
                <a:lnTo>
                  <a:pt x="68" y="0"/>
                </a:lnTo>
                <a:lnTo>
                  <a:pt x="0" y="24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5" name="Freeform 323">
            <a:extLst>
              <a:ext uri="{FF2B5EF4-FFF2-40B4-BE49-F238E27FC236}">
                <a16:creationId xmlns:a16="http://schemas.microsoft.com/office/drawing/2014/main" id="{9559AD0A-5C97-2144-8E69-8887040634F2}"/>
              </a:ext>
            </a:extLst>
          </p:cNvPr>
          <p:cNvSpPr>
            <a:spLocks/>
          </p:cNvSpPr>
          <p:nvPr/>
        </p:nvSpPr>
        <p:spPr bwMode="auto">
          <a:xfrm>
            <a:off x="5848376" y="4524375"/>
            <a:ext cx="60325" cy="92075"/>
          </a:xfrm>
          <a:custGeom>
            <a:avLst/>
            <a:gdLst>
              <a:gd name="T0" fmla="*/ 0 w 68"/>
              <a:gd name="T1" fmla="*/ 2147483647 h 93"/>
              <a:gd name="T2" fmla="*/ 2147483647 w 68"/>
              <a:gd name="T3" fmla="*/ 2147483647 h 93"/>
              <a:gd name="T4" fmla="*/ 2147483647 w 68"/>
              <a:gd name="T5" fmla="*/ 2147483647 h 93"/>
              <a:gd name="T6" fmla="*/ 2147483647 w 68"/>
              <a:gd name="T7" fmla="*/ 2147483647 h 93"/>
              <a:gd name="T8" fmla="*/ 2147483647 w 68"/>
              <a:gd name="T9" fmla="*/ 0 h 93"/>
              <a:gd name="T10" fmla="*/ 0 w 68"/>
              <a:gd name="T11" fmla="*/ 2147483647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93"/>
              <a:gd name="T20" fmla="*/ 68 w 68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93">
                <a:moveTo>
                  <a:pt x="0" y="24"/>
                </a:moveTo>
                <a:lnTo>
                  <a:pt x="30" y="42"/>
                </a:lnTo>
                <a:lnTo>
                  <a:pt x="30" y="93"/>
                </a:lnTo>
                <a:lnTo>
                  <a:pt x="68" y="42"/>
                </a:lnTo>
                <a:lnTo>
                  <a:pt x="68" y="0"/>
                </a:lnTo>
                <a:lnTo>
                  <a:pt x="0" y="24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6" name="Freeform 324">
            <a:extLst>
              <a:ext uri="{FF2B5EF4-FFF2-40B4-BE49-F238E27FC236}">
                <a16:creationId xmlns:a16="http://schemas.microsoft.com/office/drawing/2014/main" id="{5A26D6D2-15C4-C444-92FD-886DB51035B0}"/>
              </a:ext>
            </a:extLst>
          </p:cNvPr>
          <p:cNvSpPr>
            <a:spLocks/>
          </p:cNvSpPr>
          <p:nvPr/>
        </p:nvSpPr>
        <p:spPr bwMode="auto">
          <a:xfrm>
            <a:off x="5538813" y="5183188"/>
            <a:ext cx="306388" cy="366712"/>
          </a:xfrm>
          <a:custGeom>
            <a:avLst/>
            <a:gdLst>
              <a:gd name="T0" fmla="*/ 2147483647 w 355"/>
              <a:gd name="T1" fmla="*/ 0 h 374"/>
              <a:gd name="T2" fmla="*/ 2147483647 w 355"/>
              <a:gd name="T3" fmla="*/ 0 h 374"/>
              <a:gd name="T4" fmla="*/ 2147483647 w 355"/>
              <a:gd name="T5" fmla="*/ 2147483647 h 374"/>
              <a:gd name="T6" fmla="*/ 2147483647 w 355"/>
              <a:gd name="T7" fmla="*/ 0 h 374"/>
              <a:gd name="T8" fmla="*/ 2147483647 w 355"/>
              <a:gd name="T9" fmla="*/ 2147483647 h 374"/>
              <a:gd name="T10" fmla="*/ 2147483647 w 355"/>
              <a:gd name="T11" fmla="*/ 2147483647 h 374"/>
              <a:gd name="T12" fmla="*/ 0 w 355"/>
              <a:gd name="T13" fmla="*/ 2147483647 h 374"/>
              <a:gd name="T14" fmla="*/ 0 w 355"/>
              <a:gd name="T15" fmla="*/ 2147483647 h 374"/>
              <a:gd name="T16" fmla="*/ 2147483647 w 355"/>
              <a:gd name="T17" fmla="*/ 2147483647 h 374"/>
              <a:gd name="T18" fmla="*/ 2147483647 w 355"/>
              <a:gd name="T19" fmla="*/ 2147483647 h 374"/>
              <a:gd name="T20" fmla="*/ 2147483647 w 355"/>
              <a:gd name="T21" fmla="*/ 2147483647 h 374"/>
              <a:gd name="T22" fmla="*/ 2147483647 w 355"/>
              <a:gd name="T23" fmla="*/ 2147483647 h 374"/>
              <a:gd name="T24" fmla="*/ 2147483647 w 355"/>
              <a:gd name="T25" fmla="*/ 2147483647 h 374"/>
              <a:gd name="T26" fmla="*/ 2147483647 w 355"/>
              <a:gd name="T27" fmla="*/ 2147483647 h 374"/>
              <a:gd name="T28" fmla="*/ 2147483647 w 355"/>
              <a:gd name="T29" fmla="*/ 2147483647 h 374"/>
              <a:gd name="T30" fmla="*/ 2147483647 w 355"/>
              <a:gd name="T31" fmla="*/ 2147483647 h 374"/>
              <a:gd name="T32" fmla="*/ 2147483647 w 355"/>
              <a:gd name="T33" fmla="*/ 2147483647 h 374"/>
              <a:gd name="T34" fmla="*/ 2147483647 w 355"/>
              <a:gd name="T35" fmla="*/ 2147483647 h 374"/>
              <a:gd name="T36" fmla="*/ 2147483647 w 355"/>
              <a:gd name="T37" fmla="*/ 2147483647 h 374"/>
              <a:gd name="T38" fmla="*/ 2147483647 w 355"/>
              <a:gd name="T39" fmla="*/ 2147483647 h 374"/>
              <a:gd name="T40" fmla="*/ 2147483647 w 355"/>
              <a:gd name="T41" fmla="*/ 0 h 3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5"/>
              <a:gd name="T64" fmla="*/ 0 h 374"/>
              <a:gd name="T65" fmla="*/ 355 w 355"/>
              <a:gd name="T66" fmla="*/ 374 h 3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5" h="374">
                <a:moveTo>
                  <a:pt x="199" y="0"/>
                </a:moveTo>
                <a:lnTo>
                  <a:pt x="155" y="0"/>
                </a:lnTo>
                <a:lnTo>
                  <a:pt x="136" y="25"/>
                </a:lnTo>
                <a:lnTo>
                  <a:pt x="136" y="0"/>
                </a:lnTo>
                <a:lnTo>
                  <a:pt x="42" y="25"/>
                </a:lnTo>
                <a:lnTo>
                  <a:pt x="42" y="154"/>
                </a:lnTo>
                <a:lnTo>
                  <a:pt x="0" y="179"/>
                </a:lnTo>
                <a:lnTo>
                  <a:pt x="0" y="292"/>
                </a:lnTo>
                <a:lnTo>
                  <a:pt x="42" y="311"/>
                </a:lnTo>
                <a:lnTo>
                  <a:pt x="25" y="355"/>
                </a:lnTo>
                <a:lnTo>
                  <a:pt x="42" y="374"/>
                </a:lnTo>
                <a:lnTo>
                  <a:pt x="86" y="355"/>
                </a:lnTo>
                <a:lnTo>
                  <a:pt x="136" y="311"/>
                </a:lnTo>
                <a:lnTo>
                  <a:pt x="180" y="311"/>
                </a:lnTo>
                <a:lnTo>
                  <a:pt x="199" y="311"/>
                </a:lnTo>
                <a:lnTo>
                  <a:pt x="292" y="223"/>
                </a:lnTo>
                <a:lnTo>
                  <a:pt x="355" y="179"/>
                </a:lnTo>
                <a:lnTo>
                  <a:pt x="311" y="154"/>
                </a:lnTo>
                <a:lnTo>
                  <a:pt x="292" y="105"/>
                </a:lnTo>
                <a:lnTo>
                  <a:pt x="248" y="67"/>
                </a:lnTo>
                <a:lnTo>
                  <a:pt x="199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" name="Freeform 325">
            <a:extLst>
              <a:ext uri="{FF2B5EF4-FFF2-40B4-BE49-F238E27FC236}">
                <a16:creationId xmlns:a16="http://schemas.microsoft.com/office/drawing/2014/main" id="{B028C93D-BE93-5740-B402-C8562DB7A1D7}"/>
              </a:ext>
            </a:extLst>
          </p:cNvPr>
          <p:cNvSpPr>
            <a:spLocks/>
          </p:cNvSpPr>
          <p:nvPr/>
        </p:nvSpPr>
        <p:spPr bwMode="auto">
          <a:xfrm>
            <a:off x="5538813" y="5183188"/>
            <a:ext cx="306388" cy="366712"/>
          </a:xfrm>
          <a:custGeom>
            <a:avLst/>
            <a:gdLst>
              <a:gd name="T0" fmla="*/ 2147483647 w 355"/>
              <a:gd name="T1" fmla="*/ 0 h 374"/>
              <a:gd name="T2" fmla="*/ 2147483647 w 355"/>
              <a:gd name="T3" fmla="*/ 0 h 374"/>
              <a:gd name="T4" fmla="*/ 2147483647 w 355"/>
              <a:gd name="T5" fmla="*/ 2147483647 h 374"/>
              <a:gd name="T6" fmla="*/ 2147483647 w 355"/>
              <a:gd name="T7" fmla="*/ 0 h 374"/>
              <a:gd name="T8" fmla="*/ 2147483647 w 355"/>
              <a:gd name="T9" fmla="*/ 2147483647 h 374"/>
              <a:gd name="T10" fmla="*/ 2147483647 w 355"/>
              <a:gd name="T11" fmla="*/ 2147483647 h 374"/>
              <a:gd name="T12" fmla="*/ 0 w 355"/>
              <a:gd name="T13" fmla="*/ 2147483647 h 374"/>
              <a:gd name="T14" fmla="*/ 0 w 355"/>
              <a:gd name="T15" fmla="*/ 2147483647 h 374"/>
              <a:gd name="T16" fmla="*/ 2147483647 w 355"/>
              <a:gd name="T17" fmla="*/ 2147483647 h 374"/>
              <a:gd name="T18" fmla="*/ 2147483647 w 355"/>
              <a:gd name="T19" fmla="*/ 2147483647 h 374"/>
              <a:gd name="T20" fmla="*/ 2147483647 w 355"/>
              <a:gd name="T21" fmla="*/ 2147483647 h 374"/>
              <a:gd name="T22" fmla="*/ 2147483647 w 355"/>
              <a:gd name="T23" fmla="*/ 2147483647 h 374"/>
              <a:gd name="T24" fmla="*/ 2147483647 w 355"/>
              <a:gd name="T25" fmla="*/ 2147483647 h 374"/>
              <a:gd name="T26" fmla="*/ 2147483647 w 355"/>
              <a:gd name="T27" fmla="*/ 2147483647 h 374"/>
              <a:gd name="T28" fmla="*/ 2147483647 w 355"/>
              <a:gd name="T29" fmla="*/ 2147483647 h 374"/>
              <a:gd name="T30" fmla="*/ 2147483647 w 355"/>
              <a:gd name="T31" fmla="*/ 2147483647 h 374"/>
              <a:gd name="T32" fmla="*/ 2147483647 w 355"/>
              <a:gd name="T33" fmla="*/ 2147483647 h 374"/>
              <a:gd name="T34" fmla="*/ 2147483647 w 355"/>
              <a:gd name="T35" fmla="*/ 2147483647 h 374"/>
              <a:gd name="T36" fmla="*/ 2147483647 w 355"/>
              <a:gd name="T37" fmla="*/ 2147483647 h 374"/>
              <a:gd name="T38" fmla="*/ 2147483647 w 355"/>
              <a:gd name="T39" fmla="*/ 2147483647 h 374"/>
              <a:gd name="T40" fmla="*/ 2147483647 w 355"/>
              <a:gd name="T41" fmla="*/ 0 h 3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5"/>
              <a:gd name="T64" fmla="*/ 0 h 374"/>
              <a:gd name="T65" fmla="*/ 355 w 355"/>
              <a:gd name="T66" fmla="*/ 374 h 3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5" h="374">
                <a:moveTo>
                  <a:pt x="199" y="0"/>
                </a:moveTo>
                <a:lnTo>
                  <a:pt x="155" y="0"/>
                </a:lnTo>
                <a:lnTo>
                  <a:pt x="136" y="25"/>
                </a:lnTo>
                <a:lnTo>
                  <a:pt x="136" y="0"/>
                </a:lnTo>
                <a:lnTo>
                  <a:pt x="42" y="25"/>
                </a:lnTo>
                <a:lnTo>
                  <a:pt x="42" y="154"/>
                </a:lnTo>
                <a:lnTo>
                  <a:pt x="0" y="179"/>
                </a:lnTo>
                <a:lnTo>
                  <a:pt x="0" y="292"/>
                </a:lnTo>
                <a:lnTo>
                  <a:pt x="42" y="311"/>
                </a:lnTo>
                <a:lnTo>
                  <a:pt x="25" y="355"/>
                </a:lnTo>
                <a:lnTo>
                  <a:pt x="42" y="374"/>
                </a:lnTo>
                <a:lnTo>
                  <a:pt x="86" y="355"/>
                </a:lnTo>
                <a:lnTo>
                  <a:pt x="136" y="311"/>
                </a:lnTo>
                <a:lnTo>
                  <a:pt x="180" y="311"/>
                </a:lnTo>
                <a:lnTo>
                  <a:pt x="199" y="311"/>
                </a:lnTo>
                <a:lnTo>
                  <a:pt x="292" y="223"/>
                </a:lnTo>
                <a:lnTo>
                  <a:pt x="355" y="179"/>
                </a:lnTo>
                <a:lnTo>
                  <a:pt x="311" y="154"/>
                </a:lnTo>
                <a:lnTo>
                  <a:pt x="292" y="105"/>
                </a:lnTo>
                <a:lnTo>
                  <a:pt x="248" y="67"/>
                </a:lnTo>
                <a:lnTo>
                  <a:pt x="199" y="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8" name="Freeform 326">
            <a:extLst>
              <a:ext uri="{FF2B5EF4-FFF2-40B4-BE49-F238E27FC236}">
                <a16:creationId xmlns:a16="http://schemas.microsoft.com/office/drawing/2014/main" id="{5584012B-E1B2-8248-8AD9-163A32B724ED}"/>
              </a:ext>
            </a:extLst>
          </p:cNvPr>
          <p:cNvSpPr>
            <a:spLocks/>
          </p:cNvSpPr>
          <p:nvPr/>
        </p:nvSpPr>
        <p:spPr bwMode="auto">
          <a:xfrm>
            <a:off x="3259163" y="6556375"/>
            <a:ext cx="80963" cy="47625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2147483647 h 48"/>
              <a:gd name="T4" fmla="*/ 2147483647 w 93"/>
              <a:gd name="T5" fmla="*/ 0 h 48"/>
              <a:gd name="T6" fmla="*/ 0 w 93"/>
              <a:gd name="T7" fmla="*/ 0 h 48"/>
              <a:gd name="T8" fmla="*/ 2147483647 w 93"/>
              <a:gd name="T9" fmla="*/ 0 h 48"/>
              <a:gd name="T10" fmla="*/ 2147483647 w 93"/>
              <a:gd name="T11" fmla="*/ 0 h 48"/>
              <a:gd name="T12" fmla="*/ 2147483647 w 93"/>
              <a:gd name="T13" fmla="*/ 0 h 48"/>
              <a:gd name="T14" fmla="*/ 2147483647 w 93"/>
              <a:gd name="T15" fmla="*/ 2147483647 h 48"/>
              <a:gd name="T16" fmla="*/ 0 w 93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48"/>
              <a:gd name="T29" fmla="*/ 93 w 9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48">
                <a:moveTo>
                  <a:pt x="0" y="0"/>
                </a:moveTo>
                <a:lnTo>
                  <a:pt x="17" y="48"/>
                </a:lnTo>
                <a:lnTo>
                  <a:pt x="17" y="0"/>
                </a:lnTo>
                <a:lnTo>
                  <a:pt x="0" y="0"/>
                </a:lnTo>
                <a:lnTo>
                  <a:pt x="17" y="0"/>
                </a:lnTo>
                <a:lnTo>
                  <a:pt x="61" y="0"/>
                </a:lnTo>
                <a:lnTo>
                  <a:pt x="93" y="0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9" name="Freeform 327">
            <a:extLst>
              <a:ext uri="{FF2B5EF4-FFF2-40B4-BE49-F238E27FC236}">
                <a16:creationId xmlns:a16="http://schemas.microsoft.com/office/drawing/2014/main" id="{E8EEAC97-79C9-1B4B-914D-7408EDBD65F5}"/>
              </a:ext>
            </a:extLst>
          </p:cNvPr>
          <p:cNvSpPr>
            <a:spLocks/>
          </p:cNvSpPr>
          <p:nvPr/>
        </p:nvSpPr>
        <p:spPr bwMode="auto">
          <a:xfrm>
            <a:off x="3259163" y="6556375"/>
            <a:ext cx="80963" cy="47625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2147483647 h 48"/>
              <a:gd name="T4" fmla="*/ 2147483647 w 93"/>
              <a:gd name="T5" fmla="*/ 0 h 48"/>
              <a:gd name="T6" fmla="*/ 0 w 93"/>
              <a:gd name="T7" fmla="*/ 0 h 48"/>
              <a:gd name="T8" fmla="*/ 2147483647 w 93"/>
              <a:gd name="T9" fmla="*/ 0 h 48"/>
              <a:gd name="T10" fmla="*/ 2147483647 w 93"/>
              <a:gd name="T11" fmla="*/ 0 h 48"/>
              <a:gd name="T12" fmla="*/ 2147483647 w 93"/>
              <a:gd name="T13" fmla="*/ 0 h 48"/>
              <a:gd name="T14" fmla="*/ 2147483647 w 93"/>
              <a:gd name="T15" fmla="*/ 2147483647 h 48"/>
              <a:gd name="T16" fmla="*/ 0 w 93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48"/>
              <a:gd name="T29" fmla="*/ 93 w 9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48">
                <a:moveTo>
                  <a:pt x="0" y="0"/>
                </a:moveTo>
                <a:lnTo>
                  <a:pt x="17" y="48"/>
                </a:lnTo>
                <a:lnTo>
                  <a:pt x="17" y="0"/>
                </a:lnTo>
                <a:lnTo>
                  <a:pt x="0" y="0"/>
                </a:lnTo>
                <a:lnTo>
                  <a:pt x="17" y="0"/>
                </a:lnTo>
                <a:lnTo>
                  <a:pt x="61" y="0"/>
                </a:lnTo>
                <a:lnTo>
                  <a:pt x="93" y="0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7AB925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0" name="Freeform 330">
            <a:extLst>
              <a:ext uri="{FF2B5EF4-FFF2-40B4-BE49-F238E27FC236}">
                <a16:creationId xmlns:a16="http://schemas.microsoft.com/office/drawing/2014/main" id="{655C5E00-F33A-6448-9D14-B31EE7BE806F}"/>
              </a:ext>
            </a:extLst>
          </p:cNvPr>
          <p:cNvSpPr>
            <a:spLocks/>
          </p:cNvSpPr>
          <p:nvPr/>
        </p:nvSpPr>
        <p:spPr bwMode="auto">
          <a:xfrm>
            <a:off x="3124226" y="2379663"/>
            <a:ext cx="79375" cy="46037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0 h 48"/>
              <a:gd name="T4" fmla="*/ 2147483647 w 93"/>
              <a:gd name="T5" fmla="*/ 2147483647 h 48"/>
              <a:gd name="T6" fmla="*/ 2147483647 w 93"/>
              <a:gd name="T7" fmla="*/ 2147483647 h 48"/>
              <a:gd name="T8" fmla="*/ 0 w 93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8"/>
              <a:gd name="T17" fmla="*/ 93 w 93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8">
                <a:moveTo>
                  <a:pt x="0" y="0"/>
                </a:moveTo>
                <a:lnTo>
                  <a:pt x="42" y="0"/>
                </a:lnTo>
                <a:lnTo>
                  <a:pt x="93" y="48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11" name="Freeform 331">
            <a:extLst>
              <a:ext uri="{FF2B5EF4-FFF2-40B4-BE49-F238E27FC236}">
                <a16:creationId xmlns:a16="http://schemas.microsoft.com/office/drawing/2014/main" id="{3DFE24BC-F1FA-5042-8AAC-2AAE330FF69B}"/>
              </a:ext>
            </a:extLst>
          </p:cNvPr>
          <p:cNvSpPr>
            <a:spLocks/>
          </p:cNvSpPr>
          <p:nvPr/>
        </p:nvSpPr>
        <p:spPr bwMode="auto">
          <a:xfrm>
            <a:off x="3124226" y="2379663"/>
            <a:ext cx="79375" cy="46037"/>
          </a:xfrm>
          <a:custGeom>
            <a:avLst/>
            <a:gdLst>
              <a:gd name="T0" fmla="*/ 0 w 93"/>
              <a:gd name="T1" fmla="*/ 0 h 48"/>
              <a:gd name="T2" fmla="*/ 2147483647 w 93"/>
              <a:gd name="T3" fmla="*/ 0 h 48"/>
              <a:gd name="T4" fmla="*/ 2147483647 w 93"/>
              <a:gd name="T5" fmla="*/ 2147483647 h 48"/>
              <a:gd name="T6" fmla="*/ 2147483647 w 93"/>
              <a:gd name="T7" fmla="*/ 2147483647 h 48"/>
              <a:gd name="T8" fmla="*/ 0 w 93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8"/>
              <a:gd name="T17" fmla="*/ 93 w 93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8">
                <a:moveTo>
                  <a:pt x="0" y="0"/>
                </a:moveTo>
                <a:lnTo>
                  <a:pt x="42" y="0"/>
                </a:lnTo>
                <a:lnTo>
                  <a:pt x="93" y="48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2" name="Freeform 332">
            <a:extLst>
              <a:ext uri="{FF2B5EF4-FFF2-40B4-BE49-F238E27FC236}">
                <a16:creationId xmlns:a16="http://schemas.microsoft.com/office/drawing/2014/main" id="{29C78764-6207-044D-8B5B-A991C0BCE22A}"/>
              </a:ext>
            </a:extLst>
          </p:cNvPr>
          <p:cNvSpPr>
            <a:spLocks/>
          </p:cNvSpPr>
          <p:nvPr/>
        </p:nvSpPr>
        <p:spPr bwMode="auto">
          <a:xfrm>
            <a:off x="3243288" y="2317750"/>
            <a:ext cx="188913" cy="193675"/>
          </a:xfrm>
          <a:custGeom>
            <a:avLst/>
            <a:gdLst>
              <a:gd name="T0" fmla="*/ 0 w 217"/>
              <a:gd name="T1" fmla="*/ 2147483647 h 198"/>
              <a:gd name="T2" fmla="*/ 2147483647 w 217"/>
              <a:gd name="T3" fmla="*/ 2147483647 h 198"/>
              <a:gd name="T4" fmla="*/ 2147483647 w 217"/>
              <a:gd name="T5" fmla="*/ 0 h 198"/>
              <a:gd name="T6" fmla="*/ 2147483647 w 217"/>
              <a:gd name="T7" fmla="*/ 0 h 198"/>
              <a:gd name="T8" fmla="*/ 2147483647 w 217"/>
              <a:gd name="T9" fmla="*/ 2147483647 h 198"/>
              <a:gd name="T10" fmla="*/ 2147483647 w 217"/>
              <a:gd name="T11" fmla="*/ 2147483647 h 198"/>
              <a:gd name="T12" fmla="*/ 2147483647 w 217"/>
              <a:gd name="T13" fmla="*/ 2147483647 h 198"/>
              <a:gd name="T14" fmla="*/ 2147483647 w 217"/>
              <a:gd name="T15" fmla="*/ 2147483647 h 198"/>
              <a:gd name="T16" fmla="*/ 2147483647 w 217"/>
              <a:gd name="T17" fmla="*/ 2147483647 h 198"/>
              <a:gd name="T18" fmla="*/ 2147483647 w 217"/>
              <a:gd name="T19" fmla="*/ 2147483647 h 198"/>
              <a:gd name="T20" fmla="*/ 2147483647 w 217"/>
              <a:gd name="T21" fmla="*/ 2147483647 h 198"/>
              <a:gd name="T22" fmla="*/ 2147483647 w 217"/>
              <a:gd name="T23" fmla="*/ 2147483647 h 198"/>
              <a:gd name="T24" fmla="*/ 2147483647 w 217"/>
              <a:gd name="T25" fmla="*/ 2147483647 h 198"/>
              <a:gd name="T26" fmla="*/ 2147483647 w 217"/>
              <a:gd name="T27" fmla="*/ 2147483647 h 198"/>
              <a:gd name="T28" fmla="*/ 2147483647 w 217"/>
              <a:gd name="T29" fmla="*/ 2147483647 h 198"/>
              <a:gd name="T30" fmla="*/ 2147483647 w 217"/>
              <a:gd name="T31" fmla="*/ 2147483647 h 198"/>
              <a:gd name="T32" fmla="*/ 2147483647 w 217"/>
              <a:gd name="T33" fmla="*/ 2147483647 h 198"/>
              <a:gd name="T34" fmla="*/ 2147483647 w 217"/>
              <a:gd name="T35" fmla="*/ 2147483647 h 198"/>
              <a:gd name="T36" fmla="*/ 2147483647 w 217"/>
              <a:gd name="T37" fmla="*/ 2147483647 h 198"/>
              <a:gd name="T38" fmla="*/ 2147483647 w 217"/>
              <a:gd name="T39" fmla="*/ 2147483647 h 198"/>
              <a:gd name="T40" fmla="*/ 2147483647 w 217"/>
              <a:gd name="T41" fmla="*/ 2147483647 h 198"/>
              <a:gd name="T42" fmla="*/ 2147483647 w 217"/>
              <a:gd name="T43" fmla="*/ 2147483647 h 198"/>
              <a:gd name="T44" fmla="*/ 2147483647 w 217"/>
              <a:gd name="T45" fmla="*/ 2147483647 h 198"/>
              <a:gd name="T46" fmla="*/ 2147483647 w 217"/>
              <a:gd name="T47" fmla="*/ 2147483647 h 198"/>
              <a:gd name="T48" fmla="*/ 0 w 217"/>
              <a:gd name="T49" fmla="*/ 2147483647 h 198"/>
              <a:gd name="T50" fmla="*/ 0 w 217"/>
              <a:gd name="T51" fmla="*/ 2147483647 h 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"/>
              <a:gd name="T79" fmla="*/ 0 h 198"/>
              <a:gd name="T80" fmla="*/ 217 w 217"/>
              <a:gd name="T81" fmla="*/ 198 h 1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" h="198">
                <a:moveTo>
                  <a:pt x="0" y="130"/>
                </a:moveTo>
                <a:lnTo>
                  <a:pt x="36" y="111"/>
                </a:lnTo>
                <a:lnTo>
                  <a:pt x="154" y="0"/>
                </a:lnTo>
                <a:lnTo>
                  <a:pt x="173" y="0"/>
                </a:lnTo>
                <a:lnTo>
                  <a:pt x="110" y="61"/>
                </a:lnTo>
                <a:lnTo>
                  <a:pt x="154" y="42"/>
                </a:lnTo>
                <a:lnTo>
                  <a:pt x="154" y="61"/>
                </a:lnTo>
                <a:lnTo>
                  <a:pt x="154" y="80"/>
                </a:lnTo>
                <a:lnTo>
                  <a:pt x="217" y="80"/>
                </a:lnTo>
                <a:lnTo>
                  <a:pt x="198" y="111"/>
                </a:lnTo>
                <a:lnTo>
                  <a:pt x="217" y="111"/>
                </a:lnTo>
                <a:lnTo>
                  <a:pt x="173" y="154"/>
                </a:lnTo>
                <a:lnTo>
                  <a:pt x="217" y="130"/>
                </a:lnTo>
                <a:lnTo>
                  <a:pt x="198" y="154"/>
                </a:lnTo>
                <a:lnTo>
                  <a:pt x="217" y="154"/>
                </a:lnTo>
                <a:lnTo>
                  <a:pt x="198" y="198"/>
                </a:lnTo>
                <a:lnTo>
                  <a:pt x="173" y="198"/>
                </a:lnTo>
                <a:lnTo>
                  <a:pt x="173" y="173"/>
                </a:lnTo>
                <a:lnTo>
                  <a:pt x="154" y="173"/>
                </a:lnTo>
                <a:lnTo>
                  <a:pt x="173" y="154"/>
                </a:lnTo>
                <a:lnTo>
                  <a:pt x="154" y="154"/>
                </a:lnTo>
                <a:lnTo>
                  <a:pt x="129" y="173"/>
                </a:lnTo>
                <a:lnTo>
                  <a:pt x="110" y="173"/>
                </a:lnTo>
                <a:lnTo>
                  <a:pt x="129" y="154"/>
                </a:lnTo>
                <a:lnTo>
                  <a:pt x="0" y="154"/>
                </a:lnTo>
                <a:lnTo>
                  <a:pt x="0" y="13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13" name="Freeform 333">
            <a:extLst>
              <a:ext uri="{FF2B5EF4-FFF2-40B4-BE49-F238E27FC236}">
                <a16:creationId xmlns:a16="http://schemas.microsoft.com/office/drawing/2014/main" id="{808D979F-4D7D-9940-A208-CA5A1E6D9353}"/>
              </a:ext>
            </a:extLst>
          </p:cNvPr>
          <p:cNvSpPr>
            <a:spLocks/>
          </p:cNvSpPr>
          <p:nvPr/>
        </p:nvSpPr>
        <p:spPr bwMode="auto">
          <a:xfrm>
            <a:off x="3243288" y="2317750"/>
            <a:ext cx="188913" cy="193675"/>
          </a:xfrm>
          <a:custGeom>
            <a:avLst/>
            <a:gdLst>
              <a:gd name="T0" fmla="*/ 0 w 217"/>
              <a:gd name="T1" fmla="*/ 2147483647 h 198"/>
              <a:gd name="T2" fmla="*/ 2147483647 w 217"/>
              <a:gd name="T3" fmla="*/ 2147483647 h 198"/>
              <a:gd name="T4" fmla="*/ 2147483647 w 217"/>
              <a:gd name="T5" fmla="*/ 0 h 198"/>
              <a:gd name="T6" fmla="*/ 2147483647 w 217"/>
              <a:gd name="T7" fmla="*/ 0 h 198"/>
              <a:gd name="T8" fmla="*/ 2147483647 w 217"/>
              <a:gd name="T9" fmla="*/ 2147483647 h 198"/>
              <a:gd name="T10" fmla="*/ 2147483647 w 217"/>
              <a:gd name="T11" fmla="*/ 2147483647 h 198"/>
              <a:gd name="T12" fmla="*/ 2147483647 w 217"/>
              <a:gd name="T13" fmla="*/ 2147483647 h 198"/>
              <a:gd name="T14" fmla="*/ 2147483647 w 217"/>
              <a:gd name="T15" fmla="*/ 2147483647 h 198"/>
              <a:gd name="T16" fmla="*/ 2147483647 w 217"/>
              <a:gd name="T17" fmla="*/ 2147483647 h 198"/>
              <a:gd name="T18" fmla="*/ 2147483647 w 217"/>
              <a:gd name="T19" fmla="*/ 2147483647 h 198"/>
              <a:gd name="T20" fmla="*/ 2147483647 w 217"/>
              <a:gd name="T21" fmla="*/ 2147483647 h 198"/>
              <a:gd name="T22" fmla="*/ 2147483647 w 217"/>
              <a:gd name="T23" fmla="*/ 2147483647 h 198"/>
              <a:gd name="T24" fmla="*/ 2147483647 w 217"/>
              <a:gd name="T25" fmla="*/ 2147483647 h 198"/>
              <a:gd name="T26" fmla="*/ 2147483647 w 217"/>
              <a:gd name="T27" fmla="*/ 2147483647 h 198"/>
              <a:gd name="T28" fmla="*/ 2147483647 w 217"/>
              <a:gd name="T29" fmla="*/ 2147483647 h 198"/>
              <a:gd name="T30" fmla="*/ 2147483647 w 217"/>
              <a:gd name="T31" fmla="*/ 2147483647 h 198"/>
              <a:gd name="T32" fmla="*/ 2147483647 w 217"/>
              <a:gd name="T33" fmla="*/ 2147483647 h 198"/>
              <a:gd name="T34" fmla="*/ 2147483647 w 217"/>
              <a:gd name="T35" fmla="*/ 2147483647 h 198"/>
              <a:gd name="T36" fmla="*/ 2147483647 w 217"/>
              <a:gd name="T37" fmla="*/ 2147483647 h 198"/>
              <a:gd name="T38" fmla="*/ 2147483647 w 217"/>
              <a:gd name="T39" fmla="*/ 2147483647 h 198"/>
              <a:gd name="T40" fmla="*/ 2147483647 w 217"/>
              <a:gd name="T41" fmla="*/ 2147483647 h 198"/>
              <a:gd name="T42" fmla="*/ 2147483647 w 217"/>
              <a:gd name="T43" fmla="*/ 2147483647 h 198"/>
              <a:gd name="T44" fmla="*/ 2147483647 w 217"/>
              <a:gd name="T45" fmla="*/ 2147483647 h 198"/>
              <a:gd name="T46" fmla="*/ 2147483647 w 217"/>
              <a:gd name="T47" fmla="*/ 2147483647 h 198"/>
              <a:gd name="T48" fmla="*/ 0 w 217"/>
              <a:gd name="T49" fmla="*/ 2147483647 h 198"/>
              <a:gd name="T50" fmla="*/ 0 w 217"/>
              <a:gd name="T51" fmla="*/ 2147483647 h 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"/>
              <a:gd name="T79" fmla="*/ 0 h 198"/>
              <a:gd name="T80" fmla="*/ 217 w 217"/>
              <a:gd name="T81" fmla="*/ 198 h 1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" h="198">
                <a:moveTo>
                  <a:pt x="0" y="130"/>
                </a:moveTo>
                <a:lnTo>
                  <a:pt x="36" y="111"/>
                </a:lnTo>
                <a:lnTo>
                  <a:pt x="154" y="0"/>
                </a:lnTo>
                <a:lnTo>
                  <a:pt x="173" y="0"/>
                </a:lnTo>
                <a:lnTo>
                  <a:pt x="110" y="61"/>
                </a:lnTo>
                <a:lnTo>
                  <a:pt x="154" y="42"/>
                </a:lnTo>
                <a:lnTo>
                  <a:pt x="154" y="61"/>
                </a:lnTo>
                <a:lnTo>
                  <a:pt x="154" y="80"/>
                </a:lnTo>
                <a:lnTo>
                  <a:pt x="217" y="80"/>
                </a:lnTo>
                <a:lnTo>
                  <a:pt x="198" y="111"/>
                </a:lnTo>
                <a:lnTo>
                  <a:pt x="217" y="111"/>
                </a:lnTo>
                <a:lnTo>
                  <a:pt x="173" y="154"/>
                </a:lnTo>
                <a:lnTo>
                  <a:pt x="217" y="130"/>
                </a:lnTo>
                <a:lnTo>
                  <a:pt x="198" y="154"/>
                </a:lnTo>
                <a:lnTo>
                  <a:pt x="217" y="154"/>
                </a:lnTo>
                <a:lnTo>
                  <a:pt x="198" y="198"/>
                </a:lnTo>
                <a:lnTo>
                  <a:pt x="173" y="198"/>
                </a:lnTo>
                <a:lnTo>
                  <a:pt x="173" y="173"/>
                </a:lnTo>
                <a:lnTo>
                  <a:pt x="154" y="173"/>
                </a:lnTo>
                <a:lnTo>
                  <a:pt x="173" y="154"/>
                </a:lnTo>
                <a:lnTo>
                  <a:pt x="154" y="154"/>
                </a:lnTo>
                <a:lnTo>
                  <a:pt x="129" y="173"/>
                </a:lnTo>
                <a:lnTo>
                  <a:pt x="110" y="173"/>
                </a:lnTo>
                <a:lnTo>
                  <a:pt x="129" y="154"/>
                </a:lnTo>
                <a:lnTo>
                  <a:pt x="0" y="154"/>
                </a:lnTo>
                <a:lnTo>
                  <a:pt x="0" y="13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4" name="Freeform 334">
            <a:extLst>
              <a:ext uri="{FF2B5EF4-FFF2-40B4-BE49-F238E27FC236}">
                <a16:creationId xmlns:a16="http://schemas.microsoft.com/office/drawing/2014/main" id="{5FCA3EA4-372B-E740-9876-A868D2A0F2AD}"/>
              </a:ext>
            </a:extLst>
          </p:cNvPr>
          <p:cNvSpPr>
            <a:spLocks/>
          </p:cNvSpPr>
          <p:nvPr/>
        </p:nvSpPr>
        <p:spPr bwMode="auto">
          <a:xfrm>
            <a:off x="2792438" y="1746250"/>
            <a:ext cx="195263" cy="109538"/>
          </a:xfrm>
          <a:custGeom>
            <a:avLst/>
            <a:gdLst>
              <a:gd name="T0" fmla="*/ 0 w 225"/>
              <a:gd name="T1" fmla="*/ 2147483647 h 113"/>
              <a:gd name="T2" fmla="*/ 2147483647 w 225"/>
              <a:gd name="T3" fmla="*/ 2147483647 h 113"/>
              <a:gd name="T4" fmla="*/ 2147483647 w 225"/>
              <a:gd name="T5" fmla="*/ 2147483647 h 113"/>
              <a:gd name="T6" fmla="*/ 2147483647 w 225"/>
              <a:gd name="T7" fmla="*/ 0 h 113"/>
              <a:gd name="T8" fmla="*/ 2147483647 w 225"/>
              <a:gd name="T9" fmla="*/ 2147483647 h 113"/>
              <a:gd name="T10" fmla="*/ 2147483647 w 225"/>
              <a:gd name="T11" fmla="*/ 2147483647 h 113"/>
              <a:gd name="T12" fmla="*/ 2147483647 w 225"/>
              <a:gd name="T13" fmla="*/ 2147483647 h 113"/>
              <a:gd name="T14" fmla="*/ 2147483647 w 225"/>
              <a:gd name="T15" fmla="*/ 2147483647 h 113"/>
              <a:gd name="T16" fmla="*/ 2147483647 w 225"/>
              <a:gd name="T17" fmla="*/ 2147483647 h 113"/>
              <a:gd name="T18" fmla="*/ 2147483647 w 225"/>
              <a:gd name="T19" fmla="*/ 2147483647 h 113"/>
              <a:gd name="T20" fmla="*/ 2147483647 w 225"/>
              <a:gd name="T21" fmla="*/ 2147483647 h 113"/>
              <a:gd name="T22" fmla="*/ 0 w 225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"/>
              <a:gd name="T37" fmla="*/ 0 h 113"/>
              <a:gd name="T38" fmla="*/ 225 w 225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" h="113">
                <a:moveTo>
                  <a:pt x="0" y="86"/>
                </a:moveTo>
                <a:lnTo>
                  <a:pt x="42" y="86"/>
                </a:lnTo>
                <a:lnTo>
                  <a:pt x="86" y="42"/>
                </a:lnTo>
                <a:lnTo>
                  <a:pt x="130" y="0"/>
                </a:lnTo>
                <a:lnTo>
                  <a:pt x="130" y="25"/>
                </a:lnTo>
                <a:lnTo>
                  <a:pt x="225" y="86"/>
                </a:lnTo>
                <a:lnTo>
                  <a:pt x="174" y="113"/>
                </a:lnTo>
                <a:lnTo>
                  <a:pt x="130" y="86"/>
                </a:lnTo>
                <a:lnTo>
                  <a:pt x="113" y="86"/>
                </a:lnTo>
                <a:lnTo>
                  <a:pt x="42" y="113"/>
                </a:lnTo>
                <a:lnTo>
                  <a:pt x="42" y="86"/>
                </a:lnTo>
                <a:lnTo>
                  <a:pt x="0" y="86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15" name="Freeform 335">
            <a:extLst>
              <a:ext uri="{FF2B5EF4-FFF2-40B4-BE49-F238E27FC236}">
                <a16:creationId xmlns:a16="http://schemas.microsoft.com/office/drawing/2014/main" id="{62C8B6A0-8690-0140-9555-CE386FFFE8DE}"/>
              </a:ext>
            </a:extLst>
          </p:cNvPr>
          <p:cNvSpPr>
            <a:spLocks/>
          </p:cNvSpPr>
          <p:nvPr/>
        </p:nvSpPr>
        <p:spPr bwMode="auto">
          <a:xfrm>
            <a:off x="2792438" y="1746250"/>
            <a:ext cx="195263" cy="109538"/>
          </a:xfrm>
          <a:custGeom>
            <a:avLst/>
            <a:gdLst>
              <a:gd name="T0" fmla="*/ 0 w 225"/>
              <a:gd name="T1" fmla="*/ 2147483647 h 113"/>
              <a:gd name="T2" fmla="*/ 2147483647 w 225"/>
              <a:gd name="T3" fmla="*/ 2147483647 h 113"/>
              <a:gd name="T4" fmla="*/ 2147483647 w 225"/>
              <a:gd name="T5" fmla="*/ 2147483647 h 113"/>
              <a:gd name="T6" fmla="*/ 2147483647 w 225"/>
              <a:gd name="T7" fmla="*/ 0 h 113"/>
              <a:gd name="T8" fmla="*/ 2147483647 w 225"/>
              <a:gd name="T9" fmla="*/ 2147483647 h 113"/>
              <a:gd name="T10" fmla="*/ 2147483647 w 225"/>
              <a:gd name="T11" fmla="*/ 2147483647 h 113"/>
              <a:gd name="T12" fmla="*/ 2147483647 w 225"/>
              <a:gd name="T13" fmla="*/ 2147483647 h 113"/>
              <a:gd name="T14" fmla="*/ 2147483647 w 225"/>
              <a:gd name="T15" fmla="*/ 2147483647 h 113"/>
              <a:gd name="T16" fmla="*/ 2147483647 w 225"/>
              <a:gd name="T17" fmla="*/ 2147483647 h 113"/>
              <a:gd name="T18" fmla="*/ 2147483647 w 225"/>
              <a:gd name="T19" fmla="*/ 2147483647 h 113"/>
              <a:gd name="T20" fmla="*/ 2147483647 w 225"/>
              <a:gd name="T21" fmla="*/ 2147483647 h 113"/>
              <a:gd name="T22" fmla="*/ 0 w 225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"/>
              <a:gd name="T37" fmla="*/ 0 h 113"/>
              <a:gd name="T38" fmla="*/ 225 w 225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" h="113">
                <a:moveTo>
                  <a:pt x="0" y="86"/>
                </a:moveTo>
                <a:lnTo>
                  <a:pt x="42" y="86"/>
                </a:lnTo>
                <a:lnTo>
                  <a:pt x="86" y="42"/>
                </a:lnTo>
                <a:lnTo>
                  <a:pt x="130" y="0"/>
                </a:lnTo>
                <a:lnTo>
                  <a:pt x="130" y="25"/>
                </a:lnTo>
                <a:lnTo>
                  <a:pt x="225" y="86"/>
                </a:lnTo>
                <a:lnTo>
                  <a:pt x="174" y="113"/>
                </a:lnTo>
                <a:lnTo>
                  <a:pt x="130" y="86"/>
                </a:lnTo>
                <a:lnTo>
                  <a:pt x="113" y="86"/>
                </a:lnTo>
                <a:lnTo>
                  <a:pt x="42" y="113"/>
                </a:lnTo>
                <a:lnTo>
                  <a:pt x="42" y="86"/>
                </a:lnTo>
                <a:lnTo>
                  <a:pt x="0" y="8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" name="Freeform 336">
            <a:extLst>
              <a:ext uri="{FF2B5EF4-FFF2-40B4-BE49-F238E27FC236}">
                <a16:creationId xmlns:a16="http://schemas.microsoft.com/office/drawing/2014/main" id="{4DF872BD-2E21-334E-9B3C-BF74E10C201F}"/>
              </a:ext>
            </a:extLst>
          </p:cNvPr>
          <p:cNvSpPr>
            <a:spLocks/>
          </p:cNvSpPr>
          <p:nvPr/>
        </p:nvSpPr>
        <p:spPr bwMode="auto">
          <a:xfrm>
            <a:off x="3140101" y="1679575"/>
            <a:ext cx="63500" cy="49213"/>
          </a:xfrm>
          <a:custGeom>
            <a:avLst/>
            <a:gdLst>
              <a:gd name="T0" fmla="*/ 0 w 74"/>
              <a:gd name="T1" fmla="*/ 2147483647 h 49"/>
              <a:gd name="T2" fmla="*/ 2147483647 w 74"/>
              <a:gd name="T3" fmla="*/ 0 h 49"/>
              <a:gd name="T4" fmla="*/ 2147483647 w 74"/>
              <a:gd name="T5" fmla="*/ 0 h 49"/>
              <a:gd name="T6" fmla="*/ 2147483647 w 74"/>
              <a:gd name="T7" fmla="*/ 2147483647 h 49"/>
              <a:gd name="T8" fmla="*/ 0 w 74"/>
              <a:gd name="T9" fmla="*/ 2147483647 h 49"/>
              <a:gd name="T10" fmla="*/ 0 w 74"/>
              <a:gd name="T11" fmla="*/ 2147483647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49"/>
              <a:gd name="T20" fmla="*/ 74 w 74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49">
                <a:moveTo>
                  <a:pt x="0" y="17"/>
                </a:moveTo>
                <a:lnTo>
                  <a:pt x="42" y="0"/>
                </a:lnTo>
                <a:lnTo>
                  <a:pt x="74" y="0"/>
                </a:lnTo>
                <a:lnTo>
                  <a:pt x="24" y="49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17" name="Freeform 337">
            <a:extLst>
              <a:ext uri="{FF2B5EF4-FFF2-40B4-BE49-F238E27FC236}">
                <a16:creationId xmlns:a16="http://schemas.microsoft.com/office/drawing/2014/main" id="{361D5C5C-27B9-184F-ABA2-7A5A47A93084}"/>
              </a:ext>
            </a:extLst>
          </p:cNvPr>
          <p:cNvSpPr>
            <a:spLocks/>
          </p:cNvSpPr>
          <p:nvPr/>
        </p:nvSpPr>
        <p:spPr bwMode="auto">
          <a:xfrm>
            <a:off x="3140101" y="1679575"/>
            <a:ext cx="63500" cy="49213"/>
          </a:xfrm>
          <a:custGeom>
            <a:avLst/>
            <a:gdLst>
              <a:gd name="T0" fmla="*/ 0 w 74"/>
              <a:gd name="T1" fmla="*/ 2147483647 h 49"/>
              <a:gd name="T2" fmla="*/ 2147483647 w 74"/>
              <a:gd name="T3" fmla="*/ 0 h 49"/>
              <a:gd name="T4" fmla="*/ 2147483647 w 74"/>
              <a:gd name="T5" fmla="*/ 0 h 49"/>
              <a:gd name="T6" fmla="*/ 2147483647 w 74"/>
              <a:gd name="T7" fmla="*/ 2147483647 h 49"/>
              <a:gd name="T8" fmla="*/ 0 w 74"/>
              <a:gd name="T9" fmla="*/ 2147483647 h 49"/>
              <a:gd name="T10" fmla="*/ 0 w 74"/>
              <a:gd name="T11" fmla="*/ 2147483647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49"/>
              <a:gd name="T20" fmla="*/ 74 w 74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49">
                <a:moveTo>
                  <a:pt x="0" y="17"/>
                </a:moveTo>
                <a:lnTo>
                  <a:pt x="42" y="0"/>
                </a:lnTo>
                <a:lnTo>
                  <a:pt x="74" y="0"/>
                </a:lnTo>
                <a:lnTo>
                  <a:pt x="24" y="49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8" name="Freeform 338">
            <a:extLst>
              <a:ext uri="{FF2B5EF4-FFF2-40B4-BE49-F238E27FC236}">
                <a16:creationId xmlns:a16="http://schemas.microsoft.com/office/drawing/2014/main" id="{5B38E6FC-6549-984E-A037-8E4E43705ECF}"/>
              </a:ext>
            </a:extLst>
          </p:cNvPr>
          <p:cNvSpPr>
            <a:spLocks/>
          </p:cNvSpPr>
          <p:nvPr/>
        </p:nvSpPr>
        <p:spPr bwMode="auto">
          <a:xfrm>
            <a:off x="2944838" y="1482725"/>
            <a:ext cx="547688" cy="415925"/>
          </a:xfrm>
          <a:custGeom>
            <a:avLst/>
            <a:gdLst>
              <a:gd name="T0" fmla="*/ 0 w 631"/>
              <a:gd name="T1" fmla="*/ 2147483647 h 426"/>
              <a:gd name="T2" fmla="*/ 2147483647 w 631"/>
              <a:gd name="T3" fmla="*/ 2147483647 h 426"/>
              <a:gd name="T4" fmla="*/ 2147483647 w 631"/>
              <a:gd name="T5" fmla="*/ 0 h 426"/>
              <a:gd name="T6" fmla="*/ 2147483647 w 631"/>
              <a:gd name="T7" fmla="*/ 0 h 426"/>
              <a:gd name="T8" fmla="*/ 2147483647 w 631"/>
              <a:gd name="T9" fmla="*/ 0 h 426"/>
              <a:gd name="T10" fmla="*/ 2147483647 w 631"/>
              <a:gd name="T11" fmla="*/ 2147483647 h 426"/>
              <a:gd name="T12" fmla="*/ 2147483647 w 631"/>
              <a:gd name="T13" fmla="*/ 2147483647 h 426"/>
              <a:gd name="T14" fmla="*/ 2147483647 w 631"/>
              <a:gd name="T15" fmla="*/ 2147483647 h 426"/>
              <a:gd name="T16" fmla="*/ 2147483647 w 631"/>
              <a:gd name="T17" fmla="*/ 2147483647 h 426"/>
              <a:gd name="T18" fmla="*/ 2147483647 w 631"/>
              <a:gd name="T19" fmla="*/ 2147483647 h 426"/>
              <a:gd name="T20" fmla="*/ 2147483647 w 631"/>
              <a:gd name="T21" fmla="*/ 2147483647 h 426"/>
              <a:gd name="T22" fmla="*/ 2147483647 w 631"/>
              <a:gd name="T23" fmla="*/ 2147483647 h 426"/>
              <a:gd name="T24" fmla="*/ 2147483647 w 631"/>
              <a:gd name="T25" fmla="*/ 2147483647 h 426"/>
              <a:gd name="T26" fmla="*/ 2147483647 w 631"/>
              <a:gd name="T27" fmla="*/ 2147483647 h 426"/>
              <a:gd name="T28" fmla="*/ 2147483647 w 631"/>
              <a:gd name="T29" fmla="*/ 2147483647 h 426"/>
              <a:gd name="T30" fmla="*/ 2147483647 w 631"/>
              <a:gd name="T31" fmla="*/ 2147483647 h 426"/>
              <a:gd name="T32" fmla="*/ 2147483647 w 631"/>
              <a:gd name="T33" fmla="*/ 2147483647 h 426"/>
              <a:gd name="T34" fmla="*/ 2147483647 w 631"/>
              <a:gd name="T35" fmla="*/ 2147483647 h 426"/>
              <a:gd name="T36" fmla="*/ 2147483647 w 631"/>
              <a:gd name="T37" fmla="*/ 2147483647 h 426"/>
              <a:gd name="T38" fmla="*/ 2147483647 w 631"/>
              <a:gd name="T39" fmla="*/ 2147483647 h 426"/>
              <a:gd name="T40" fmla="*/ 2147483647 w 631"/>
              <a:gd name="T41" fmla="*/ 2147483647 h 426"/>
              <a:gd name="T42" fmla="*/ 2147483647 w 631"/>
              <a:gd name="T43" fmla="*/ 2147483647 h 426"/>
              <a:gd name="T44" fmla="*/ 2147483647 w 631"/>
              <a:gd name="T45" fmla="*/ 2147483647 h 426"/>
              <a:gd name="T46" fmla="*/ 2147483647 w 631"/>
              <a:gd name="T47" fmla="*/ 2147483647 h 426"/>
              <a:gd name="T48" fmla="*/ 2147483647 w 631"/>
              <a:gd name="T49" fmla="*/ 2147483647 h 426"/>
              <a:gd name="T50" fmla="*/ 2147483647 w 631"/>
              <a:gd name="T51" fmla="*/ 2147483647 h 426"/>
              <a:gd name="T52" fmla="*/ 2147483647 w 631"/>
              <a:gd name="T53" fmla="*/ 2147483647 h 426"/>
              <a:gd name="T54" fmla="*/ 2147483647 w 631"/>
              <a:gd name="T55" fmla="*/ 2147483647 h 426"/>
              <a:gd name="T56" fmla="*/ 2147483647 w 631"/>
              <a:gd name="T57" fmla="*/ 2147483647 h 426"/>
              <a:gd name="T58" fmla="*/ 2147483647 w 631"/>
              <a:gd name="T59" fmla="*/ 2147483647 h 426"/>
              <a:gd name="T60" fmla="*/ 2147483647 w 631"/>
              <a:gd name="T61" fmla="*/ 2147483647 h 426"/>
              <a:gd name="T62" fmla="*/ 2147483647 w 631"/>
              <a:gd name="T63" fmla="*/ 2147483647 h 426"/>
              <a:gd name="T64" fmla="*/ 2147483647 w 631"/>
              <a:gd name="T65" fmla="*/ 2147483647 h 426"/>
              <a:gd name="T66" fmla="*/ 2147483647 w 631"/>
              <a:gd name="T67" fmla="*/ 2147483647 h 426"/>
              <a:gd name="T68" fmla="*/ 2147483647 w 631"/>
              <a:gd name="T69" fmla="*/ 2147483647 h 426"/>
              <a:gd name="T70" fmla="*/ 2147483647 w 631"/>
              <a:gd name="T71" fmla="*/ 2147483647 h 426"/>
              <a:gd name="T72" fmla="*/ 2147483647 w 631"/>
              <a:gd name="T73" fmla="*/ 2147483647 h 426"/>
              <a:gd name="T74" fmla="*/ 2147483647 w 631"/>
              <a:gd name="T75" fmla="*/ 2147483647 h 426"/>
              <a:gd name="T76" fmla="*/ 2147483647 w 631"/>
              <a:gd name="T77" fmla="*/ 2147483647 h 426"/>
              <a:gd name="T78" fmla="*/ 2147483647 w 631"/>
              <a:gd name="T79" fmla="*/ 2147483647 h 426"/>
              <a:gd name="T80" fmla="*/ 2147483647 w 631"/>
              <a:gd name="T81" fmla="*/ 2147483647 h 426"/>
              <a:gd name="T82" fmla="*/ 2147483647 w 631"/>
              <a:gd name="T83" fmla="*/ 2147483647 h 426"/>
              <a:gd name="T84" fmla="*/ 2147483647 w 631"/>
              <a:gd name="T85" fmla="*/ 2147483647 h 426"/>
              <a:gd name="T86" fmla="*/ 2147483647 w 631"/>
              <a:gd name="T87" fmla="*/ 2147483647 h 426"/>
              <a:gd name="T88" fmla="*/ 2147483647 w 631"/>
              <a:gd name="T89" fmla="*/ 2147483647 h 426"/>
              <a:gd name="T90" fmla="*/ 2147483647 w 631"/>
              <a:gd name="T91" fmla="*/ 2147483647 h 426"/>
              <a:gd name="T92" fmla="*/ 2147483647 w 631"/>
              <a:gd name="T93" fmla="*/ 2147483647 h 426"/>
              <a:gd name="T94" fmla="*/ 2147483647 w 631"/>
              <a:gd name="T95" fmla="*/ 2147483647 h 426"/>
              <a:gd name="T96" fmla="*/ 2147483647 w 631"/>
              <a:gd name="T97" fmla="*/ 2147483647 h 426"/>
              <a:gd name="T98" fmla="*/ 2147483647 w 631"/>
              <a:gd name="T99" fmla="*/ 2147483647 h 426"/>
              <a:gd name="T100" fmla="*/ 2147483647 w 631"/>
              <a:gd name="T101" fmla="*/ 2147483647 h 426"/>
              <a:gd name="T102" fmla="*/ 2147483647 w 631"/>
              <a:gd name="T103" fmla="*/ 2147483647 h 426"/>
              <a:gd name="T104" fmla="*/ 0 w 631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1"/>
              <a:gd name="T160" fmla="*/ 0 h 426"/>
              <a:gd name="T161" fmla="*/ 631 w 631"/>
              <a:gd name="T162" fmla="*/ 426 h 4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1" h="426">
                <a:moveTo>
                  <a:pt x="0" y="69"/>
                </a:moveTo>
                <a:lnTo>
                  <a:pt x="68" y="25"/>
                </a:lnTo>
                <a:lnTo>
                  <a:pt x="162" y="0"/>
                </a:lnTo>
                <a:lnTo>
                  <a:pt x="223" y="0"/>
                </a:lnTo>
                <a:lnTo>
                  <a:pt x="249" y="0"/>
                </a:lnTo>
                <a:lnTo>
                  <a:pt x="299" y="25"/>
                </a:lnTo>
                <a:lnTo>
                  <a:pt x="249" y="69"/>
                </a:lnTo>
                <a:lnTo>
                  <a:pt x="362" y="42"/>
                </a:lnTo>
                <a:lnTo>
                  <a:pt x="455" y="42"/>
                </a:lnTo>
                <a:lnTo>
                  <a:pt x="423" y="69"/>
                </a:lnTo>
                <a:lnTo>
                  <a:pt x="499" y="94"/>
                </a:lnTo>
                <a:lnTo>
                  <a:pt x="560" y="138"/>
                </a:lnTo>
                <a:lnTo>
                  <a:pt x="560" y="155"/>
                </a:lnTo>
                <a:lnTo>
                  <a:pt x="518" y="181"/>
                </a:lnTo>
                <a:lnTo>
                  <a:pt x="499" y="181"/>
                </a:lnTo>
                <a:lnTo>
                  <a:pt x="518" y="199"/>
                </a:lnTo>
                <a:lnTo>
                  <a:pt x="560" y="199"/>
                </a:lnTo>
                <a:lnTo>
                  <a:pt x="631" y="250"/>
                </a:lnTo>
                <a:lnTo>
                  <a:pt x="543" y="311"/>
                </a:lnTo>
                <a:lnTo>
                  <a:pt x="518" y="311"/>
                </a:lnTo>
                <a:lnTo>
                  <a:pt x="518" y="294"/>
                </a:lnTo>
                <a:lnTo>
                  <a:pt x="474" y="269"/>
                </a:lnTo>
                <a:lnTo>
                  <a:pt x="455" y="294"/>
                </a:lnTo>
                <a:lnTo>
                  <a:pt x="499" y="338"/>
                </a:lnTo>
                <a:lnTo>
                  <a:pt x="474" y="355"/>
                </a:lnTo>
                <a:lnTo>
                  <a:pt x="499" y="382"/>
                </a:lnTo>
                <a:lnTo>
                  <a:pt x="474" y="407"/>
                </a:lnTo>
                <a:lnTo>
                  <a:pt x="423" y="407"/>
                </a:lnTo>
                <a:lnTo>
                  <a:pt x="362" y="355"/>
                </a:lnTo>
                <a:lnTo>
                  <a:pt x="362" y="382"/>
                </a:lnTo>
                <a:lnTo>
                  <a:pt x="406" y="426"/>
                </a:lnTo>
                <a:lnTo>
                  <a:pt x="343" y="426"/>
                </a:lnTo>
                <a:lnTo>
                  <a:pt x="267" y="407"/>
                </a:lnTo>
                <a:lnTo>
                  <a:pt x="267" y="355"/>
                </a:lnTo>
                <a:lnTo>
                  <a:pt x="249" y="355"/>
                </a:lnTo>
                <a:lnTo>
                  <a:pt x="187" y="338"/>
                </a:lnTo>
                <a:lnTo>
                  <a:pt x="110" y="338"/>
                </a:lnTo>
                <a:lnTo>
                  <a:pt x="162" y="294"/>
                </a:lnTo>
                <a:lnTo>
                  <a:pt x="223" y="311"/>
                </a:lnTo>
                <a:lnTo>
                  <a:pt x="267" y="294"/>
                </a:lnTo>
                <a:lnTo>
                  <a:pt x="249" y="269"/>
                </a:lnTo>
                <a:lnTo>
                  <a:pt x="362" y="250"/>
                </a:lnTo>
                <a:lnTo>
                  <a:pt x="362" y="199"/>
                </a:lnTo>
                <a:lnTo>
                  <a:pt x="343" y="181"/>
                </a:lnTo>
                <a:lnTo>
                  <a:pt x="318" y="181"/>
                </a:lnTo>
                <a:lnTo>
                  <a:pt x="267" y="181"/>
                </a:lnTo>
                <a:lnTo>
                  <a:pt x="318" y="155"/>
                </a:lnTo>
                <a:lnTo>
                  <a:pt x="267" y="138"/>
                </a:lnTo>
                <a:lnTo>
                  <a:pt x="206" y="155"/>
                </a:lnTo>
                <a:lnTo>
                  <a:pt x="187" y="138"/>
                </a:lnTo>
                <a:lnTo>
                  <a:pt x="68" y="138"/>
                </a:lnTo>
                <a:lnTo>
                  <a:pt x="30" y="119"/>
                </a:lnTo>
                <a:lnTo>
                  <a:pt x="0" y="6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19" name="Freeform 339">
            <a:extLst>
              <a:ext uri="{FF2B5EF4-FFF2-40B4-BE49-F238E27FC236}">
                <a16:creationId xmlns:a16="http://schemas.microsoft.com/office/drawing/2014/main" id="{9E20A738-4DDE-164B-8B21-4CF6A0154F3A}"/>
              </a:ext>
            </a:extLst>
          </p:cNvPr>
          <p:cNvSpPr>
            <a:spLocks/>
          </p:cNvSpPr>
          <p:nvPr/>
        </p:nvSpPr>
        <p:spPr bwMode="auto">
          <a:xfrm>
            <a:off x="2944838" y="1482725"/>
            <a:ext cx="547688" cy="415925"/>
          </a:xfrm>
          <a:custGeom>
            <a:avLst/>
            <a:gdLst>
              <a:gd name="T0" fmla="*/ 0 w 631"/>
              <a:gd name="T1" fmla="*/ 2147483647 h 426"/>
              <a:gd name="T2" fmla="*/ 2147483647 w 631"/>
              <a:gd name="T3" fmla="*/ 2147483647 h 426"/>
              <a:gd name="T4" fmla="*/ 2147483647 w 631"/>
              <a:gd name="T5" fmla="*/ 0 h 426"/>
              <a:gd name="T6" fmla="*/ 2147483647 w 631"/>
              <a:gd name="T7" fmla="*/ 0 h 426"/>
              <a:gd name="T8" fmla="*/ 2147483647 w 631"/>
              <a:gd name="T9" fmla="*/ 0 h 426"/>
              <a:gd name="T10" fmla="*/ 2147483647 w 631"/>
              <a:gd name="T11" fmla="*/ 2147483647 h 426"/>
              <a:gd name="T12" fmla="*/ 2147483647 w 631"/>
              <a:gd name="T13" fmla="*/ 2147483647 h 426"/>
              <a:gd name="T14" fmla="*/ 2147483647 w 631"/>
              <a:gd name="T15" fmla="*/ 2147483647 h 426"/>
              <a:gd name="T16" fmla="*/ 2147483647 w 631"/>
              <a:gd name="T17" fmla="*/ 2147483647 h 426"/>
              <a:gd name="T18" fmla="*/ 2147483647 w 631"/>
              <a:gd name="T19" fmla="*/ 2147483647 h 426"/>
              <a:gd name="T20" fmla="*/ 2147483647 w 631"/>
              <a:gd name="T21" fmla="*/ 2147483647 h 426"/>
              <a:gd name="T22" fmla="*/ 2147483647 w 631"/>
              <a:gd name="T23" fmla="*/ 2147483647 h 426"/>
              <a:gd name="T24" fmla="*/ 2147483647 w 631"/>
              <a:gd name="T25" fmla="*/ 2147483647 h 426"/>
              <a:gd name="T26" fmla="*/ 2147483647 w 631"/>
              <a:gd name="T27" fmla="*/ 2147483647 h 426"/>
              <a:gd name="T28" fmla="*/ 2147483647 w 631"/>
              <a:gd name="T29" fmla="*/ 2147483647 h 426"/>
              <a:gd name="T30" fmla="*/ 2147483647 w 631"/>
              <a:gd name="T31" fmla="*/ 2147483647 h 426"/>
              <a:gd name="T32" fmla="*/ 2147483647 w 631"/>
              <a:gd name="T33" fmla="*/ 2147483647 h 426"/>
              <a:gd name="T34" fmla="*/ 2147483647 w 631"/>
              <a:gd name="T35" fmla="*/ 2147483647 h 426"/>
              <a:gd name="T36" fmla="*/ 2147483647 w 631"/>
              <a:gd name="T37" fmla="*/ 2147483647 h 426"/>
              <a:gd name="T38" fmla="*/ 2147483647 w 631"/>
              <a:gd name="T39" fmla="*/ 2147483647 h 426"/>
              <a:gd name="T40" fmla="*/ 2147483647 w 631"/>
              <a:gd name="T41" fmla="*/ 2147483647 h 426"/>
              <a:gd name="T42" fmla="*/ 2147483647 w 631"/>
              <a:gd name="T43" fmla="*/ 2147483647 h 426"/>
              <a:gd name="T44" fmla="*/ 2147483647 w 631"/>
              <a:gd name="T45" fmla="*/ 2147483647 h 426"/>
              <a:gd name="T46" fmla="*/ 2147483647 w 631"/>
              <a:gd name="T47" fmla="*/ 2147483647 h 426"/>
              <a:gd name="T48" fmla="*/ 2147483647 w 631"/>
              <a:gd name="T49" fmla="*/ 2147483647 h 426"/>
              <a:gd name="T50" fmla="*/ 2147483647 w 631"/>
              <a:gd name="T51" fmla="*/ 2147483647 h 426"/>
              <a:gd name="T52" fmla="*/ 2147483647 w 631"/>
              <a:gd name="T53" fmla="*/ 2147483647 h 426"/>
              <a:gd name="T54" fmla="*/ 2147483647 w 631"/>
              <a:gd name="T55" fmla="*/ 2147483647 h 426"/>
              <a:gd name="T56" fmla="*/ 2147483647 w 631"/>
              <a:gd name="T57" fmla="*/ 2147483647 h 426"/>
              <a:gd name="T58" fmla="*/ 2147483647 w 631"/>
              <a:gd name="T59" fmla="*/ 2147483647 h 426"/>
              <a:gd name="T60" fmla="*/ 2147483647 w 631"/>
              <a:gd name="T61" fmla="*/ 2147483647 h 426"/>
              <a:gd name="T62" fmla="*/ 2147483647 w 631"/>
              <a:gd name="T63" fmla="*/ 2147483647 h 426"/>
              <a:gd name="T64" fmla="*/ 2147483647 w 631"/>
              <a:gd name="T65" fmla="*/ 2147483647 h 426"/>
              <a:gd name="T66" fmla="*/ 2147483647 w 631"/>
              <a:gd name="T67" fmla="*/ 2147483647 h 426"/>
              <a:gd name="T68" fmla="*/ 2147483647 w 631"/>
              <a:gd name="T69" fmla="*/ 2147483647 h 426"/>
              <a:gd name="T70" fmla="*/ 2147483647 w 631"/>
              <a:gd name="T71" fmla="*/ 2147483647 h 426"/>
              <a:gd name="T72" fmla="*/ 2147483647 w 631"/>
              <a:gd name="T73" fmla="*/ 2147483647 h 426"/>
              <a:gd name="T74" fmla="*/ 2147483647 w 631"/>
              <a:gd name="T75" fmla="*/ 2147483647 h 426"/>
              <a:gd name="T76" fmla="*/ 2147483647 w 631"/>
              <a:gd name="T77" fmla="*/ 2147483647 h 426"/>
              <a:gd name="T78" fmla="*/ 2147483647 w 631"/>
              <a:gd name="T79" fmla="*/ 2147483647 h 426"/>
              <a:gd name="T80" fmla="*/ 2147483647 w 631"/>
              <a:gd name="T81" fmla="*/ 2147483647 h 426"/>
              <a:gd name="T82" fmla="*/ 2147483647 w 631"/>
              <a:gd name="T83" fmla="*/ 2147483647 h 426"/>
              <a:gd name="T84" fmla="*/ 2147483647 w 631"/>
              <a:gd name="T85" fmla="*/ 2147483647 h 426"/>
              <a:gd name="T86" fmla="*/ 2147483647 w 631"/>
              <a:gd name="T87" fmla="*/ 2147483647 h 426"/>
              <a:gd name="T88" fmla="*/ 2147483647 w 631"/>
              <a:gd name="T89" fmla="*/ 2147483647 h 426"/>
              <a:gd name="T90" fmla="*/ 2147483647 w 631"/>
              <a:gd name="T91" fmla="*/ 2147483647 h 426"/>
              <a:gd name="T92" fmla="*/ 2147483647 w 631"/>
              <a:gd name="T93" fmla="*/ 2147483647 h 426"/>
              <a:gd name="T94" fmla="*/ 2147483647 w 631"/>
              <a:gd name="T95" fmla="*/ 2147483647 h 426"/>
              <a:gd name="T96" fmla="*/ 2147483647 w 631"/>
              <a:gd name="T97" fmla="*/ 2147483647 h 426"/>
              <a:gd name="T98" fmla="*/ 2147483647 w 631"/>
              <a:gd name="T99" fmla="*/ 2147483647 h 426"/>
              <a:gd name="T100" fmla="*/ 2147483647 w 631"/>
              <a:gd name="T101" fmla="*/ 2147483647 h 426"/>
              <a:gd name="T102" fmla="*/ 2147483647 w 631"/>
              <a:gd name="T103" fmla="*/ 2147483647 h 426"/>
              <a:gd name="T104" fmla="*/ 0 w 631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1"/>
              <a:gd name="T160" fmla="*/ 0 h 426"/>
              <a:gd name="T161" fmla="*/ 631 w 631"/>
              <a:gd name="T162" fmla="*/ 426 h 4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1" h="426">
                <a:moveTo>
                  <a:pt x="0" y="69"/>
                </a:moveTo>
                <a:lnTo>
                  <a:pt x="68" y="25"/>
                </a:lnTo>
                <a:lnTo>
                  <a:pt x="162" y="0"/>
                </a:lnTo>
                <a:lnTo>
                  <a:pt x="223" y="0"/>
                </a:lnTo>
                <a:lnTo>
                  <a:pt x="249" y="0"/>
                </a:lnTo>
                <a:lnTo>
                  <a:pt x="299" y="25"/>
                </a:lnTo>
                <a:lnTo>
                  <a:pt x="249" y="69"/>
                </a:lnTo>
                <a:lnTo>
                  <a:pt x="362" y="42"/>
                </a:lnTo>
                <a:lnTo>
                  <a:pt x="455" y="42"/>
                </a:lnTo>
                <a:lnTo>
                  <a:pt x="423" y="69"/>
                </a:lnTo>
                <a:lnTo>
                  <a:pt x="499" y="94"/>
                </a:lnTo>
                <a:lnTo>
                  <a:pt x="560" y="138"/>
                </a:lnTo>
                <a:lnTo>
                  <a:pt x="560" y="155"/>
                </a:lnTo>
                <a:lnTo>
                  <a:pt x="518" y="181"/>
                </a:lnTo>
                <a:lnTo>
                  <a:pt x="499" y="181"/>
                </a:lnTo>
                <a:lnTo>
                  <a:pt x="518" y="199"/>
                </a:lnTo>
                <a:lnTo>
                  <a:pt x="560" y="199"/>
                </a:lnTo>
                <a:lnTo>
                  <a:pt x="631" y="250"/>
                </a:lnTo>
                <a:lnTo>
                  <a:pt x="543" y="311"/>
                </a:lnTo>
                <a:lnTo>
                  <a:pt x="518" y="311"/>
                </a:lnTo>
                <a:lnTo>
                  <a:pt x="518" y="294"/>
                </a:lnTo>
                <a:lnTo>
                  <a:pt x="474" y="269"/>
                </a:lnTo>
                <a:lnTo>
                  <a:pt x="455" y="294"/>
                </a:lnTo>
                <a:lnTo>
                  <a:pt x="499" y="338"/>
                </a:lnTo>
                <a:lnTo>
                  <a:pt x="474" y="355"/>
                </a:lnTo>
                <a:lnTo>
                  <a:pt x="499" y="382"/>
                </a:lnTo>
                <a:lnTo>
                  <a:pt x="474" y="407"/>
                </a:lnTo>
                <a:lnTo>
                  <a:pt x="423" y="407"/>
                </a:lnTo>
                <a:lnTo>
                  <a:pt x="362" y="355"/>
                </a:lnTo>
                <a:lnTo>
                  <a:pt x="362" y="382"/>
                </a:lnTo>
                <a:lnTo>
                  <a:pt x="406" y="426"/>
                </a:lnTo>
                <a:lnTo>
                  <a:pt x="343" y="426"/>
                </a:lnTo>
                <a:lnTo>
                  <a:pt x="267" y="407"/>
                </a:lnTo>
                <a:lnTo>
                  <a:pt x="267" y="355"/>
                </a:lnTo>
                <a:lnTo>
                  <a:pt x="249" y="355"/>
                </a:lnTo>
                <a:lnTo>
                  <a:pt x="187" y="338"/>
                </a:lnTo>
                <a:lnTo>
                  <a:pt x="110" y="338"/>
                </a:lnTo>
                <a:lnTo>
                  <a:pt x="162" y="294"/>
                </a:lnTo>
                <a:lnTo>
                  <a:pt x="223" y="311"/>
                </a:lnTo>
                <a:lnTo>
                  <a:pt x="267" y="294"/>
                </a:lnTo>
                <a:lnTo>
                  <a:pt x="249" y="269"/>
                </a:lnTo>
                <a:lnTo>
                  <a:pt x="362" y="250"/>
                </a:lnTo>
                <a:lnTo>
                  <a:pt x="362" y="199"/>
                </a:lnTo>
                <a:lnTo>
                  <a:pt x="343" y="181"/>
                </a:lnTo>
                <a:lnTo>
                  <a:pt x="318" y="181"/>
                </a:lnTo>
                <a:lnTo>
                  <a:pt x="267" y="181"/>
                </a:lnTo>
                <a:lnTo>
                  <a:pt x="318" y="155"/>
                </a:lnTo>
                <a:lnTo>
                  <a:pt x="267" y="138"/>
                </a:lnTo>
                <a:lnTo>
                  <a:pt x="206" y="155"/>
                </a:lnTo>
                <a:lnTo>
                  <a:pt x="187" y="138"/>
                </a:lnTo>
                <a:lnTo>
                  <a:pt x="68" y="138"/>
                </a:lnTo>
                <a:lnTo>
                  <a:pt x="30" y="119"/>
                </a:lnTo>
                <a:lnTo>
                  <a:pt x="0" y="6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0" name="Freeform 340">
            <a:extLst>
              <a:ext uri="{FF2B5EF4-FFF2-40B4-BE49-F238E27FC236}">
                <a16:creationId xmlns:a16="http://schemas.microsoft.com/office/drawing/2014/main" id="{9AB7C3C3-E155-D94C-B80A-DA9DC96884A0}"/>
              </a:ext>
            </a:extLst>
          </p:cNvPr>
          <p:cNvSpPr>
            <a:spLocks/>
          </p:cNvSpPr>
          <p:nvPr/>
        </p:nvSpPr>
        <p:spPr bwMode="auto">
          <a:xfrm>
            <a:off x="3205188" y="1482725"/>
            <a:ext cx="92075" cy="46038"/>
          </a:xfrm>
          <a:custGeom>
            <a:avLst/>
            <a:gdLst>
              <a:gd name="T0" fmla="*/ 2147483647 w 105"/>
              <a:gd name="T1" fmla="*/ 0 h 48"/>
              <a:gd name="T2" fmla="*/ 2147483647 w 105"/>
              <a:gd name="T3" fmla="*/ 2147483647 h 48"/>
              <a:gd name="T4" fmla="*/ 2147483647 w 105"/>
              <a:gd name="T5" fmla="*/ 2147483647 h 48"/>
              <a:gd name="T6" fmla="*/ 2147483647 w 105"/>
              <a:gd name="T7" fmla="*/ 2147483647 h 48"/>
              <a:gd name="T8" fmla="*/ 0 w 105"/>
              <a:gd name="T9" fmla="*/ 2147483647 h 48"/>
              <a:gd name="T10" fmla="*/ 2147483647 w 105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17" y="0"/>
                </a:moveTo>
                <a:lnTo>
                  <a:pt x="105" y="27"/>
                </a:lnTo>
                <a:lnTo>
                  <a:pt x="80" y="48"/>
                </a:lnTo>
                <a:lnTo>
                  <a:pt x="17" y="48"/>
                </a:lnTo>
                <a:lnTo>
                  <a:pt x="0" y="27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21" name="Freeform 341">
            <a:extLst>
              <a:ext uri="{FF2B5EF4-FFF2-40B4-BE49-F238E27FC236}">
                <a16:creationId xmlns:a16="http://schemas.microsoft.com/office/drawing/2014/main" id="{B173BB6A-2458-3C46-8916-63063F7EACC9}"/>
              </a:ext>
            </a:extLst>
          </p:cNvPr>
          <p:cNvSpPr>
            <a:spLocks/>
          </p:cNvSpPr>
          <p:nvPr/>
        </p:nvSpPr>
        <p:spPr bwMode="auto">
          <a:xfrm>
            <a:off x="3205188" y="1482725"/>
            <a:ext cx="92075" cy="46038"/>
          </a:xfrm>
          <a:custGeom>
            <a:avLst/>
            <a:gdLst>
              <a:gd name="T0" fmla="*/ 2147483647 w 105"/>
              <a:gd name="T1" fmla="*/ 0 h 48"/>
              <a:gd name="T2" fmla="*/ 2147483647 w 105"/>
              <a:gd name="T3" fmla="*/ 2147483647 h 48"/>
              <a:gd name="T4" fmla="*/ 2147483647 w 105"/>
              <a:gd name="T5" fmla="*/ 2147483647 h 48"/>
              <a:gd name="T6" fmla="*/ 2147483647 w 105"/>
              <a:gd name="T7" fmla="*/ 2147483647 h 48"/>
              <a:gd name="T8" fmla="*/ 0 w 105"/>
              <a:gd name="T9" fmla="*/ 2147483647 h 48"/>
              <a:gd name="T10" fmla="*/ 2147483647 w 105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17" y="0"/>
                </a:moveTo>
                <a:lnTo>
                  <a:pt x="105" y="27"/>
                </a:lnTo>
                <a:lnTo>
                  <a:pt x="80" y="48"/>
                </a:lnTo>
                <a:lnTo>
                  <a:pt x="17" y="48"/>
                </a:lnTo>
                <a:lnTo>
                  <a:pt x="0" y="27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2" name="Freeform 342">
            <a:extLst>
              <a:ext uri="{FF2B5EF4-FFF2-40B4-BE49-F238E27FC236}">
                <a16:creationId xmlns:a16="http://schemas.microsoft.com/office/drawing/2014/main" id="{BF27B8EB-2639-F14D-A889-ED6A053012E6}"/>
              </a:ext>
            </a:extLst>
          </p:cNvPr>
          <p:cNvSpPr>
            <a:spLocks/>
          </p:cNvSpPr>
          <p:nvPr/>
        </p:nvSpPr>
        <p:spPr bwMode="auto">
          <a:xfrm>
            <a:off x="2279160" y="1397000"/>
            <a:ext cx="301625" cy="65088"/>
          </a:xfrm>
          <a:custGeom>
            <a:avLst/>
            <a:gdLst>
              <a:gd name="T0" fmla="*/ 2147483647 w 349"/>
              <a:gd name="T1" fmla="*/ 0 h 68"/>
              <a:gd name="T2" fmla="*/ 2147483647 w 349"/>
              <a:gd name="T3" fmla="*/ 0 h 68"/>
              <a:gd name="T4" fmla="*/ 2147483647 w 349"/>
              <a:gd name="T5" fmla="*/ 2147483647 h 68"/>
              <a:gd name="T6" fmla="*/ 2147483647 w 349"/>
              <a:gd name="T7" fmla="*/ 2147483647 h 68"/>
              <a:gd name="T8" fmla="*/ 2147483647 w 349"/>
              <a:gd name="T9" fmla="*/ 2147483647 h 68"/>
              <a:gd name="T10" fmla="*/ 2147483647 w 349"/>
              <a:gd name="T11" fmla="*/ 2147483647 h 68"/>
              <a:gd name="T12" fmla="*/ 2147483647 w 349"/>
              <a:gd name="T13" fmla="*/ 2147483647 h 68"/>
              <a:gd name="T14" fmla="*/ 2147483647 w 349"/>
              <a:gd name="T15" fmla="*/ 2147483647 h 68"/>
              <a:gd name="T16" fmla="*/ 2147483647 w 349"/>
              <a:gd name="T17" fmla="*/ 2147483647 h 68"/>
              <a:gd name="T18" fmla="*/ 2147483647 w 349"/>
              <a:gd name="T19" fmla="*/ 2147483647 h 68"/>
              <a:gd name="T20" fmla="*/ 2147483647 w 349"/>
              <a:gd name="T21" fmla="*/ 2147483647 h 68"/>
              <a:gd name="T22" fmla="*/ 2147483647 w 349"/>
              <a:gd name="T23" fmla="*/ 2147483647 h 68"/>
              <a:gd name="T24" fmla="*/ 2147483647 w 349"/>
              <a:gd name="T25" fmla="*/ 2147483647 h 68"/>
              <a:gd name="T26" fmla="*/ 0 w 349"/>
              <a:gd name="T27" fmla="*/ 0 h 68"/>
              <a:gd name="T28" fmla="*/ 2147483647 w 349"/>
              <a:gd name="T29" fmla="*/ 0 h 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9"/>
              <a:gd name="T46" fmla="*/ 0 h 68"/>
              <a:gd name="T47" fmla="*/ 349 w 349"/>
              <a:gd name="T48" fmla="*/ 68 h 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9" h="68">
                <a:moveTo>
                  <a:pt x="17" y="0"/>
                </a:moveTo>
                <a:lnTo>
                  <a:pt x="130" y="0"/>
                </a:lnTo>
                <a:lnTo>
                  <a:pt x="130" y="24"/>
                </a:lnTo>
                <a:lnTo>
                  <a:pt x="155" y="24"/>
                </a:lnTo>
                <a:lnTo>
                  <a:pt x="349" y="49"/>
                </a:lnTo>
                <a:lnTo>
                  <a:pt x="311" y="68"/>
                </a:lnTo>
                <a:lnTo>
                  <a:pt x="267" y="68"/>
                </a:lnTo>
                <a:lnTo>
                  <a:pt x="236" y="68"/>
                </a:lnTo>
                <a:lnTo>
                  <a:pt x="193" y="68"/>
                </a:lnTo>
                <a:lnTo>
                  <a:pt x="61" y="68"/>
                </a:lnTo>
                <a:lnTo>
                  <a:pt x="36" y="68"/>
                </a:lnTo>
                <a:lnTo>
                  <a:pt x="80" y="24"/>
                </a:lnTo>
                <a:lnTo>
                  <a:pt x="17" y="24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23" name="Freeform 343">
            <a:extLst>
              <a:ext uri="{FF2B5EF4-FFF2-40B4-BE49-F238E27FC236}">
                <a16:creationId xmlns:a16="http://schemas.microsoft.com/office/drawing/2014/main" id="{49563DD7-0345-7C43-AF94-EF84222928E4}"/>
              </a:ext>
            </a:extLst>
          </p:cNvPr>
          <p:cNvSpPr>
            <a:spLocks/>
          </p:cNvSpPr>
          <p:nvPr/>
        </p:nvSpPr>
        <p:spPr bwMode="auto">
          <a:xfrm>
            <a:off x="2279160" y="1397000"/>
            <a:ext cx="301625" cy="65088"/>
          </a:xfrm>
          <a:custGeom>
            <a:avLst/>
            <a:gdLst>
              <a:gd name="T0" fmla="*/ 2147483647 w 349"/>
              <a:gd name="T1" fmla="*/ 0 h 68"/>
              <a:gd name="T2" fmla="*/ 2147483647 w 349"/>
              <a:gd name="T3" fmla="*/ 0 h 68"/>
              <a:gd name="T4" fmla="*/ 2147483647 w 349"/>
              <a:gd name="T5" fmla="*/ 2147483647 h 68"/>
              <a:gd name="T6" fmla="*/ 2147483647 w 349"/>
              <a:gd name="T7" fmla="*/ 2147483647 h 68"/>
              <a:gd name="T8" fmla="*/ 2147483647 w 349"/>
              <a:gd name="T9" fmla="*/ 2147483647 h 68"/>
              <a:gd name="T10" fmla="*/ 2147483647 w 349"/>
              <a:gd name="T11" fmla="*/ 2147483647 h 68"/>
              <a:gd name="T12" fmla="*/ 2147483647 w 349"/>
              <a:gd name="T13" fmla="*/ 2147483647 h 68"/>
              <a:gd name="T14" fmla="*/ 2147483647 w 349"/>
              <a:gd name="T15" fmla="*/ 2147483647 h 68"/>
              <a:gd name="T16" fmla="*/ 2147483647 w 349"/>
              <a:gd name="T17" fmla="*/ 2147483647 h 68"/>
              <a:gd name="T18" fmla="*/ 2147483647 w 349"/>
              <a:gd name="T19" fmla="*/ 2147483647 h 68"/>
              <a:gd name="T20" fmla="*/ 2147483647 w 349"/>
              <a:gd name="T21" fmla="*/ 2147483647 h 68"/>
              <a:gd name="T22" fmla="*/ 2147483647 w 349"/>
              <a:gd name="T23" fmla="*/ 2147483647 h 68"/>
              <a:gd name="T24" fmla="*/ 2147483647 w 349"/>
              <a:gd name="T25" fmla="*/ 2147483647 h 68"/>
              <a:gd name="T26" fmla="*/ 0 w 349"/>
              <a:gd name="T27" fmla="*/ 0 h 68"/>
              <a:gd name="T28" fmla="*/ 2147483647 w 349"/>
              <a:gd name="T29" fmla="*/ 0 h 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9"/>
              <a:gd name="T46" fmla="*/ 0 h 68"/>
              <a:gd name="T47" fmla="*/ 349 w 349"/>
              <a:gd name="T48" fmla="*/ 68 h 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9" h="68">
                <a:moveTo>
                  <a:pt x="17" y="0"/>
                </a:moveTo>
                <a:lnTo>
                  <a:pt x="130" y="0"/>
                </a:lnTo>
                <a:lnTo>
                  <a:pt x="130" y="24"/>
                </a:lnTo>
                <a:lnTo>
                  <a:pt x="155" y="24"/>
                </a:lnTo>
                <a:lnTo>
                  <a:pt x="349" y="49"/>
                </a:lnTo>
                <a:lnTo>
                  <a:pt x="311" y="68"/>
                </a:lnTo>
                <a:lnTo>
                  <a:pt x="267" y="68"/>
                </a:lnTo>
                <a:lnTo>
                  <a:pt x="236" y="68"/>
                </a:lnTo>
                <a:lnTo>
                  <a:pt x="193" y="68"/>
                </a:lnTo>
                <a:lnTo>
                  <a:pt x="61" y="68"/>
                </a:lnTo>
                <a:lnTo>
                  <a:pt x="36" y="68"/>
                </a:lnTo>
                <a:lnTo>
                  <a:pt x="80" y="24"/>
                </a:lnTo>
                <a:lnTo>
                  <a:pt x="17" y="24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4" name="Freeform 344">
            <a:extLst>
              <a:ext uri="{FF2B5EF4-FFF2-40B4-BE49-F238E27FC236}">
                <a16:creationId xmlns:a16="http://schemas.microsoft.com/office/drawing/2014/main" id="{2B6AC58F-DA28-9142-B635-53B89251EA65}"/>
              </a:ext>
            </a:extLst>
          </p:cNvPr>
          <p:cNvSpPr>
            <a:spLocks/>
          </p:cNvSpPr>
          <p:nvPr/>
        </p:nvSpPr>
        <p:spPr bwMode="auto">
          <a:xfrm>
            <a:off x="2414098" y="1262063"/>
            <a:ext cx="166687" cy="90487"/>
          </a:xfrm>
          <a:custGeom>
            <a:avLst/>
            <a:gdLst>
              <a:gd name="T0" fmla="*/ 2147483647 w 193"/>
              <a:gd name="T1" fmla="*/ 2147483647 h 94"/>
              <a:gd name="T2" fmla="*/ 2147483647 w 193"/>
              <a:gd name="T3" fmla="*/ 0 h 94"/>
              <a:gd name="T4" fmla="*/ 2147483647 w 193"/>
              <a:gd name="T5" fmla="*/ 0 h 94"/>
              <a:gd name="T6" fmla="*/ 2147483647 w 193"/>
              <a:gd name="T7" fmla="*/ 2147483647 h 94"/>
              <a:gd name="T8" fmla="*/ 2147483647 w 193"/>
              <a:gd name="T9" fmla="*/ 2147483647 h 94"/>
              <a:gd name="T10" fmla="*/ 2147483647 w 193"/>
              <a:gd name="T11" fmla="*/ 2147483647 h 94"/>
              <a:gd name="T12" fmla="*/ 2147483647 w 193"/>
              <a:gd name="T13" fmla="*/ 2147483647 h 94"/>
              <a:gd name="T14" fmla="*/ 0 w 193"/>
              <a:gd name="T15" fmla="*/ 2147483647 h 94"/>
              <a:gd name="T16" fmla="*/ 0 w 193"/>
              <a:gd name="T17" fmla="*/ 2147483647 h 94"/>
              <a:gd name="T18" fmla="*/ 2147483647 w 193"/>
              <a:gd name="T19" fmla="*/ 2147483647 h 94"/>
              <a:gd name="T20" fmla="*/ 2147483647 w 193"/>
              <a:gd name="T21" fmla="*/ 2147483647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3"/>
              <a:gd name="T34" fmla="*/ 0 h 94"/>
              <a:gd name="T35" fmla="*/ 193 w 193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3" h="94">
                <a:moveTo>
                  <a:pt x="18" y="31"/>
                </a:moveTo>
                <a:lnTo>
                  <a:pt x="80" y="0"/>
                </a:lnTo>
                <a:lnTo>
                  <a:pt x="130" y="0"/>
                </a:lnTo>
                <a:lnTo>
                  <a:pt x="155" y="31"/>
                </a:lnTo>
                <a:lnTo>
                  <a:pt x="193" y="31"/>
                </a:lnTo>
                <a:lnTo>
                  <a:pt x="174" y="50"/>
                </a:lnTo>
                <a:lnTo>
                  <a:pt x="61" y="94"/>
                </a:lnTo>
                <a:lnTo>
                  <a:pt x="0" y="94"/>
                </a:lnTo>
                <a:lnTo>
                  <a:pt x="0" y="75"/>
                </a:lnTo>
                <a:lnTo>
                  <a:pt x="18" y="50"/>
                </a:lnTo>
                <a:lnTo>
                  <a:pt x="18" y="31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5" name="Freeform 345">
            <a:extLst>
              <a:ext uri="{FF2B5EF4-FFF2-40B4-BE49-F238E27FC236}">
                <a16:creationId xmlns:a16="http://schemas.microsoft.com/office/drawing/2014/main" id="{5196D60C-3751-6746-AEF6-2BBF54DDFB31}"/>
              </a:ext>
            </a:extLst>
          </p:cNvPr>
          <p:cNvSpPr>
            <a:spLocks/>
          </p:cNvSpPr>
          <p:nvPr/>
        </p:nvSpPr>
        <p:spPr bwMode="auto">
          <a:xfrm>
            <a:off x="2414098" y="1262063"/>
            <a:ext cx="166687" cy="90487"/>
          </a:xfrm>
          <a:custGeom>
            <a:avLst/>
            <a:gdLst>
              <a:gd name="T0" fmla="*/ 2147483647 w 193"/>
              <a:gd name="T1" fmla="*/ 2147483647 h 94"/>
              <a:gd name="T2" fmla="*/ 2147483647 w 193"/>
              <a:gd name="T3" fmla="*/ 0 h 94"/>
              <a:gd name="T4" fmla="*/ 2147483647 w 193"/>
              <a:gd name="T5" fmla="*/ 0 h 94"/>
              <a:gd name="T6" fmla="*/ 2147483647 w 193"/>
              <a:gd name="T7" fmla="*/ 2147483647 h 94"/>
              <a:gd name="T8" fmla="*/ 2147483647 w 193"/>
              <a:gd name="T9" fmla="*/ 2147483647 h 94"/>
              <a:gd name="T10" fmla="*/ 2147483647 w 193"/>
              <a:gd name="T11" fmla="*/ 2147483647 h 94"/>
              <a:gd name="T12" fmla="*/ 2147483647 w 193"/>
              <a:gd name="T13" fmla="*/ 2147483647 h 94"/>
              <a:gd name="T14" fmla="*/ 0 w 193"/>
              <a:gd name="T15" fmla="*/ 2147483647 h 94"/>
              <a:gd name="T16" fmla="*/ 0 w 193"/>
              <a:gd name="T17" fmla="*/ 2147483647 h 94"/>
              <a:gd name="T18" fmla="*/ 2147483647 w 193"/>
              <a:gd name="T19" fmla="*/ 2147483647 h 94"/>
              <a:gd name="T20" fmla="*/ 2147483647 w 193"/>
              <a:gd name="T21" fmla="*/ 2147483647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3"/>
              <a:gd name="T34" fmla="*/ 0 h 94"/>
              <a:gd name="T35" fmla="*/ 193 w 193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3" h="94">
                <a:moveTo>
                  <a:pt x="18" y="31"/>
                </a:moveTo>
                <a:lnTo>
                  <a:pt x="80" y="0"/>
                </a:lnTo>
                <a:lnTo>
                  <a:pt x="130" y="0"/>
                </a:lnTo>
                <a:lnTo>
                  <a:pt x="155" y="31"/>
                </a:lnTo>
                <a:lnTo>
                  <a:pt x="193" y="31"/>
                </a:lnTo>
                <a:lnTo>
                  <a:pt x="174" y="50"/>
                </a:lnTo>
                <a:lnTo>
                  <a:pt x="61" y="94"/>
                </a:lnTo>
                <a:lnTo>
                  <a:pt x="0" y="94"/>
                </a:lnTo>
                <a:lnTo>
                  <a:pt x="0" y="75"/>
                </a:lnTo>
                <a:lnTo>
                  <a:pt x="18" y="50"/>
                </a:lnTo>
                <a:lnTo>
                  <a:pt x="18" y="3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6" name="Freeform 346">
            <a:extLst>
              <a:ext uri="{FF2B5EF4-FFF2-40B4-BE49-F238E27FC236}">
                <a16:creationId xmlns:a16="http://schemas.microsoft.com/office/drawing/2014/main" id="{401A1E93-1BF9-2744-B883-6CA3C5A4A02E}"/>
              </a:ext>
            </a:extLst>
          </p:cNvPr>
          <p:cNvSpPr>
            <a:spLocks/>
          </p:cNvSpPr>
          <p:nvPr/>
        </p:nvSpPr>
        <p:spPr bwMode="auto">
          <a:xfrm>
            <a:off x="2414098" y="1225550"/>
            <a:ext cx="754062" cy="193675"/>
          </a:xfrm>
          <a:custGeom>
            <a:avLst/>
            <a:gdLst>
              <a:gd name="T0" fmla="*/ 2147483647 w 868"/>
              <a:gd name="T1" fmla="*/ 2147483647 h 198"/>
              <a:gd name="T2" fmla="*/ 2147483647 w 868"/>
              <a:gd name="T3" fmla="*/ 0 h 198"/>
              <a:gd name="T4" fmla="*/ 2147483647 w 868"/>
              <a:gd name="T5" fmla="*/ 0 h 198"/>
              <a:gd name="T6" fmla="*/ 2147483647 w 868"/>
              <a:gd name="T7" fmla="*/ 2147483647 h 198"/>
              <a:gd name="T8" fmla="*/ 2147483647 w 868"/>
              <a:gd name="T9" fmla="*/ 2147483647 h 198"/>
              <a:gd name="T10" fmla="*/ 2147483647 w 868"/>
              <a:gd name="T11" fmla="*/ 2147483647 h 198"/>
              <a:gd name="T12" fmla="*/ 2147483647 w 868"/>
              <a:gd name="T13" fmla="*/ 2147483647 h 198"/>
              <a:gd name="T14" fmla="*/ 2147483647 w 868"/>
              <a:gd name="T15" fmla="*/ 2147483647 h 198"/>
              <a:gd name="T16" fmla="*/ 2147483647 w 868"/>
              <a:gd name="T17" fmla="*/ 2147483647 h 198"/>
              <a:gd name="T18" fmla="*/ 2147483647 w 868"/>
              <a:gd name="T19" fmla="*/ 2147483647 h 198"/>
              <a:gd name="T20" fmla="*/ 2147483647 w 868"/>
              <a:gd name="T21" fmla="*/ 2147483647 h 198"/>
              <a:gd name="T22" fmla="*/ 2147483647 w 868"/>
              <a:gd name="T23" fmla="*/ 2147483647 h 198"/>
              <a:gd name="T24" fmla="*/ 0 w 868"/>
              <a:gd name="T25" fmla="*/ 2147483647 h 198"/>
              <a:gd name="T26" fmla="*/ 2147483647 w 868"/>
              <a:gd name="T27" fmla="*/ 2147483647 h 198"/>
              <a:gd name="T28" fmla="*/ 2147483647 w 868"/>
              <a:gd name="T29" fmla="*/ 2147483647 h 198"/>
              <a:gd name="T30" fmla="*/ 2147483647 w 868"/>
              <a:gd name="T31" fmla="*/ 2147483647 h 198"/>
              <a:gd name="T32" fmla="*/ 2147483647 w 868"/>
              <a:gd name="T33" fmla="*/ 2147483647 h 198"/>
              <a:gd name="T34" fmla="*/ 2147483647 w 868"/>
              <a:gd name="T35" fmla="*/ 2147483647 h 198"/>
              <a:gd name="T36" fmla="*/ 2147483647 w 868"/>
              <a:gd name="T37" fmla="*/ 2147483647 h 198"/>
              <a:gd name="T38" fmla="*/ 2147483647 w 868"/>
              <a:gd name="T39" fmla="*/ 2147483647 h 198"/>
              <a:gd name="T40" fmla="*/ 2147483647 w 868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8"/>
              <a:gd name="T64" fmla="*/ 0 h 198"/>
              <a:gd name="T65" fmla="*/ 868 w 868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8" h="198">
                <a:moveTo>
                  <a:pt x="174" y="36"/>
                </a:moveTo>
                <a:lnTo>
                  <a:pt x="536" y="0"/>
                </a:lnTo>
                <a:lnTo>
                  <a:pt x="692" y="0"/>
                </a:lnTo>
                <a:lnTo>
                  <a:pt x="868" y="17"/>
                </a:lnTo>
                <a:lnTo>
                  <a:pt x="486" y="86"/>
                </a:lnTo>
                <a:lnTo>
                  <a:pt x="399" y="130"/>
                </a:lnTo>
                <a:lnTo>
                  <a:pt x="330" y="130"/>
                </a:lnTo>
                <a:lnTo>
                  <a:pt x="330" y="149"/>
                </a:lnTo>
                <a:lnTo>
                  <a:pt x="286" y="149"/>
                </a:lnTo>
                <a:lnTo>
                  <a:pt x="311" y="174"/>
                </a:lnTo>
                <a:lnTo>
                  <a:pt x="193" y="198"/>
                </a:lnTo>
                <a:lnTo>
                  <a:pt x="193" y="174"/>
                </a:lnTo>
                <a:lnTo>
                  <a:pt x="0" y="174"/>
                </a:lnTo>
                <a:lnTo>
                  <a:pt x="18" y="174"/>
                </a:lnTo>
                <a:lnTo>
                  <a:pt x="80" y="130"/>
                </a:lnTo>
                <a:lnTo>
                  <a:pt x="218" y="111"/>
                </a:lnTo>
                <a:lnTo>
                  <a:pt x="218" y="86"/>
                </a:lnTo>
                <a:lnTo>
                  <a:pt x="193" y="86"/>
                </a:lnTo>
                <a:lnTo>
                  <a:pt x="237" y="67"/>
                </a:lnTo>
                <a:lnTo>
                  <a:pt x="193" y="67"/>
                </a:lnTo>
                <a:lnTo>
                  <a:pt x="174" y="36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7" name="Freeform 347">
            <a:extLst>
              <a:ext uri="{FF2B5EF4-FFF2-40B4-BE49-F238E27FC236}">
                <a16:creationId xmlns:a16="http://schemas.microsoft.com/office/drawing/2014/main" id="{D7741DD4-72D4-274A-8DEA-4D11BCCA017E}"/>
              </a:ext>
            </a:extLst>
          </p:cNvPr>
          <p:cNvSpPr>
            <a:spLocks/>
          </p:cNvSpPr>
          <p:nvPr/>
        </p:nvSpPr>
        <p:spPr bwMode="auto">
          <a:xfrm>
            <a:off x="2414098" y="1225550"/>
            <a:ext cx="754062" cy="193675"/>
          </a:xfrm>
          <a:custGeom>
            <a:avLst/>
            <a:gdLst>
              <a:gd name="T0" fmla="*/ 2147483647 w 868"/>
              <a:gd name="T1" fmla="*/ 2147483647 h 198"/>
              <a:gd name="T2" fmla="*/ 2147483647 w 868"/>
              <a:gd name="T3" fmla="*/ 0 h 198"/>
              <a:gd name="T4" fmla="*/ 2147483647 w 868"/>
              <a:gd name="T5" fmla="*/ 0 h 198"/>
              <a:gd name="T6" fmla="*/ 2147483647 w 868"/>
              <a:gd name="T7" fmla="*/ 2147483647 h 198"/>
              <a:gd name="T8" fmla="*/ 2147483647 w 868"/>
              <a:gd name="T9" fmla="*/ 2147483647 h 198"/>
              <a:gd name="T10" fmla="*/ 2147483647 w 868"/>
              <a:gd name="T11" fmla="*/ 2147483647 h 198"/>
              <a:gd name="T12" fmla="*/ 2147483647 w 868"/>
              <a:gd name="T13" fmla="*/ 2147483647 h 198"/>
              <a:gd name="T14" fmla="*/ 2147483647 w 868"/>
              <a:gd name="T15" fmla="*/ 2147483647 h 198"/>
              <a:gd name="T16" fmla="*/ 2147483647 w 868"/>
              <a:gd name="T17" fmla="*/ 2147483647 h 198"/>
              <a:gd name="T18" fmla="*/ 2147483647 w 868"/>
              <a:gd name="T19" fmla="*/ 2147483647 h 198"/>
              <a:gd name="T20" fmla="*/ 2147483647 w 868"/>
              <a:gd name="T21" fmla="*/ 2147483647 h 198"/>
              <a:gd name="T22" fmla="*/ 2147483647 w 868"/>
              <a:gd name="T23" fmla="*/ 2147483647 h 198"/>
              <a:gd name="T24" fmla="*/ 0 w 868"/>
              <a:gd name="T25" fmla="*/ 2147483647 h 198"/>
              <a:gd name="T26" fmla="*/ 2147483647 w 868"/>
              <a:gd name="T27" fmla="*/ 2147483647 h 198"/>
              <a:gd name="T28" fmla="*/ 2147483647 w 868"/>
              <a:gd name="T29" fmla="*/ 2147483647 h 198"/>
              <a:gd name="T30" fmla="*/ 2147483647 w 868"/>
              <a:gd name="T31" fmla="*/ 2147483647 h 198"/>
              <a:gd name="T32" fmla="*/ 2147483647 w 868"/>
              <a:gd name="T33" fmla="*/ 2147483647 h 198"/>
              <a:gd name="T34" fmla="*/ 2147483647 w 868"/>
              <a:gd name="T35" fmla="*/ 2147483647 h 198"/>
              <a:gd name="T36" fmla="*/ 2147483647 w 868"/>
              <a:gd name="T37" fmla="*/ 2147483647 h 198"/>
              <a:gd name="T38" fmla="*/ 2147483647 w 868"/>
              <a:gd name="T39" fmla="*/ 2147483647 h 198"/>
              <a:gd name="T40" fmla="*/ 2147483647 w 868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8"/>
              <a:gd name="T64" fmla="*/ 0 h 198"/>
              <a:gd name="T65" fmla="*/ 868 w 868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8" h="198">
                <a:moveTo>
                  <a:pt x="174" y="36"/>
                </a:moveTo>
                <a:lnTo>
                  <a:pt x="536" y="0"/>
                </a:lnTo>
                <a:lnTo>
                  <a:pt x="692" y="0"/>
                </a:lnTo>
                <a:lnTo>
                  <a:pt x="868" y="17"/>
                </a:lnTo>
                <a:lnTo>
                  <a:pt x="486" y="86"/>
                </a:lnTo>
                <a:lnTo>
                  <a:pt x="399" y="130"/>
                </a:lnTo>
                <a:lnTo>
                  <a:pt x="330" y="130"/>
                </a:lnTo>
                <a:lnTo>
                  <a:pt x="330" y="149"/>
                </a:lnTo>
                <a:lnTo>
                  <a:pt x="286" y="149"/>
                </a:lnTo>
                <a:lnTo>
                  <a:pt x="311" y="174"/>
                </a:lnTo>
                <a:lnTo>
                  <a:pt x="193" y="198"/>
                </a:lnTo>
                <a:lnTo>
                  <a:pt x="193" y="174"/>
                </a:lnTo>
                <a:lnTo>
                  <a:pt x="0" y="174"/>
                </a:lnTo>
                <a:lnTo>
                  <a:pt x="18" y="174"/>
                </a:lnTo>
                <a:lnTo>
                  <a:pt x="80" y="130"/>
                </a:lnTo>
                <a:lnTo>
                  <a:pt x="218" y="111"/>
                </a:lnTo>
                <a:lnTo>
                  <a:pt x="218" y="86"/>
                </a:lnTo>
                <a:lnTo>
                  <a:pt x="193" y="86"/>
                </a:lnTo>
                <a:lnTo>
                  <a:pt x="237" y="67"/>
                </a:lnTo>
                <a:lnTo>
                  <a:pt x="193" y="67"/>
                </a:lnTo>
                <a:lnTo>
                  <a:pt x="174" y="3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8" name="Freeform 348">
            <a:extLst>
              <a:ext uri="{FF2B5EF4-FFF2-40B4-BE49-F238E27FC236}">
                <a16:creationId xmlns:a16="http://schemas.microsoft.com/office/drawing/2014/main" id="{52D60264-F7E2-464E-9874-9CEC3777383D}"/>
              </a:ext>
            </a:extLst>
          </p:cNvPr>
          <p:cNvSpPr>
            <a:spLocks/>
          </p:cNvSpPr>
          <p:nvPr/>
        </p:nvSpPr>
        <p:spPr bwMode="auto">
          <a:xfrm>
            <a:off x="2158510" y="1335088"/>
            <a:ext cx="187325" cy="49212"/>
          </a:xfrm>
          <a:custGeom>
            <a:avLst/>
            <a:gdLst>
              <a:gd name="T0" fmla="*/ 0 w 217"/>
              <a:gd name="T1" fmla="*/ 0 h 47"/>
              <a:gd name="T2" fmla="*/ 2147483647 w 217"/>
              <a:gd name="T3" fmla="*/ 0 h 47"/>
              <a:gd name="T4" fmla="*/ 2147483647 w 217"/>
              <a:gd name="T5" fmla="*/ 0 h 47"/>
              <a:gd name="T6" fmla="*/ 2147483647 w 217"/>
              <a:gd name="T7" fmla="*/ 2147483647 h 47"/>
              <a:gd name="T8" fmla="*/ 2147483647 w 217"/>
              <a:gd name="T9" fmla="*/ 2147483647 h 47"/>
              <a:gd name="T10" fmla="*/ 2147483647 w 217"/>
              <a:gd name="T11" fmla="*/ 0 h 47"/>
              <a:gd name="T12" fmla="*/ 2147483647 w 217"/>
              <a:gd name="T13" fmla="*/ 2147483647 h 47"/>
              <a:gd name="T14" fmla="*/ 2147483647 w 217"/>
              <a:gd name="T15" fmla="*/ 2147483647 h 47"/>
              <a:gd name="T16" fmla="*/ 2147483647 w 217"/>
              <a:gd name="T17" fmla="*/ 2147483647 h 47"/>
              <a:gd name="T18" fmla="*/ 2147483647 w 217"/>
              <a:gd name="T19" fmla="*/ 2147483647 h 47"/>
              <a:gd name="T20" fmla="*/ 0 w 217"/>
              <a:gd name="T21" fmla="*/ 0 h 47"/>
              <a:gd name="T22" fmla="*/ 2147483647 w 217"/>
              <a:gd name="T23" fmla="*/ 0 h 47"/>
              <a:gd name="T24" fmla="*/ 0 w 217"/>
              <a:gd name="T25" fmla="*/ 0 h 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47"/>
              <a:gd name="T41" fmla="*/ 217 w 217"/>
              <a:gd name="T42" fmla="*/ 47 h 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47">
                <a:moveTo>
                  <a:pt x="0" y="0"/>
                </a:moveTo>
                <a:lnTo>
                  <a:pt x="105" y="0"/>
                </a:lnTo>
                <a:lnTo>
                  <a:pt x="135" y="0"/>
                </a:lnTo>
                <a:lnTo>
                  <a:pt x="105" y="22"/>
                </a:lnTo>
                <a:lnTo>
                  <a:pt x="135" y="22"/>
                </a:lnTo>
                <a:lnTo>
                  <a:pt x="173" y="0"/>
                </a:lnTo>
                <a:lnTo>
                  <a:pt x="217" y="22"/>
                </a:lnTo>
                <a:lnTo>
                  <a:pt x="86" y="47"/>
                </a:lnTo>
                <a:lnTo>
                  <a:pt x="86" y="22"/>
                </a:lnTo>
                <a:lnTo>
                  <a:pt x="17" y="22"/>
                </a:lnTo>
                <a:lnTo>
                  <a:pt x="0" y="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29" name="Freeform 349">
            <a:extLst>
              <a:ext uri="{FF2B5EF4-FFF2-40B4-BE49-F238E27FC236}">
                <a16:creationId xmlns:a16="http://schemas.microsoft.com/office/drawing/2014/main" id="{2CD9935F-11A4-F04E-AC61-69BD1B1766FA}"/>
              </a:ext>
            </a:extLst>
          </p:cNvPr>
          <p:cNvSpPr>
            <a:spLocks/>
          </p:cNvSpPr>
          <p:nvPr/>
        </p:nvSpPr>
        <p:spPr bwMode="auto">
          <a:xfrm>
            <a:off x="2158510" y="1335088"/>
            <a:ext cx="187325" cy="49212"/>
          </a:xfrm>
          <a:custGeom>
            <a:avLst/>
            <a:gdLst>
              <a:gd name="T0" fmla="*/ 0 w 217"/>
              <a:gd name="T1" fmla="*/ 0 h 47"/>
              <a:gd name="T2" fmla="*/ 2147483647 w 217"/>
              <a:gd name="T3" fmla="*/ 0 h 47"/>
              <a:gd name="T4" fmla="*/ 2147483647 w 217"/>
              <a:gd name="T5" fmla="*/ 0 h 47"/>
              <a:gd name="T6" fmla="*/ 2147483647 w 217"/>
              <a:gd name="T7" fmla="*/ 2147483647 h 47"/>
              <a:gd name="T8" fmla="*/ 2147483647 w 217"/>
              <a:gd name="T9" fmla="*/ 2147483647 h 47"/>
              <a:gd name="T10" fmla="*/ 2147483647 w 217"/>
              <a:gd name="T11" fmla="*/ 0 h 47"/>
              <a:gd name="T12" fmla="*/ 2147483647 w 217"/>
              <a:gd name="T13" fmla="*/ 2147483647 h 47"/>
              <a:gd name="T14" fmla="*/ 2147483647 w 217"/>
              <a:gd name="T15" fmla="*/ 2147483647 h 47"/>
              <a:gd name="T16" fmla="*/ 2147483647 w 217"/>
              <a:gd name="T17" fmla="*/ 2147483647 h 47"/>
              <a:gd name="T18" fmla="*/ 2147483647 w 217"/>
              <a:gd name="T19" fmla="*/ 2147483647 h 47"/>
              <a:gd name="T20" fmla="*/ 0 w 217"/>
              <a:gd name="T21" fmla="*/ 0 h 47"/>
              <a:gd name="T22" fmla="*/ 2147483647 w 217"/>
              <a:gd name="T23" fmla="*/ 0 h 47"/>
              <a:gd name="T24" fmla="*/ 0 w 217"/>
              <a:gd name="T25" fmla="*/ 0 h 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47"/>
              <a:gd name="T41" fmla="*/ 217 w 217"/>
              <a:gd name="T42" fmla="*/ 47 h 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47">
                <a:moveTo>
                  <a:pt x="0" y="0"/>
                </a:moveTo>
                <a:lnTo>
                  <a:pt x="105" y="0"/>
                </a:lnTo>
                <a:lnTo>
                  <a:pt x="135" y="0"/>
                </a:lnTo>
                <a:lnTo>
                  <a:pt x="105" y="22"/>
                </a:lnTo>
                <a:lnTo>
                  <a:pt x="135" y="22"/>
                </a:lnTo>
                <a:lnTo>
                  <a:pt x="173" y="0"/>
                </a:lnTo>
                <a:lnTo>
                  <a:pt x="217" y="22"/>
                </a:lnTo>
                <a:lnTo>
                  <a:pt x="86" y="47"/>
                </a:lnTo>
                <a:lnTo>
                  <a:pt x="86" y="22"/>
                </a:lnTo>
                <a:lnTo>
                  <a:pt x="17" y="22"/>
                </a:lnTo>
                <a:lnTo>
                  <a:pt x="0" y="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0" name="Freeform 350">
            <a:extLst>
              <a:ext uri="{FF2B5EF4-FFF2-40B4-BE49-F238E27FC236}">
                <a16:creationId xmlns:a16="http://schemas.microsoft.com/office/drawing/2014/main" id="{A30DE36E-2E28-4242-9C57-CC00AE9C7415}"/>
              </a:ext>
            </a:extLst>
          </p:cNvPr>
          <p:cNvSpPr>
            <a:spLocks/>
          </p:cNvSpPr>
          <p:nvPr/>
        </p:nvSpPr>
        <p:spPr bwMode="auto">
          <a:xfrm>
            <a:off x="2293448" y="1352550"/>
            <a:ext cx="98425" cy="47625"/>
          </a:xfrm>
          <a:custGeom>
            <a:avLst/>
            <a:gdLst>
              <a:gd name="T0" fmla="*/ 0 w 113"/>
              <a:gd name="T1" fmla="*/ 2147483647 h 47"/>
              <a:gd name="T2" fmla="*/ 2147483647 w 113"/>
              <a:gd name="T3" fmla="*/ 0 h 47"/>
              <a:gd name="T4" fmla="*/ 2147483647 w 113"/>
              <a:gd name="T5" fmla="*/ 2147483647 h 47"/>
              <a:gd name="T6" fmla="*/ 0 w 113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47"/>
              <a:gd name="T14" fmla="*/ 113 w 113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47">
                <a:moveTo>
                  <a:pt x="0" y="47"/>
                </a:moveTo>
                <a:lnTo>
                  <a:pt x="113" y="0"/>
                </a:lnTo>
                <a:lnTo>
                  <a:pt x="86" y="47"/>
                </a:lnTo>
                <a:lnTo>
                  <a:pt x="0" y="47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31" name="Freeform 351">
            <a:extLst>
              <a:ext uri="{FF2B5EF4-FFF2-40B4-BE49-F238E27FC236}">
                <a16:creationId xmlns:a16="http://schemas.microsoft.com/office/drawing/2014/main" id="{6A7D185D-B63F-5647-92FF-7E0F4BECE526}"/>
              </a:ext>
            </a:extLst>
          </p:cNvPr>
          <p:cNvSpPr>
            <a:spLocks/>
          </p:cNvSpPr>
          <p:nvPr/>
        </p:nvSpPr>
        <p:spPr bwMode="auto">
          <a:xfrm>
            <a:off x="2293448" y="1352550"/>
            <a:ext cx="98425" cy="47625"/>
          </a:xfrm>
          <a:custGeom>
            <a:avLst/>
            <a:gdLst>
              <a:gd name="T0" fmla="*/ 0 w 113"/>
              <a:gd name="T1" fmla="*/ 2147483647 h 47"/>
              <a:gd name="T2" fmla="*/ 2147483647 w 113"/>
              <a:gd name="T3" fmla="*/ 0 h 47"/>
              <a:gd name="T4" fmla="*/ 2147483647 w 113"/>
              <a:gd name="T5" fmla="*/ 2147483647 h 47"/>
              <a:gd name="T6" fmla="*/ 0 w 113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47"/>
              <a:gd name="T14" fmla="*/ 113 w 113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47">
                <a:moveTo>
                  <a:pt x="0" y="47"/>
                </a:moveTo>
                <a:lnTo>
                  <a:pt x="113" y="0"/>
                </a:lnTo>
                <a:lnTo>
                  <a:pt x="86" y="47"/>
                </a:lnTo>
                <a:lnTo>
                  <a:pt x="0" y="4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2" name="Freeform 352">
            <a:extLst>
              <a:ext uri="{FF2B5EF4-FFF2-40B4-BE49-F238E27FC236}">
                <a16:creationId xmlns:a16="http://schemas.microsoft.com/office/drawing/2014/main" id="{6328F40F-0655-0D45-BF75-79C39E19D8AB}"/>
              </a:ext>
            </a:extLst>
          </p:cNvPr>
          <p:cNvSpPr>
            <a:spLocks/>
          </p:cNvSpPr>
          <p:nvPr/>
        </p:nvSpPr>
        <p:spPr bwMode="auto">
          <a:xfrm>
            <a:off x="2077548" y="1397000"/>
            <a:ext cx="155575" cy="49213"/>
          </a:xfrm>
          <a:custGeom>
            <a:avLst/>
            <a:gdLst>
              <a:gd name="T0" fmla="*/ 0 w 181"/>
              <a:gd name="T1" fmla="*/ 0 h 49"/>
              <a:gd name="T2" fmla="*/ 2147483647 w 181"/>
              <a:gd name="T3" fmla="*/ 0 h 49"/>
              <a:gd name="T4" fmla="*/ 2147483647 w 181"/>
              <a:gd name="T5" fmla="*/ 2147483647 h 49"/>
              <a:gd name="T6" fmla="*/ 2147483647 w 181"/>
              <a:gd name="T7" fmla="*/ 0 h 49"/>
              <a:gd name="T8" fmla="*/ 2147483647 w 181"/>
              <a:gd name="T9" fmla="*/ 0 h 49"/>
              <a:gd name="T10" fmla="*/ 2147483647 w 181"/>
              <a:gd name="T11" fmla="*/ 2147483647 h 49"/>
              <a:gd name="T12" fmla="*/ 2147483647 w 181"/>
              <a:gd name="T13" fmla="*/ 2147483647 h 49"/>
              <a:gd name="T14" fmla="*/ 0 w 181"/>
              <a:gd name="T15" fmla="*/ 2147483647 h 49"/>
              <a:gd name="T16" fmla="*/ 0 w 181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49"/>
              <a:gd name="T29" fmla="*/ 181 w 18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49">
                <a:moveTo>
                  <a:pt x="0" y="0"/>
                </a:moveTo>
                <a:lnTo>
                  <a:pt x="42" y="0"/>
                </a:lnTo>
                <a:lnTo>
                  <a:pt x="68" y="24"/>
                </a:lnTo>
                <a:lnTo>
                  <a:pt x="110" y="0"/>
                </a:lnTo>
                <a:lnTo>
                  <a:pt x="181" y="0"/>
                </a:lnTo>
                <a:lnTo>
                  <a:pt x="110" y="49"/>
                </a:lnTo>
                <a:lnTo>
                  <a:pt x="42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33" name="Freeform 353">
            <a:extLst>
              <a:ext uri="{FF2B5EF4-FFF2-40B4-BE49-F238E27FC236}">
                <a16:creationId xmlns:a16="http://schemas.microsoft.com/office/drawing/2014/main" id="{8770388B-1697-C645-82C8-D5E9E645B914}"/>
              </a:ext>
            </a:extLst>
          </p:cNvPr>
          <p:cNvSpPr>
            <a:spLocks/>
          </p:cNvSpPr>
          <p:nvPr/>
        </p:nvSpPr>
        <p:spPr bwMode="auto">
          <a:xfrm>
            <a:off x="2077548" y="1397000"/>
            <a:ext cx="155575" cy="49213"/>
          </a:xfrm>
          <a:custGeom>
            <a:avLst/>
            <a:gdLst>
              <a:gd name="T0" fmla="*/ 0 w 181"/>
              <a:gd name="T1" fmla="*/ 0 h 49"/>
              <a:gd name="T2" fmla="*/ 2147483647 w 181"/>
              <a:gd name="T3" fmla="*/ 0 h 49"/>
              <a:gd name="T4" fmla="*/ 2147483647 w 181"/>
              <a:gd name="T5" fmla="*/ 2147483647 h 49"/>
              <a:gd name="T6" fmla="*/ 2147483647 w 181"/>
              <a:gd name="T7" fmla="*/ 0 h 49"/>
              <a:gd name="T8" fmla="*/ 2147483647 w 181"/>
              <a:gd name="T9" fmla="*/ 0 h 49"/>
              <a:gd name="T10" fmla="*/ 2147483647 w 181"/>
              <a:gd name="T11" fmla="*/ 2147483647 h 49"/>
              <a:gd name="T12" fmla="*/ 2147483647 w 181"/>
              <a:gd name="T13" fmla="*/ 2147483647 h 49"/>
              <a:gd name="T14" fmla="*/ 0 w 181"/>
              <a:gd name="T15" fmla="*/ 2147483647 h 49"/>
              <a:gd name="T16" fmla="*/ 0 w 181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49"/>
              <a:gd name="T29" fmla="*/ 181 w 18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49">
                <a:moveTo>
                  <a:pt x="0" y="0"/>
                </a:moveTo>
                <a:lnTo>
                  <a:pt x="42" y="0"/>
                </a:lnTo>
                <a:lnTo>
                  <a:pt x="68" y="24"/>
                </a:lnTo>
                <a:lnTo>
                  <a:pt x="110" y="0"/>
                </a:lnTo>
                <a:lnTo>
                  <a:pt x="181" y="0"/>
                </a:lnTo>
                <a:lnTo>
                  <a:pt x="110" y="49"/>
                </a:lnTo>
                <a:lnTo>
                  <a:pt x="42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4" name="Freeform 354">
            <a:extLst>
              <a:ext uri="{FF2B5EF4-FFF2-40B4-BE49-F238E27FC236}">
                <a16:creationId xmlns:a16="http://schemas.microsoft.com/office/drawing/2014/main" id="{440E9478-E87C-1247-8B4A-7BF4C2E560B1}"/>
              </a:ext>
            </a:extLst>
          </p:cNvPr>
          <p:cNvSpPr>
            <a:spLocks/>
          </p:cNvSpPr>
          <p:nvPr/>
        </p:nvSpPr>
        <p:spPr bwMode="auto">
          <a:xfrm>
            <a:off x="2695601" y="1482725"/>
            <a:ext cx="157162" cy="92075"/>
          </a:xfrm>
          <a:custGeom>
            <a:avLst/>
            <a:gdLst>
              <a:gd name="T0" fmla="*/ 0 w 181"/>
              <a:gd name="T1" fmla="*/ 2147483647 h 94"/>
              <a:gd name="T2" fmla="*/ 2147483647 w 181"/>
              <a:gd name="T3" fmla="*/ 2147483647 h 94"/>
              <a:gd name="T4" fmla="*/ 2147483647 w 181"/>
              <a:gd name="T5" fmla="*/ 0 h 94"/>
              <a:gd name="T6" fmla="*/ 2147483647 w 181"/>
              <a:gd name="T7" fmla="*/ 0 h 94"/>
              <a:gd name="T8" fmla="*/ 2147483647 w 181"/>
              <a:gd name="T9" fmla="*/ 2147483647 h 94"/>
              <a:gd name="T10" fmla="*/ 2147483647 w 181"/>
              <a:gd name="T11" fmla="*/ 2147483647 h 94"/>
              <a:gd name="T12" fmla="*/ 2147483647 w 181"/>
              <a:gd name="T13" fmla="*/ 2147483647 h 94"/>
              <a:gd name="T14" fmla="*/ 2147483647 w 181"/>
              <a:gd name="T15" fmla="*/ 2147483647 h 94"/>
              <a:gd name="T16" fmla="*/ 0 w 181"/>
              <a:gd name="T17" fmla="*/ 2147483647 h 94"/>
              <a:gd name="T18" fmla="*/ 0 w 181"/>
              <a:gd name="T19" fmla="*/ 2147483647 h 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"/>
              <a:gd name="T31" fmla="*/ 0 h 94"/>
              <a:gd name="T32" fmla="*/ 181 w 181"/>
              <a:gd name="T33" fmla="*/ 94 h 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" h="94">
                <a:moveTo>
                  <a:pt x="0" y="42"/>
                </a:moveTo>
                <a:lnTo>
                  <a:pt x="69" y="25"/>
                </a:lnTo>
                <a:lnTo>
                  <a:pt x="69" y="0"/>
                </a:lnTo>
                <a:lnTo>
                  <a:pt x="181" y="0"/>
                </a:lnTo>
                <a:lnTo>
                  <a:pt x="154" y="25"/>
                </a:lnTo>
                <a:lnTo>
                  <a:pt x="130" y="67"/>
                </a:lnTo>
                <a:lnTo>
                  <a:pt x="42" y="94"/>
                </a:lnTo>
                <a:lnTo>
                  <a:pt x="25" y="67"/>
                </a:lnTo>
                <a:lnTo>
                  <a:pt x="0" y="67"/>
                </a:lnTo>
                <a:lnTo>
                  <a:pt x="0" y="42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35" name="Freeform 355">
            <a:extLst>
              <a:ext uri="{FF2B5EF4-FFF2-40B4-BE49-F238E27FC236}">
                <a16:creationId xmlns:a16="http://schemas.microsoft.com/office/drawing/2014/main" id="{E34AFD97-1727-C445-A537-E58AF78BB8A2}"/>
              </a:ext>
            </a:extLst>
          </p:cNvPr>
          <p:cNvSpPr>
            <a:spLocks/>
          </p:cNvSpPr>
          <p:nvPr/>
        </p:nvSpPr>
        <p:spPr bwMode="auto">
          <a:xfrm>
            <a:off x="2695601" y="1482725"/>
            <a:ext cx="157162" cy="92075"/>
          </a:xfrm>
          <a:custGeom>
            <a:avLst/>
            <a:gdLst>
              <a:gd name="T0" fmla="*/ 0 w 181"/>
              <a:gd name="T1" fmla="*/ 2147483647 h 94"/>
              <a:gd name="T2" fmla="*/ 2147483647 w 181"/>
              <a:gd name="T3" fmla="*/ 2147483647 h 94"/>
              <a:gd name="T4" fmla="*/ 2147483647 w 181"/>
              <a:gd name="T5" fmla="*/ 0 h 94"/>
              <a:gd name="T6" fmla="*/ 2147483647 w 181"/>
              <a:gd name="T7" fmla="*/ 0 h 94"/>
              <a:gd name="T8" fmla="*/ 2147483647 w 181"/>
              <a:gd name="T9" fmla="*/ 2147483647 h 94"/>
              <a:gd name="T10" fmla="*/ 2147483647 w 181"/>
              <a:gd name="T11" fmla="*/ 2147483647 h 94"/>
              <a:gd name="T12" fmla="*/ 2147483647 w 181"/>
              <a:gd name="T13" fmla="*/ 2147483647 h 94"/>
              <a:gd name="T14" fmla="*/ 2147483647 w 181"/>
              <a:gd name="T15" fmla="*/ 2147483647 h 94"/>
              <a:gd name="T16" fmla="*/ 0 w 181"/>
              <a:gd name="T17" fmla="*/ 2147483647 h 94"/>
              <a:gd name="T18" fmla="*/ 0 w 181"/>
              <a:gd name="T19" fmla="*/ 2147483647 h 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"/>
              <a:gd name="T31" fmla="*/ 0 h 94"/>
              <a:gd name="T32" fmla="*/ 181 w 181"/>
              <a:gd name="T33" fmla="*/ 94 h 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" h="94">
                <a:moveTo>
                  <a:pt x="0" y="42"/>
                </a:moveTo>
                <a:lnTo>
                  <a:pt x="69" y="25"/>
                </a:lnTo>
                <a:lnTo>
                  <a:pt x="69" y="0"/>
                </a:lnTo>
                <a:lnTo>
                  <a:pt x="181" y="0"/>
                </a:lnTo>
                <a:lnTo>
                  <a:pt x="154" y="25"/>
                </a:lnTo>
                <a:lnTo>
                  <a:pt x="130" y="67"/>
                </a:lnTo>
                <a:lnTo>
                  <a:pt x="42" y="94"/>
                </a:lnTo>
                <a:lnTo>
                  <a:pt x="25" y="67"/>
                </a:lnTo>
                <a:lnTo>
                  <a:pt x="0" y="67"/>
                </a:lnTo>
                <a:lnTo>
                  <a:pt x="0" y="4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6" name="Freeform 356">
            <a:extLst>
              <a:ext uri="{FF2B5EF4-FFF2-40B4-BE49-F238E27FC236}">
                <a16:creationId xmlns:a16="http://schemas.microsoft.com/office/drawing/2014/main" id="{7FD6EC58-288B-214F-8778-17CE6A2FB1AF}"/>
              </a:ext>
            </a:extLst>
          </p:cNvPr>
          <p:cNvSpPr>
            <a:spLocks/>
          </p:cNvSpPr>
          <p:nvPr/>
        </p:nvSpPr>
        <p:spPr bwMode="auto">
          <a:xfrm>
            <a:off x="1655273" y="1376363"/>
            <a:ext cx="209550" cy="50800"/>
          </a:xfrm>
          <a:custGeom>
            <a:avLst/>
            <a:gdLst>
              <a:gd name="T0" fmla="*/ 0 w 242"/>
              <a:gd name="T1" fmla="*/ 2147483647 h 50"/>
              <a:gd name="T2" fmla="*/ 2147483647 w 242"/>
              <a:gd name="T3" fmla="*/ 0 h 50"/>
              <a:gd name="T4" fmla="*/ 2147483647 w 242"/>
              <a:gd name="T5" fmla="*/ 0 h 50"/>
              <a:gd name="T6" fmla="*/ 2147483647 w 242"/>
              <a:gd name="T7" fmla="*/ 2147483647 h 50"/>
              <a:gd name="T8" fmla="*/ 2147483647 w 242"/>
              <a:gd name="T9" fmla="*/ 2147483647 h 50"/>
              <a:gd name="T10" fmla="*/ 2147483647 w 242"/>
              <a:gd name="T11" fmla="*/ 2147483647 h 50"/>
              <a:gd name="T12" fmla="*/ 0 w 242"/>
              <a:gd name="T13" fmla="*/ 2147483647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50"/>
              <a:gd name="T23" fmla="*/ 242 w 242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50">
                <a:moveTo>
                  <a:pt x="0" y="50"/>
                </a:moveTo>
                <a:lnTo>
                  <a:pt x="154" y="0"/>
                </a:lnTo>
                <a:lnTo>
                  <a:pt x="242" y="0"/>
                </a:lnTo>
                <a:lnTo>
                  <a:pt x="154" y="50"/>
                </a:lnTo>
                <a:lnTo>
                  <a:pt x="135" y="25"/>
                </a:lnTo>
                <a:lnTo>
                  <a:pt x="66" y="50"/>
                </a:lnTo>
                <a:lnTo>
                  <a:pt x="0" y="5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37" name="Freeform 357">
            <a:extLst>
              <a:ext uri="{FF2B5EF4-FFF2-40B4-BE49-F238E27FC236}">
                <a16:creationId xmlns:a16="http://schemas.microsoft.com/office/drawing/2014/main" id="{A5F31787-39B6-7841-9908-4360E271595A}"/>
              </a:ext>
            </a:extLst>
          </p:cNvPr>
          <p:cNvSpPr>
            <a:spLocks/>
          </p:cNvSpPr>
          <p:nvPr/>
        </p:nvSpPr>
        <p:spPr bwMode="auto">
          <a:xfrm>
            <a:off x="1655273" y="1376363"/>
            <a:ext cx="209550" cy="50800"/>
          </a:xfrm>
          <a:custGeom>
            <a:avLst/>
            <a:gdLst>
              <a:gd name="T0" fmla="*/ 0 w 242"/>
              <a:gd name="T1" fmla="*/ 2147483647 h 50"/>
              <a:gd name="T2" fmla="*/ 2147483647 w 242"/>
              <a:gd name="T3" fmla="*/ 0 h 50"/>
              <a:gd name="T4" fmla="*/ 2147483647 w 242"/>
              <a:gd name="T5" fmla="*/ 0 h 50"/>
              <a:gd name="T6" fmla="*/ 2147483647 w 242"/>
              <a:gd name="T7" fmla="*/ 2147483647 h 50"/>
              <a:gd name="T8" fmla="*/ 2147483647 w 242"/>
              <a:gd name="T9" fmla="*/ 2147483647 h 50"/>
              <a:gd name="T10" fmla="*/ 2147483647 w 242"/>
              <a:gd name="T11" fmla="*/ 2147483647 h 50"/>
              <a:gd name="T12" fmla="*/ 0 w 242"/>
              <a:gd name="T13" fmla="*/ 2147483647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50"/>
              <a:gd name="T23" fmla="*/ 242 w 242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50">
                <a:moveTo>
                  <a:pt x="0" y="50"/>
                </a:moveTo>
                <a:lnTo>
                  <a:pt x="154" y="0"/>
                </a:lnTo>
                <a:lnTo>
                  <a:pt x="242" y="0"/>
                </a:lnTo>
                <a:lnTo>
                  <a:pt x="154" y="50"/>
                </a:lnTo>
                <a:lnTo>
                  <a:pt x="135" y="25"/>
                </a:lnTo>
                <a:lnTo>
                  <a:pt x="66" y="50"/>
                </a:lnTo>
                <a:lnTo>
                  <a:pt x="0" y="5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" name="Freeform 358">
            <a:extLst>
              <a:ext uri="{FF2B5EF4-FFF2-40B4-BE49-F238E27FC236}">
                <a16:creationId xmlns:a16="http://schemas.microsoft.com/office/drawing/2014/main" id="{A1D9BBDC-1409-1044-BD3E-89F4C4C35F57}"/>
              </a:ext>
            </a:extLst>
          </p:cNvPr>
          <p:cNvSpPr>
            <a:spLocks/>
          </p:cNvSpPr>
          <p:nvPr/>
        </p:nvSpPr>
        <p:spPr bwMode="auto">
          <a:xfrm>
            <a:off x="1745760" y="1397000"/>
            <a:ext cx="293688" cy="65088"/>
          </a:xfrm>
          <a:custGeom>
            <a:avLst/>
            <a:gdLst>
              <a:gd name="T0" fmla="*/ 0 w 338"/>
              <a:gd name="T1" fmla="*/ 2147483647 h 68"/>
              <a:gd name="T2" fmla="*/ 2147483647 w 338"/>
              <a:gd name="T3" fmla="*/ 0 h 68"/>
              <a:gd name="T4" fmla="*/ 2147483647 w 338"/>
              <a:gd name="T5" fmla="*/ 2147483647 h 68"/>
              <a:gd name="T6" fmla="*/ 2147483647 w 338"/>
              <a:gd name="T7" fmla="*/ 2147483647 h 68"/>
              <a:gd name="T8" fmla="*/ 2147483647 w 338"/>
              <a:gd name="T9" fmla="*/ 2147483647 h 68"/>
              <a:gd name="T10" fmla="*/ 2147483647 w 338"/>
              <a:gd name="T11" fmla="*/ 2147483647 h 68"/>
              <a:gd name="T12" fmla="*/ 2147483647 w 338"/>
              <a:gd name="T13" fmla="*/ 2147483647 h 68"/>
              <a:gd name="T14" fmla="*/ 2147483647 w 338"/>
              <a:gd name="T15" fmla="*/ 2147483647 h 68"/>
              <a:gd name="T16" fmla="*/ 2147483647 w 338"/>
              <a:gd name="T17" fmla="*/ 0 h 68"/>
              <a:gd name="T18" fmla="*/ 2147483647 w 338"/>
              <a:gd name="T19" fmla="*/ 2147483647 h 68"/>
              <a:gd name="T20" fmla="*/ 2147483647 w 338"/>
              <a:gd name="T21" fmla="*/ 2147483647 h 68"/>
              <a:gd name="T22" fmla="*/ 2147483647 w 338"/>
              <a:gd name="T23" fmla="*/ 2147483647 h 68"/>
              <a:gd name="T24" fmla="*/ 2147483647 w 338"/>
              <a:gd name="T25" fmla="*/ 2147483647 h 68"/>
              <a:gd name="T26" fmla="*/ 2147483647 w 338"/>
              <a:gd name="T27" fmla="*/ 2147483647 h 68"/>
              <a:gd name="T28" fmla="*/ 2147483647 w 338"/>
              <a:gd name="T29" fmla="*/ 2147483647 h 68"/>
              <a:gd name="T30" fmla="*/ 0 w 338"/>
              <a:gd name="T31" fmla="*/ 2147483647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8"/>
              <a:gd name="T49" fmla="*/ 0 h 68"/>
              <a:gd name="T50" fmla="*/ 338 w 338"/>
              <a:gd name="T51" fmla="*/ 68 h 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8" h="68">
                <a:moveTo>
                  <a:pt x="0" y="49"/>
                </a:moveTo>
                <a:lnTo>
                  <a:pt x="113" y="0"/>
                </a:lnTo>
                <a:lnTo>
                  <a:pt x="187" y="24"/>
                </a:lnTo>
                <a:lnTo>
                  <a:pt x="187" y="49"/>
                </a:lnTo>
                <a:lnTo>
                  <a:pt x="225" y="49"/>
                </a:lnTo>
                <a:lnTo>
                  <a:pt x="225" y="24"/>
                </a:lnTo>
                <a:lnTo>
                  <a:pt x="250" y="24"/>
                </a:lnTo>
                <a:lnTo>
                  <a:pt x="225" y="24"/>
                </a:lnTo>
                <a:lnTo>
                  <a:pt x="294" y="0"/>
                </a:lnTo>
                <a:lnTo>
                  <a:pt x="294" y="24"/>
                </a:lnTo>
                <a:lnTo>
                  <a:pt x="338" y="24"/>
                </a:lnTo>
                <a:lnTo>
                  <a:pt x="294" y="49"/>
                </a:lnTo>
                <a:lnTo>
                  <a:pt x="113" y="68"/>
                </a:lnTo>
                <a:lnTo>
                  <a:pt x="94" y="49"/>
                </a:lnTo>
                <a:lnTo>
                  <a:pt x="69" y="49"/>
                </a:lnTo>
                <a:lnTo>
                  <a:pt x="0" y="49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39" name="Freeform 359">
            <a:extLst>
              <a:ext uri="{FF2B5EF4-FFF2-40B4-BE49-F238E27FC236}">
                <a16:creationId xmlns:a16="http://schemas.microsoft.com/office/drawing/2014/main" id="{153586C0-7459-AE45-A70F-8C7D9B34BDE0}"/>
              </a:ext>
            </a:extLst>
          </p:cNvPr>
          <p:cNvSpPr>
            <a:spLocks/>
          </p:cNvSpPr>
          <p:nvPr/>
        </p:nvSpPr>
        <p:spPr bwMode="auto">
          <a:xfrm>
            <a:off x="1745760" y="1397000"/>
            <a:ext cx="293688" cy="65088"/>
          </a:xfrm>
          <a:custGeom>
            <a:avLst/>
            <a:gdLst>
              <a:gd name="T0" fmla="*/ 0 w 338"/>
              <a:gd name="T1" fmla="*/ 2147483647 h 68"/>
              <a:gd name="T2" fmla="*/ 2147483647 w 338"/>
              <a:gd name="T3" fmla="*/ 0 h 68"/>
              <a:gd name="T4" fmla="*/ 2147483647 w 338"/>
              <a:gd name="T5" fmla="*/ 2147483647 h 68"/>
              <a:gd name="T6" fmla="*/ 2147483647 w 338"/>
              <a:gd name="T7" fmla="*/ 2147483647 h 68"/>
              <a:gd name="T8" fmla="*/ 2147483647 w 338"/>
              <a:gd name="T9" fmla="*/ 2147483647 h 68"/>
              <a:gd name="T10" fmla="*/ 2147483647 w 338"/>
              <a:gd name="T11" fmla="*/ 2147483647 h 68"/>
              <a:gd name="T12" fmla="*/ 2147483647 w 338"/>
              <a:gd name="T13" fmla="*/ 2147483647 h 68"/>
              <a:gd name="T14" fmla="*/ 2147483647 w 338"/>
              <a:gd name="T15" fmla="*/ 2147483647 h 68"/>
              <a:gd name="T16" fmla="*/ 2147483647 w 338"/>
              <a:gd name="T17" fmla="*/ 0 h 68"/>
              <a:gd name="T18" fmla="*/ 2147483647 w 338"/>
              <a:gd name="T19" fmla="*/ 2147483647 h 68"/>
              <a:gd name="T20" fmla="*/ 2147483647 w 338"/>
              <a:gd name="T21" fmla="*/ 2147483647 h 68"/>
              <a:gd name="T22" fmla="*/ 2147483647 w 338"/>
              <a:gd name="T23" fmla="*/ 2147483647 h 68"/>
              <a:gd name="T24" fmla="*/ 2147483647 w 338"/>
              <a:gd name="T25" fmla="*/ 2147483647 h 68"/>
              <a:gd name="T26" fmla="*/ 2147483647 w 338"/>
              <a:gd name="T27" fmla="*/ 2147483647 h 68"/>
              <a:gd name="T28" fmla="*/ 2147483647 w 338"/>
              <a:gd name="T29" fmla="*/ 2147483647 h 68"/>
              <a:gd name="T30" fmla="*/ 0 w 338"/>
              <a:gd name="T31" fmla="*/ 2147483647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8"/>
              <a:gd name="T49" fmla="*/ 0 h 68"/>
              <a:gd name="T50" fmla="*/ 338 w 338"/>
              <a:gd name="T51" fmla="*/ 68 h 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8" h="68">
                <a:moveTo>
                  <a:pt x="0" y="49"/>
                </a:moveTo>
                <a:lnTo>
                  <a:pt x="113" y="0"/>
                </a:lnTo>
                <a:lnTo>
                  <a:pt x="187" y="24"/>
                </a:lnTo>
                <a:lnTo>
                  <a:pt x="187" y="49"/>
                </a:lnTo>
                <a:lnTo>
                  <a:pt x="225" y="49"/>
                </a:lnTo>
                <a:lnTo>
                  <a:pt x="225" y="24"/>
                </a:lnTo>
                <a:lnTo>
                  <a:pt x="250" y="24"/>
                </a:lnTo>
                <a:lnTo>
                  <a:pt x="225" y="24"/>
                </a:lnTo>
                <a:lnTo>
                  <a:pt x="294" y="0"/>
                </a:lnTo>
                <a:lnTo>
                  <a:pt x="294" y="24"/>
                </a:lnTo>
                <a:lnTo>
                  <a:pt x="338" y="24"/>
                </a:lnTo>
                <a:lnTo>
                  <a:pt x="294" y="49"/>
                </a:lnTo>
                <a:lnTo>
                  <a:pt x="113" y="68"/>
                </a:lnTo>
                <a:lnTo>
                  <a:pt x="94" y="49"/>
                </a:lnTo>
                <a:lnTo>
                  <a:pt x="69" y="49"/>
                </a:lnTo>
                <a:lnTo>
                  <a:pt x="0" y="49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0" name="Freeform 360">
            <a:extLst>
              <a:ext uri="{FF2B5EF4-FFF2-40B4-BE49-F238E27FC236}">
                <a16:creationId xmlns:a16="http://schemas.microsoft.com/office/drawing/2014/main" id="{B5AA7EAA-5539-7C45-ABD8-F98819BB3998}"/>
              </a:ext>
            </a:extLst>
          </p:cNvPr>
          <p:cNvSpPr>
            <a:spLocks/>
          </p:cNvSpPr>
          <p:nvPr/>
        </p:nvSpPr>
        <p:spPr bwMode="auto">
          <a:xfrm>
            <a:off x="2266976" y="1482725"/>
            <a:ext cx="404812" cy="177800"/>
          </a:xfrm>
          <a:custGeom>
            <a:avLst/>
            <a:gdLst>
              <a:gd name="T0" fmla="*/ 2147483647 w 467"/>
              <a:gd name="T1" fmla="*/ 2147483647 h 181"/>
              <a:gd name="T2" fmla="*/ 2147483647 w 467"/>
              <a:gd name="T3" fmla="*/ 2147483647 h 181"/>
              <a:gd name="T4" fmla="*/ 2147483647 w 467"/>
              <a:gd name="T5" fmla="*/ 2147483647 h 181"/>
              <a:gd name="T6" fmla="*/ 2147483647 w 467"/>
              <a:gd name="T7" fmla="*/ 2147483647 h 181"/>
              <a:gd name="T8" fmla="*/ 2147483647 w 467"/>
              <a:gd name="T9" fmla="*/ 2147483647 h 181"/>
              <a:gd name="T10" fmla="*/ 2147483647 w 467"/>
              <a:gd name="T11" fmla="*/ 2147483647 h 181"/>
              <a:gd name="T12" fmla="*/ 2147483647 w 467"/>
              <a:gd name="T13" fmla="*/ 2147483647 h 181"/>
              <a:gd name="T14" fmla="*/ 2147483647 w 467"/>
              <a:gd name="T15" fmla="*/ 0 h 181"/>
              <a:gd name="T16" fmla="*/ 2147483647 w 467"/>
              <a:gd name="T17" fmla="*/ 2147483647 h 181"/>
              <a:gd name="T18" fmla="*/ 2147483647 w 467"/>
              <a:gd name="T19" fmla="*/ 2147483647 h 181"/>
              <a:gd name="T20" fmla="*/ 2147483647 w 467"/>
              <a:gd name="T21" fmla="*/ 2147483647 h 181"/>
              <a:gd name="T22" fmla="*/ 2147483647 w 467"/>
              <a:gd name="T23" fmla="*/ 2147483647 h 181"/>
              <a:gd name="T24" fmla="*/ 2147483647 w 467"/>
              <a:gd name="T25" fmla="*/ 2147483647 h 181"/>
              <a:gd name="T26" fmla="*/ 2147483647 w 467"/>
              <a:gd name="T27" fmla="*/ 2147483647 h 181"/>
              <a:gd name="T28" fmla="*/ 2147483647 w 467"/>
              <a:gd name="T29" fmla="*/ 2147483647 h 181"/>
              <a:gd name="T30" fmla="*/ 2147483647 w 467"/>
              <a:gd name="T31" fmla="*/ 2147483647 h 181"/>
              <a:gd name="T32" fmla="*/ 2147483647 w 467"/>
              <a:gd name="T33" fmla="*/ 2147483647 h 181"/>
              <a:gd name="T34" fmla="*/ 2147483647 w 467"/>
              <a:gd name="T35" fmla="*/ 2147483647 h 181"/>
              <a:gd name="T36" fmla="*/ 2147483647 w 467"/>
              <a:gd name="T37" fmla="*/ 2147483647 h 181"/>
              <a:gd name="T38" fmla="*/ 0 w 467"/>
              <a:gd name="T39" fmla="*/ 2147483647 h 181"/>
              <a:gd name="T40" fmla="*/ 2147483647 w 467"/>
              <a:gd name="T41" fmla="*/ 2147483647 h 181"/>
              <a:gd name="T42" fmla="*/ 2147483647 w 467"/>
              <a:gd name="T43" fmla="*/ 2147483647 h 181"/>
              <a:gd name="T44" fmla="*/ 2147483647 w 467"/>
              <a:gd name="T45" fmla="*/ 2147483647 h 181"/>
              <a:gd name="T46" fmla="*/ 2147483647 w 467"/>
              <a:gd name="T47" fmla="*/ 2147483647 h 1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67"/>
              <a:gd name="T73" fmla="*/ 0 h 181"/>
              <a:gd name="T74" fmla="*/ 467 w 467"/>
              <a:gd name="T75" fmla="*/ 181 h 1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67" h="181">
                <a:moveTo>
                  <a:pt x="25" y="94"/>
                </a:moveTo>
                <a:lnTo>
                  <a:pt x="86" y="42"/>
                </a:lnTo>
                <a:lnTo>
                  <a:pt x="199" y="25"/>
                </a:lnTo>
                <a:lnTo>
                  <a:pt x="223" y="25"/>
                </a:lnTo>
                <a:lnTo>
                  <a:pt x="223" y="42"/>
                </a:lnTo>
                <a:lnTo>
                  <a:pt x="267" y="25"/>
                </a:lnTo>
                <a:lnTo>
                  <a:pt x="355" y="42"/>
                </a:lnTo>
                <a:lnTo>
                  <a:pt x="423" y="0"/>
                </a:lnTo>
                <a:lnTo>
                  <a:pt x="467" y="25"/>
                </a:lnTo>
                <a:lnTo>
                  <a:pt x="404" y="42"/>
                </a:lnTo>
                <a:lnTo>
                  <a:pt x="404" y="94"/>
                </a:lnTo>
                <a:lnTo>
                  <a:pt x="385" y="94"/>
                </a:lnTo>
                <a:lnTo>
                  <a:pt x="385" y="119"/>
                </a:lnTo>
                <a:lnTo>
                  <a:pt x="448" y="138"/>
                </a:lnTo>
                <a:lnTo>
                  <a:pt x="355" y="181"/>
                </a:lnTo>
                <a:lnTo>
                  <a:pt x="311" y="181"/>
                </a:lnTo>
                <a:lnTo>
                  <a:pt x="267" y="155"/>
                </a:lnTo>
                <a:lnTo>
                  <a:pt x="42" y="181"/>
                </a:lnTo>
                <a:lnTo>
                  <a:pt x="61" y="155"/>
                </a:lnTo>
                <a:lnTo>
                  <a:pt x="0" y="155"/>
                </a:lnTo>
                <a:lnTo>
                  <a:pt x="25" y="138"/>
                </a:lnTo>
                <a:lnTo>
                  <a:pt x="136" y="119"/>
                </a:lnTo>
                <a:lnTo>
                  <a:pt x="25" y="119"/>
                </a:lnTo>
                <a:lnTo>
                  <a:pt x="25" y="94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41" name="Freeform 361">
            <a:extLst>
              <a:ext uri="{FF2B5EF4-FFF2-40B4-BE49-F238E27FC236}">
                <a16:creationId xmlns:a16="http://schemas.microsoft.com/office/drawing/2014/main" id="{E42106AF-95A8-1740-B7CF-E974A0C58B76}"/>
              </a:ext>
            </a:extLst>
          </p:cNvPr>
          <p:cNvSpPr>
            <a:spLocks/>
          </p:cNvSpPr>
          <p:nvPr/>
        </p:nvSpPr>
        <p:spPr bwMode="auto">
          <a:xfrm>
            <a:off x="2266976" y="1482725"/>
            <a:ext cx="404812" cy="177800"/>
          </a:xfrm>
          <a:custGeom>
            <a:avLst/>
            <a:gdLst>
              <a:gd name="T0" fmla="*/ 2147483647 w 467"/>
              <a:gd name="T1" fmla="*/ 2147483647 h 181"/>
              <a:gd name="T2" fmla="*/ 2147483647 w 467"/>
              <a:gd name="T3" fmla="*/ 2147483647 h 181"/>
              <a:gd name="T4" fmla="*/ 2147483647 w 467"/>
              <a:gd name="T5" fmla="*/ 2147483647 h 181"/>
              <a:gd name="T6" fmla="*/ 2147483647 w 467"/>
              <a:gd name="T7" fmla="*/ 2147483647 h 181"/>
              <a:gd name="T8" fmla="*/ 2147483647 w 467"/>
              <a:gd name="T9" fmla="*/ 2147483647 h 181"/>
              <a:gd name="T10" fmla="*/ 2147483647 w 467"/>
              <a:gd name="T11" fmla="*/ 2147483647 h 181"/>
              <a:gd name="T12" fmla="*/ 2147483647 w 467"/>
              <a:gd name="T13" fmla="*/ 2147483647 h 181"/>
              <a:gd name="T14" fmla="*/ 2147483647 w 467"/>
              <a:gd name="T15" fmla="*/ 0 h 181"/>
              <a:gd name="T16" fmla="*/ 2147483647 w 467"/>
              <a:gd name="T17" fmla="*/ 2147483647 h 181"/>
              <a:gd name="T18" fmla="*/ 2147483647 w 467"/>
              <a:gd name="T19" fmla="*/ 2147483647 h 181"/>
              <a:gd name="T20" fmla="*/ 2147483647 w 467"/>
              <a:gd name="T21" fmla="*/ 2147483647 h 181"/>
              <a:gd name="T22" fmla="*/ 2147483647 w 467"/>
              <a:gd name="T23" fmla="*/ 2147483647 h 181"/>
              <a:gd name="T24" fmla="*/ 2147483647 w 467"/>
              <a:gd name="T25" fmla="*/ 2147483647 h 181"/>
              <a:gd name="T26" fmla="*/ 2147483647 w 467"/>
              <a:gd name="T27" fmla="*/ 2147483647 h 181"/>
              <a:gd name="T28" fmla="*/ 2147483647 w 467"/>
              <a:gd name="T29" fmla="*/ 2147483647 h 181"/>
              <a:gd name="T30" fmla="*/ 2147483647 w 467"/>
              <a:gd name="T31" fmla="*/ 2147483647 h 181"/>
              <a:gd name="T32" fmla="*/ 2147483647 w 467"/>
              <a:gd name="T33" fmla="*/ 2147483647 h 181"/>
              <a:gd name="T34" fmla="*/ 2147483647 w 467"/>
              <a:gd name="T35" fmla="*/ 2147483647 h 181"/>
              <a:gd name="T36" fmla="*/ 2147483647 w 467"/>
              <a:gd name="T37" fmla="*/ 2147483647 h 181"/>
              <a:gd name="T38" fmla="*/ 0 w 467"/>
              <a:gd name="T39" fmla="*/ 2147483647 h 181"/>
              <a:gd name="T40" fmla="*/ 2147483647 w 467"/>
              <a:gd name="T41" fmla="*/ 2147483647 h 181"/>
              <a:gd name="T42" fmla="*/ 2147483647 w 467"/>
              <a:gd name="T43" fmla="*/ 2147483647 h 181"/>
              <a:gd name="T44" fmla="*/ 2147483647 w 467"/>
              <a:gd name="T45" fmla="*/ 2147483647 h 181"/>
              <a:gd name="T46" fmla="*/ 2147483647 w 467"/>
              <a:gd name="T47" fmla="*/ 2147483647 h 1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67"/>
              <a:gd name="T73" fmla="*/ 0 h 181"/>
              <a:gd name="T74" fmla="*/ 467 w 467"/>
              <a:gd name="T75" fmla="*/ 181 h 1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67" h="181">
                <a:moveTo>
                  <a:pt x="25" y="94"/>
                </a:moveTo>
                <a:lnTo>
                  <a:pt x="86" y="42"/>
                </a:lnTo>
                <a:lnTo>
                  <a:pt x="199" y="25"/>
                </a:lnTo>
                <a:lnTo>
                  <a:pt x="223" y="25"/>
                </a:lnTo>
                <a:lnTo>
                  <a:pt x="223" y="42"/>
                </a:lnTo>
                <a:lnTo>
                  <a:pt x="267" y="25"/>
                </a:lnTo>
                <a:lnTo>
                  <a:pt x="355" y="42"/>
                </a:lnTo>
                <a:lnTo>
                  <a:pt x="423" y="0"/>
                </a:lnTo>
                <a:lnTo>
                  <a:pt x="467" y="25"/>
                </a:lnTo>
                <a:lnTo>
                  <a:pt x="404" y="42"/>
                </a:lnTo>
                <a:lnTo>
                  <a:pt x="404" y="94"/>
                </a:lnTo>
                <a:lnTo>
                  <a:pt x="385" y="94"/>
                </a:lnTo>
                <a:lnTo>
                  <a:pt x="385" y="119"/>
                </a:lnTo>
                <a:lnTo>
                  <a:pt x="448" y="138"/>
                </a:lnTo>
                <a:lnTo>
                  <a:pt x="355" y="181"/>
                </a:lnTo>
                <a:lnTo>
                  <a:pt x="311" y="181"/>
                </a:lnTo>
                <a:lnTo>
                  <a:pt x="267" y="155"/>
                </a:lnTo>
                <a:lnTo>
                  <a:pt x="42" y="181"/>
                </a:lnTo>
                <a:lnTo>
                  <a:pt x="61" y="155"/>
                </a:lnTo>
                <a:lnTo>
                  <a:pt x="0" y="155"/>
                </a:lnTo>
                <a:lnTo>
                  <a:pt x="25" y="138"/>
                </a:lnTo>
                <a:lnTo>
                  <a:pt x="136" y="119"/>
                </a:lnTo>
                <a:lnTo>
                  <a:pt x="25" y="119"/>
                </a:lnTo>
                <a:lnTo>
                  <a:pt x="25" y="94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2" name="Freeform 362">
            <a:extLst>
              <a:ext uri="{FF2B5EF4-FFF2-40B4-BE49-F238E27FC236}">
                <a16:creationId xmlns:a16="http://schemas.microsoft.com/office/drawing/2014/main" id="{FEC69F69-704C-CE44-AD31-A937DD587A60}"/>
              </a:ext>
            </a:extLst>
          </p:cNvPr>
          <p:cNvSpPr>
            <a:spLocks/>
          </p:cNvSpPr>
          <p:nvPr/>
        </p:nvSpPr>
        <p:spPr bwMode="auto">
          <a:xfrm>
            <a:off x="2151088" y="1466850"/>
            <a:ext cx="287338" cy="109538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2147483647 h 113"/>
              <a:gd name="T4" fmla="*/ 2147483647 w 330"/>
              <a:gd name="T5" fmla="*/ 2147483647 h 113"/>
              <a:gd name="T6" fmla="*/ 2147483647 w 330"/>
              <a:gd name="T7" fmla="*/ 0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0 w 330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0"/>
              <a:gd name="T34" fmla="*/ 0 h 113"/>
              <a:gd name="T35" fmla="*/ 330 w 330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0" h="113">
                <a:moveTo>
                  <a:pt x="0" y="86"/>
                </a:moveTo>
                <a:lnTo>
                  <a:pt x="110" y="42"/>
                </a:lnTo>
                <a:lnTo>
                  <a:pt x="110" y="17"/>
                </a:lnTo>
                <a:lnTo>
                  <a:pt x="217" y="0"/>
                </a:lnTo>
                <a:lnTo>
                  <a:pt x="310" y="17"/>
                </a:lnTo>
                <a:lnTo>
                  <a:pt x="330" y="42"/>
                </a:lnTo>
                <a:lnTo>
                  <a:pt x="173" y="61"/>
                </a:lnTo>
                <a:lnTo>
                  <a:pt x="80" y="113"/>
                </a:lnTo>
                <a:lnTo>
                  <a:pt x="17" y="113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43" name="Freeform 363">
            <a:extLst>
              <a:ext uri="{FF2B5EF4-FFF2-40B4-BE49-F238E27FC236}">
                <a16:creationId xmlns:a16="http://schemas.microsoft.com/office/drawing/2014/main" id="{6097321D-B751-9649-B5B6-380285C0AE2B}"/>
              </a:ext>
            </a:extLst>
          </p:cNvPr>
          <p:cNvSpPr>
            <a:spLocks/>
          </p:cNvSpPr>
          <p:nvPr/>
        </p:nvSpPr>
        <p:spPr bwMode="auto">
          <a:xfrm>
            <a:off x="2151088" y="1466850"/>
            <a:ext cx="287338" cy="109538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2147483647 h 113"/>
              <a:gd name="T4" fmla="*/ 2147483647 w 330"/>
              <a:gd name="T5" fmla="*/ 2147483647 h 113"/>
              <a:gd name="T6" fmla="*/ 2147483647 w 330"/>
              <a:gd name="T7" fmla="*/ 0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0 w 330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0"/>
              <a:gd name="T34" fmla="*/ 0 h 113"/>
              <a:gd name="T35" fmla="*/ 330 w 330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0" h="113">
                <a:moveTo>
                  <a:pt x="0" y="86"/>
                </a:moveTo>
                <a:lnTo>
                  <a:pt x="110" y="42"/>
                </a:lnTo>
                <a:lnTo>
                  <a:pt x="110" y="17"/>
                </a:lnTo>
                <a:lnTo>
                  <a:pt x="217" y="0"/>
                </a:lnTo>
                <a:lnTo>
                  <a:pt x="310" y="17"/>
                </a:lnTo>
                <a:lnTo>
                  <a:pt x="330" y="42"/>
                </a:lnTo>
                <a:lnTo>
                  <a:pt x="173" y="61"/>
                </a:lnTo>
                <a:lnTo>
                  <a:pt x="80" y="113"/>
                </a:lnTo>
                <a:lnTo>
                  <a:pt x="17" y="113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4" name="Freeform 364">
            <a:extLst>
              <a:ext uri="{FF2B5EF4-FFF2-40B4-BE49-F238E27FC236}">
                <a16:creationId xmlns:a16="http://schemas.microsoft.com/office/drawing/2014/main" id="{C06F340C-D019-7540-AE6F-E69F4B5DCA15}"/>
              </a:ext>
            </a:extLst>
          </p:cNvPr>
          <p:cNvSpPr>
            <a:spLocks/>
          </p:cNvSpPr>
          <p:nvPr/>
        </p:nvSpPr>
        <p:spPr bwMode="auto">
          <a:xfrm>
            <a:off x="9706001" y="1833563"/>
            <a:ext cx="98425" cy="46037"/>
          </a:xfrm>
          <a:custGeom>
            <a:avLst/>
            <a:gdLst>
              <a:gd name="T0" fmla="*/ 0 w 112"/>
              <a:gd name="T1" fmla="*/ 0 h 48"/>
              <a:gd name="T2" fmla="*/ 2147483647 w 112"/>
              <a:gd name="T3" fmla="*/ 2147483647 h 48"/>
              <a:gd name="T4" fmla="*/ 2147483647 w 112"/>
              <a:gd name="T5" fmla="*/ 2147483647 h 48"/>
              <a:gd name="T6" fmla="*/ 2147483647 w 112"/>
              <a:gd name="T7" fmla="*/ 2147483647 h 48"/>
              <a:gd name="T8" fmla="*/ 0 w 11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48"/>
              <a:gd name="T17" fmla="*/ 112 w 11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48">
                <a:moveTo>
                  <a:pt x="0" y="0"/>
                </a:moveTo>
                <a:lnTo>
                  <a:pt x="112" y="48"/>
                </a:lnTo>
                <a:lnTo>
                  <a:pt x="93" y="48"/>
                </a:lnTo>
                <a:lnTo>
                  <a:pt x="17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5" name="Freeform 365">
            <a:extLst>
              <a:ext uri="{FF2B5EF4-FFF2-40B4-BE49-F238E27FC236}">
                <a16:creationId xmlns:a16="http://schemas.microsoft.com/office/drawing/2014/main" id="{2273FA10-F1FC-5642-8370-59EED04C2CD8}"/>
              </a:ext>
            </a:extLst>
          </p:cNvPr>
          <p:cNvSpPr>
            <a:spLocks/>
          </p:cNvSpPr>
          <p:nvPr/>
        </p:nvSpPr>
        <p:spPr bwMode="auto">
          <a:xfrm>
            <a:off x="9706001" y="1833563"/>
            <a:ext cx="98425" cy="46037"/>
          </a:xfrm>
          <a:custGeom>
            <a:avLst/>
            <a:gdLst>
              <a:gd name="T0" fmla="*/ 0 w 112"/>
              <a:gd name="T1" fmla="*/ 0 h 48"/>
              <a:gd name="T2" fmla="*/ 2147483647 w 112"/>
              <a:gd name="T3" fmla="*/ 2147483647 h 48"/>
              <a:gd name="T4" fmla="*/ 2147483647 w 112"/>
              <a:gd name="T5" fmla="*/ 2147483647 h 48"/>
              <a:gd name="T6" fmla="*/ 2147483647 w 112"/>
              <a:gd name="T7" fmla="*/ 2147483647 h 48"/>
              <a:gd name="T8" fmla="*/ 0 w 11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48"/>
              <a:gd name="T17" fmla="*/ 112 w 11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48">
                <a:moveTo>
                  <a:pt x="0" y="0"/>
                </a:moveTo>
                <a:lnTo>
                  <a:pt x="112" y="48"/>
                </a:lnTo>
                <a:lnTo>
                  <a:pt x="93" y="48"/>
                </a:lnTo>
                <a:lnTo>
                  <a:pt x="17" y="48"/>
                </a:lnTo>
                <a:lnTo>
                  <a:pt x="0" y="0"/>
                </a:lnTo>
                <a:close/>
              </a:path>
            </a:pathLst>
          </a:custGeom>
          <a:solidFill>
            <a:srgbClr val="83653D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6" name="Freeform 370">
            <a:extLst>
              <a:ext uri="{FF2B5EF4-FFF2-40B4-BE49-F238E27FC236}">
                <a16:creationId xmlns:a16="http://schemas.microsoft.com/office/drawing/2014/main" id="{CBBE2DA1-5B2C-CF41-A970-89863A379992}"/>
              </a:ext>
            </a:extLst>
          </p:cNvPr>
          <p:cNvSpPr>
            <a:spLocks/>
          </p:cNvSpPr>
          <p:nvPr/>
        </p:nvSpPr>
        <p:spPr bwMode="auto">
          <a:xfrm>
            <a:off x="1295426" y="2208213"/>
            <a:ext cx="52387" cy="90487"/>
          </a:xfrm>
          <a:custGeom>
            <a:avLst/>
            <a:gdLst>
              <a:gd name="T0" fmla="*/ 2147483647 w 61"/>
              <a:gd name="T1" fmla="*/ 0 h 94"/>
              <a:gd name="T2" fmla="*/ 2147483647 w 61"/>
              <a:gd name="T3" fmla="*/ 0 h 94"/>
              <a:gd name="T4" fmla="*/ 2147483647 w 61"/>
              <a:gd name="T5" fmla="*/ 2147483647 h 94"/>
              <a:gd name="T6" fmla="*/ 2147483647 w 61"/>
              <a:gd name="T7" fmla="*/ 2147483647 h 94"/>
              <a:gd name="T8" fmla="*/ 0 w 61"/>
              <a:gd name="T9" fmla="*/ 2147483647 h 94"/>
              <a:gd name="T10" fmla="*/ 0 w 61"/>
              <a:gd name="T11" fmla="*/ 2147483647 h 94"/>
              <a:gd name="T12" fmla="*/ 2147483647 w 61"/>
              <a:gd name="T13" fmla="*/ 0 h 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94"/>
              <a:gd name="T23" fmla="*/ 61 w 61"/>
              <a:gd name="T24" fmla="*/ 94 h 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94">
                <a:moveTo>
                  <a:pt x="18" y="0"/>
                </a:moveTo>
                <a:lnTo>
                  <a:pt x="61" y="0"/>
                </a:lnTo>
                <a:lnTo>
                  <a:pt x="18" y="61"/>
                </a:lnTo>
                <a:lnTo>
                  <a:pt x="18" y="94"/>
                </a:lnTo>
                <a:lnTo>
                  <a:pt x="0" y="61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47" name="Freeform 371">
            <a:extLst>
              <a:ext uri="{FF2B5EF4-FFF2-40B4-BE49-F238E27FC236}">
                <a16:creationId xmlns:a16="http://schemas.microsoft.com/office/drawing/2014/main" id="{2CDF15C6-338A-3947-99F1-620767AAD930}"/>
              </a:ext>
            </a:extLst>
          </p:cNvPr>
          <p:cNvSpPr>
            <a:spLocks/>
          </p:cNvSpPr>
          <p:nvPr/>
        </p:nvSpPr>
        <p:spPr bwMode="auto">
          <a:xfrm>
            <a:off x="1266851" y="2205038"/>
            <a:ext cx="52387" cy="90487"/>
          </a:xfrm>
          <a:custGeom>
            <a:avLst/>
            <a:gdLst>
              <a:gd name="T0" fmla="*/ 2147483647 w 61"/>
              <a:gd name="T1" fmla="*/ 0 h 94"/>
              <a:gd name="T2" fmla="*/ 2147483647 w 61"/>
              <a:gd name="T3" fmla="*/ 0 h 94"/>
              <a:gd name="T4" fmla="*/ 2147483647 w 61"/>
              <a:gd name="T5" fmla="*/ 2147483647 h 94"/>
              <a:gd name="T6" fmla="*/ 2147483647 w 61"/>
              <a:gd name="T7" fmla="*/ 2147483647 h 94"/>
              <a:gd name="T8" fmla="*/ 0 w 61"/>
              <a:gd name="T9" fmla="*/ 2147483647 h 94"/>
              <a:gd name="T10" fmla="*/ 0 w 61"/>
              <a:gd name="T11" fmla="*/ 2147483647 h 94"/>
              <a:gd name="T12" fmla="*/ 2147483647 w 61"/>
              <a:gd name="T13" fmla="*/ 0 h 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94"/>
              <a:gd name="T23" fmla="*/ 61 w 61"/>
              <a:gd name="T24" fmla="*/ 94 h 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94">
                <a:moveTo>
                  <a:pt x="18" y="0"/>
                </a:moveTo>
                <a:lnTo>
                  <a:pt x="61" y="0"/>
                </a:lnTo>
                <a:lnTo>
                  <a:pt x="18" y="61"/>
                </a:lnTo>
                <a:lnTo>
                  <a:pt x="18" y="94"/>
                </a:lnTo>
                <a:lnTo>
                  <a:pt x="0" y="61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48" name="Freeform 372">
            <a:extLst>
              <a:ext uri="{FF2B5EF4-FFF2-40B4-BE49-F238E27FC236}">
                <a16:creationId xmlns:a16="http://schemas.microsoft.com/office/drawing/2014/main" id="{1957574C-B8EC-984A-8A2E-67D6DCE607DE}"/>
              </a:ext>
            </a:extLst>
          </p:cNvPr>
          <p:cNvSpPr>
            <a:spLocks/>
          </p:cNvSpPr>
          <p:nvPr/>
        </p:nvSpPr>
        <p:spPr bwMode="auto">
          <a:xfrm>
            <a:off x="1349401" y="2335213"/>
            <a:ext cx="82550" cy="112712"/>
          </a:xfrm>
          <a:custGeom>
            <a:avLst/>
            <a:gdLst>
              <a:gd name="T0" fmla="*/ 0 w 94"/>
              <a:gd name="T1" fmla="*/ 0 h 113"/>
              <a:gd name="T2" fmla="*/ 2147483647 w 94"/>
              <a:gd name="T3" fmla="*/ 2147483647 h 113"/>
              <a:gd name="T4" fmla="*/ 2147483647 w 94"/>
              <a:gd name="T5" fmla="*/ 2147483647 h 113"/>
              <a:gd name="T6" fmla="*/ 2147483647 w 94"/>
              <a:gd name="T7" fmla="*/ 2147483647 h 113"/>
              <a:gd name="T8" fmla="*/ 2147483647 w 94"/>
              <a:gd name="T9" fmla="*/ 2147483647 h 113"/>
              <a:gd name="T10" fmla="*/ 2147483647 w 94"/>
              <a:gd name="T11" fmla="*/ 2147483647 h 113"/>
              <a:gd name="T12" fmla="*/ 2147483647 w 94"/>
              <a:gd name="T13" fmla="*/ 2147483647 h 113"/>
              <a:gd name="T14" fmla="*/ 2147483647 w 94"/>
              <a:gd name="T15" fmla="*/ 2147483647 h 113"/>
              <a:gd name="T16" fmla="*/ 0 w 94"/>
              <a:gd name="T17" fmla="*/ 2147483647 h 113"/>
              <a:gd name="T18" fmla="*/ 0 w 94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13"/>
              <a:gd name="T32" fmla="*/ 94 w 94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13">
                <a:moveTo>
                  <a:pt x="0" y="0"/>
                </a:moveTo>
                <a:lnTo>
                  <a:pt x="67" y="25"/>
                </a:lnTo>
                <a:lnTo>
                  <a:pt x="94" y="93"/>
                </a:lnTo>
                <a:lnTo>
                  <a:pt x="67" y="113"/>
                </a:lnTo>
                <a:lnTo>
                  <a:pt x="50" y="93"/>
                </a:lnTo>
                <a:lnTo>
                  <a:pt x="50" y="61"/>
                </a:lnTo>
                <a:lnTo>
                  <a:pt x="25" y="61"/>
                </a:lnTo>
                <a:lnTo>
                  <a:pt x="25" y="42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49" name="Freeform 373">
            <a:extLst>
              <a:ext uri="{FF2B5EF4-FFF2-40B4-BE49-F238E27FC236}">
                <a16:creationId xmlns:a16="http://schemas.microsoft.com/office/drawing/2014/main" id="{D8C139FA-FBF2-A449-827D-7697798FC618}"/>
              </a:ext>
            </a:extLst>
          </p:cNvPr>
          <p:cNvSpPr>
            <a:spLocks/>
          </p:cNvSpPr>
          <p:nvPr/>
        </p:nvSpPr>
        <p:spPr bwMode="auto">
          <a:xfrm>
            <a:off x="1349401" y="2335213"/>
            <a:ext cx="82550" cy="112712"/>
          </a:xfrm>
          <a:custGeom>
            <a:avLst/>
            <a:gdLst>
              <a:gd name="T0" fmla="*/ 0 w 94"/>
              <a:gd name="T1" fmla="*/ 0 h 113"/>
              <a:gd name="T2" fmla="*/ 2147483647 w 94"/>
              <a:gd name="T3" fmla="*/ 2147483647 h 113"/>
              <a:gd name="T4" fmla="*/ 2147483647 w 94"/>
              <a:gd name="T5" fmla="*/ 2147483647 h 113"/>
              <a:gd name="T6" fmla="*/ 2147483647 w 94"/>
              <a:gd name="T7" fmla="*/ 2147483647 h 113"/>
              <a:gd name="T8" fmla="*/ 2147483647 w 94"/>
              <a:gd name="T9" fmla="*/ 2147483647 h 113"/>
              <a:gd name="T10" fmla="*/ 2147483647 w 94"/>
              <a:gd name="T11" fmla="*/ 2147483647 h 113"/>
              <a:gd name="T12" fmla="*/ 2147483647 w 94"/>
              <a:gd name="T13" fmla="*/ 2147483647 h 113"/>
              <a:gd name="T14" fmla="*/ 2147483647 w 94"/>
              <a:gd name="T15" fmla="*/ 2147483647 h 113"/>
              <a:gd name="T16" fmla="*/ 0 w 94"/>
              <a:gd name="T17" fmla="*/ 2147483647 h 113"/>
              <a:gd name="T18" fmla="*/ 0 w 94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13"/>
              <a:gd name="T32" fmla="*/ 94 w 94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13">
                <a:moveTo>
                  <a:pt x="0" y="0"/>
                </a:moveTo>
                <a:lnTo>
                  <a:pt x="67" y="25"/>
                </a:lnTo>
                <a:lnTo>
                  <a:pt x="94" y="93"/>
                </a:lnTo>
                <a:lnTo>
                  <a:pt x="67" y="113"/>
                </a:lnTo>
                <a:lnTo>
                  <a:pt x="50" y="93"/>
                </a:lnTo>
                <a:lnTo>
                  <a:pt x="50" y="61"/>
                </a:lnTo>
                <a:lnTo>
                  <a:pt x="25" y="61"/>
                </a:lnTo>
                <a:lnTo>
                  <a:pt x="25" y="42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0" name="Freeform 374">
            <a:extLst>
              <a:ext uri="{FF2B5EF4-FFF2-40B4-BE49-F238E27FC236}">
                <a16:creationId xmlns:a16="http://schemas.microsoft.com/office/drawing/2014/main" id="{014621BC-233D-4B41-960A-4EA135F6893B}"/>
              </a:ext>
            </a:extLst>
          </p:cNvPr>
          <p:cNvSpPr>
            <a:spLocks/>
          </p:cNvSpPr>
          <p:nvPr/>
        </p:nvSpPr>
        <p:spPr bwMode="auto">
          <a:xfrm>
            <a:off x="3516338" y="1201738"/>
            <a:ext cx="1301750" cy="784225"/>
          </a:xfrm>
          <a:custGeom>
            <a:avLst/>
            <a:gdLst>
              <a:gd name="T0" fmla="*/ 2147483647 w 1500"/>
              <a:gd name="T1" fmla="*/ 2147483647 h 799"/>
              <a:gd name="T2" fmla="*/ 2147483647 w 1500"/>
              <a:gd name="T3" fmla="*/ 2147483647 h 799"/>
              <a:gd name="T4" fmla="*/ 2147483647 w 1500"/>
              <a:gd name="T5" fmla="*/ 2147483647 h 799"/>
              <a:gd name="T6" fmla="*/ 2147483647 w 1500"/>
              <a:gd name="T7" fmla="*/ 2147483647 h 799"/>
              <a:gd name="T8" fmla="*/ 2147483647 w 1500"/>
              <a:gd name="T9" fmla="*/ 2147483647 h 799"/>
              <a:gd name="T10" fmla="*/ 2147483647 w 1500"/>
              <a:gd name="T11" fmla="*/ 0 h 799"/>
              <a:gd name="T12" fmla="*/ 2147483647 w 1500"/>
              <a:gd name="T13" fmla="*/ 2147483647 h 799"/>
              <a:gd name="T14" fmla="*/ 2147483647 w 1500"/>
              <a:gd name="T15" fmla="*/ 2147483647 h 799"/>
              <a:gd name="T16" fmla="*/ 2147483647 w 1500"/>
              <a:gd name="T17" fmla="*/ 2147483647 h 799"/>
              <a:gd name="T18" fmla="*/ 2147483647 w 1500"/>
              <a:gd name="T19" fmla="*/ 2147483647 h 799"/>
              <a:gd name="T20" fmla="*/ 2147483647 w 1500"/>
              <a:gd name="T21" fmla="*/ 2147483647 h 799"/>
              <a:gd name="T22" fmla="*/ 2147483647 w 1500"/>
              <a:gd name="T23" fmla="*/ 2147483647 h 799"/>
              <a:gd name="T24" fmla="*/ 2147483647 w 1500"/>
              <a:gd name="T25" fmla="*/ 2147483647 h 799"/>
              <a:gd name="T26" fmla="*/ 2147483647 w 1500"/>
              <a:gd name="T27" fmla="*/ 2147483647 h 799"/>
              <a:gd name="T28" fmla="*/ 2147483647 w 1500"/>
              <a:gd name="T29" fmla="*/ 2147483647 h 799"/>
              <a:gd name="T30" fmla="*/ 2147483647 w 1500"/>
              <a:gd name="T31" fmla="*/ 2147483647 h 799"/>
              <a:gd name="T32" fmla="*/ 2147483647 w 1500"/>
              <a:gd name="T33" fmla="*/ 2147483647 h 799"/>
              <a:gd name="T34" fmla="*/ 2147483647 w 1500"/>
              <a:gd name="T35" fmla="*/ 2147483647 h 799"/>
              <a:gd name="T36" fmla="*/ 2147483647 w 1500"/>
              <a:gd name="T37" fmla="*/ 2147483647 h 799"/>
              <a:gd name="T38" fmla="*/ 2147483647 w 1500"/>
              <a:gd name="T39" fmla="*/ 2147483647 h 799"/>
              <a:gd name="T40" fmla="*/ 2147483647 w 1500"/>
              <a:gd name="T41" fmla="*/ 2147483647 h 799"/>
              <a:gd name="T42" fmla="*/ 2147483647 w 1500"/>
              <a:gd name="T43" fmla="*/ 2147483647 h 799"/>
              <a:gd name="T44" fmla="*/ 2147483647 w 1500"/>
              <a:gd name="T45" fmla="*/ 2147483647 h 799"/>
              <a:gd name="T46" fmla="*/ 2147483647 w 1500"/>
              <a:gd name="T47" fmla="*/ 2147483647 h 799"/>
              <a:gd name="T48" fmla="*/ 2147483647 w 1500"/>
              <a:gd name="T49" fmla="*/ 2147483647 h 799"/>
              <a:gd name="T50" fmla="*/ 2147483647 w 1500"/>
              <a:gd name="T51" fmla="*/ 2147483647 h 799"/>
              <a:gd name="T52" fmla="*/ 2147483647 w 1500"/>
              <a:gd name="T53" fmla="*/ 2147483647 h 799"/>
              <a:gd name="T54" fmla="*/ 2147483647 w 1500"/>
              <a:gd name="T55" fmla="*/ 2147483647 h 799"/>
              <a:gd name="T56" fmla="*/ 2147483647 w 1500"/>
              <a:gd name="T57" fmla="*/ 2147483647 h 799"/>
              <a:gd name="T58" fmla="*/ 2147483647 w 1500"/>
              <a:gd name="T59" fmla="*/ 2147483647 h 799"/>
              <a:gd name="T60" fmla="*/ 2147483647 w 1500"/>
              <a:gd name="T61" fmla="*/ 2147483647 h 799"/>
              <a:gd name="T62" fmla="*/ 2147483647 w 1500"/>
              <a:gd name="T63" fmla="*/ 2147483647 h 799"/>
              <a:gd name="T64" fmla="*/ 2147483647 w 1500"/>
              <a:gd name="T65" fmla="*/ 2147483647 h 799"/>
              <a:gd name="T66" fmla="*/ 2147483647 w 1500"/>
              <a:gd name="T67" fmla="*/ 2147483647 h 799"/>
              <a:gd name="T68" fmla="*/ 2147483647 w 1500"/>
              <a:gd name="T69" fmla="*/ 2147483647 h 799"/>
              <a:gd name="T70" fmla="*/ 2147483647 w 1500"/>
              <a:gd name="T71" fmla="*/ 2147483647 h 799"/>
              <a:gd name="T72" fmla="*/ 2147483647 w 1500"/>
              <a:gd name="T73" fmla="*/ 2147483647 h 799"/>
              <a:gd name="T74" fmla="*/ 2147483647 w 1500"/>
              <a:gd name="T75" fmla="*/ 2147483647 h 799"/>
              <a:gd name="T76" fmla="*/ 2147483647 w 1500"/>
              <a:gd name="T77" fmla="*/ 2147483647 h 799"/>
              <a:gd name="T78" fmla="*/ 0 w 1500"/>
              <a:gd name="T79" fmla="*/ 2147483647 h 799"/>
              <a:gd name="T80" fmla="*/ 2147483647 w 1500"/>
              <a:gd name="T81" fmla="*/ 2147483647 h 7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00"/>
              <a:gd name="T124" fmla="*/ 0 h 799"/>
              <a:gd name="T125" fmla="*/ 1500 w 1500"/>
              <a:gd name="T126" fmla="*/ 799 h 7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00" h="799">
                <a:moveTo>
                  <a:pt x="0" y="155"/>
                </a:moveTo>
                <a:lnTo>
                  <a:pt x="17" y="138"/>
                </a:lnTo>
                <a:lnTo>
                  <a:pt x="206" y="138"/>
                </a:lnTo>
                <a:lnTo>
                  <a:pt x="242" y="111"/>
                </a:lnTo>
                <a:lnTo>
                  <a:pt x="242" y="94"/>
                </a:lnTo>
                <a:lnTo>
                  <a:pt x="174" y="94"/>
                </a:lnTo>
                <a:lnTo>
                  <a:pt x="311" y="61"/>
                </a:lnTo>
                <a:lnTo>
                  <a:pt x="382" y="61"/>
                </a:lnTo>
                <a:lnTo>
                  <a:pt x="362" y="42"/>
                </a:lnTo>
                <a:lnTo>
                  <a:pt x="599" y="42"/>
                </a:lnTo>
                <a:lnTo>
                  <a:pt x="807" y="25"/>
                </a:lnTo>
                <a:lnTo>
                  <a:pt x="1161" y="0"/>
                </a:lnTo>
                <a:lnTo>
                  <a:pt x="1325" y="25"/>
                </a:lnTo>
                <a:lnTo>
                  <a:pt x="1274" y="42"/>
                </a:lnTo>
                <a:lnTo>
                  <a:pt x="1386" y="42"/>
                </a:lnTo>
                <a:lnTo>
                  <a:pt x="1500" y="61"/>
                </a:lnTo>
                <a:lnTo>
                  <a:pt x="1386" y="94"/>
                </a:lnTo>
                <a:lnTo>
                  <a:pt x="1293" y="138"/>
                </a:lnTo>
                <a:lnTo>
                  <a:pt x="1293" y="155"/>
                </a:lnTo>
                <a:lnTo>
                  <a:pt x="1274" y="155"/>
                </a:lnTo>
                <a:lnTo>
                  <a:pt x="1293" y="174"/>
                </a:lnTo>
                <a:lnTo>
                  <a:pt x="1293" y="199"/>
                </a:lnTo>
                <a:lnTo>
                  <a:pt x="1213" y="199"/>
                </a:lnTo>
                <a:lnTo>
                  <a:pt x="1213" y="223"/>
                </a:lnTo>
                <a:lnTo>
                  <a:pt x="1256" y="223"/>
                </a:lnTo>
                <a:lnTo>
                  <a:pt x="1230" y="267"/>
                </a:lnTo>
                <a:lnTo>
                  <a:pt x="1256" y="267"/>
                </a:lnTo>
                <a:lnTo>
                  <a:pt x="1230" y="286"/>
                </a:lnTo>
                <a:lnTo>
                  <a:pt x="1213" y="311"/>
                </a:lnTo>
                <a:lnTo>
                  <a:pt x="1144" y="311"/>
                </a:lnTo>
                <a:lnTo>
                  <a:pt x="1161" y="330"/>
                </a:lnTo>
                <a:lnTo>
                  <a:pt x="1144" y="355"/>
                </a:lnTo>
                <a:lnTo>
                  <a:pt x="1144" y="380"/>
                </a:lnTo>
                <a:lnTo>
                  <a:pt x="1144" y="405"/>
                </a:lnTo>
                <a:lnTo>
                  <a:pt x="1075" y="380"/>
                </a:lnTo>
                <a:lnTo>
                  <a:pt x="1056" y="380"/>
                </a:lnTo>
                <a:lnTo>
                  <a:pt x="1056" y="405"/>
                </a:lnTo>
                <a:lnTo>
                  <a:pt x="1117" y="424"/>
                </a:lnTo>
                <a:lnTo>
                  <a:pt x="1100" y="424"/>
                </a:lnTo>
                <a:lnTo>
                  <a:pt x="988" y="467"/>
                </a:lnTo>
                <a:lnTo>
                  <a:pt x="831" y="487"/>
                </a:lnTo>
                <a:lnTo>
                  <a:pt x="692" y="580"/>
                </a:lnTo>
                <a:lnTo>
                  <a:pt x="580" y="580"/>
                </a:lnTo>
                <a:lnTo>
                  <a:pt x="555" y="599"/>
                </a:lnTo>
                <a:lnTo>
                  <a:pt x="538" y="599"/>
                </a:lnTo>
                <a:lnTo>
                  <a:pt x="538" y="624"/>
                </a:lnTo>
                <a:lnTo>
                  <a:pt x="519" y="668"/>
                </a:lnTo>
                <a:lnTo>
                  <a:pt x="443" y="693"/>
                </a:lnTo>
                <a:lnTo>
                  <a:pt x="443" y="712"/>
                </a:lnTo>
                <a:lnTo>
                  <a:pt x="382" y="799"/>
                </a:lnTo>
                <a:lnTo>
                  <a:pt x="362" y="799"/>
                </a:lnTo>
                <a:lnTo>
                  <a:pt x="269" y="755"/>
                </a:lnTo>
                <a:lnTo>
                  <a:pt x="242" y="736"/>
                </a:lnTo>
                <a:lnTo>
                  <a:pt x="225" y="668"/>
                </a:lnTo>
                <a:lnTo>
                  <a:pt x="225" y="643"/>
                </a:lnTo>
                <a:lnTo>
                  <a:pt x="206" y="624"/>
                </a:lnTo>
                <a:lnTo>
                  <a:pt x="225" y="580"/>
                </a:lnTo>
                <a:lnTo>
                  <a:pt x="206" y="580"/>
                </a:lnTo>
                <a:lnTo>
                  <a:pt x="242" y="487"/>
                </a:lnTo>
                <a:lnTo>
                  <a:pt x="269" y="467"/>
                </a:lnTo>
                <a:lnTo>
                  <a:pt x="311" y="467"/>
                </a:lnTo>
                <a:lnTo>
                  <a:pt x="330" y="443"/>
                </a:lnTo>
                <a:lnTo>
                  <a:pt x="330" y="424"/>
                </a:lnTo>
                <a:lnTo>
                  <a:pt x="269" y="443"/>
                </a:lnTo>
                <a:lnTo>
                  <a:pt x="225" y="443"/>
                </a:lnTo>
                <a:lnTo>
                  <a:pt x="269" y="405"/>
                </a:lnTo>
                <a:lnTo>
                  <a:pt x="362" y="405"/>
                </a:lnTo>
                <a:lnTo>
                  <a:pt x="311" y="380"/>
                </a:lnTo>
                <a:lnTo>
                  <a:pt x="311" y="355"/>
                </a:lnTo>
                <a:lnTo>
                  <a:pt x="286" y="380"/>
                </a:lnTo>
                <a:lnTo>
                  <a:pt x="242" y="355"/>
                </a:lnTo>
                <a:lnTo>
                  <a:pt x="269" y="355"/>
                </a:lnTo>
                <a:lnTo>
                  <a:pt x="269" y="330"/>
                </a:lnTo>
                <a:lnTo>
                  <a:pt x="286" y="311"/>
                </a:lnTo>
                <a:lnTo>
                  <a:pt x="286" y="267"/>
                </a:lnTo>
                <a:lnTo>
                  <a:pt x="269" y="248"/>
                </a:lnTo>
                <a:lnTo>
                  <a:pt x="286" y="223"/>
                </a:lnTo>
                <a:lnTo>
                  <a:pt x="206" y="223"/>
                </a:lnTo>
                <a:lnTo>
                  <a:pt x="42" y="223"/>
                </a:lnTo>
                <a:lnTo>
                  <a:pt x="0" y="199"/>
                </a:lnTo>
                <a:lnTo>
                  <a:pt x="42" y="174"/>
                </a:lnTo>
                <a:lnTo>
                  <a:pt x="42" y="155"/>
                </a:lnTo>
                <a:lnTo>
                  <a:pt x="0" y="155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1" name="Freeform 375">
            <a:extLst>
              <a:ext uri="{FF2B5EF4-FFF2-40B4-BE49-F238E27FC236}">
                <a16:creationId xmlns:a16="http://schemas.microsoft.com/office/drawing/2014/main" id="{B6EAA6FE-6AC2-E542-9B96-EF649747807A}"/>
              </a:ext>
            </a:extLst>
          </p:cNvPr>
          <p:cNvSpPr>
            <a:spLocks/>
          </p:cNvSpPr>
          <p:nvPr/>
        </p:nvSpPr>
        <p:spPr bwMode="auto">
          <a:xfrm>
            <a:off x="3516338" y="1196975"/>
            <a:ext cx="1301750" cy="782638"/>
          </a:xfrm>
          <a:custGeom>
            <a:avLst/>
            <a:gdLst>
              <a:gd name="T0" fmla="*/ 2147483647 w 1500"/>
              <a:gd name="T1" fmla="*/ 2147483647 h 799"/>
              <a:gd name="T2" fmla="*/ 2147483647 w 1500"/>
              <a:gd name="T3" fmla="*/ 2147483647 h 799"/>
              <a:gd name="T4" fmla="*/ 2147483647 w 1500"/>
              <a:gd name="T5" fmla="*/ 2147483647 h 799"/>
              <a:gd name="T6" fmla="*/ 2147483647 w 1500"/>
              <a:gd name="T7" fmla="*/ 2147483647 h 799"/>
              <a:gd name="T8" fmla="*/ 2147483647 w 1500"/>
              <a:gd name="T9" fmla="*/ 2147483647 h 799"/>
              <a:gd name="T10" fmla="*/ 2147483647 w 1500"/>
              <a:gd name="T11" fmla="*/ 0 h 799"/>
              <a:gd name="T12" fmla="*/ 2147483647 w 1500"/>
              <a:gd name="T13" fmla="*/ 2147483647 h 799"/>
              <a:gd name="T14" fmla="*/ 2147483647 w 1500"/>
              <a:gd name="T15" fmla="*/ 2147483647 h 799"/>
              <a:gd name="T16" fmla="*/ 2147483647 w 1500"/>
              <a:gd name="T17" fmla="*/ 2147483647 h 799"/>
              <a:gd name="T18" fmla="*/ 2147483647 w 1500"/>
              <a:gd name="T19" fmla="*/ 2147483647 h 799"/>
              <a:gd name="T20" fmla="*/ 2147483647 w 1500"/>
              <a:gd name="T21" fmla="*/ 2147483647 h 799"/>
              <a:gd name="T22" fmla="*/ 2147483647 w 1500"/>
              <a:gd name="T23" fmla="*/ 2147483647 h 799"/>
              <a:gd name="T24" fmla="*/ 2147483647 w 1500"/>
              <a:gd name="T25" fmla="*/ 2147483647 h 799"/>
              <a:gd name="T26" fmla="*/ 2147483647 w 1500"/>
              <a:gd name="T27" fmla="*/ 2147483647 h 799"/>
              <a:gd name="T28" fmla="*/ 2147483647 w 1500"/>
              <a:gd name="T29" fmla="*/ 2147483647 h 799"/>
              <a:gd name="T30" fmla="*/ 2147483647 w 1500"/>
              <a:gd name="T31" fmla="*/ 2147483647 h 799"/>
              <a:gd name="T32" fmla="*/ 2147483647 w 1500"/>
              <a:gd name="T33" fmla="*/ 2147483647 h 799"/>
              <a:gd name="T34" fmla="*/ 2147483647 w 1500"/>
              <a:gd name="T35" fmla="*/ 2147483647 h 799"/>
              <a:gd name="T36" fmla="*/ 2147483647 w 1500"/>
              <a:gd name="T37" fmla="*/ 2147483647 h 799"/>
              <a:gd name="T38" fmla="*/ 2147483647 w 1500"/>
              <a:gd name="T39" fmla="*/ 2147483647 h 799"/>
              <a:gd name="T40" fmla="*/ 2147483647 w 1500"/>
              <a:gd name="T41" fmla="*/ 2147483647 h 799"/>
              <a:gd name="T42" fmla="*/ 2147483647 w 1500"/>
              <a:gd name="T43" fmla="*/ 2147483647 h 799"/>
              <a:gd name="T44" fmla="*/ 2147483647 w 1500"/>
              <a:gd name="T45" fmla="*/ 2147483647 h 799"/>
              <a:gd name="T46" fmla="*/ 2147483647 w 1500"/>
              <a:gd name="T47" fmla="*/ 2147483647 h 799"/>
              <a:gd name="T48" fmla="*/ 2147483647 w 1500"/>
              <a:gd name="T49" fmla="*/ 2147483647 h 799"/>
              <a:gd name="T50" fmla="*/ 2147483647 w 1500"/>
              <a:gd name="T51" fmla="*/ 2147483647 h 799"/>
              <a:gd name="T52" fmla="*/ 2147483647 w 1500"/>
              <a:gd name="T53" fmla="*/ 2147483647 h 799"/>
              <a:gd name="T54" fmla="*/ 2147483647 w 1500"/>
              <a:gd name="T55" fmla="*/ 2147483647 h 799"/>
              <a:gd name="T56" fmla="*/ 2147483647 w 1500"/>
              <a:gd name="T57" fmla="*/ 2147483647 h 799"/>
              <a:gd name="T58" fmla="*/ 2147483647 w 1500"/>
              <a:gd name="T59" fmla="*/ 2147483647 h 799"/>
              <a:gd name="T60" fmla="*/ 2147483647 w 1500"/>
              <a:gd name="T61" fmla="*/ 2147483647 h 799"/>
              <a:gd name="T62" fmla="*/ 2147483647 w 1500"/>
              <a:gd name="T63" fmla="*/ 2147483647 h 799"/>
              <a:gd name="T64" fmla="*/ 2147483647 w 1500"/>
              <a:gd name="T65" fmla="*/ 2147483647 h 799"/>
              <a:gd name="T66" fmla="*/ 2147483647 w 1500"/>
              <a:gd name="T67" fmla="*/ 2147483647 h 799"/>
              <a:gd name="T68" fmla="*/ 2147483647 w 1500"/>
              <a:gd name="T69" fmla="*/ 2147483647 h 799"/>
              <a:gd name="T70" fmla="*/ 2147483647 w 1500"/>
              <a:gd name="T71" fmla="*/ 2147483647 h 799"/>
              <a:gd name="T72" fmla="*/ 2147483647 w 1500"/>
              <a:gd name="T73" fmla="*/ 2147483647 h 799"/>
              <a:gd name="T74" fmla="*/ 2147483647 w 1500"/>
              <a:gd name="T75" fmla="*/ 2147483647 h 799"/>
              <a:gd name="T76" fmla="*/ 2147483647 w 1500"/>
              <a:gd name="T77" fmla="*/ 2147483647 h 799"/>
              <a:gd name="T78" fmla="*/ 0 w 1500"/>
              <a:gd name="T79" fmla="*/ 2147483647 h 799"/>
              <a:gd name="T80" fmla="*/ 2147483647 w 1500"/>
              <a:gd name="T81" fmla="*/ 2147483647 h 7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00"/>
              <a:gd name="T124" fmla="*/ 0 h 799"/>
              <a:gd name="T125" fmla="*/ 1500 w 1500"/>
              <a:gd name="T126" fmla="*/ 799 h 7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00" h="799">
                <a:moveTo>
                  <a:pt x="0" y="155"/>
                </a:moveTo>
                <a:lnTo>
                  <a:pt x="17" y="138"/>
                </a:lnTo>
                <a:lnTo>
                  <a:pt x="206" y="138"/>
                </a:lnTo>
                <a:lnTo>
                  <a:pt x="242" y="111"/>
                </a:lnTo>
                <a:lnTo>
                  <a:pt x="242" y="94"/>
                </a:lnTo>
                <a:lnTo>
                  <a:pt x="174" y="94"/>
                </a:lnTo>
                <a:lnTo>
                  <a:pt x="311" y="61"/>
                </a:lnTo>
                <a:lnTo>
                  <a:pt x="382" y="61"/>
                </a:lnTo>
                <a:lnTo>
                  <a:pt x="362" y="42"/>
                </a:lnTo>
                <a:lnTo>
                  <a:pt x="599" y="42"/>
                </a:lnTo>
                <a:lnTo>
                  <a:pt x="807" y="25"/>
                </a:lnTo>
                <a:lnTo>
                  <a:pt x="1161" y="0"/>
                </a:lnTo>
                <a:lnTo>
                  <a:pt x="1325" y="25"/>
                </a:lnTo>
                <a:lnTo>
                  <a:pt x="1274" y="42"/>
                </a:lnTo>
                <a:lnTo>
                  <a:pt x="1386" y="42"/>
                </a:lnTo>
                <a:lnTo>
                  <a:pt x="1500" y="61"/>
                </a:lnTo>
                <a:lnTo>
                  <a:pt x="1386" y="94"/>
                </a:lnTo>
                <a:lnTo>
                  <a:pt x="1293" y="138"/>
                </a:lnTo>
                <a:lnTo>
                  <a:pt x="1293" y="155"/>
                </a:lnTo>
                <a:lnTo>
                  <a:pt x="1274" y="155"/>
                </a:lnTo>
                <a:lnTo>
                  <a:pt x="1293" y="174"/>
                </a:lnTo>
                <a:lnTo>
                  <a:pt x="1293" y="199"/>
                </a:lnTo>
                <a:lnTo>
                  <a:pt x="1213" y="199"/>
                </a:lnTo>
                <a:lnTo>
                  <a:pt x="1213" y="223"/>
                </a:lnTo>
                <a:lnTo>
                  <a:pt x="1256" y="223"/>
                </a:lnTo>
                <a:lnTo>
                  <a:pt x="1230" y="267"/>
                </a:lnTo>
                <a:lnTo>
                  <a:pt x="1256" y="267"/>
                </a:lnTo>
                <a:lnTo>
                  <a:pt x="1230" y="286"/>
                </a:lnTo>
                <a:lnTo>
                  <a:pt x="1213" y="311"/>
                </a:lnTo>
                <a:lnTo>
                  <a:pt x="1144" y="311"/>
                </a:lnTo>
                <a:lnTo>
                  <a:pt x="1161" y="330"/>
                </a:lnTo>
                <a:lnTo>
                  <a:pt x="1144" y="355"/>
                </a:lnTo>
                <a:lnTo>
                  <a:pt x="1144" y="380"/>
                </a:lnTo>
                <a:lnTo>
                  <a:pt x="1144" y="405"/>
                </a:lnTo>
                <a:lnTo>
                  <a:pt x="1075" y="380"/>
                </a:lnTo>
                <a:lnTo>
                  <a:pt x="1056" y="380"/>
                </a:lnTo>
                <a:lnTo>
                  <a:pt x="1056" y="405"/>
                </a:lnTo>
                <a:lnTo>
                  <a:pt x="1117" y="424"/>
                </a:lnTo>
                <a:lnTo>
                  <a:pt x="1100" y="424"/>
                </a:lnTo>
                <a:lnTo>
                  <a:pt x="988" y="467"/>
                </a:lnTo>
                <a:lnTo>
                  <a:pt x="831" y="487"/>
                </a:lnTo>
                <a:lnTo>
                  <a:pt x="692" y="580"/>
                </a:lnTo>
                <a:lnTo>
                  <a:pt x="580" y="580"/>
                </a:lnTo>
                <a:lnTo>
                  <a:pt x="555" y="599"/>
                </a:lnTo>
                <a:lnTo>
                  <a:pt x="538" y="599"/>
                </a:lnTo>
                <a:lnTo>
                  <a:pt x="538" y="624"/>
                </a:lnTo>
                <a:lnTo>
                  <a:pt x="519" y="668"/>
                </a:lnTo>
                <a:lnTo>
                  <a:pt x="443" y="693"/>
                </a:lnTo>
                <a:lnTo>
                  <a:pt x="443" y="712"/>
                </a:lnTo>
                <a:lnTo>
                  <a:pt x="382" y="799"/>
                </a:lnTo>
                <a:lnTo>
                  <a:pt x="362" y="799"/>
                </a:lnTo>
                <a:lnTo>
                  <a:pt x="269" y="755"/>
                </a:lnTo>
                <a:lnTo>
                  <a:pt x="242" y="736"/>
                </a:lnTo>
                <a:lnTo>
                  <a:pt x="225" y="668"/>
                </a:lnTo>
                <a:lnTo>
                  <a:pt x="225" y="643"/>
                </a:lnTo>
                <a:lnTo>
                  <a:pt x="206" y="624"/>
                </a:lnTo>
                <a:lnTo>
                  <a:pt x="225" y="580"/>
                </a:lnTo>
                <a:lnTo>
                  <a:pt x="206" y="580"/>
                </a:lnTo>
                <a:lnTo>
                  <a:pt x="242" y="487"/>
                </a:lnTo>
                <a:lnTo>
                  <a:pt x="269" y="467"/>
                </a:lnTo>
                <a:lnTo>
                  <a:pt x="311" y="467"/>
                </a:lnTo>
                <a:lnTo>
                  <a:pt x="330" y="443"/>
                </a:lnTo>
                <a:lnTo>
                  <a:pt x="330" y="424"/>
                </a:lnTo>
                <a:lnTo>
                  <a:pt x="269" y="443"/>
                </a:lnTo>
                <a:lnTo>
                  <a:pt x="225" y="443"/>
                </a:lnTo>
                <a:lnTo>
                  <a:pt x="269" y="405"/>
                </a:lnTo>
                <a:lnTo>
                  <a:pt x="362" y="405"/>
                </a:lnTo>
                <a:lnTo>
                  <a:pt x="311" y="380"/>
                </a:lnTo>
                <a:lnTo>
                  <a:pt x="311" y="355"/>
                </a:lnTo>
                <a:lnTo>
                  <a:pt x="286" y="380"/>
                </a:lnTo>
                <a:lnTo>
                  <a:pt x="242" y="355"/>
                </a:lnTo>
                <a:lnTo>
                  <a:pt x="269" y="355"/>
                </a:lnTo>
                <a:lnTo>
                  <a:pt x="269" y="330"/>
                </a:lnTo>
                <a:lnTo>
                  <a:pt x="286" y="311"/>
                </a:lnTo>
                <a:lnTo>
                  <a:pt x="286" y="267"/>
                </a:lnTo>
                <a:lnTo>
                  <a:pt x="269" y="248"/>
                </a:lnTo>
                <a:lnTo>
                  <a:pt x="286" y="223"/>
                </a:lnTo>
                <a:lnTo>
                  <a:pt x="206" y="223"/>
                </a:lnTo>
                <a:lnTo>
                  <a:pt x="42" y="223"/>
                </a:lnTo>
                <a:lnTo>
                  <a:pt x="0" y="199"/>
                </a:lnTo>
                <a:lnTo>
                  <a:pt x="42" y="174"/>
                </a:lnTo>
                <a:lnTo>
                  <a:pt x="42" y="155"/>
                </a:lnTo>
                <a:lnTo>
                  <a:pt x="0" y="15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2" name="Freeform 376">
            <a:extLst>
              <a:ext uri="{FF2B5EF4-FFF2-40B4-BE49-F238E27FC236}">
                <a16:creationId xmlns:a16="http://schemas.microsoft.com/office/drawing/2014/main" id="{4A063658-15C0-C649-AFD8-EC49BD2B0020}"/>
              </a:ext>
            </a:extLst>
          </p:cNvPr>
          <p:cNvSpPr>
            <a:spLocks/>
          </p:cNvSpPr>
          <p:nvPr/>
        </p:nvSpPr>
        <p:spPr bwMode="auto">
          <a:xfrm>
            <a:off x="4389463" y="1746250"/>
            <a:ext cx="276225" cy="109538"/>
          </a:xfrm>
          <a:custGeom>
            <a:avLst/>
            <a:gdLst>
              <a:gd name="T0" fmla="*/ 0 w 318"/>
              <a:gd name="T1" fmla="*/ 2147483647 h 113"/>
              <a:gd name="T2" fmla="*/ 2147483647 w 318"/>
              <a:gd name="T3" fmla="*/ 0 h 113"/>
              <a:gd name="T4" fmla="*/ 2147483647 w 318"/>
              <a:gd name="T5" fmla="*/ 2147483647 h 113"/>
              <a:gd name="T6" fmla="*/ 2147483647 w 318"/>
              <a:gd name="T7" fmla="*/ 2147483647 h 113"/>
              <a:gd name="T8" fmla="*/ 2147483647 w 318"/>
              <a:gd name="T9" fmla="*/ 0 h 113"/>
              <a:gd name="T10" fmla="*/ 2147483647 w 318"/>
              <a:gd name="T11" fmla="*/ 2147483647 h 113"/>
              <a:gd name="T12" fmla="*/ 2147483647 w 318"/>
              <a:gd name="T13" fmla="*/ 2147483647 h 113"/>
              <a:gd name="T14" fmla="*/ 2147483647 w 318"/>
              <a:gd name="T15" fmla="*/ 0 h 113"/>
              <a:gd name="T16" fmla="*/ 2147483647 w 318"/>
              <a:gd name="T17" fmla="*/ 0 h 113"/>
              <a:gd name="T18" fmla="*/ 2147483647 w 318"/>
              <a:gd name="T19" fmla="*/ 2147483647 h 113"/>
              <a:gd name="T20" fmla="*/ 2147483647 w 318"/>
              <a:gd name="T21" fmla="*/ 2147483647 h 113"/>
              <a:gd name="T22" fmla="*/ 2147483647 w 318"/>
              <a:gd name="T23" fmla="*/ 2147483647 h 113"/>
              <a:gd name="T24" fmla="*/ 2147483647 w 318"/>
              <a:gd name="T25" fmla="*/ 2147483647 h 113"/>
              <a:gd name="T26" fmla="*/ 2147483647 w 318"/>
              <a:gd name="T27" fmla="*/ 2147483647 h 113"/>
              <a:gd name="T28" fmla="*/ 2147483647 w 318"/>
              <a:gd name="T29" fmla="*/ 2147483647 h 113"/>
              <a:gd name="T30" fmla="*/ 2147483647 w 318"/>
              <a:gd name="T31" fmla="*/ 2147483647 h 113"/>
              <a:gd name="T32" fmla="*/ 0 w 318"/>
              <a:gd name="T33" fmla="*/ 2147483647 h 113"/>
              <a:gd name="T34" fmla="*/ 2147483647 w 318"/>
              <a:gd name="T35" fmla="*/ 2147483647 h 113"/>
              <a:gd name="T36" fmla="*/ 0 w 318"/>
              <a:gd name="T37" fmla="*/ 2147483647 h 1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8"/>
              <a:gd name="T58" fmla="*/ 0 h 113"/>
              <a:gd name="T59" fmla="*/ 318 w 318"/>
              <a:gd name="T60" fmla="*/ 113 h 1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8" h="113">
                <a:moveTo>
                  <a:pt x="0" y="25"/>
                </a:moveTo>
                <a:lnTo>
                  <a:pt x="49" y="0"/>
                </a:lnTo>
                <a:lnTo>
                  <a:pt x="93" y="25"/>
                </a:lnTo>
                <a:lnTo>
                  <a:pt x="93" y="42"/>
                </a:lnTo>
                <a:lnTo>
                  <a:pt x="137" y="0"/>
                </a:lnTo>
                <a:lnTo>
                  <a:pt x="137" y="25"/>
                </a:lnTo>
                <a:lnTo>
                  <a:pt x="206" y="25"/>
                </a:lnTo>
                <a:lnTo>
                  <a:pt x="247" y="0"/>
                </a:lnTo>
                <a:lnTo>
                  <a:pt x="286" y="0"/>
                </a:lnTo>
                <a:lnTo>
                  <a:pt x="286" y="25"/>
                </a:lnTo>
                <a:lnTo>
                  <a:pt x="318" y="25"/>
                </a:lnTo>
                <a:lnTo>
                  <a:pt x="286" y="42"/>
                </a:lnTo>
                <a:lnTo>
                  <a:pt x="267" y="69"/>
                </a:lnTo>
                <a:lnTo>
                  <a:pt x="137" y="113"/>
                </a:lnTo>
                <a:lnTo>
                  <a:pt x="17" y="86"/>
                </a:lnTo>
                <a:lnTo>
                  <a:pt x="68" y="69"/>
                </a:lnTo>
                <a:lnTo>
                  <a:pt x="0" y="69"/>
                </a:lnTo>
                <a:lnTo>
                  <a:pt x="68" y="42"/>
                </a:lnTo>
                <a:lnTo>
                  <a:pt x="0" y="25"/>
                </a:lnTo>
                <a:close/>
              </a:path>
            </a:pathLst>
          </a:custGeom>
          <a:solidFill>
            <a:srgbClr val="B3CA6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3" name="Freeform 377">
            <a:extLst>
              <a:ext uri="{FF2B5EF4-FFF2-40B4-BE49-F238E27FC236}">
                <a16:creationId xmlns:a16="http://schemas.microsoft.com/office/drawing/2014/main" id="{C494F356-32EC-1943-AF52-B7AAC8432A60}"/>
              </a:ext>
            </a:extLst>
          </p:cNvPr>
          <p:cNvSpPr>
            <a:spLocks/>
          </p:cNvSpPr>
          <p:nvPr/>
        </p:nvSpPr>
        <p:spPr bwMode="auto">
          <a:xfrm>
            <a:off x="4389463" y="1746250"/>
            <a:ext cx="276225" cy="109538"/>
          </a:xfrm>
          <a:custGeom>
            <a:avLst/>
            <a:gdLst>
              <a:gd name="T0" fmla="*/ 0 w 318"/>
              <a:gd name="T1" fmla="*/ 2147483647 h 113"/>
              <a:gd name="T2" fmla="*/ 2147483647 w 318"/>
              <a:gd name="T3" fmla="*/ 0 h 113"/>
              <a:gd name="T4" fmla="*/ 2147483647 w 318"/>
              <a:gd name="T5" fmla="*/ 2147483647 h 113"/>
              <a:gd name="T6" fmla="*/ 2147483647 w 318"/>
              <a:gd name="T7" fmla="*/ 2147483647 h 113"/>
              <a:gd name="T8" fmla="*/ 2147483647 w 318"/>
              <a:gd name="T9" fmla="*/ 0 h 113"/>
              <a:gd name="T10" fmla="*/ 2147483647 w 318"/>
              <a:gd name="T11" fmla="*/ 2147483647 h 113"/>
              <a:gd name="T12" fmla="*/ 2147483647 w 318"/>
              <a:gd name="T13" fmla="*/ 2147483647 h 113"/>
              <a:gd name="T14" fmla="*/ 2147483647 w 318"/>
              <a:gd name="T15" fmla="*/ 0 h 113"/>
              <a:gd name="T16" fmla="*/ 2147483647 w 318"/>
              <a:gd name="T17" fmla="*/ 0 h 113"/>
              <a:gd name="T18" fmla="*/ 2147483647 w 318"/>
              <a:gd name="T19" fmla="*/ 2147483647 h 113"/>
              <a:gd name="T20" fmla="*/ 2147483647 w 318"/>
              <a:gd name="T21" fmla="*/ 2147483647 h 113"/>
              <a:gd name="T22" fmla="*/ 2147483647 w 318"/>
              <a:gd name="T23" fmla="*/ 2147483647 h 113"/>
              <a:gd name="T24" fmla="*/ 2147483647 w 318"/>
              <a:gd name="T25" fmla="*/ 2147483647 h 113"/>
              <a:gd name="T26" fmla="*/ 2147483647 w 318"/>
              <a:gd name="T27" fmla="*/ 2147483647 h 113"/>
              <a:gd name="T28" fmla="*/ 2147483647 w 318"/>
              <a:gd name="T29" fmla="*/ 2147483647 h 113"/>
              <a:gd name="T30" fmla="*/ 2147483647 w 318"/>
              <a:gd name="T31" fmla="*/ 2147483647 h 113"/>
              <a:gd name="T32" fmla="*/ 0 w 318"/>
              <a:gd name="T33" fmla="*/ 2147483647 h 113"/>
              <a:gd name="T34" fmla="*/ 2147483647 w 318"/>
              <a:gd name="T35" fmla="*/ 2147483647 h 113"/>
              <a:gd name="T36" fmla="*/ 0 w 318"/>
              <a:gd name="T37" fmla="*/ 2147483647 h 1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8"/>
              <a:gd name="T58" fmla="*/ 0 h 113"/>
              <a:gd name="T59" fmla="*/ 318 w 318"/>
              <a:gd name="T60" fmla="*/ 113 h 1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8" h="113">
                <a:moveTo>
                  <a:pt x="0" y="25"/>
                </a:moveTo>
                <a:lnTo>
                  <a:pt x="49" y="0"/>
                </a:lnTo>
                <a:lnTo>
                  <a:pt x="93" y="25"/>
                </a:lnTo>
                <a:lnTo>
                  <a:pt x="93" y="42"/>
                </a:lnTo>
                <a:lnTo>
                  <a:pt x="137" y="0"/>
                </a:lnTo>
                <a:lnTo>
                  <a:pt x="137" y="25"/>
                </a:lnTo>
                <a:lnTo>
                  <a:pt x="206" y="25"/>
                </a:lnTo>
                <a:lnTo>
                  <a:pt x="247" y="0"/>
                </a:lnTo>
                <a:lnTo>
                  <a:pt x="286" y="0"/>
                </a:lnTo>
                <a:lnTo>
                  <a:pt x="286" y="25"/>
                </a:lnTo>
                <a:lnTo>
                  <a:pt x="318" y="25"/>
                </a:lnTo>
                <a:lnTo>
                  <a:pt x="286" y="42"/>
                </a:lnTo>
                <a:lnTo>
                  <a:pt x="267" y="69"/>
                </a:lnTo>
                <a:lnTo>
                  <a:pt x="137" y="113"/>
                </a:lnTo>
                <a:lnTo>
                  <a:pt x="17" y="86"/>
                </a:lnTo>
                <a:lnTo>
                  <a:pt x="68" y="69"/>
                </a:lnTo>
                <a:lnTo>
                  <a:pt x="0" y="69"/>
                </a:lnTo>
                <a:lnTo>
                  <a:pt x="68" y="42"/>
                </a:lnTo>
                <a:lnTo>
                  <a:pt x="0" y="2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4" name="Freeform 378">
            <a:extLst>
              <a:ext uri="{FF2B5EF4-FFF2-40B4-BE49-F238E27FC236}">
                <a16:creationId xmlns:a16="http://schemas.microsoft.com/office/drawing/2014/main" id="{C9FAD44E-EFF6-A646-B7A1-549E069C1D54}"/>
              </a:ext>
            </a:extLst>
          </p:cNvPr>
          <p:cNvSpPr>
            <a:spLocks/>
          </p:cNvSpPr>
          <p:nvPr/>
        </p:nvSpPr>
        <p:spPr bwMode="auto">
          <a:xfrm>
            <a:off x="6299226" y="4941888"/>
            <a:ext cx="231775" cy="544512"/>
          </a:xfrm>
          <a:custGeom>
            <a:avLst/>
            <a:gdLst>
              <a:gd name="T0" fmla="*/ 0 w 269"/>
              <a:gd name="T1" fmla="*/ 2147483647 h 555"/>
              <a:gd name="T2" fmla="*/ 2147483647 w 269"/>
              <a:gd name="T3" fmla="*/ 2147483647 h 555"/>
              <a:gd name="T4" fmla="*/ 2147483647 w 269"/>
              <a:gd name="T5" fmla="*/ 2147483647 h 555"/>
              <a:gd name="T6" fmla="*/ 2147483647 w 269"/>
              <a:gd name="T7" fmla="*/ 2147483647 h 555"/>
              <a:gd name="T8" fmla="*/ 2147483647 w 269"/>
              <a:gd name="T9" fmla="*/ 2147483647 h 555"/>
              <a:gd name="T10" fmla="*/ 2147483647 w 269"/>
              <a:gd name="T11" fmla="*/ 2147483647 h 555"/>
              <a:gd name="T12" fmla="*/ 2147483647 w 269"/>
              <a:gd name="T13" fmla="*/ 2147483647 h 555"/>
              <a:gd name="T14" fmla="*/ 2147483647 w 269"/>
              <a:gd name="T15" fmla="*/ 0 h 555"/>
              <a:gd name="T16" fmla="*/ 2147483647 w 269"/>
              <a:gd name="T17" fmla="*/ 2147483647 h 555"/>
              <a:gd name="T18" fmla="*/ 2147483647 w 269"/>
              <a:gd name="T19" fmla="*/ 2147483647 h 555"/>
              <a:gd name="T20" fmla="*/ 2147483647 w 269"/>
              <a:gd name="T21" fmla="*/ 2147483647 h 555"/>
              <a:gd name="T22" fmla="*/ 2147483647 w 269"/>
              <a:gd name="T23" fmla="*/ 2147483647 h 555"/>
              <a:gd name="T24" fmla="*/ 2147483647 w 269"/>
              <a:gd name="T25" fmla="*/ 2147483647 h 555"/>
              <a:gd name="T26" fmla="*/ 2147483647 w 269"/>
              <a:gd name="T27" fmla="*/ 2147483647 h 555"/>
              <a:gd name="T28" fmla="*/ 2147483647 w 269"/>
              <a:gd name="T29" fmla="*/ 2147483647 h 555"/>
              <a:gd name="T30" fmla="*/ 2147483647 w 269"/>
              <a:gd name="T31" fmla="*/ 2147483647 h 555"/>
              <a:gd name="T32" fmla="*/ 2147483647 w 269"/>
              <a:gd name="T33" fmla="*/ 2147483647 h 555"/>
              <a:gd name="T34" fmla="*/ 0 w 269"/>
              <a:gd name="T35" fmla="*/ 2147483647 h 555"/>
              <a:gd name="T36" fmla="*/ 0 w 269"/>
              <a:gd name="T37" fmla="*/ 2147483647 h 5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9"/>
              <a:gd name="T58" fmla="*/ 0 h 555"/>
              <a:gd name="T59" fmla="*/ 269 w 269"/>
              <a:gd name="T60" fmla="*/ 555 h 5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9" h="555">
                <a:moveTo>
                  <a:pt x="0" y="398"/>
                </a:moveTo>
                <a:lnTo>
                  <a:pt x="42" y="330"/>
                </a:lnTo>
                <a:lnTo>
                  <a:pt x="17" y="223"/>
                </a:lnTo>
                <a:lnTo>
                  <a:pt x="42" y="154"/>
                </a:lnTo>
                <a:lnTo>
                  <a:pt x="174" y="111"/>
                </a:lnTo>
                <a:lnTo>
                  <a:pt x="174" y="67"/>
                </a:lnTo>
                <a:lnTo>
                  <a:pt x="198" y="42"/>
                </a:lnTo>
                <a:lnTo>
                  <a:pt x="225" y="0"/>
                </a:lnTo>
                <a:lnTo>
                  <a:pt x="250" y="17"/>
                </a:lnTo>
                <a:lnTo>
                  <a:pt x="269" y="135"/>
                </a:lnTo>
                <a:lnTo>
                  <a:pt x="250" y="154"/>
                </a:lnTo>
                <a:lnTo>
                  <a:pt x="250" y="135"/>
                </a:lnTo>
                <a:lnTo>
                  <a:pt x="225" y="267"/>
                </a:lnTo>
                <a:lnTo>
                  <a:pt x="137" y="536"/>
                </a:lnTo>
                <a:lnTo>
                  <a:pt x="113" y="536"/>
                </a:lnTo>
                <a:lnTo>
                  <a:pt x="42" y="555"/>
                </a:lnTo>
                <a:lnTo>
                  <a:pt x="17" y="555"/>
                </a:lnTo>
                <a:lnTo>
                  <a:pt x="0" y="511"/>
                </a:lnTo>
                <a:lnTo>
                  <a:pt x="0" y="39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5" name="Freeform 379">
            <a:extLst>
              <a:ext uri="{FF2B5EF4-FFF2-40B4-BE49-F238E27FC236}">
                <a16:creationId xmlns:a16="http://schemas.microsoft.com/office/drawing/2014/main" id="{FA44AAB8-473A-F34F-8C7C-2D589DC937ED}"/>
              </a:ext>
            </a:extLst>
          </p:cNvPr>
          <p:cNvSpPr>
            <a:spLocks/>
          </p:cNvSpPr>
          <p:nvPr/>
        </p:nvSpPr>
        <p:spPr bwMode="auto">
          <a:xfrm>
            <a:off x="6299226" y="4941888"/>
            <a:ext cx="231775" cy="544512"/>
          </a:xfrm>
          <a:custGeom>
            <a:avLst/>
            <a:gdLst>
              <a:gd name="T0" fmla="*/ 0 w 269"/>
              <a:gd name="T1" fmla="*/ 2147483647 h 555"/>
              <a:gd name="T2" fmla="*/ 2147483647 w 269"/>
              <a:gd name="T3" fmla="*/ 2147483647 h 555"/>
              <a:gd name="T4" fmla="*/ 2147483647 w 269"/>
              <a:gd name="T5" fmla="*/ 2147483647 h 555"/>
              <a:gd name="T6" fmla="*/ 2147483647 w 269"/>
              <a:gd name="T7" fmla="*/ 2147483647 h 555"/>
              <a:gd name="T8" fmla="*/ 2147483647 w 269"/>
              <a:gd name="T9" fmla="*/ 2147483647 h 555"/>
              <a:gd name="T10" fmla="*/ 2147483647 w 269"/>
              <a:gd name="T11" fmla="*/ 2147483647 h 555"/>
              <a:gd name="T12" fmla="*/ 2147483647 w 269"/>
              <a:gd name="T13" fmla="*/ 2147483647 h 555"/>
              <a:gd name="T14" fmla="*/ 2147483647 w 269"/>
              <a:gd name="T15" fmla="*/ 0 h 555"/>
              <a:gd name="T16" fmla="*/ 2147483647 w 269"/>
              <a:gd name="T17" fmla="*/ 2147483647 h 555"/>
              <a:gd name="T18" fmla="*/ 2147483647 w 269"/>
              <a:gd name="T19" fmla="*/ 2147483647 h 555"/>
              <a:gd name="T20" fmla="*/ 2147483647 w 269"/>
              <a:gd name="T21" fmla="*/ 2147483647 h 555"/>
              <a:gd name="T22" fmla="*/ 2147483647 w 269"/>
              <a:gd name="T23" fmla="*/ 2147483647 h 555"/>
              <a:gd name="T24" fmla="*/ 2147483647 w 269"/>
              <a:gd name="T25" fmla="*/ 2147483647 h 555"/>
              <a:gd name="T26" fmla="*/ 2147483647 w 269"/>
              <a:gd name="T27" fmla="*/ 2147483647 h 555"/>
              <a:gd name="T28" fmla="*/ 2147483647 w 269"/>
              <a:gd name="T29" fmla="*/ 2147483647 h 555"/>
              <a:gd name="T30" fmla="*/ 2147483647 w 269"/>
              <a:gd name="T31" fmla="*/ 2147483647 h 555"/>
              <a:gd name="T32" fmla="*/ 2147483647 w 269"/>
              <a:gd name="T33" fmla="*/ 2147483647 h 555"/>
              <a:gd name="T34" fmla="*/ 0 w 269"/>
              <a:gd name="T35" fmla="*/ 2147483647 h 555"/>
              <a:gd name="T36" fmla="*/ 0 w 269"/>
              <a:gd name="T37" fmla="*/ 2147483647 h 5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9"/>
              <a:gd name="T58" fmla="*/ 0 h 555"/>
              <a:gd name="T59" fmla="*/ 269 w 269"/>
              <a:gd name="T60" fmla="*/ 555 h 5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9" h="555">
                <a:moveTo>
                  <a:pt x="0" y="398"/>
                </a:moveTo>
                <a:lnTo>
                  <a:pt x="42" y="330"/>
                </a:lnTo>
                <a:lnTo>
                  <a:pt x="17" y="223"/>
                </a:lnTo>
                <a:lnTo>
                  <a:pt x="42" y="154"/>
                </a:lnTo>
                <a:lnTo>
                  <a:pt x="174" y="111"/>
                </a:lnTo>
                <a:lnTo>
                  <a:pt x="174" y="67"/>
                </a:lnTo>
                <a:lnTo>
                  <a:pt x="198" y="42"/>
                </a:lnTo>
                <a:lnTo>
                  <a:pt x="225" y="0"/>
                </a:lnTo>
                <a:lnTo>
                  <a:pt x="250" y="17"/>
                </a:lnTo>
                <a:lnTo>
                  <a:pt x="269" y="135"/>
                </a:lnTo>
                <a:lnTo>
                  <a:pt x="250" y="154"/>
                </a:lnTo>
                <a:lnTo>
                  <a:pt x="250" y="135"/>
                </a:lnTo>
                <a:lnTo>
                  <a:pt x="225" y="267"/>
                </a:lnTo>
                <a:lnTo>
                  <a:pt x="137" y="536"/>
                </a:lnTo>
                <a:lnTo>
                  <a:pt x="113" y="536"/>
                </a:lnTo>
                <a:lnTo>
                  <a:pt x="42" y="555"/>
                </a:lnTo>
                <a:lnTo>
                  <a:pt x="17" y="555"/>
                </a:lnTo>
                <a:lnTo>
                  <a:pt x="0" y="511"/>
                </a:lnTo>
                <a:lnTo>
                  <a:pt x="0" y="398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6" name="Freeform 380">
            <a:extLst>
              <a:ext uri="{FF2B5EF4-FFF2-40B4-BE49-F238E27FC236}">
                <a16:creationId xmlns:a16="http://schemas.microsoft.com/office/drawing/2014/main" id="{2FD1FDFB-D632-6242-9FCC-1211D47A87F7}"/>
              </a:ext>
            </a:extLst>
          </p:cNvPr>
          <p:cNvSpPr>
            <a:spLocks/>
          </p:cNvSpPr>
          <p:nvPr/>
        </p:nvSpPr>
        <p:spPr bwMode="auto">
          <a:xfrm>
            <a:off x="7488263" y="4027488"/>
            <a:ext cx="74613" cy="150812"/>
          </a:xfrm>
          <a:custGeom>
            <a:avLst/>
            <a:gdLst>
              <a:gd name="T0" fmla="*/ 0 w 85"/>
              <a:gd name="T1" fmla="*/ 2147483647 h 155"/>
              <a:gd name="T2" fmla="*/ 2147483647 w 85"/>
              <a:gd name="T3" fmla="*/ 2147483647 h 155"/>
              <a:gd name="T4" fmla="*/ 2147483647 w 85"/>
              <a:gd name="T5" fmla="*/ 0 h 155"/>
              <a:gd name="T6" fmla="*/ 2147483647 w 85"/>
              <a:gd name="T7" fmla="*/ 2147483647 h 155"/>
              <a:gd name="T8" fmla="*/ 2147483647 w 85"/>
              <a:gd name="T9" fmla="*/ 2147483647 h 155"/>
              <a:gd name="T10" fmla="*/ 2147483647 w 85"/>
              <a:gd name="T11" fmla="*/ 2147483647 h 155"/>
              <a:gd name="T12" fmla="*/ 2147483647 w 85"/>
              <a:gd name="T13" fmla="*/ 2147483647 h 155"/>
              <a:gd name="T14" fmla="*/ 2147483647 w 85"/>
              <a:gd name="T15" fmla="*/ 2147483647 h 155"/>
              <a:gd name="T16" fmla="*/ 0 w 85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155"/>
              <a:gd name="T29" fmla="*/ 85 w 85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155">
                <a:moveTo>
                  <a:pt x="0" y="86"/>
                </a:moveTo>
                <a:lnTo>
                  <a:pt x="17" y="17"/>
                </a:lnTo>
                <a:lnTo>
                  <a:pt x="17" y="0"/>
                </a:lnTo>
                <a:lnTo>
                  <a:pt x="42" y="17"/>
                </a:lnTo>
                <a:lnTo>
                  <a:pt x="85" y="86"/>
                </a:lnTo>
                <a:lnTo>
                  <a:pt x="85" y="155"/>
                </a:lnTo>
                <a:lnTo>
                  <a:pt x="61" y="155"/>
                </a:lnTo>
                <a:lnTo>
                  <a:pt x="17" y="155"/>
                </a:lnTo>
                <a:lnTo>
                  <a:pt x="0" y="86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7" name="Freeform 381">
            <a:extLst>
              <a:ext uri="{FF2B5EF4-FFF2-40B4-BE49-F238E27FC236}">
                <a16:creationId xmlns:a16="http://schemas.microsoft.com/office/drawing/2014/main" id="{8CE25F4E-E8D2-7F4C-A086-9475DC0ED019}"/>
              </a:ext>
            </a:extLst>
          </p:cNvPr>
          <p:cNvSpPr>
            <a:spLocks/>
          </p:cNvSpPr>
          <p:nvPr/>
        </p:nvSpPr>
        <p:spPr bwMode="auto">
          <a:xfrm>
            <a:off x="7488263" y="4027488"/>
            <a:ext cx="74613" cy="150812"/>
          </a:xfrm>
          <a:custGeom>
            <a:avLst/>
            <a:gdLst>
              <a:gd name="T0" fmla="*/ 0 w 85"/>
              <a:gd name="T1" fmla="*/ 2147483647 h 155"/>
              <a:gd name="T2" fmla="*/ 2147483647 w 85"/>
              <a:gd name="T3" fmla="*/ 2147483647 h 155"/>
              <a:gd name="T4" fmla="*/ 2147483647 w 85"/>
              <a:gd name="T5" fmla="*/ 0 h 155"/>
              <a:gd name="T6" fmla="*/ 2147483647 w 85"/>
              <a:gd name="T7" fmla="*/ 2147483647 h 155"/>
              <a:gd name="T8" fmla="*/ 2147483647 w 85"/>
              <a:gd name="T9" fmla="*/ 2147483647 h 155"/>
              <a:gd name="T10" fmla="*/ 2147483647 w 85"/>
              <a:gd name="T11" fmla="*/ 2147483647 h 155"/>
              <a:gd name="T12" fmla="*/ 2147483647 w 85"/>
              <a:gd name="T13" fmla="*/ 2147483647 h 155"/>
              <a:gd name="T14" fmla="*/ 2147483647 w 85"/>
              <a:gd name="T15" fmla="*/ 2147483647 h 155"/>
              <a:gd name="T16" fmla="*/ 0 w 85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155"/>
              <a:gd name="T29" fmla="*/ 85 w 85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155">
                <a:moveTo>
                  <a:pt x="0" y="86"/>
                </a:moveTo>
                <a:lnTo>
                  <a:pt x="17" y="17"/>
                </a:lnTo>
                <a:lnTo>
                  <a:pt x="17" y="0"/>
                </a:lnTo>
                <a:lnTo>
                  <a:pt x="42" y="17"/>
                </a:lnTo>
                <a:lnTo>
                  <a:pt x="85" y="86"/>
                </a:lnTo>
                <a:lnTo>
                  <a:pt x="85" y="155"/>
                </a:lnTo>
                <a:lnTo>
                  <a:pt x="61" y="155"/>
                </a:lnTo>
                <a:lnTo>
                  <a:pt x="17" y="155"/>
                </a:lnTo>
                <a:lnTo>
                  <a:pt x="0" y="8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8" name="Freeform 382">
            <a:extLst>
              <a:ext uri="{FF2B5EF4-FFF2-40B4-BE49-F238E27FC236}">
                <a16:creationId xmlns:a16="http://schemas.microsoft.com/office/drawing/2014/main" id="{50457D3A-90CA-8A43-83F9-C3187DD2D43C}"/>
              </a:ext>
            </a:extLst>
          </p:cNvPr>
          <p:cNvSpPr>
            <a:spLocks/>
          </p:cNvSpPr>
          <p:nvPr/>
        </p:nvSpPr>
        <p:spPr bwMode="auto">
          <a:xfrm>
            <a:off x="8382026" y="3609975"/>
            <a:ext cx="74612" cy="57150"/>
          </a:xfrm>
          <a:custGeom>
            <a:avLst/>
            <a:gdLst>
              <a:gd name="T0" fmla="*/ 0 w 86"/>
              <a:gd name="T1" fmla="*/ 2147483647 h 61"/>
              <a:gd name="T2" fmla="*/ 2147483647 w 86"/>
              <a:gd name="T3" fmla="*/ 0 h 61"/>
              <a:gd name="T4" fmla="*/ 2147483647 w 86"/>
              <a:gd name="T5" fmla="*/ 0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0 w 86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61"/>
              <a:gd name="T23" fmla="*/ 86 w 86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61">
                <a:moveTo>
                  <a:pt x="0" y="17"/>
                </a:moveTo>
                <a:lnTo>
                  <a:pt x="47" y="0"/>
                </a:lnTo>
                <a:lnTo>
                  <a:pt x="86" y="0"/>
                </a:lnTo>
                <a:lnTo>
                  <a:pt x="86" y="42"/>
                </a:lnTo>
                <a:lnTo>
                  <a:pt x="47" y="61"/>
                </a:lnTo>
                <a:lnTo>
                  <a:pt x="17" y="61"/>
                </a:lnTo>
                <a:lnTo>
                  <a:pt x="0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9" name="Freeform 383">
            <a:extLst>
              <a:ext uri="{FF2B5EF4-FFF2-40B4-BE49-F238E27FC236}">
                <a16:creationId xmlns:a16="http://schemas.microsoft.com/office/drawing/2014/main" id="{BC8CFC79-F16E-C546-A5AF-8A9B749DAE9C}"/>
              </a:ext>
            </a:extLst>
          </p:cNvPr>
          <p:cNvSpPr>
            <a:spLocks/>
          </p:cNvSpPr>
          <p:nvPr/>
        </p:nvSpPr>
        <p:spPr bwMode="auto">
          <a:xfrm>
            <a:off x="8382026" y="3609975"/>
            <a:ext cx="74612" cy="57150"/>
          </a:xfrm>
          <a:custGeom>
            <a:avLst/>
            <a:gdLst>
              <a:gd name="T0" fmla="*/ 0 w 86"/>
              <a:gd name="T1" fmla="*/ 2147483647 h 61"/>
              <a:gd name="T2" fmla="*/ 2147483647 w 86"/>
              <a:gd name="T3" fmla="*/ 0 h 61"/>
              <a:gd name="T4" fmla="*/ 2147483647 w 86"/>
              <a:gd name="T5" fmla="*/ 0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0 w 86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61"/>
              <a:gd name="T23" fmla="*/ 86 w 86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61">
                <a:moveTo>
                  <a:pt x="0" y="17"/>
                </a:moveTo>
                <a:lnTo>
                  <a:pt x="47" y="0"/>
                </a:lnTo>
                <a:lnTo>
                  <a:pt x="86" y="0"/>
                </a:lnTo>
                <a:lnTo>
                  <a:pt x="86" y="42"/>
                </a:lnTo>
                <a:lnTo>
                  <a:pt x="47" y="61"/>
                </a:lnTo>
                <a:lnTo>
                  <a:pt x="17" y="61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0" name="Freeform 384">
            <a:extLst>
              <a:ext uri="{FF2B5EF4-FFF2-40B4-BE49-F238E27FC236}">
                <a16:creationId xmlns:a16="http://schemas.microsoft.com/office/drawing/2014/main" id="{487F352E-ACF9-B342-A256-EFF68839C8A8}"/>
              </a:ext>
            </a:extLst>
          </p:cNvPr>
          <p:cNvSpPr>
            <a:spLocks/>
          </p:cNvSpPr>
          <p:nvPr/>
        </p:nvSpPr>
        <p:spPr bwMode="auto">
          <a:xfrm>
            <a:off x="8731276" y="3386138"/>
            <a:ext cx="39687" cy="128587"/>
          </a:xfrm>
          <a:custGeom>
            <a:avLst/>
            <a:gdLst>
              <a:gd name="T0" fmla="*/ 0 w 48"/>
              <a:gd name="T1" fmla="*/ 2147483647 h 130"/>
              <a:gd name="T2" fmla="*/ 2147483647 w 48"/>
              <a:gd name="T3" fmla="*/ 2147483647 h 130"/>
              <a:gd name="T4" fmla="*/ 2147483647 w 48"/>
              <a:gd name="T5" fmla="*/ 0 h 130"/>
              <a:gd name="T6" fmla="*/ 2147483647 w 48"/>
              <a:gd name="T7" fmla="*/ 2147483647 h 130"/>
              <a:gd name="T8" fmla="*/ 2147483647 w 48"/>
              <a:gd name="T9" fmla="*/ 2147483647 h 130"/>
              <a:gd name="T10" fmla="*/ 0 w 48"/>
              <a:gd name="T11" fmla="*/ 2147483647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130"/>
              <a:gd name="T20" fmla="*/ 48 w 48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130">
                <a:moveTo>
                  <a:pt x="0" y="67"/>
                </a:moveTo>
                <a:lnTo>
                  <a:pt x="27" y="17"/>
                </a:lnTo>
                <a:lnTo>
                  <a:pt x="48" y="0"/>
                </a:lnTo>
                <a:lnTo>
                  <a:pt x="48" y="130"/>
                </a:lnTo>
                <a:lnTo>
                  <a:pt x="27" y="111"/>
                </a:lnTo>
                <a:lnTo>
                  <a:pt x="0" y="6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1" name="Freeform 385">
            <a:extLst>
              <a:ext uri="{FF2B5EF4-FFF2-40B4-BE49-F238E27FC236}">
                <a16:creationId xmlns:a16="http://schemas.microsoft.com/office/drawing/2014/main" id="{991EA786-E5AB-F141-B52B-CD3B3F8DB3E8}"/>
              </a:ext>
            </a:extLst>
          </p:cNvPr>
          <p:cNvSpPr>
            <a:spLocks/>
          </p:cNvSpPr>
          <p:nvPr/>
        </p:nvSpPr>
        <p:spPr bwMode="auto">
          <a:xfrm>
            <a:off x="8731276" y="3386138"/>
            <a:ext cx="39687" cy="128587"/>
          </a:xfrm>
          <a:custGeom>
            <a:avLst/>
            <a:gdLst>
              <a:gd name="T0" fmla="*/ 0 w 48"/>
              <a:gd name="T1" fmla="*/ 2147483647 h 130"/>
              <a:gd name="T2" fmla="*/ 2147483647 w 48"/>
              <a:gd name="T3" fmla="*/ 2147483647 h 130"/>
              <a:gd name="T4" fmla="*/ 2147483647 w 48"/>
              <a:gd name="T5" fmla="*/ 0 h 130"/>
              <a:gd name="T6" fmla="*/ 2147483647 w 48"/>
              <a:gd name="T7" fmla="*/ 2147483647 h 130"/>
              <a:gd name="T8" fmla="*/ 2147483647 w 48"/>
              <a:gd name="T9" fmla="*/ 2147483647 h 130"/>
              <a:gd name="T10" fmla="*/ 0 w 48"/>
              <a:gd name="T11" fmla="*/ 2147483647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130"/>
              <a:gd name="T20" fmla="*/ 48 w 48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130">
                <a:moveTo>
                  <a:pt x="0" y="67"/>
                </a:moveTo>
                <a:lnTo>
                  <a:pt x="27" y="17"/>
                </a:lnTo>
                <a:lnTo>
                  <a:pt x="48" y="0"/>
                </a:lnTo>
                <a:lnTo>
                  <a:pt x="48" y="130"/>
                </a:lnTo>
                <a:lnTo>
                  <a:pt x="27" y="111"/>
                </a:lnTo>
                <a:lnTo>
                  <a:pt x="0" y="67"/>
                </a:lnTo>
                <a:close/>
              </a:path>
            </a:pathLst>
          </a:custGeom>
          <a:solidFill>
            <a:srgbClr val="83653D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2" name="Freeform 386">
            <a:extLst>
              <a:ext uri="{FF2B5EF4-FFF2-40B4-BE49-F238E27FC236}">
                <a16:creationId xmlns:a16="http://schemas.microsoft.com/office/drawing/2014/main" id="{05384ACA-7ADA-4146-8D29-7DB5C8141061}"/>
              </a:ext>
            </a:extLst>
          </p:cNvPr>
          <p:cNvSpPr>
            <a:spLocks/>
          </p:cNvSpPr>
          <p:nvPr/>
        </p:nvSpPr>
        <p:spPr bwMode="auto">
          <a:xfrm>
            <a:off x="8931301" y="3036888"/>
            <a:ext cx="68262" cy="115887"/>
          </a:xfrm>
          <a:custGeom>
            <a:avLst/>
            <a:gdLst>
              <a:gd name="T0" fmla="*/ 0 w 80"/>
              <a:gd name="T1" fmla="*/ 2147483647 h 119"/>
              <a:gd name="T2" fmla="*/ 2147483647 w 80"/>
              <a:gd name="T3" fmla="*/ 0 h 119"/>
              <a:gd name="T4" fmla="*/ 2147483647 w 80"/>
              <a:gd name="T5" fmla="*/ 0 h 119"/>
              <a:gd name="T6" fmla="*/ 2147483647 w 80"/>
              <a:gd name="T7" fmla="*/ 2147483647 h 119"/>
              <a:gd name="T8" fmla="*/ 2147483647 w 80"/>
              <a:gd name="T9" fmla="*/ 2147483647 h 119"/>
              <a:gd name="T10" fmla="*/ 2147483647 w 80"/>
              <a:gd name="T11" fmla="*/ 2147483647 h 119"/>
              <a:gd name="T12" fmla="*/ 2147483647 w 80"/>
              <a:gd name="T13" fmla="*/ 2147483647 h 119"/>
              <a:gd name="T14" fmla="*/ 2147483647 w 80"/>
              <a:gd name="T15" fmla="*/ 2147483647 h 119"/>
              <a:gd name="T16" fmla="*/ 2147483647 w 80"/>
              <a:gd name="T17" fmla="*/ 2147483647 h 119"/>
              <a:gd name="T18" fmla="*/ 2147483647 w 80"/>
              <a:gd name="T19" fmla="*/ 2147483647 h 119"/>
              <a:gd name="T20" fmla="*/ 0 w 80"/>
              <a:gd name="T21" fmla="*/ 2147483647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119"/>
              <a:gd name="T35" fmla="*/ 80 w 80"/>
              <a:gd name="T36" fmla="*/ 119 h 1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119">
                <a:moveTo>
                  <a:pt x="0" y="25"/>
                </a:moveTo>
                <a:lnTo>
                  <a:pt x="17" y="0"/>
                </a:lnTo>
                <a:lnTo>
                  <a:pt x="61" y="0"/>
                </a:lnTo>
                <a:lnTo>
                  <a:pt x="80" y="42"/>
                </a:lnTo>
                <a:lnTo>
                  <a:pt x="80" y="86"/>
                </a:lnTo>
                <a:lnTo>
                  <a:pt x="61" y="119"/>
                </a:lnTo>
                <a:lnTo>
                  <a:pt x="42" y="119"/>
                </a:lnTo>
                <a:lnTo>
                  <a:pt x="42" y="42"/>
                </a:lnTo>
                <a:lnTo>
                  <a:pt x="17" y="25"/>
                </a:lnTo>
                <a:lnTo>
                  <a:pt x="17" y="42"/>
                </a:lnTo>
                <a:lnTo>
                  <a:pt x="0" y="25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3" name="Freeform 387">
            <a:extLst>
              <a:ext uri="{FF2B5EF4-FFF2-40B4-BE49-F238E27FC236}">
                <a16:creationId xmlns:a16="http://schemas.microsoft.com/office/drawing/2014/main" id="{3F2587A5-D324-3D4D-BD8A-628A5F37147C}"/>
              </a:ext>
            </a:extLst>
          </p:cNvPr>
          <p:cNvSpPr>
            <a:spLocks/>
          </p:cNvSpPr>
          <p:nvPr/>
        </p:nvSpPr>
        <p:spPr bwMode="auto">
          <a:xfrm>
            <a:off x="8931301" y="3036888"/>
            <a:ext cx="68262" cy="115887"/>
          </a:xfrm>
          <a:custGeom>
            <a:avLst/>
            <a:gdLst>
              <a:gd name="T0" fmla="*/ 0 w 80"/>
              <a:gd name="T1" fmla="*/ 2147483647 h 119"/>
              <a:gd name="T2" fmla="*/ 2147483647 w 80"/>
              <a:gd name="T3" fmla="*/ 0 h 119"/>
              <a:gd name="T4" fmla="*/ 2147483647 w 80"/>
              <a:gd name="T5" fmla="*/ 0 h 119"/>
              <a:gd name="T6" fmla="*/ 2147483647 w 80"/>
              <a:gd name="T7" fmla="*/ 2147483647 h 119"/>
              <a:gd name="T8" fmla="*/ 2147483647 w 80"/>
              <a:gd name="T9" fmla="*/ 2147483647 h 119"/>
              <a:gd name="T10" fmla="*/ 2147483647 w 80"/>
              <a:gd name="T11" fmla="*/ 2147483647 h 119"/>
              <a:gd name="T12" fmla="*/ 2147483647 w 80"/>
              <a:gd name="T13" fmla="*/ 2147483647 h 119"/>
              <a:gd name="T14" fmla="*/ 2147483647 w 80"/>
              <a:gd name="T15" fmla="*/ 2147483647 h 119"/>
              <a:gd name="T16" fmla="*/ 2147483647 w 80"/>
              <a:gd name="T17" fmla="*/ 2147483647 h 119"/>
              <a:gd name="T18" fmla="*/ 2147483647 w 80"/>
              <a:gd name="T19" fmla="*/ 2147483647 h 119"/>
              <a:gd name="T20" fmla="*/ 0 w 80"/>
              <a:gd name="T21" fmla="*/ 2147483647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119"/>
              <a:gd name="T35" fmla="*/ 80 w 80"/>
              <a:gd name="T36" fmla="*/ 119 h 1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119">
                <a:moveTo>
                  <a:pt x="0" y="25"/>
                </a:moveTo>
                <a:lnTo>
                  <a:pt x="17" y="0"/>
                </a:lnTo>
                <a:lnTo>
                  <a:pt x="61" y="0"/>
                </a:lnTo>
                <a:lnTo>
                  <a:pt x="80" y="42"/>
                </a:lnTo>
                <a:lnTo>
                  <a:pt x="80" y="86"/>
                </a:lnTo>
                <a:lnTo>
                  <a:pt x="61" y="119"/>
                </a:lnTo>
                <a:lnTo>
                  <a:pt x="42" y="119"/>
                </a:lnTo>
                <a:lnTo>
                  <a:pt x="42" y="42"/>
                </a:lnTo>
                <a:lnTo>
                  <a:pt x="17" y="25"/>
                </a:lnTo>
                <a:lnTo>
                  <a:pt x="17" y="42"/>
                </a:lnTo>
                <a:lnTo>
                  <a:pt x="0" y="2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4" name="Freeform 388">
            <a:extLst>
              <a:ext uri="{FF2B5EF4-FFF2-40B4-BE49-F238E27FC236}">
                <a16:creationId xmlns:a16="http://schemas.microsoft.com/office/drawing/2014/main" id="{F2839B55-D3A6-BB4A-B1ED-3702D5EAD6D2}"/>
              </a:ext>
            </a:extLst>
          </p:cNvPr>
          <p:cNvSpPr>
            <a:spLocks/>
          </p:cNvSpPr>
          <p:nvPr/>
        </p:nvSpPr>
        <p:spPr bwMode="auto">
          <a:xfrm>
            <a:off x="9002738" y="3019425"/>
            <a:ext cx="80963" cy="58738"/>
          </a:xfrm>
          <a:custGeom>
            <a:avLst/>
            <a:gdLst>
              <a:gd name="T0" fmla="*/ 0 w 93"/>
              <a:gd name="T1" fmla="*/ 2147483647 h 61"/>
              <a:gd name="T2" fmla="*/ 2147483647 w 93"/>
              <a:gd name="T3" fmla="*/ 0 h 61"/>
              <a:gd name="T4" fmla="*/ 2147483647 w 93"/>
              <a:gd name="T5" fmla="*/ 2147483647 h 61"/>
              <a:gd name="T6" fmla="*/ 2147483647 w 93"/>
              <a:gd name="T7" fmla="*/ 0 h 61"/>
              <a:gd name="T8" fmla="*/ 2147483647 w 93"/>
              <a:gd name="T9" fmla="*/ 0 h 61"/>
              <a:gd name="T10" fmla="*/ 2147483647 w 93"/>
              <a:gd name="T11" fmla="*/ 2147483647 h 61"/>
              <a:gd name="T12" fmla="*/ 2147483647 w 93"/>
              <a:gd name="T13" fmla="*/ 2147483647 h 61"/>
              <a:gd name="T14" fmla="*/ 2147483647 w 93"/>
              <a:gd name="T15" fmla="*/ 2147483647 h 61"/>
              <a:gd name="T16" fmla="*/ 2147483647 w 93"/>
              <a:gd name="T17" fmla="*/ 2147483647 h 61"/>
              <a:gd name="T18" fmla="*/ 2147483647 w 93"/>
              <a:gd name="T19" fmla="*/ 2147483647 h 61"/>
              <a:gd name="T20" fmla="*/ 0 w 93"/>
              <a:gd name="T21" fmla="*/ 2147483647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61"/>
              <a:gd name="T35" fmla="*/ 93 w 93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61">
                <a:moveTo>
                  <a:pt x="0" y="42"/>
                </a:moveTo>
                <a:lnTo>
                  <a:pt x="24" y="0"/>
                </a:lnTo>
                <a:lnTo>
                  <a:pt x="49" y="17"/>
                </a:lnTo>
                <a:lnTo>
                  <a:pt x="49" y="0"/>
                </a:lnTo>
                <a:lnTo>
                  <a:pt x="74" y="0"/>
                </a:lnTo>
                <a:lnTo>
                  <a:pt x="93" y="17"/>
                </a:lnTo>
                <a:lnTo>
                  <a:pt x="74" y="42"/>
                </a:lnTo>
                <a:lnTo>
                  <a:pt x="49" y="17"/>
                </a:lnTo>
                <a:lnTo>
                  <a:pt x="49" y="42"/>
                </a:lnTo>
                <a:lnTo>
                  <a:pt x="49" y="61"/>
                </a:lnTo>
                <a:lnTo>
                  <a:pt x="0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5" name="Freeform 389">
            <a:extLst>
              <a:ext uri="{FF2B5EF4-FFF2-40B4-BE49-F238E27FC236}">
                <a16:creationId xmlns:a16="http://schemas.microsoft.com/office/drawing/2014/main" id="{1AFC29CE-776A-5440-8985-1F2A837A3B5E}"/>
              </a:ext>
            </a:extLst>
          </p:cNvPr>
          <p:cNvSpPr>
            <a:spLocks/>
          </p:cNvSpPr>
          <p:nvPr/>
        </p:nvSpPr>
        <p:spPr bwMode="auto">
          <a:xfrm>
            <a:off x="9002738" y="3019425"/>
            <a:ext cx="80963" cy="58738"/>
          </a:xfrm>
          <a:custGeom>
            <a:avLst/>
            <a:gdLst>
              <a:gd name="T0" fmla="*/ 0 w 93"/>
              <a:gd name="T1" fmla="*/ 2147483647 h 61"/>
              <a:gd name="T2" fmla="*/ 2147483647 w 93"/>
              <a:gd name="T3" fmla="*/ 0 h 61"/>
              <a:gd name="T4" fmla="*/ 2147483647 w 93"/>
              <a:gd name="T5" fmla="*/ 2147483647 h 61"/>
              <a:gd name="T6" fmla="*/ 2147483647 w 93"/>
              <a:gd name="T7" fmla="*/ 0 h 61"/>
              <a:gd name="T8" fmla="*/ 2147483647 w 93"/>
              <a:gd name="T9" fmla="*/ 0 h 61"/>
              <a:gd name="T10" fmla="*/ 2147483647 w 93"/>
              <a:gd name="T11" fmla="*/ 2147483647 h 61"/>
              <a:gd name="T12" fmla="*/ 2147483647 w 93"/>
              <a:gd name="T13" fmla="*/ 2147483647 h 61"/>
              <a:gd name="T14" fmla="*/ 2147483647 w 93"/>
              <a:gd name="T15" fmla="*/ 2147483647 h 61"/>
              <a:gd name="T16" fmla="*/ 2147483647 w 93"/>
              <a:gd name="T17" fmla="*/ 2147483647 h 61"/>
              <a:gd name="T18" fmla="*/ 2147483647 w 93"/>
              <a:gd name="T19" fmla="*/ 2147483647 h 61"/>
              <a:gd name="T20" fmla="*/ 0 w 93"/>
              <a:gd name="T21" fmla="*/ 2147483647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61"/>
              <a:gd name="T35" fmla="*/ 93 w 93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61">
                <a:moveTo>
                  <a:pt x="0" y="42"/>
                </a:moveTo>
                <a:lnTo>
                  <a:pt x="24" y="0"/>
                </a:lnTo>
                <a:lnTo>
                  <a:pt x="49" y="17"/>
                </a:lnTo>
                <a:lnTo>
                  <a:pt x="49" y="0"/>
                </a:lnTo>
                <a:lnTo>
                  <a:pt x="74" y="0"/>
                </a:lnTo>
                <a:lnTo>
                  <a:pt x="93" y="17"/>
                </a:lnTo>
                <a:lnTo>
                  <a:pt x="74" y="42"/>
                </a:lnTo>
                <a:lnTo>
                  <a:pt x="49" y="17"/>
                </a:lnTo>
                <a:lnTo>
                  <a:pt x="49" y="42"/>
                </a:lnTo>
                <a:lnTo>
                  <a:pt x="49" y="61"/>
                </a:lnTo>
                <a:lnTo>
                  <a:pt x="0" y="4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6" name="Freeform 390">
            <a:extLst>
              <a:ext uri="{FF2B5EF4-FFF2-40B4-BE49-F238E27FC236}">
                <a16:creationId xmlns:a16="http://schemas.microsoft.com/office/drawing/2014/main" id="{3774472D-6A57-5A41-A831-4598C7DBB7F5}"/>
              </a:ext>
            </a:extLst>
          </p:cNvPr>
          <p:cNvSpPr>
            <a:spLocks/>
          </p:cNvSpPr>
          <p:nvPr/>
        </p:nvSpPr>
        <p:spPr bwMode="auto">
          <a:xfrm>
            <a:off x="8947176" y="2711450"/>
            <a:ext cx="292100" cy="350838"/>
          </a:xfrm>
          <a:custGeom>
            <a:avLst/>
            <a:gdLst>
              <a:gd name="T0" fmla="*/ 0 w 337"/>
              <a:gd name="T1" fmla="*/ 2147483647 h 355"/>
              <a:gd name="T2" fmla="*/ 2147483647 w 337"/>
              <a:gd name="T3" fmla="*/ 2147483647 h 355"/>
              <a:gd name="T4" fmla="*/ 2147483647 w 337"/>
              <a:gd name="T5" fmla="*/ 2147483647 h 355"/>
              <a:gd name="T6" fmla="*/ 2147483647 w 337"/>
              <a:gd name="T7" fmla="*/ 2147483647 h 355"/>
              <a:gd name="T8" fmla="*/ 2147483647 w 337"/>
              <a:gd name="T9" fmla="*/ 2147483647 h 355"/>
              <a:gd name="T10" fmla="*/ 2147483647 w 337"/>
              <a:gd name="T11" fmla="*/ 2147483647 h 355"/>
              <a:gd name="T12" fmla="*/ 2147483647 w 337"/>
              <a:gd name="T13" fmla="*/ 2147483647 h 355"/>
              <a:gd name="T14" fmla="*/ 2147483647 w 337"/>
              <a:gd name="T15" fmla="*/ 2147483647 h 355"/>
              <a:gd name="T16" fmla="*/ 2147483647 w 337"/>
              <a:gd name="T17" fmla="*/ 2147483647 h 355"/>
              <a:gd name="T18" fmla="*/ 2147483647 w 337"/>
              <a:gd name="T19" fmla="*/ 2147483647 h 355"/>
              <a:gd name="T20" fmla="*/ 2147483647 w 337"/>
              <a:gd name="T21" fmla="*/ 2147483647 h 355"/>
              <a:gd name="T22" fmla="*/ 2147483647 w 337"/>
              <a:gd name="T23" fmla="*/ 2147483647 h 355"/>
              <a:gd name="T24" fmla="*/ 2147483647 w 337"/>
              <a:gd name="T25" fmla="*/ 0 h 355"/>
              <a:gd name="T26" fmla="*/ 2147483647 w 337"/>
              <a:gd name="T27" fmla="*/ 2147483647 h 355"/>
              <a:gd name="T28" fmla="*/ 2147483647 w 337"/>
              <a:gd name="T29" fmla="*/ 2147483647 h 355"/>
              <a:gd name="T30" fmla="*/ 2147483647 w 337"/>
              <a:gd name="T31" fmla="*/ 2147483647 h 355"/>
              <a:gd name="T32" fmla="*/ 2147483647 w 337"/>
              <a:gd name="T33" fmla="*/ 2147483647 h 355"/>
              <a:gd name="T34" fmla="*/ 2147483647 w 337"/>
              <a:gd name="T35" fmla="*/ 2147483647 h 355"/>
              <a:gd name="T36" fmla="*/ 2147483647 w 337"/>
              <a:gd name="T37" fmla="*/ 2147483647 h 355"/>
              <a:gd name="T38" fmla="*/ 2147483647 w 337"/>
              <a:gd name="T39" fmla="*/ 2147483647 h 355"/>
              <a:gd name="T40" fmla="*/ 2147483647 w 337"/>
              <a:gd name="T41" fmla="*/ 2147483647 h 355"/>
              <a:gd name="T42" fmla="*/ 2147483647 w 337"/>
              <a:gd name="T43" fmla="*/ 2147483647 h 355"/>
              <a:gd name="T44" fmla="*/ 2147483647 w 337"/>
              <a:gd name="T45" fmla="*/ 2147483647 h 355"/>
              <a:gd name="T46" fmla="*/ 2147483647 w 337"/>
              <a:gd name="T47" fmla="*/ 2147483647 h 355"/>
              <a:gd name="T48" fmla="*/ 2147483647 w 337"/>
              <a:gd name="T49" fmla="*/ 2147483647 h 355"/>
              <a:gd name="T50" fmla="*/ 2147483647 w 337"/>
              <a:gd name="T51" fmla="*/ 2147483647 h 355"/>
              <a:gd name="T52" fmla="*/ 2147483647 w 337"/>
              <a:gd name="T53" fmla="*/ 2147483647 h 355"/>
              <a:gd name="T54" fmla="*/ 2147483647 w 337"/>
              <a:gd name="T55" fmla="*/ 2147483647 h 355"/>
              <a:gd name="T56" fmla="*/ 2147483647 w 337"/>
              <a:gd name="T57" fmla="*/ 2147483647 h 355"/>
              <a:gd name="T58" fmla="*/ 2147483647 w 337"/>
              <a:gd name="T59" fmla="*/ 2147483647 h 355"/>
              <a:gd name="T60" fmla="*/ 2147483647 w 337"/>
              <a:gd name="T61" fmla="*/ 2147483647 h 355"/>
              <a:gd name="T62" fmla="*/ 2147483647 w 337"/>
              <a:gd name="T63" fmla="*/ 2147483647 h 355"/>
              <a:gd name="T64" fmla="*/ 2147483647 w 337"/>
              <a:gd name="T65" fmla="*/ 2147483647 h 355"/>
              <a:gd name="T66" fmla="*/ 2147483647 w 337"/>
              <a:gd name="T67" fmla="*/ 2147483647 h 355"/>
              <a:gd name="T68" fmla="*/ 2147483647 w 337"/>
              <a:gd name="T69" fmla="*/ 2147483647 h 355"/>
              <a:gd name="T70" fmla="*/ 0 w 337"/>
              <a:gd name="T71" fmla="*/ 2147483647 h 3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7"/>
              <a:gd name="T109" fmla="*/ 0 h 355"/>
              <a:gd name="T110" fmla="*/ 337 w 337"/>
              <a:gd name="T111" fmla="*/ 355 h 35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7" h="355">
                <a:moveTo>
                  <a:pt x="0" y="311"/>
                </a:moveTo>
                <a:lnTo>
                  <a:pt x="42" y="262"/>
                </a:lnTo>
                <a:lnTo>
                  <a:pt x="137" y="243"/>
                </a:lnTo>
                <a:lnTo>
                  <a:pt x="154" y="262"/>
                </a:lnTo>
                <a:lnTo>
                  <a:pt x="154" y="243"/>
                </a:lnTo>
                <a:lnTo>
                  <a:pt x="154" y="180"/>
                </a:lnTo>
                <a:lnTo>
                  <a:pt x="181" y="180"/>
                </a:lnTo>
                <a:lnTo>
                  <a:pt x="181" y="199"/>
                </a:lnTo>
                <a:lnTo>
                  <a:pt x="217" y="180"/>
                </a:lnTo>
                <a:lnTo>
                  <a:pt x="217" y="105"/>
                </a:lnTo>
                <a:lnTo>
                  <a:pt x="198" y="25"/>
                </a:lnTo>
                <a:lnTo>
                  <a:pt x="217" y="25"/>
                </a:lnTo>
                <a:lnTo>
                  <a:pt x="198" y="0"/>
                </a:lnTo>
                <a:lnTo>
                  <a:pt x="217" y="25"/>
                </a:lnTo>
                <a:lnTo>
                  <a:pt x="293" y="105"/>
                </a:lnTo>
                <a:lnTo>
                  <a:pt x="310" y="130"/>
                </a:lnTo>
                <a:lnTo>
                  <a:pt x="293" y="130"/>
                </a:lnTo>
                <a:lnTo>
                  <a:pt x="293" y="155"/>
                </a:lnTo>
                <a:lnTo>
                  <a:pt x="337" y="243"/>
                </a:lnTo>
                <a:lnTo>
                  <a:pt x="337" y="262"/>
                </a:lnTo>
                <a:lnTo>
                  <a:pt x="310" y="292"/>
                </a:lnTo>
                <a:lnTo>
                  <a:pt x="293" y="262"/>
                </a:lnTo>
                <a:lnTo>
                  <a:pt x="293" y="292"/>
                </a:lnTo>
                <a:lnTo>
                  <a:pt x="267" y="262"/>
                </a:lnTo>
                <a:lnTo>
                  <a:pt x="249" y="292"/>
                </a:lnTo>
                <a:lnTo>
                  <a:pt x="217" y="292"/>
                </a:lnTo>
                <a:lnTo>
                  <a:pt x="198" y="292"/>
                </a:lnTo>
                <a:lnTo>
                  <a:pt x="217" y="311"/>
                </a:lnTo>
                <a:lnTo>
                  <a:pt x="198" y="355"/>
                </a:lnTo>
                <a:lnTo>
                  <a:pt x="154" y="328"/>
                </a:lnTo>
                <a:lnTo>
                  <a:pt x="154" y="292"/>
                </a:lnTo>
                <a:lnTo>
                  <a:pt x="137" y="292"/>
                </a:lnTo>
                <a:lnTo>
                  <a:pt x="61" y="311"/>
                </a:lnTo>
                <a:lnTo>
                  <a:pt x="42" y="328"/>
                </a:lnTo>
                <a:lnTo>
                  <a:pt x="25" y="328"/>
                </a:lnTo>
                <a:lnTo>
                  <a:pt x="0" y="311"/>
                </a:lnTo>
                <a:close/>
              </a:path>
            </a:pathLst>
          </a:custGeom>
          <a:solidFill>
            <a:srgbClr val="2092CA"/>
          </a:solidFill>
          <a:ln w="3175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v-SE">
              <a:latin typeface="TheSansSemiLight-Plain" pitchFamily="34" charset="0"/>
              <a:ea typeface="+mn-ea"/>
            </a:endParaRPr>
          </a:p>
        </p:txBody>
      </p:sp>
      <p:sp>
        <p:nvSpPr>
          <p:cNvPr id="367" name="Freeform 392">
            <a:extLst>
              <a:ext uri="{FF2B5EF4-FFF2-40B4-BE49-F238E27FC236}">
                <a16:creationId xmlns:a16="http://schemas.microsoft.com/office/drawing/2014/main" id="{27AD3DF0-90D6-3244-8633-FBD1C55B30F0}"/>
              </a:ext>
            </a:extLst>
          </p:cNvPr>
          <p:cNvSpPr>
            <a:spLocks/>
          </p:cNvSpPr>
          <p:nvPr/>
        </p:nvSpPr>
        <p:spPr bwMode="auto">
          <a:xfrm>
            <a:off x="9066238" y="2551113"/>
            <a:ext cx="171450" cy="18573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0 w 198"/>
              <a:gd name="T9" fmla="*/ 0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87"/>
              <a:gd name="T62" fmla="*/ 198 w 198"/>
              <a:gd name="T63" fmla="*/ 187 h 1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87">
                <a:moveTo>
                  <a:pt x="17" y="111"/>
                </a:moveTo>
                <a:lnTo>
                  <a:pt x="17" y="94"/>
                </a:lnTo>
                <a:lnTo>
                  <a:pt x="42" y="94"/>
                </a:lnTo>
                <a:lnTo>
                  <a:pt x="17" y="31"/>
                </a:lnTo>
                <a:lnTo>
                  <a:pt x="0" y="0"/>
                </a:lnTo>
                <a:lnTo>
                  <a:pt x="111" y="50"/>
                </a:lnTo>
                <a:lnTo>
                  <a:pt x="130" y="75"/>
                </a:lnTo>
                <a:lnTo>
                  <a:pt x="154" y="50"/>
                </a:lnTo>
                <a:lnTo>
                  <a:pt x="154" y="75"/>
                </a:lnTo>
                <a:lnTo>
                  <a:pt x="173" y="94"/>
                </a:lnTo>
                <a:lnTo>
                  <a:pt x="198" y="94"/>
                </a:lnTo>
                <a:lnTo>
                  <a:pt x="173" y="111"/>
                </a:lnTo>
                <a:lnTo>
                  <a:pt x="154" y="111"/>
                </a:lnTo>
                <a:lnTo>
                  <a:pt x="130" y="136"/>
                </a:lnTo>
                <a:lnTo>
                  <a:pt x="80" y="111"/>
                </a:lnTo>
                <a:lnTo>
                  <a:pt x="61" y="136"/>
                </a:lnTo>
                <a:lnTo>
                  <a:pt x="42" y="111"/>
                </a:lnTo>
                <a:lnTo>
                  <a:pt x="61" y="161"/>
                </a:lnTo>
                <a:lnTo>
                  <a:pt x="42" y="187"/>
                </a:lnTo>
                <a:lnTo>
                  <a:pt x="17" y="111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68" name="Freeform 393">
            <a:extLst>
              <a:ext uri="{FF2B5EF4-FFF2-40B4-BE49-F238E27FC236}">
                <a16:creationId xmlns:a16="http://schemas.microsoft.com/office/drawing/2014/main" id="{196145BA-DEBD-6644-B1B9-5518E66DE898}"/>
              </a:ext>
            </a:extLst>
          </p:cNvPr>
          <p:cNvSpPr>
            <a:spLocks/>
          </p:cNvSpPr>
          <p:nvPr/>
        </p:nvSpPr>
        <p:spPr bwMode="auto">
          <a:xfrm>
            <a:off x="9066238" y="2551113"/>
            <a:ext cx="171450" cy="18573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0 w 198"/>
              <a:gd name="T9" fmla="*/ 0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187"/>
              <a:gd name="T62" fmla="*/ 198 w 198"/>
              <a:gd name="T63" fmla="*/ 187 h 1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187">
                <a:moveTo>
                  <a:pt x="17" y="111"/>
                </a:moveTo>
                <a:lnTo>
                  <a:pt x="17" y="94"/>
                </a:lnTo>
                <a:lnTo>
                  <a:pt x="42" y="94"/>
                </a:lnTo>
                <a:lnTo>
                  <a:pt x="17" y="31"/>
                </a:lnTo>
                <a:lnTo>
                  <a:pt x="0" y="0"/>
                </a:lnTo>
                <a:lnTo>
                  <a:pt x="111" y="50"/>
                </a:lnTo>
                <a:lnTo>
                  <a:pt x="130" y="75"/>
                </a:lnTo>
                <a:lnTo>
                  <a:pt x="154" y="50"/>
                </a:lnTo>
                <a:lnTo>
                  <a:pt x="154" y="75"/>
                </a:lnTo>
                <a:lnTo>
                  <a:pt x="173" y="94"/>
                </a:lnTo>
                <a:lnTo>
                  <a:pt x="198" y="94"/>
                </a:lnTo>
                <a:lnTo>
                  <a:pt x="173" y="111"/>
                </a:lnTo>
                <a:lnTo>
                  <a:pt x="154" y="111"/>
                </a:lnTo>
                <a:lnTo>
                  <a:pt x="130" y="136"/>
                </a:lnTo>
                <a:lnTo>
                  <a:pt x="80" y="111"/>
                </a:lnTo>
                <a:lnTo>
                  <a:pt x="61" y="136"/>
                </a:lnTo>
                <a:lnTo>
                  <a:pt x="42" y="111"/>
                </a:lnTo>
                <a:lnTo>
                  <a:pt x="61" y="161"/>
                </a:lnTo>
                <a:lnTo>
                  <a:pt x="42" y="187"/>
                </a:lnTo>
                <a:lnTo>
                  <a:pt x="17" y="111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9" name="Freeform 394">
            <a:extLst>
              <a:ext uri="{FF2B5EF4-FFF2-40B4-BE49-F238E27FC236}">
                <a16:creationId xmlns:a16="http://schemas.microsoft.com/office/drawing/2014/main" id="{1C31D04B-2C9D-C149-8BF8-6199DA0A9B86}"/>
              </a:ext>
            </a:extLst>
          </p:cNvPr>
          <p:cNvSpPr>
            <a:spLocks/>
          </p:cNvSpPr>
          <p:nvPr/>
        </p:nvSpPr>
        <p:spPr bwMode="auto">
          <a:xfrm>
            <a:off x="7118376" y="1311275"/>
            <a:ext cx="98425" cy="47625"/>
          </a:xfrm>
          <a:custGeom>
            <a:avLst/>
            <a:gdLst>
              <a:gd name="T0" fmla="*/ 0 w 112"/>
              <a:gd name="T1" fmla="*/ 2147483647 h 47"/>
              <a:gd name="T2" fmla="*/ 0 w 112"/>
              <a:gd name="T3" fmla="*/ 0 h 47"/>
              <a:gd name="T4" fmla="*/ 2147483647 w 112"/>
              <a:gd name="T5" fmla="*/ 0 h 47"/>
              <a:gd name="T6" fmla="*/ 2147483647 w 112"/>
              <a:gd name="T7" fmla="*/ 2147483647 h 47"/>
              <a:gd name="T8" fmla="*/ 2147483647 w 112"/>
              <a:gd name="T9" fmla="*/ 2147483647 h 47"/>
              <a:gd name="T10" fmla="*/ 0 w 112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7"/>
              <a:gd name="T20" fmla="*/ 112 w 112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7">
                <a:moveTo>
                  <a:pt x="0" y="47"/>
                </a:moveTo>
                <a:lnTo>
                  <a:pt x="0" y="0"/>
                </a:lnTo>
                <a:lnTo>
                  <a:pt x="17" y="0"/>
                </a:lnTo>
                <a:lnTo>
                  <a:pt x="85" y="26"/>
                </a:lnTo>
                <a:lnTo>
                  <a:pt x="112" y="47"/>
                </a:ln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0" name="Freeform 395">
            <a:extLst>
              <a:ext uri="{FF2B5EF4-FFF2-40B4-BE49-F238E27FC236}">
                <a16:creationId xmlns:a16="http://schemas.microsoft.com/office/drawing/2014/main" id="{E4C56716-B419-AD4F-85DB-725339645180}"/>
              </a:ext>
            </a:extLst>
          </p:cNvPr>
          <p:cNvSpPr>
            <a:spLocks/>
          </p:cNvSpPr>
          <p:nvPr/>
        </p:nvSpPr>
        <p:spPr bwMode="auto">
          <a:xfrm>
            <a:off x="7118376" y="1321771"/>
            <a:ext cx="98425" cy="47625"/>
          </a:xfrm>
          <a:custGeom>
            <a:avLst/>
            <a:gdLst>
              <a:gd name="T0" fmla="*/ 0 w 112"/>
              <a:gd name="T1" fmla="*/ 2147483647 h 47"/>
              <a:gd name="T2" fmla="*/ 0 w 112"/>
              <a:gd name="T3" fmla="*/ 0 h 47"/>
              <a:gd name="T4" fmla="*/ 2147483647 w 112"/>
              <a:gd name="T5" fmla="*/ 0 h 47"/>
              <a:gd name="T6" fmla="*/ 2147483647 w 112"/>
              <a:gd name="T7" fmla="*/ 2147483647 h 47"/>
              <a:gd name="T8" fmla="*/ 2147483647 w 112"/>
              <a:gd name="T9" fmla="*/ 2147483647 h 47"/>
              <a:gd name="T10" fmla="*/ 0 w 112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7"/>
              <a:gd name="T20" fmla="*/ 112 w 112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7">
                <a:moveTo>
                  <a:pt x="0" y="47"/>
                </a:moveTo>
                <a:lnTo>
                  <a:pt x="0" y="0"/>
                </a:lnTo>
                <a:lnTo>
                  <a:pt x="17" y="0"/>
                </a:lnTo>
                <a:lnTo>
                  <a:pt x="85" y="26"/>
                </a:lnTo>
                <a:lnTo>
                  <a:pt x="112" y="47"/>
                </a:lnTo>
                <a:lnTo>
                  <a:pt x="0" y="4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1" name="Freeform 396">
            <a:extLst>
              <a:ext uri="{FF2B5EF4-FFF2-40B4-BE49-F238E27FC236}">
                <a16:creationId xmlns:a16="http://schemas.microsoft.com/office/drawing/2014/main" id="{7D250FBD-8EE8-4D44-BE79-4E9338738A62}"/>
              </a:ext>
            </a:extLst>
          </p:cNvPr>
          <p:cNvSpPr>
            <a:spLocks/>
          </p:cNvSpPr>
          <p:nvPr/>
        </p:nvSpPr>
        <p:spPr bwMode="auto">
          <a:xfrm>
            <a:off x="6885013" y="1262063"/>
            <a:ext cx="211138" cy="71437"/>
          </a:xfrm>
          <a:custGeom>
            <a:avLst/>
            <a:gdLst>
              <a:gd name="T0" fmla="*/ 0 w 242"/>
              <a:gd name="T1" fmla="*/ 2147483647 h 75"/>
              <a:gd name="T2" fmla="*/ 2147483647 w 242"/>
              <a:gd name="T3" fmla="*/ 2147483647 h 75"/>
              <a:gd name="T4" fmla="*/ 2147483647 w 242"/>
              <a:gd name="T5" fmla="*/ 0 h 75"/>
              <a:gd name="T6" fmla="*/ 2147483647 w 242"/>
              <a:gd name="T7" fmla="*/ 0 h 75"/>
              <a:gd name="T8" fmla="*/ 2147483647 w 242"/>
              <a:gd name="T9" fmla="*/ 2147483647 h 75"/>
              <a:gd name="T10" fmla="*/ 2147483647 w 242"/>
              <a:gd name="T11" fmla="*/ 2147483647 h 75"/>
              <a:gd name="T12" fmla="*/ 2147483647 w 242"/>
              <a:gd name="T13" fmla="*/ 2147483647 h 75"/>
              <a:gd name="T14" fmla="*/ 0 w 242"/>
              <a:gd name="T15" fmla="*/ 2147483647 h 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"/>
              <a:gd name="T25" fmla="*/ 0 h 75"/>
              <a:gd name="T26" fmla="*/ 242 w 242"/>
              <a:gd name="T27" fmla="*/ 75 h 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" h="75">
                <a:moveTo>
                  <a:pt x="0" y="31"/>
                </a:moveTo>
                <a:lnTo>
                  <a:pt x="17" y="31"/>
                </a:lnTo>
                <a:lnTo>
                  <a:pt x="17" y="0"/>
                </a:lnTo>
                <a:lnTo>
                  <a:pt x="61" y="0"/>
                </a:lnTo>
                <a:lnTo>
                  <a:pt x="215" y="50"/>
                </a:lnTo>
                <a:lnTo>
                  <a:pt x="242" y="75"/>
                </a:lnTo>
                <a:lnTo>
                  <a:pt x="110" y="75"/>
                </a:lnTo>
                <a:lnTo>
                  <a:pt x="0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2" name="Freeform 397">
            <a:extLst>
              <a:ext uri="{FF2B5EF4-FFF2-40B4-BE49-F238E27FC236}">
                <a16:creationId xmlns:a16="http://schemas.microsoft.com/office/drawing/2014/main" id="{CF13CE40-5A76-674A-9C9F-65916CDF03A9}"/>
              </a:ext>
            </a:extLst>
          </p:cNvPr>
          <p:cNvSpPr>
            <a:spLocks/>
          </p:cNvSpPr>
          <p:nvPr/>
        </p:nvSpPr>
        <p:spPr bwMode="auto">
          <a:xfrm>
            <a:off x="6885013" y="1262063"/>
            <a:ext cx="211138" cy="71437"/>
          </a:xfrm>
          <a:custGeom>
            <a:avLst/>
            <a:gdLst>
              <a:gd name="T0" fmla="*/ 0 w 242"/>
              <a:gd name="T1" fmla="*/ 2147483647 h 75"/>
              <a:gd name="T2" fmla="*/ 2147483647 w 242"/>
              <a:gd name="T3" fmla="*/ 2147483647 h 75"/>
              <a:gd name="T4" fmla="*/ 2147483647 w 242"/>
              <a:gd name="T5" fmla="*/ 0 h 75"/>
              <a:gd name="T6" fmla="*/ 2147483647 w 242"/>
              <a:gd name="T7" fmla="*/ 0 h 75"/>
              <a:gd name="T8" fmla="*/ 2147483647 w 242"/>
              <a:gd name="T9" fmla="*/ 2147483647 h 75"/>
              <a:gd name="T10" fmla="*/ 2147483647 w 242"/>
              <a:gd name="T11" fmla="*/ 2147483647 h 75"/>
              <a:gd name="T12" fmla="*/ 2147483647 w 242"/>
              <a:gd name="T13" fmla="*/ 2147483647 h 75"/>
              <a:gd name="T14" fmla="*/ 0 w 242"/>
              <a:gd name="T15" fmla="*/ 2147483647 h 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"/>
              <a:gd name="T25" fmla="*/ 0 h 75"/>
              <a:gd name="T26" fmla="*/ 242 w 242"/>
              <a:gd name="T27" fmla="*/ 75 h 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" h="75">
                <a:moveTo>
                  <a:pt x="0" y="31"/>
                </a:moveTo>
                <a:lnTo>
                  <a:pt x="17" y="31"/>
                </a:lnTo>
                <a:lnTo>
                  <a:pt x="17" y="0"/>
                </a:lnTo>
                <a:lnTo>
                  <a:pt x="61" y="0"/>
                </a:lnTo>
                <a:lnTo>
                  <a:pt x="215" y="50"/>
                </a:lnTo>
                <a:lnTo>
                  <a:pt x="242" y="75"/>
                </a:lnTo>
                <a:lnTo>
                  <a:pt x="110" y="75"/>
                </a:lnTo>
                <a:lnTo>
                  <a:pt x="0" y="3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3" name="Freeform 398">
            <a:extLst>
              <a:ext uri="{FF2B5EF4-FFF2-40B4-BE49-F238E27FC236}">
                <a16:creationId xmlns:a16="http://schemas.microsoft.com/office/drawing/2014/main" id="{BA7FA804-3958-8E47-8C60-8775CCCF57AC}"/>
              </a:ext>
            </a:extLst>
          </p:cNvPr>
          <p:cNvSpPr>
            <a:spLocks/>
          </p:cNvSpPr>
          <p:nvPr/>
        </p:nvSpPr>
        <p:spPr bwMode="auto">
          <a:xfrm>
            <a:off x="6178576" y="1397000"/>
            <a:ext cx="334962" cy="201613"/>
          </a:xfrm>
          <a:custGeom>
            <a:avLst/>
            <a:gdLst>
              <a:gd name="T0" fmla="*/ 2147483647 w 387"/>
              <a:gd name="T1" fmla="*/ 2147483647 h 206"/>
              <a:gd name="T2" fmla="*/ 0 w 387"/>
              <a:gd name="T3" fmla="*/ 2147483647 h 206"/>
              <a:gd name="T4" fmla="*/ 2147483647 w 387"/>
              <a:gd name="T5" fmla="*/ 2147483647 h 206"/>
              <a:gd name="T6" fmla="*/ 2147483647 w 387"/>
              <a:gd name="T7" fmla="*/ 2147483647 h 206"/>
              <a:gd name="T8" fmla="*/ 2147483647 w 387"/>
              <a:gd name="T9" fmla="*/ 2147483647 h 206"/>
              <a:gd name="T10" fmla="*/ 2147483647 w 387"/>
              <a:gd name="T11" fmla="*/ 2147483647 h 206"/>
              <a:gd name="T12" fmla="*/ 2147483647 w 387"/>
              <a:gd name="T13" fmla="*/ 2147483647 h 206"/>
              <a:gd name="T14" fmla="*/ 2147483647 w 387"/>
              <a:gd name="T15" fmla="*/ 2147483647 h 206"/>
              <a:gd name="T16" fmla="*/ 2147483647 w 387"/>
              <a:gd name="T17" fmla="*/ 2147483647 h 206"/>
              <a:gd name="T18" fmla="*/ 2147483647 w 387"/>
              <a:gd name="T19" fmla="*/ 0 h 206"/>
              <a:gd name="T20" fmla="*/ 2147483647 w 387"/>
              <a:gd name="T21" fmla="*/ 0 h 206"/>
              <a:gd name="T22" fmla="*/ 2147483647 w 387"/>
              <a:gd name="T23" fmla="*/ 0 h 206"/>
              <a:gd name="T24" fmla="*/ 2147483647 w 387"/>
              <a:gd name="T25" fmla="*/ 2147483647 h 206"/>
              <a:gd name="T26" fmla="*/ 2147483647 w 387"/>
              <a:gd name="T27" fmla="*/ 2147483647 h 206"/>
              <a:gd name="T28" fmla="*/ 2147483647 w 387"/>
              <a:gd name="T29" fmla="*/ 2147483647 h 206"/>
              <a:gd name="T30" fmla="*/ 2147483647 w 387"/>
              <a:gd name="T31" fmla="*/ 2147483647 h 206"/>
              <a:gd name="T32" fmla="*/ 2147483647 w 387"/>
              <a:gd name="T33" fmla="*/ 2147483647 h 206"/>
              <a:gd name="T34" fmla="*/ 2147483647 w 387"/>
              <a:gd name="T35" fmla="*/ 2147483647 h 206"/>
              <a:gd name="T36" fmla="*/ 2147483647 w 387"/>
              <a:gd name="T37" fmla="*/ 2147483647 h 2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7"/>
              <a:gd name="T58" fmla="*/ 0 h 206"/>
              <a:gd name="T59" fmla="*/ 387 w 387"/>
              <a:gd name="T60" fmla="*/ 206 h 2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7" h="206">
                <a:moveTo>
                  <a:pt x="25" y="179"/>
                </a:moveTo>
                <a:lnTo>
                  <a:pt x="0" y="154"/>
                </a:lnTo>
                <a:lnTo>
                  <a:pt x="42" y="129"/>
                </a:lnTo>
                <a:lnTo>
                  <a:pt x="25" y="129"/>
                </a:lnTo>
                <a:lnTo>
                  <a:pt x="74" y="110"/>
                </a:lnTo>
                <a:lnTo>
                  <a:pt x="42" y="85"/>
                </a:lnTo>
                <a:lnTo>
                  <a:pt x="74" y="85"/>
                </a:lnTo>
                <a:lnTo>
                  <a:pt x="74" y="49"/>
                </a:lnTo>
                <a:lnTo>
                  <a:pt x="179" y="24"/>
                </a:lnTo>
                <a:lnTo>
                  <a:pt x="292" y="0"/>
                </a:lnTo>
                <a:lnTo>
                  <a:pt x="335" y="0"/>
                </a:lnTo>
                <a:lnTo>
                  <a:pt x="360" y="0"/>
                </a:lnTo>
                <a:lnTo>
                  <a:pt x="387" y="24"/>
                </a:lnTo>
                <a:lnTo>
                  <a:pt x="198" y="49"/>
                </a:lnTo>
                <a:lnTo>
                  <a:pt x="118" y="129"/>
                </a:lnTo>
                <a:lnTo>
                  <a:pt x="137" y="179"/>
                </a:lnTo>
                <a:lnTo>
                  <a:pt x="179" y="206"/>
                </a:lnTo>
                <a:lnTo>
                  <a:pt x="93" y="206"/>
                </a:lnTo>
                <a:lnTo>
                  <a:pt x="25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4" name="Freeform 399">
            <a:extLst>
              <a:ext uri="{FF2B5EF4-FFF2-40B4-BE49-F238E27FC236}">
                <a16:creationId xmlns:a16="http://schemas.microsoft.com/office/drawing/2014/main" id="{6B346964-8E2B-214B-B7FC-D5F2D5CDEE4E}"/>
              </a:ext>
            </a:extLst>
          </p:cNvPr>
          <p:cNvSpPr>
            <a:spLocks/>
          </p:cNvSpPr>
          <p:nvPr/>
        </p:nvSpPr>
        <p:spPr bwMode="auto">
          <a:xfrm>
            <a:off x="6178576" y="1397000"/>
            <a:ext cx="334962" cy="201613"/>
          </a:xfrm>
          <a:custGeom>
            <a:avLst/>
            <a:gdLst>
              <a:gd name="T0" fmla="*/ 2147483647 w 387"/>
              <a:gd name="T1" fmla="*/ 2147483647 h 206"/>
              <a:gd name="T2" fmla="*/ 0 w 387"/>
              <a:gd name="T3" fmla="*/ 2147483647 h 206"/>
              <a:gd name="T4" fmla="*/ 2147483647 w 387"/>
              <a:gd name="T5" fmla="*/ 2147483647 h 206"/>
              <a:gd name="T6" fmla="*/ 2147483647 w 387"/>
              <a:gd name="T7" fmla="*/ 2147483647 h 206"/>
              <a:gd name="T8" fmla="*/ 2147483647 w 387"/>
              <a:gd name="T9" fmla="*/ 2147483647 h 206"/>
              <a:gd name="T10" fmla="*/ 2147483647 w 387"/>
              <a:gd name="T11" fmla="*/ 2147483647 h 206"/>
              <a:gd name="T12" fmla="*/ 2147483647 w 387"/>
              <a:gd name="T13" fmla="*/ 2147483647 h 206"/>
              <a:gd name="T14" fmla="*/ 2147483647 w 387"/>
              <a:gd name="T15" fmla="*/ 2147483647 h 206"/>
              <a:gd name="T16" fmla="*/ 2147483647 w 387"/>
              <a:gd name="T17" fmla="*/ 2147483647 h 206"/>
              <a:gd name="T18" fmla="*/ 2147483647 w 387"/>
              <a:gd name="T19" fmla="*/ 0 h 206"/>
              <a:gd name="T20" fmla="*/ 2147483647 w 387"/>
              <a:gd name="T21" fmla="*/ 0 h 206"/>
              <a:gd name="T22" fmla="*/ 2147483647 w 387"/>
              <a:gd name="T23" fmla="*/ 0 h 206"/>
              <a:gd name="T24" fmla="*/ 2147483647 w 387"/>
              <a:gd name="T25" fmla="*/ 2147483647 h 206"/>
              <a:gd name="T26" fmla="*/ 2147483647 w 387"/>
              <a:gd name="T27" fmla="*/ 2147483647 h 206"/>
              <a:gd name="T28" fmla="*/ 2147483647 w 387"/>
              <a:gd name="T29" fmla="*/ 2147483647 h 206"/>
              <a:gd name="T30" fmla="*/ 2147483647 w 387"/>
              <a:gd name="T31" fmla="*/ 2147483647 h 206"/>
              <a:gd name="T32" fmla="*/ 2147483647 w 387"/>
              <a:gd name="T33" fmla="*/ 2147483647 h 206"/>
              <a:gd name="T34" fmla="*/ 2147483647 w 387"/>
              <a:gd name="T35" fmla="*/ 2147483647 h 206"/>
              <a:gd name="T36" fmla="*/ 2147483647 w 387"/>
              <a:gd name="T37" fmla="*/ 2147483647 h 2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7"/>
              <a:gd name="T58" fmla="*/ 0 h 206"/>
              <a:gd name="T59" fmla="*/ 387 w 387"/>
              <a:gd name="T60" fmla="*/ 206 h 2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7" h="206">
                <a:moveTo>
                  <a:pt x="25" y="179"/>
                </a:moveTo>
                <a:lnTo>
                  <a:pt x="0" y="154"/>
                </a:lnTo>
                <a:lnTo>
                  <a:pt x="42" y="129"/>
                </a:lnTo>
                <a:lnTo>
                  <a:pt x="25" y="129"/>
                </a:lnTo>
                <a:lnTo>
                  <a:pt x="74" y="110"/>
                </a:lnTo>
                <a:lnTo>
                  <a:pt x="42" y="85"/>
                </a:lnTo>
                <a:lnTo>
                  <a:pt x="74" y="85"/>
                </a:lnTo>
                <a:lnTo>
                  <a:pt x="74" y="49"/>
                </a:lnTo>
                <a:lnTo>
                  <a:pt x="179" y="24"/>
                </a:lnTo>
                <a:lnTo>
                  <a:pt x="292" y="0"/>
                </a:lnTo>
                <a:lnTo>
                  <a:pt x="335" y="0"/>
                </a:lnTo>
                <a:lnTo>
                  <a:pt x="360" y="0"/>
                </a:lnTo>
                <a:lnTo>
                  <a:pt x="387" y="24"/>
                </a:lnTo>
                <a:lnTo>
                  <a:pt x="198" y="49"/>
                </a:lnTo>
                <a:lnTo>
                  <a:pt x="118" y="129"/>
                </a:lnTo>
                <a:lnTo>
                  <a:pt x="137" y="179"/>
                </a:lnTo>
                <a:lnTo>
                  <a:pt x="179" y="206"/>
                </a:lnTo>
                <a:lnTo>
                  <a:pt x="93" y="206"/>
                </a:lnTo>
                <a:lnTo>
                  <a:pt x="25" y="17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5" name="Freeform 400">
            <a:extLst>
              <a:ext uri="{FF2B5EF4-FFF2-40B4-BE49-F238E27FC236}">
                <a16:creationId xmlns:a16="http://schemas.microsoft.com/office/drawing/2014/main" id="{941FEA67-4D92-D94C-A961-081BDDC9647D}"/>
              </a:ext>
            </a:extLst>
          </p:cNvPr>
          <p:cNvSpPr>
            <a:spLocks/>
          </p:cNvSpPr>
          <p:nvPr/>
        </p:nvSpPr>
        <p:spPr bwMode="auto">
          <a:xfrm>
            <a:off x="6178576" y="1262063"/>
            <a:ext cx="158750" cy="46037"/>
          </a:xfrm>
          <a:custGeom>
            <a:avLst/>
            <a:gdLst>
              <a:gd name="T0" fmla="*/ 0 w 181"/>
              <a:gd name="T1" fmla="*/ 2147483647 h 48"/>
              <a:gd name="T2" fmla="*/ 2147483647 w 181"/>
              <a:gd name="T3" fmla="*/ 0 h 48"/>
              <a:gd name="T4" fmla="*/ 2147483647 w 181"/>
              <a:gd name="T5" fmla="*/ 0 h 48"/>
              <a:gd name="T6" fmla="*/ 2147483647 w 181"/>
              <a:gd name="T7" fmla="*/ 0 h 48"/>
              <a:gd name="T8" fmla="*/ 2147483647 w 181"/>
              <a:gd name="T9" fmla="*/ 2147483647 h 48"/>
              <a:gd name="T10" fmla="*/ 2147483647 w 181"/>
              <a:gd name="T11" fmla="*/ 2147483647 h 48"/>
              <a:gd name="T12" fmla="*/ 0 w 181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1"/>
              <a:gd name="T22" fmla="*/ 0 h 48"/>
              <a:gd name="T23" fmla="*/ 181 w 181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1" h="48">
                <a:moveTo>
                  <a:pt x="0" y="48"/>
                </a:moveTo>
                <a:lnTo>
                  <a:pt x="154" y="0"/>
                </a:lnTo>
                <a:lnTo>
                  <a:pt x="181" y="0"/>
                </a:lnTo>
                <a:lnTo>
                  <a:pt x="118" y="0"/>
                </a:lnTo>
                <a:lnTo>
                  <a:pt x="137" y="48"/>
                </a:lnTo>
                <a:lnTo>
                  <a:pt x="118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6" name="Freeform 401">
            <a:extLst>
              <a:ext uri="{FF2B5EF4-FFF2-40B4-BE49-F238E27FC236}">
                <a16:creationId xmlns:a16="http://schemas.microsoft.com/office/drawing/2014/main" id="{24DD13AF-6F20-B840-94E6-961884AF0EEC}"/>
              </a:ext>
            </a:extLst>
          </p:cNvPr>
          <p:cNvSpPr>
            <a:spLocks/>
          </p:cNvSpPr>
          <p:nvPr/>
        </p:nvSpPr>
        <p:spPr bwMode="auto">
          <a:xfrm>
            <a:off x="6178576" y="1262063"/>
            <a:ext cx="158750" cy="46037"/>
          </a:xfrm>
          <a:custGeom>
            <a:avLst/>
            <a:gdLst>
              <a:gd name="T0" fmla="*/ 0 w 181"/>
              <a:gd name="T1" fmla="*/ 2147483647 h 48"/>
              <a:gd name="T2" fmla="*/ 2147483647 w 181"/>
              <a:gd name="T3" fmla="*/ 0 h 48"/>
              <a:gd name="T4" fmla="*/ 2147483647 w 181"/>
              <a:gd name="T5" fmla="*/ 0 h 48"/>
              <a:gd name="T6" fmla="*/ 2147483647 w 181"/>
              <a:gd name="T7" fmla="*/ 0 h 48"/>
              <a:gd name="T8" fmla="*/ 2147483647 w 181"/>
              <a:gd name="T9" fmla="*/ 2147483647 h 48"/>
              <a:gd name="T10" fmla="*/ 2147483647 w 181"/>
              <a:gd name="T11" fmla="*/ 2147483647 h 48"/>
              <a:gd name="T12" fmla="*/ 0 w 181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1"/>
              <a:gd name="T22" fmla="*/ 0 h 48"/>
              <a:gd name="T23" fmla="*/ 181 w 181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1" h="48">
                <a:moveTo>
                  <a:pt x="0" y="48"/>
                </a:moveTo>
                <a:lnTo>
                  <a:pt x="154" y="0"/>
                </a:lnTo>
                <a:lnTo>
                  <a:pt x="181" y="0"/>
                </a:lnTo>
                <a:lnTo>
                  <a:pt x="118" y="0"/>
                </a:lnTo>
                <a:lnTo>
                  <a:pt x="137" y="48"/>
                </a:lnTo>
                <a:lnTo>
                  <a:pt x="118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7" name="Freeform 402">
            <a:extLst>
              <a:ext uri="{FF2B5EF4-FFF2-40B4-BE49-F238E27FC236}">
                <a16:creationId xmlns:a16="http://schemas.microsoft.com/office/drawing/2014/main" id="{54331CD9-8A35-0942-BC55-E5B7212F94B0}"/>
              </a:ext>
            </a:extLst>
          </p:cNvPr>
          <p:cNvSpPr>
            <a:spLocks/>
          </p:cNvSpPr>
          <p:nvPr/>
        </p:nvSpPr>
        <p:spPr bwMode="auto">
          <a:xfrm>
            <a:off x="6126188" y="1243013"/>
            <a:ext cx="88900" cy="46037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0 w 10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0" y="48"/>
                </a:moveTo>
                <a:lnTo>
                  <a:pt x="42" y="48"/>
                </a:lnTo>
                <a:lnTo>
                  <a:pt x="86" y="0"/>
                </a:lnTo>
                <a:lnTo>
                  <a:pt x="86" y="48"/>
                </a:lnTo>
                <a:lnTo>
                  <a:pt x="105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8" name="Freeform 403">
            <a:extLst>
              <a:ext uri="{FF2B5EF4-FFF2-40B4-BE49-F238E27FC236}">
                <a16:creationId xmlns:a16="http://schemas.microsoft.com/office/drawing/2014/main" id="{87673580-8610-7042-B4F1-7A3C75469116}"/>
              </a:ext>
            </a:extLst>
          </p:cNvPr>
          <p:cNvSpPr>
            <a:spLocks/>
          </p:cNvSpPr>
          <p:nvPr/>
        </p:nvSpPr>
        <p:spPr bwMode="auto">
          <a:xfrm>
            <a:off x="6126188" y="1243013"/>
            <a:ext cx="88900" cy="46037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0 w 10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48"/>
              <a:gd name="T20" fmla="*/ 105 w 10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48">
                <a:moveTo>
                  <a:pt x="0" y="48"/>
                </a:moveTo>
                <a:lnTo>
                  <a:pt x="42" y="48"/>
                </a:lnTo>
                <a:lnTo>
                  <a:pt x="86" y="0"/>
                </a:lnTo>
                <a:lnTo>
                  <a:pt x="86" y="48"/>
                </a:lnTo>
                <a:lnTo>
                  <a:pt x="105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" name="Freeform 404">
            <a:extLst>
              <a:ext uri="{FF2B5EF4-FFF2-40B4-BE49-F238E27FC236}">
                <a16:creationId xmlns:a16="http://schemas.microsoft.com/office/drawing/2014/main" id="{EF910147-E5D8-D34A-BF9A-DACF0082AFA2}"/>
              </a:ext>
            </a:extLst>
          </p:cNvPr>
          <p:cNvSpPr>
            <a:spLocks/>
          </p:cNvSpPr>
          <p:nvPr/>
        </p:nvSpPr>
        <p:spPr bwMode="auto">
          <a:xfrm>
            <a:off x="5929338" y="1262063"/>
            <a:ext cx="133350" cy="46037"/>
          </a:xfrm>
          <a:custGeom>
            <a:avLst/>
            <a:gdLst>
              <a:gd name="T0" fmla="*/ 0 w 155"/>
              <a:gd name="T1" fmla="*/ 2147483647 h 48"/>
              <a:gd name="T2" fmla="*/ 2147483647 w 155"/>
              <a:gd name="T3" fmla="*/ 0 h 48"/>
              <a:gd name="T4" fmla="*/ 2147483647 w 155"/>
              <a:gd name="T5" fmla="*/ 2147483647 h 48"/>
              <a:gd name="T6" fmla="*/ 2147483647 w 155"/>
              <a:gd name="T7" fmla="*/ 2147483647 h 48"/>
              <a:gd name="T8" fmla="*/ 2147483647 w 155"/>
              <a:gd name="T9" fmla="*/ 2147483647 h 48"/>
              <a:gd name="T10" fmla="*/ 0 w 15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48"/>
              <a:gd name="T20" fmla="*/ 155 w 15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48">
                <a:moveTo>
                  <a:pt x="0" y="48"/>
                </a:moveTo>
                <a:lnTo>
                  <a:pt x="61" y="0"/>
                </a:lnTo>
                <a:lnTo>
                  <a:pt x="155" y="48"/>
                </a:lnTo>
                <a:lnTo>
                  <a:pt x="130" y="48"/>
                </a:lnTo>
                <a:lnTo>
                  <a:pt x="111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0" name="Freeform 405">
            <a:extLst>
              <a:ext uri="{FF2B5EF4-FFF2-40B4-BE49-F238E27FC236}">
                <a16:creationId xmlns:a16="http://schemas.microsoft.com/office/drawing/2014/main" id="{0B20A0A6-86E8-FE4A-BD48-9C8BBB2056CB}"/>
              </a:ext>
            </a:extLst>
          </p:cNvPr>
          <p:cNvSpPr>
            <a:spLocks/>
          </p:cNvSpPr>
          <p:nvPr/>
        </p:nvSpPr>
        <p:spPr bwMode="auto">
          <a:xfrm>
            <a:off x="5929338" y="1262063"/>
            <a:ext cx="133350" cy="46037"/>
          </a:xfrm>
          <a:custGeom>
            <a:avLst/>
            <a:gdLst>
              <a:gd name="T0" fmla="*/ 0 w 155"/>
              <a:gd name="T1" fmla="*/ 2147483647 h 48"/>
              <a:gd name="T2" fmla="*/ 2147483647 w 155"/>
              <a:gd name="T3" fmla="*/ 0 h 48"/>
              <a:gd name="T4" fmla="*/ 2147483647 w 155"/>
              <a:gd name="T5" fmla="*/ 2147483647 h 48"/>
              <a:gd name="T6" fmla="*/ 2147483647 w 155"/>
              <a:gd name="T7" fmla="*/ 2147483647 h 48"/>
              <a:gd name="T8" fmla="*/ 2147483647 w 155"/>
              <a:gd name="T9" fmla="*/ 2147483647 h 48"/>
              <a:gd name="T10" fmla="*/ 0 w 155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48"/>
              <a:gd name="T20" fmla="*/ 155 w 15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48">
                <a:moveTo>
                  <a:pt x="0" y="48"/>
                </a:moveTo>
                <a:lnTo>
                  <a:pt x="61" y="0"/>
                </a:lnTo>
                <a:lnTo>
                  <a:pt x="155" y="48"/>
                </a:lnTo>
                <a:lnTo>
                  <a:pt x="130" y="48"/>
                </a:lnTo>
                <a:lnTo>
                  <a:pt x="111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1" name="Freeform 406">
            <a:extLst>
              <a:ext uri="{FF2B5EF4-FFF2-40B4-BE49-F238E27FC236}">
                <a16:creationId xmlns:a16="http://schemas.microsoft.com/office/drawing/2014/main" id="{51E8E10E-7FE7-D44E-AFFA-A7E03F7BADF8}"/>
              </a:ext>
            </a:extLst>
          </p:cNvPr>
          <p:cNvSpPr>
            <a:spLocks/>
          </p:cNvSpPr>
          <p:nvPr/>
        </p:nvSpPr>
        <p:spPr bwMode="auto">
          <a:xfrm>
            <a:off x="5267351" y="1292225"/>
            <a:ext cx="331787" cy="104775"/>
          </a:xfrm>
          <a:custGeom>
            <a:avLst/>
            <a:gdLst>
              <a:gd name="T0" fmla="*/ 0 w 381"/>
              <a:gd name="T1" fmla="*/ 2147483647 h 105"/>
              <a:gd name="T2" fmla="*/ 2147483647 w 381"/>
              <a:gd name="T3" fmla="*/ 2147483647 h 105"/>
              <a:gd name="T4" fmla="*/ 2147483647 w 381"/>
              <a:gd name="T5" fmla="*/ 0 h 105"/>
              <a:gd name="T6" fmla="*/ 2147483647 w 381"/>
              <a:gd name="T7" fmla="*/ 0 h 105"/>
              <a:gd name="T8" fmla="*/ 2147483647 w 381"/>
              <a:gd name="T9" fmla="*/ 2147483647 h 105"/>
              <a:gd name="T10" fmla="*/ 2147483647 w 381"/>
              <a:gd name="T11" fmla="*/ 2147483647 h 105"/>
              <a:gd name="T12" fmla="*/ 2147483647 w 381"/>
              <a:gd name="T13" fmla="*/ 2147483647 h 105"/>
              <a:gd name="T14" fmla="*/ 2147483647 w 381"/>
              <a:gd name="T15" fmla="*/ 2147483647 h 105"/>
              <a:gd name="T16" fmla="*/ 2147483647 w 381"/>
              <a:gd name="T17" fmla="*/ 2147483647 h 105"/>
              <a:gd name="T18" fmla="*/ 2147483647 w 381"/>
              <a:gd name="T19" fmla="*/ 2147483647 h 105"/>
              <a:gd name="T20" fmla="*/ 2147483647 w 381"/>
              <a:gd name="T21" fmla="*/ 2147483647 h 105"/>
              <a:gd name="T22" fmla="*/ 2147483647 w 381"/>
              <a:gd name="T23" fmla="*/ 2147483647 h 105"/>
              <a:gd name="T24" fmla="*/ 2147483647 w 381"/>
              <a:gd name="T25" fmla="*/ 2147483647 h 105"/>
              <a:gd name="T26" fmla="*/ 2147483647 w 381"/>
              <a:gd name="T27" fmla="*/ 2147483647 h 105"/>
              <a:gd name="T28" fmla="*/ 2147483647 w 381"/>
              <a:gd name="T29" fmla="*/ 2147483647 h 105"/>
              <a:gd name="T30" fmla="*/ 2147483647 w 381"/>
              <a:gd name="T31" fmla="*/ 2147483647 h 105"/>
              <a:gd name="T32" fmla="*/ 2147483647 w 381"/>
              <a:gd name="T33" fmla="*/ 2147483647 h 105"/>
              <a:gd name="T34" fmla="*/ 0 w 381"/>
              <a:gd name="T35" fmla="*/ 2147483647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1"/>
              <a:gd name="T55" fmla="*/ 0 h 105"/>
              <a:gd name="T56" fmla="*/ 381 w 381"/>
              <a:gd name="T57" fmla="*/ 105 h 10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1" h="105">
                <a:moveTo>
                  <a:pt x="0" y="17"/>
                </a:moveTo>
                <a:lnTo>
                  <a:pt x="105" y="17"/>
                </a:lnTo>
                <a:lnTo>
                  <a:pt x="198" y="0"/>
                </a:lnTo>
                <a:lnTo>
                  <a:pt x="354" y="0"/>
                </a:lnTo>
                <a:lnTo>
                  <a:pt x="381" y="17"/>
                </a:lnTo>
                <a:lnTo>
                  <a:pt x="293" y="42"/>
                </a:lnTo>
                <a:lnTo>
                  <a:pt x="181" y="17"/>
                </a:lnTo>
                <a:lnTo>
                  <a:pt x="181" y="42"/>
                </a:lnTo>
                <a:lnTo>
                  <a:pt x="337" y="80"/>
                </a:lnTo>
                <a:lnTo>
                  <a:pt x="217" y="80"/>
                </a:lnTo>
                <a:lnTo>
                  <a:pt x="217" y="61"/>
                </a:lnTo>
                <a:lnTo>
                  <a:pt x="181" y="61"/>
                </a:lnTo>
                <a:lnTo>
                  <a:pt x="129" y="105"/>
                </a:lnTo>
                <a:lnTo>
                  <a:pt x="61" y="80"/>
                </a:lnTo>
                <a:lnTo>
                  <a:pt x="61" y="61"/>
                </a:lnTo>
                <a:lnTo>
                  <a:pt x="42" y="61"/>
                </a:lnTo>
                <a:lnTo>
                  <a:pt x="25" y="42"/>
                </a:lnTo>
                <a:lnTo>
                  <a:pt x="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2" name="Freeform 407">
            <a:extLst>
              <a:ext uri="{FF2B5EF4-FFF2-40B4-BE49-F238E27FC236}">
                <a16:creationId xmlns:a16="http://schemas.microsoft.com/office/drawing/2014/main" id="{5B345784-24EF-C540-8148-B54EEABA6EF5}"/>
              </a:ext>
            </a:extLst>
          </p:cNvPr>
          <p:cNvSpPr>
            <a:spLocks/>
          </p:cNvSpPr>
          <p:nvPr/>
        </p:nvSpPr>
        <p:spPr bwMode="auto">
          <a:xfrm>
            <a:off x="5267351" y="1292225"/>
            <a:ext cx="331787" cy="104775"/>
          </a:xfrm>
          <a:custGeom>
            <a:avLst/>
            <a:gdLst>
              <a:gd name="T0" fmla="*/ 0 w 381"/>
              <a:gd name="T1" fmla="*/ 2147483647 h 105"/>
              <a:gd name="T2" fmla="*/ 2147483647 w 381"/>
              <a:gd name="T3" fmla="*/ 2147483647 h 105"/>
              <a:gd name="T4" fmla="*/ 2147483647 w 381"/>
              <a:gd name="T5" fmla="*/ 0 h 105"/>
              <a:gd name="T6" fmla="*/ 2147483647 w 381"/>
              <a:gd name="T7" fmla="*/ 0 h 105"/>
              <a:gd name="T8" fmla="*/ 2147483647 w 381"/>
              <a:gd name="T9" fmla="*/ 2147483647 h 105"/>
              <a:gd name="T10" fmla="*/ 2147483647 w 381"/>
              <a:gd name="T11" fmla="*/ 2147483647 h 105"/>
              <a:gd name="T12" fmla="*/ 2147483647 w 381"/>
              <a:gd name="T13" fmla="*/ 2147483647 h 105"/>
              <a:gd name="T14" fmla="*/ 2147483647 w 381"/>
              <a:gd name="T15" fmla="*/ 2147483647 h 105"/>
              <a:gd name="T16" fmla="*/ 2147483647 w 381"/>
              <a:gd name="T17" fmla="*/ 2147483647 h 105"/>
              <a:gd name="T18" fmla="*/ 2147483647 w 381"/>
              <a:gd name="T19" fmla="*/ 2147483647 h 105"/>
              <a:gd name="T20" fmla="*/ 2147483647 w 381"/>
              <a:gd name="T21" fmla="*/ 2147483647 h 105"/>
              <a:gd name="T22" fmla="*/ 2147483647 w 381"/>
              <a:gd name="T23" fmla="*/ 2147483647 h 105"/>
              <a:gd name="T24" fmla="*/ 2147483647 w 381"/>
              <a:gd name="T25" fmla="*/ 2147483647 h 105"/>
              <a:gd name="T26" fmla="*/ 2147483647 w 381"/>
              <a:gd name="T27" fmla="*/ 2147483647 h 105"/>
              <a:gd name="T28" fmla="*/ 2147483647 w 381"/>
              <a:gd name="T29" fmla="*/ 2147483647 h 105"/>
              <a:gd name="T30" fmla="*/ 2147483647 w 381"/>
              <a:gd name="T31" fmla="*/ 2147483647 h 105"/>
              <a:gd name="T32" fmla="*/ 2147483647 w 381"/>
              <a:gd name="T33" fmla="*/ 2147483647 h 105"/>
              <a:gd name="T34" fmla="*/ 0 w 381"/>
              <a:gd name="T35" fmla="*/ 2147483647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1"/>
              <a:gd name="T55" fmla="*/ 0 h 105"/>
              <a:gd name="T56" fmla="*/ 381 w 381"/>
              <a:gd name="T57" fmla="*/ 105 h 10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1" h="105">
                <a:moveTo>
                  <a:pt x="0" y="17"/>
                </a:moveTo>
                <a:lnTo>
                  <a:pt x="105" y="17"/>
                </a:lnTo>
                <a:lnTo>
                  <a:pt x="198" y="0"/>
                </a:lnTo>
                <a:lnTo>
                  <a:pt x="354" y="0"/>
                </a:lnTo>
                <a:lnTo>
                  <a:pt x="381" y="17"/>
                </a:lnTo>
                <a:lnTo>
                  <a:pt x="293" y="42"/>
                </a:lnTo>
                <a:lnTo>
                  <a:pt x="181" y="17"/>
                </a:lnTo>
                <a:lnTo>
                  <a:pt x="181" y="42"/>
                </a:lnTo>
                <a:lnTo>
                  <a:pt x="337" y="80"/>
                </a:lnTo>
                <a:lnTo>
                  <a:pt x="217" y="80"/>
                </a:lnTo>
                <a:lnTo>
                  <a:pt x="217" y="61"/>
                </a:lnTo>
                <a:lnTo>
                  <a:pt x="181" y="61"/>
                </a:lnTo>
                <a:lnTo>
                  <a:pt x="129" y="105"/>
                </a:lnTo>
                <a:lnTo>
                  <a:pt x="61" y="80"/>
                </a:lnTo>
                <a:lnTo>
                  <a:pt x="61" y="61"/>
                </a:lnTo>
                <a:lnTo>
                  <a:pt x="42" y="61"/>
                </a:lnTo>
                <a:lnTo>
                  <a:pt x="25" y="42"/>
                </a:lnTo>
                <a:lnTo>
                  <a:pt x="0" y="1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3" name="Freeform 408">
            <a:extLst>
              <a:ext uri="{FF2B5EF4-FFF2-40B4-BE49-F238E27FC236}">
                <a16:creationId xmlns:a16="http://schemas.microsoft.com/office/drawing/2014/main" id="{E86402AC-34C2-7B45-936A-064D9DDF2AF0}"/>
              </a:ext>
            </a:extLst>
          </p:cNvPr>
          <p:cNvSpPr>
            <a:spLocks/>
          </p:cNvSpPr>
          <p:nvPr/>
        </p:nvSpPr>
        <p:spPr bwMode="auto">
          <a:xfrm>
            <a:off x="4800626" y="2038350"/>
            <a:ext cx="209550" cy="322263"/>
          </a:xfrm>
          <a:custGeom>
            <a:avLst/>
            <a:gdLst>
              <a:gd name="T0" fmla="*/ 0 w 242"/>
              <a:gd name="T1" fmla="*/ 2147483647 h 330"/>
              <a:gd name="T2" fmla="*/ 2147483647 w 242"/>
              <a:gd name="T3" fmla="*/ 2147483647 h 330"/>
              <a:gd name="T4" fmla="*/ 2147483647 w 242"/>
              <a:gd name="T5" fmla="*/ 2147483647 h 330"/>
              <a:gd name="T6" fmla="*/ 2147483647 w 242"/>
              <a:gd name="T7" fmla="*/ 2147483647 h 330"/>
              <a:gd name="T8" fmla="*/ 2147483647 w 242"/>
              <a:gd name="T9" fmla="*/ 2147483647 h 330"/>
              <a:gd name="T10" fmla="*/ 2147483647 w 242"/>
              <a:gd name="T11" fmla="*/ 2147483647 h 330"/>
              <a:gd name="T12" fmla="*/ 2147483647 w 242"/>
              <a:gd name="T13" fmla="*/ 2147483647 h 330"/>
              <a:gd name="T14" fmla="*/ 2147483647 w 242"/>
              <a:gd name="T15" fmla="*/ 2147483647 h 330"/>
              <a:gd name="T16" fmla="*/ 2147483647 w 242"/>
              <a:gd name="T17" fmla="*/ 2147483647 h 330"/>
              <a:gd name="T18" fmla="*/ 2147483647 w 242"/>
              <a:gd name="T19" fmla="*/ 2147483647 h 330"/>
              <a:gd name="T20" fmla="*/ 2147483647 w 242"/>
              <a:gd name="T21" fmla="*/ 2147483647 h 330"/>
              <a:gd name="T22" fmla="*/ 2147483647 w 242"/>
              <a:gd name="T23" fmla="*/ 2147483647 h 330"/>
              <a:gd name="T24" fmla="*/ 2147483647 w 242"/>
              <a:gd name="T25" fmla="*/ 2147483647 h 330"/>
              <a:gd name="T26" fmla="*/ 2147483647 w 242"/>
              <a:gd name="T27" fmla="*/ 2147483647 h 330"/>
              <a:gd name="T28" fmla="*/ 2147483647 w 242"/>
              <a:gd name="T29" fmla="*/ 2147483647 h 330"/>
              <a:gd name="T30" fmla="*/ 2147483647 w 242"/>
              <a:gd name="T31" fmla="*/ 2147483647 h 330"/>
              <a:gd name="T32" fmla="*/ 2147483647 w 242"/>
              <a:gd name="T33" fmla="*/ 2147483647 h 330"/>
              <a:gd name="T34" fmla="*/ 2147483647 w 242"/>
              <a:gd name="T35" fmla="*/ 2147483647 h 330"/>
              <a:gd name="T36" fmla="*/ 0 w 242"/>
              <a:gd name="T37" fmla="*/ 2147483647 h 330"/>
              <a:gd name="T38" fmla="*/ 2147483647 w 242"/>
              <a:gd name="T39" fmla="*/ 2147483647 h 330"/>
              <a:gd name="T40" fmla="*/ 2147483647 w 242"/>
              <a:gd name="T41" fmla="*/ 2147483647 h 330"/>
              <a:gd name="T42" fmla="*/ 0 w 242"/>
              <a:gd name="T43" fmla="*/ 2147483647 h 330"/>
              <a:gd name="T44" fmla="*/ 2147483647 w 242"/>
              <a:gd name="T45" fmla="*/ 2147483647 h 330"/>
              <a:gd name="T46" fmla="*/ 2147483647 w 242"/>
              <a:gd name="T47" fmla="*/ 2147483647 h 330"/>
              <a:gd name="T48" fmla="*/ 2147483647 w 242"/>
              <a:gd name="T49" fmla="*/ 0 h 330"/>
              <a:gd name="T50" fmla="*/ 2147483647 w 242"/>
              <a:gd name="T51" fmla="*/ 0 h 330"/>
              <a:gd name="T52" fmla="*/ 2147483647 w 242"/>
              <a:gd name="T53" fmla="*/ 2147483647 h 330"/>
              <a:gd name="T54" fmla="*/ 2147483647 w 242"/>
              <a:gd name="T55" fmla="*/ 2147483647 h 330"/>
              <a:gd name="T56" fmla="*/ 2147483647 w 242"/>
              <a:gd name="T57" fmla="*/ 2147483647 h 330"/>
              <a:gd name="T58" fmla="*/ 2147483647 w 242"/>
              <a:gd name="T59" fmla="*/ 2147483647 h 330"/>
              <a:gd name="T60" fmla="*/ 2147483647 w 242"/>
              <a:gd name="T61" fmla="*/ 2147483647 h 330"/>
              <a:gd name="T62" fmla="*/ 2147483647 w 242"/>
              <a:gd name="T63" fmla="*/ 2147483647 h 330"/>
              <a:gd name="T64" fmla="*/ 2147483647 w 242"/>
              <a:gd name="T65" fmla="*/ 2147483647 h 330"/>
              <a:gd name="T66" fmla="*/ 2147483647 w 242"/>
              <a:gd name="T67" fmla="*/ 2147483647 h 330"/>
              <a:gd name="T68" fmla="*/ 2147483647 w 242"/>
              <a:gd name="T69" fmla="*/ 2147483647 h 330"/>
              <a:gd name="T70" fmla="*/ 2147483647 w 242"/>
              <a:gd name="T71" fmla="*/ 2147483647 h 330"/>
              <a:gd name="T72" fmla="*/ 2147483647 w 242"/>
              <a:gd name="T73" fmla="*/ 2147483647 h 330"/>
              <a:gd name="T74" fmla="*/ 2147483647 w 242"/>
              <a:gd name="T75" fmla="*/ 2147483647 h 330"/>
              <a:gd name="T76" fmla="*/ 2147483647 w 242"/>
              <a:gd name="T77" fmla="*/ 2147483647 h 330"/>
              <a:gd name="T78" fmla="*/ 2147483647 w 242"/>
              <a:gd name="T79" fmla="*/ 2147483647 h 330"/>
              <a:gd name="T80" fmla="*/ 2147483647 w 242"/>
              <a:gd name="T81" fmla="*/ 2147483647 h 330"/>
              <a:gd name="T82" fmla="*/ 2147483647 w 242"/>
              <a:gd name="T83" fmla="*/ 2147483647 h 330"/>
              <a:gd name="T84" fmla="*/ 2147483647 w 242"/>
              <a:gd name="T85" fmla="*/ 2147483647 h 330"/>
              <a:gd name="T86" fmla="*/ 2147483647 w 242"/>
              <a:gd name="T87" fmla="*/ 2147483647 h 330"/>
              <a:gd name="T88" fmla="*/ 0 w 242"/>
              <a:gd name="T89" fmla="*/ 2147483647 h 3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2"/>
              <a:gd name="T136" fmla="*/ 0 h 330"/>
              <a:gd name="T137" fmla="*/ 242 w 242"/>
              <a:gd name="T138" fmla="*/ 330 h 3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2" h="330">
                <a:moveTo>
                  <a:pt x="0" y="330"/>
                </a:moveTo>
                <a:lnTo>
                  <a:pt x="42" y="286"/>
                </a:lnTo>
                <a:lnTo>
                  <a:pt x="86" y="286"/>
                </a:lnTo>
                <a:lnTo>
                  <a:pt x="61" y="286"/>
                </a:lnTo>
                <a:lnTo>
                  <a:pt x="17" y="286"/>
                </a:lnTo>
                <a:lnTo>
                  <a:pt x="17" y="267"/>
                </a:lnTo>
                <a:lnTo>
                  <a:pt x="42" y="236"/>
                </a:lnTo>
                <a:lnTo>
                  <a:pt x="42" y="217"/>
                </a:lnTo>
                <a:lnTo>
                  <a:pt x="86" y="217"/>
                </a:lnTo>
                <a:lnTo>
                  <a:pt x="105" y="173"/>
                </a:lnTo>
                <a:lnTo>
                  <a:pt x="61" y="154"/>
                </a:lnTo>
                <a:lnTo>
                  <a:pt x="86" y="154"/>
                </a:lnTo>
                <a:lnTo>
                  <a:pt x="42" y="154"/>
                </a:lnTo>
                <a:lnTo>
                  <a:pt x="17" y="154"/>
                </a:lnTo>
                <a:lnTo>
                  <a:pt x="42" y="130"/>
                </a:lnTo>
                <a:lnTo>
                  <a:pt x="42" y="110"/>
                </a:lnTo>
                <a:lnTo>
                  <a:pt x="17" y="130"/>
                </a:lnTo>
                <a:lnTo>
                  <a:pt x="17" y="110"/>
                </a:lnTo>
                <a:lnTo>
                  <a:pt x="0" y="110"/>
                </a:lnTo>
                <a:lnTo>
                  <a:pt x="17" y="110"/>
                </a:lnTo>
                <a:lnTo>
                  <a:pt x="17" y="80"/>
                </a:lnTo>
                <a:lnTo>
                  <a:pt x="0" y="80"/>
                </a:lnTo>
                <a:lnTo>
                  <a:pt x="17" y="61"/>
                </a:lnTo>
                <a:lnTo>
                  <a:pt x="17" y="36"/>
                </a:lnTo>
                <a:lnTo>
                  <a:pt x="42" y="0"/>
                </a:lnTo>
                <a:lnTo>
                  <a:pt x="105" y="0"/>
                </a:lnTo>
                <a:lnTo>
                  <a:pt x="105" y="17"/>
                </a:lnTo>
                <a:lnTo>
                  <a:pt x="61" y="36"/>
                </a:lnTo>
                <a:lnTo>
                  <a:pt x="130" y="36"/>
                </a:lnTo>
                <a:lnTo>
                  <a:pt x="86" y="110"/>
                </a:lnTo>
                <a:lnTo>
                  <a:pt x="130" y="110"/>
                </a:lnTo>
                <a:lnTo>
                  <a:pt x="155" y="154"/>
                </a:lnTo>
                <a:lnTo>
                  <a:pt x="174" y="173"/>
                </a:lnTo>
                <a:lnTo>
                  <a:pt x="199" y="217"/>
                </a:lnTo>
                <a:lnTo>
                  <a:pt x="174" y="217"/>
                </a:lnTo>
                <a:lnTo>
                  <a:pt x="216" y="217"/>
                </a:lnTo>
                <a:lnTo>
                  <a:pt x="242" y="236"/>
                </a:lnTo>
                <a:lnTo>
                  <a:pt x="199" y="286"/>
                </a:lnTo>
                <a:lnTo>
                  <a:pt x="216" y="286"/>
                </a:lnTo>
                <a:lnTo>
                  <a:pt x="199" y="303"/>
                </a:lnTo>
                <a:lnTo>
                  <a:pt x="105" y="330"/>
                </a:lnTo>
                <a:lnTo>
                  <a:pt x="86" y="303"/>
                </a:lnTo>
                <a:lnTo>
                  <a:pt x="61" y="330"/>
                </a:lnTo>
                <a:lnTo>
                  <a:pt x="17" y="330"/>
                </a:lnTo>
                <a:lnTo>
                  <a:pt x="0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4" name="Freeform 410">
            <a:extLst>
              <a:ext uri="{FF2B5EF4-FFF2-40B4-BE49-F238E27FC236}">
                <a16:creationId xmlns:a16="http://schemas.microsoft.com/office/drawing/2014/main" id="{052A8ED9-B210-D14B-85FE-4C45961F6461}"/>
              </a:ext>
            </a:extLst>
          </p:cNvPr>
          <p:cNvSpPr>
            <a:spLocks/>
          </p:cNvSpPr>
          <p:nvPr/>
        </p:nvSpPr>
        <p:spPr bwMode="auto">
          <a:xfrm>
            <a:off x="5186388" y="2662238"/>
            <a:ext cx="41275" cy="74612"/>
          </a:xfrm>
          <a:custGeom>
            <a:avLst/>
            <a:gdLst>
              <a:gd name="T0" fmla="*/ 0 w 48"/>
              <a:gd name="T1" fmla="*/ 0 h 74"/>
              <a:gd name="T2" fmla="*/ 2147483647 w 48"/>
              <a:gd name="T3" fmla="*/ 0 h 74"/>
              <a:gd name="T4" fmla="*/ 2147483647 w 48"/>
              <a:gd name="T5" fmla="*/ 2147483647 h 74"/>
              <a:gd name="T6" fmla="*/ 0 w 48"/>
              <a:gd name="T7" fmla="*/ 2147483647 h 74"/>
              <a:gd name="T8" fmla="*/ 0 w 4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74"/>
              <a:gd name="T17" fmla="*/ 48 w 4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74">
                <a:moveTo>
                  <a:pt x="0" y="0"/>
                </a:moveTo>
                <a:lnTo>
                  <a:pt x="48" y="0"/>
                </a:lnTo>
                <a:lnTo>
                  <a:pt x="48" y="74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5" name="Freeform 411">
            <a:extLst>
              <a:ext uri="{FF2B5EF4-FFF2-40B4-BE49-F238E27FC236}">
                <a16:creationId xmlns:a16="http://schemas.microsoft.com/office/drawing/2014/main" id="{BCE8C9B2-7342-8E43-ABA4-1FB62633950D}"/>
              </a:ext>
            </a:extLst>
          </p:cNvPr>
          <p:cNvSpPr>
            <a:spLocks/>
          </p:cNvSpPr>
          <p:nvPr/>
        </p:nvSpPr>
        <p:spPr bwMode="auto">
          <a:xfrm>
            <a:off x="5186388" y="2662238"/>
            <a:ext cx="41275" cy="74612"/>
          </a:xfrm>
          <a:custGeom>
            <a:avLst/>
            <a:gdLst>
              <a:gd name="T0" fmla="*/ 0 w 48"/>
              <a:gd name="T1" fmla="*/ 0 h 74"/>
              <a:gd name="T2" fmla="*/ 2147483647 w 48"/>
              <a:gd name="T3" fmla="*/ 0 h 74"/>
              <a:gd name="T4" fmla="*/ 2147483647 w 48"/>
              <a:gd name="T5" fmla="*/ 2147483647 h 74"/>
              <a:gd name="T6" fmla="*/ 0 w 48"/>
              <a:gd name="T7" fmla="*/ 2147483647 h 74"/>
              <a:gd name="T8" fmla="*/ 0 w 4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74"/>
              <a:gd name="T17" fmla="*/ 48 w 4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74">
                <a:moveTo>
                  <a:pt x="0" y="0"/>
                </a:moveTo>
                <a:lnTo>
                  <a:pt x="48" y="0"/>
                </a:lnTo>
                <a:lnTo>
                  <a:pt x="48" y="74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6" name="Freeform 412">
            <a:extLst>
              <a:ext uri="{FF2B5EF4-FFF2-40B4-BE49-F238E27FC236}">
                <a16:creationId xmlns:a16="http://schemas.microsoft.com/office/drawing/2014/main" id="{A9EF22F6-E263-724C-A4C3-455460E04D04}"/>
              </a:ext>
            </a:extLst>
          </p:cNvPr>
          <p:cNvSpPr>
            <a:spLocks/>
          </p:cNvSpPr>
          <p:nvPr/>
        </p:nvSpPr>
        <p:spPr bwMode="auto">
          <a:xfrm>
            <a:off x="5170513" y="2736850"/>
            <a:ext cx="52388" cy="77788"/>
          </a:xfrm>
          <a:custGeom>
            <a:avLst/>
            <a:gdLst>
              <a:gd name="T0" fmla="*/ 0 w 61"/>
              <a:gd name="T1" fmla="*/ 0 h 80"/>
              <a:gd name="T2" fmla="*/ 2147483647 w 61"/>
              <a:gd name="T3" fmla="*/ 0 h 80"/>
              <a:gd name="T4" fmla="*/ 2147483647 w 61"/>
              <a:gd name="T5" fmla="*/ 2147483647 h 80"/>
              <a:gd name="T6" fmla="*/ 2147483647 w 61"/>
              <a:gd name="T7" fmla="*/ 2147483647 h 80"/>
              <a:gd name="T8" fmla="*/ 2147483647 w 61"/>
              <a:gd name="T9" fmla="*/ 2147483647 h 80"/>
              <a:gd name="T10" fmla="*/ 0 w 61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80"/>
              <a:gd name="T20" fmla="*/ 61 w 61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80">
                <a:moveTo>
                  <a:pt x="0" y="0"/>
                </a:moveTo>
                <a:lnTo>
                  <a:pt x="42" y="0"/>
                </a:lnTo>
                <a:lnTo>
                  <a:pt x="61" y="17"/>
                </a:lnTo>
                <a:lnTo>
                  <a:pt x="61" y="80"/>
                </a:lnTo>
                <a:lnTo>
                  <a:pt x="17" y="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7" name="Freeform 413">
            <a:extLst>
              <a:ext uri="{FF2B5EF4-FFF2-40B4-BE49-F238E27FC236}">
                <a16:creationId xmlns:a16="http://schemas.microsoft.com/office/drawing/2014/main" id="{2C62C1AB-3FD5-0947-8795-549B00C7A7AF}"/>
              </a:ext>
            </a:extLst>
          </p:cNvPr>
          <p:cNvSpPr>
            <a:spLocks/>
          </p:cNvSpPr>
          <p:nvPr/>
        </p:nvSpPr>
        <p:spPr bwMode="auto">
          <a:xfrm>
            <a:off x="5170513" y="2736850"/>
            <a:ext cx="52388" cy="77788"/>
          </a:xfrm>
          <a:custGeom>
            <a:avLst/>
            <a:gdLst>
              <a:gd name="T0" fmla="*/ 0 w 61"/>
              <a:gd name="T1" fmla="*/ 0 h 80"/>
              <a:gd name="T2" fmla="*/ 2147483647 w 61"/>
              <a:gd name="T3" fmla="*/ 0 h 80"/>
              <a:gd name="T4" fmla="*/ 2147483647 w 61"/>
              <a:gd name="T5" fmla="*/ 2147483647 h 80"/>
              <a:gd name="T6" fmla="*/ 2147483647 w 61"/>
              <a:gd name="T7" fmla="*/ 2147483647 h 80"/>
              <a:gd name="T8" fmla="*/ 2147483647 w 61"/>
              <a:gd name="T9" fmla="*/ 2147483647 h 80"/>
              <a:gd name="T10" fmla="*/ 0 w 61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80"/>
              <a:gd name="T20" fmla="*/ 61 w 61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80">
                <a:moveTo>
                  <a:pt x="0" y="0"/>
                </a:moveTo>
                <a:lnTo>
                  <a:pt x="42" y="0"/>
                </a:lnTo>
                <a:lnTo>
                  <a:pt x="61" y="17"/>
                </a:lnTo>
                <a:lnTo>
                  <a:pt x="61" y="80"/>
                </a:lnTo>
                <a:lnTo>
                  <a:pt x="17" y="80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8" name="Freeform 414">
            <a:extLst>
              <a:ext uri="{FF2B5EF4-FFF2-40B4-BE49-F238E27FC236}">
                <a16:creationId xmlns:a16="http://schemas.microsoft.com/office/drawing/2014/main" id="{FD6E1D01-8E83-B840-9086-8438A1940F1C}"/>
              </a:ext>
            </a:extLst>
          </p:cNvPr>
          <p:cNvSpPr>
            <a:spLocks/>
          </p:cNvSpPr>
          <p:nvPr/>
        </p:nvSpPr>
        <p:spPr bwMode="auto">
          <a:xfrm>
            <a:off x="5305451" y="2840038"/>
            <a:ext cx="98425" cy="66675"/>
          </a:xfrm>
          <a:custGeom>
            <a:avLst/>
            <a:gdLst>
              <a:gd name="T0" fmla="*/ 0 w 112"/>
              <a:gd name="T1" fmla="*/ 2147483647 h 69"/>
              <a:gd name="T2" fmla="*/ 2147483647 w 112"/>
              <a:gd name="T3" fmla="*/ 2147483647 h 69"/>
              <a:gd name="T4" fmla="*/ 2147483647 w 112"/>
              <a:gd name="T5" fmla="*/ 2147483647 h 69"/>
              <a:gd name="T6" fmla="*/ 2147483647 w 112"/>
              <a:gd name="T7" fmla="*/ 0 h 69"/>
              <a:gd name="T8" fmla="*/ 2147483647 w 112"/>
              <a:gd name="T9" fmla="*/ 2147483647 h 69"/>
              <a:gd name="T10" fmla="*/ 0 w 112"/>
              <a:gd name="T11" fmla="*/ 2147483647 h 69"/>
              <a:gd name="T12" fmla="*/ 0 w 112"/>
              <a:gd name="T13" fmla="*/ 2147483647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9"/>
              <a:gd name="T23" fmla="*/ 112 w 112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9">
                <a:moveTo>
                  <a:pt x="0" y="25"/>
                </a:moveTo>
                <a:lnTo>
                  <a:pt x="17" y="25"/>
                </a:lnTo>
                <a:lnTo>
                  <a:pt x="61" y="25"/>
                </a:lnTo>
                <a:lnTo>
                  <a:pt x="112" y="0"/>
                </a:lnTo>
                <a:lnTo>
                  <a:pt x="85" y="69"/>
                </a:lnTo>
                <a:lnTo>
                  <a:pt x="0" y="50"/>
                </a:lnTo>
                <a:lnTo>
                  <a:pt x="0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9" name="Freeform 415">
            <a:extLst>
              <a:ext uri="{FF2B5EF4-FFF2-40B4-BE49-F238E27FC236}">
                <a16:creationId xmlns:a16="http://schemas.microsoft.com/office/drawing/2014/main" id="{D7689DC5-5EF2-524E-9CA6-B17FEEC0388D}"/>
              </a:ext>
            </a:extLst>
          </p:cNvPr>
          <p:cNvSpPr>
            <a:spLocks/>
          </p:cNvSpPr>
          <p:nvPr/>
        </p:nvSpPr>
        <p:spPr bwMode="auto">
          <a:xfrm>
            <a:off x="5299101" y="2852738"/>
            <a:ext cx="98425" cy="66675"/>
          </a:xfrm>
          <a:custGeom>
            <a:avLst/>
            <a:gdLst>
              <a:gd name="T0" fmla="*/ 0 w 112"/>
              <a:gd name="T1" fmla="*/ 2147483647 h 69"/>
              <a:gd name="T2" fmla="*/ 2147483647 w 112"/>
              <a:gd name="T3" fmla="*/ 2147483647 h 69"/>
              <a:gd name="T4" fmla="*/ 2147483647 w 112"/>
              <a:gd name="T5" fmla="*/ 2147483647 h 69"/>
              <a:gd name="T6" fmla="*/ 2147483647 w 112"/>
              <a:gd name="T7" fmla="*/ 0 h 69"/>
              <a:gd name="T8" fmla="*/ 2147483647 w 112"/>
              <a:gd name="T9" fmla="*/ 2147483647 h 69"/>
              <a:gd name="T10" fmla="*/ 0 w 112"/>
              <a:gd name="T11" fmla="*/ 2147483647 h 69"/>
              <a:gd name="T12" fmla="*/ 0 w 112"/>
              <a:gd name="T13" fmla="*/ 2147483647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9"/>
              <a:gd name="T23" fmla="*/ 112 w 112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9">
                <a:moveTo>
                  <a:pt x="0" y="25"/>
                </a:moveTo>
                <a:lnTo>
                  <a:pt x="17" y="25"/>
                </a:lnTo>
                <a:lnTo>
                  <a:pt x="61" y="25"/>
                </a:lnTo>
                <a:lnTo>
                  <a:pt x="112" y="0"/>
                </a:lnTo>
                <a:lnTo>
                  <a:pt x="85" y="69"/>
                </a:lnTo>
                <a:lnTo>
                  <a:pt x="0" y="50"/>
                </a:lnTo>
                <a:lnTo>
                  <a:pt x="0" y="2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0" name="Freeform 416">
            <a:extLst>
              <a:ext uri="{FF2B5EF4-FFF2-40B4-BE49-F238E27FC236}">
                <a16:creationId xmlns:a16="http://schemas.microsoft.com/office/drawing/2014/main" id="{973EE7EA-A325-EF42-AFFD-DFD05A5CD937}"/>
              </a:ext>
            </a:extLst>
          </p:cNvPr>
          <p:cNvSpPr>
            <a:spLocks/>
          </p:cNvSpPr>
          <p:nvPr/>
        </p:nvSpPr>
        <p:spPr bwMode="auto">
          <a:xfrm>
            <a:off x="5576913" y="2840038"/>
            <a:ext cx="58738" cy="85725"/>
          </a:xfrm>
          <a:custGeom>
            <a:avLst/>
            <a:gdLst>
              <a:gd name="T0" fmla="*/ 0 w 69"/>
              <a:gd name="T1" fmla="*/ 2147483647 h 86"/>
              <a:gd name="T2" fmla="*/ 2147483647 w 69"/>
              <a:gd name="T3" fmla="*/ 0 h 86"/>
              <a:gd name="T4" fmla="*/ 2147483647 w 69"/>
              <a:gd name="T5" fmla="*/ 2147483647 h 86"/>
              <a:gd name="T6" fmla="*/ 2147483647 w 69"/>
              <a:gd name="T7" fmla="*/ 2147483647 h 86"/>
              <a:gd name="T8" fmla="*/ 2147483647 w 69"/>
              <a:gd name="T9" fmla="*/ 2147483647 h 86"/>
              <a:gd name="T10" fmla="*/ 2147483647 w 69"/>
              <a:gd name="T11" fmla="*/ 2147483647 h 86"/>
              <a:gd name="T12" fmla="*/ 2147483647 w 69"/>
              <a:gd name="T13" fmla="*/ 2147483647 h 86"/>
              <a:gd name="T14" fmla="*/ 2147483647 w 69"/>
              <a:gd name="T15" fmla="*/ 2147483647 h 86"/>
              <a:gd name="T16" fmla="*/ 2147483647 w 69"/>
              <a:gd name="T17" fmla="*/ 2147483647 h 86"/>
              <a:gd name="T18" fmla="*/ 0 w 69"/>
              <a:gd name="T19" fmla="*/ 2147483647 h 86"/>
              <a:gd name="T20" fmla="*/ 0 w 69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86"/>
              <a:gd name="T35" fmla="*/ 69 w 6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86">
                <a:moveTo>
                  <a:pt x="0" y="23"/>
                </a:moveTo>
                <a:lnTo>
                  <a:pt x="25" y="0"/>
                </a:lnTo>
                <a:lnTo>
                  <a:pt x="42" y="23"/>
                </a:lnTo>
                <a:lnTo>
                  <a:pt x="69" y="48"/>
                </a:lnTo>
                <a:lnTo>
                  <a:pt x="42" y="48"/>
                </a:lnTo>
                <a:lnTo>
                  <a:pt x="69" y="86"/>
                </a:lnTo>
                <a:lnTo>
                  <a:pt x="42" y="67"/>
                </a:lnTo>
                <a:lnTo>
                  <a:pt x="42" y="86"/>
                </a:lnTo>
                <a:lnTo>
                  <a:pt x="25" y="67"/>
                </a:lnTo>
                <a:lnTo>
                  <a:pt x="0" y="48"/>
                </a:ln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1" name="Freeform 417">
            <a:extLst>
              <a:ext uri="{FF2B5EF4-FFF2-40B4-BE49-F238E27FC236}">
                <a16:creationId xmlns:a16="http://schemas.microsoft.com/office/drawing/2014/main" id="{E9E9E335-A173-C045-B852-ECF31E24B7C2}"/>
              </a:ext>
            </a:extLst>
          </p:cNvPr>
          <p:cNvSpPr>
            <a:spLocks/>
          </p:cNvSpPr>
          <p:nvPr/>
        </p:nvSpPr>
        <p:spPr bwMode="auto">
          <a:xfrm>
            <a:off x="5576913" y="2840038"/>
            <a:ext cx="58738" cy="85725"/>
          </a:xfrm>
          <a:custGeom>
            <a:avLst/>
            <a:gdLst>
              <a:gd name="T0" fmla="*/ 0 w 69"/>
              <a:gd name="T1" fmla="*/ 2147483647 h 86"/>
              <a:gd name="T2" fmla="*/ 2147483647 w 69"/>
              <a:gd name="T3" fmla="*/ 0 h 86"/>
              <a:gd name="T4" fmla="*/ 2147483647 w 69"/>
              <a:gd name="T5" fmla="*/ 2147483647 h 86"/>
              <a:gd name="T6" fmla="*/ 2147483647 w 69"/>
              <a:gd name="T7" fmla="*/ 2147483647 h 86"/>
              <a:gd name="T8" fmla="*/ 2147483647 w 69"/>
              <a:gd name="T9" fmla="*/ 2147483647 h 86"/>
              <a:gd name="T10" fmla="*/ 2147483647 w 69"/>
              <a:gd name="T11" fmla="*/ 2147483647 h 86"/>
              <a:gd name="T12" fmla="*/ 2147483647 w 69"/>
              <a:gd name="T13" fmla="*/ 2147483647 h 86"/>
              <a:gd name="T14" fmla="*/ 2147483647 w 69"/>
              <a:gd name="T15" fmla="*/ 2147483647 h 86"/>
              <a:gd name="T16" fmla="*/ 2147483647 w 69"/>
              <a:gd name="T17" fmla="*/ 2147483647 h 86"/>
              <a:gd name="T18" fmla="*/ 0 w 69"/>
              <a:gd name="T19" fmla="*/ 2147483647 h 86"/>
              <a:gd name="T20" fmla="*/ 0 w 69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86"/>
              <a:gd name="T35" fmla="*/ 69 w 69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86">
                <a:moveTo>
                  <a:pt x="0" y="23"/>
                </a:moveTo>
                <a:lnTo>
                  <a:pt x="25" y="0"/>
                </a:lnTo>
                <a:lnTo>
                  <a:pt x="42" y="23"/>
                </a:lnTo>
                <a:lnTo>
                  <a:pt x="69" y="48"/>
                </a:lnTo>
                <a:lnTo>
                  <a:pt x="42" y="48"/>
                </a:lnTo>
                <a:lnTo>
                  <a:pt x="69" y="86"/>
                </a:lnTo>
                <a:lnTo>
                  <a:pt x="42" y="67"/>
                </a:lnTo>
                <a:lnTo>
                  <a:pt x="42" y="86"/>
                </a:lnTo>
                <a:lnTo>
                  <a:pt x="25" y="67"/>
                </a:lnTo>
                <a:lnTo>
                  <a:pt x="0" y="48"/>
                </a:lnTo>
                <a:lnTo>
                  <a:pt x="0" y="2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2" name="Freeform 418">
            <a:extLst>
              <a:ext uri="{FF2B5EF4-FFF2-40B4-BE49-F238E27FC236}">
                <a16:creationId xmlns:a16="http://schemas.microsoft.com/office/drawing/2014/main" id="{F84B3FD4-F4B0-E346-B626-86FE050E12A5}"/>
              </a:ext>
            </a:extLst>
          </p:cNvPr>
          <p:cNvSpPr>
            <a:spLocks/>
          </p:cNvSpPr>
          <p:nvPr/>
        </p:nvSpPr>
        <p:spPr bwMode="auto">
          <a:xfrm>
            <a:off x="5657876" y="2949575"/>
            <a:ext cx="74612" cy="50800"/>
          </a:xfrm>
          <a:custGeom>
            <a:avLst/>
            <a:gdLst>
              <a:gd name="T0" fmla="*/ 0 w 85"/>
              <a:gd name="T1" fmla="*/ 2147483647 h 49"/>
              <a:gd name="T2" fmla="*/ 0 w 85"/>
              <a:gd name="T3" fmla="*/ 0 h 49"/>
              <a:gd name="T4" fmla="*/ 2147483647 w 85"/>
              <a:gd name="T5" fmla="*/ 2147483647 h 49"/>
              <a:gd name="T6" fmla="*/ 2147483647 w 85"/>
              <a:gd name="T7" fmla="*/ 2147483647 h 49"/>
              <a:gd name="T8" fmla="*/ 2147483647 w 85"/>
              <a:gd name="T9" fmla="*/ 2147483647 h 49"/>
              <a:gd name="T10" fmla="*/ 2147483647 w 85"/>
              <a:gd name="T11" fmla="*/ 2147483647 h 49"/>
              <a:gd name="T12" fmla="*/ 0 w 85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"/>
              <a:gd name="T22" fmla="*/ 0 h 49"/>
              <a:gd name="T23" fmla="*/ 85 w 85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" h="49">
                <a:moveTo>
                  <a:pt x="0" y="17"/>
                </a:moveTo>
                <a:lnTo>
                  <a:pt x="0" y="0"/>
                </a:lnTo>
                <a:lnTo>
                  <a:pt x="61" y="17"/>
                </a:lnTo>
                <a:lnTo>
                  <a:pt x="85" y="17"/>
                </a:lnTo>
                <a:lnTo>
                  <a:pt x="85" y="49"/>
                </a:lnTo>
                <a:lnTo>
                  <a:pt x="42" y="49"/>
                </a:lnTo>
                <a:lnTo>
                  <a:pt x="0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3" name="Freeform 419">
            <a:extLst>
              <a:ext uri="{FF2B5EF4-FFF2-40B4-BE49-F238E27FC236}">
                <a16:creationId xmlns:a16="http://schemas.microsoft.com/office/drawing/2014/main" id="{A77945AB-05DF-CA40-BC2B-697CB30CCED7}"/>
              </a:ext>
            </a:extLst>
          </p:cNvPr>
          <p:cNvSpPr>
            <a:spLocks/>
          </p:cNvSpPr>
          <p:nvPr/>
        </p:nvSpPr>
        <p:spPr bwMode="auto">
          <a:xfrm>
            <a:off x="5657876" y="2949575"/>
            <a:ext cx="74612" cy="50800"/>
          </a:xfrm>
          <a:custGeom>
            <a:avLst/>
            <a:gdLst>
              <a:gd name="T0" fmla="*/ 0 w 85"/>
              <a:gd name="T1" fmla="*/ 2147483647 h 49"/>
              <a:gd name="T2" fmla="*/ 0 w 85"/>
              <a:gd name="T3" fmla="*/ 0 h 49"/>
              <a:gd name="T4" fmla="*/ 2147483647 w 85"/>
              <a:gd name="T5" fmla="*/ 2147483647 h 49"/>
              <a:gd name="T6" fmla="*/ 2147483647 w 85"/>
              <a:gd name="T7" fmla="*/ 2147483647 h 49"/>
              <a:gd name="T8" fmla="*/ 2147483647 w 85"/>
              <a:gd name="T9" fmla="*/ 2147483647 h 49"/>
              <a:gd name="T10" fmla="*/ 2147483647 w 85"/>
              <a:gd name="T11" fmla="*/ 2147483647 h 49"/>
              <a:gd name="T12" fmla="*/ 0 w 85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"/>
              <a:gd name="T22" fmla="*/ 0 h 49"/>
              <a:gd name="T23" fmla="*/ 85 w 85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" h="49">
                <a:moveTo>
                  <a:pt x="0" y="17"/>
                </a:moveTo>
                <a:lnTo>
                  <a:pt x="0" y="0"/>
                </a:lnTo>
                <a:lnTo>
                  <a:pt x="61" y="17"/>
                </a:lnTo>
                <a:lnTo>
                  <a:pt x="85" y="17"/>
                </a:lnTo>
                <a:lnTo>
                  <a:pt x="85" y="49"/>
                </a:lnTo>
                <a:lnTo>
                  <a:pt x="42" y="49"/>
                </a:lnTo>
                <a:lnTo>
                  <a:pt x="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4" name="Freeform 420">
            <a:extLst>
              <a:ext uri="{FF2B5EF4-FFF2-40B4-BE49-F238E27FC236}">
                <a16:creationId xmlns:a16="http://schemas.microsoft.com/office/drawing/2014/main" id="{6CBEC7A9-545F-6B41-8D3A-5E6994EA080A}"/>
              </a:ext>
            </a:extLst>
          </p:cNvPr>
          <p:cNvSpPr>
            <a:spLocks/>
          </p:cNvSpPr>
          <p:nvPr/>
        </p:nvSpPr>
        <p:spPr bwMode="auto">
          <a:xfrm>
            <a:off x="5908701" y="2949575"/>
            <a:ext cx="74612" cy="50800"/>
          </a:xfrm>
          <a:custGeom>
            <a:avLst/>
            <a:gdLst>
              <a:gd name="T0" fmla="*/ 0 w 86"/>
              <a:gd name="T1" fmla="*/ 2147483647 h 49"/>
              <a:gd name="T2" fmla="*/ 2147483647 w 86"/>
              <a:gd name="T3" fmla="*/ 0 h 49"/>
              <a:gd name="T4" fmla="*/ 2147483647 w 86"/>
              <a:gd name="T5" fmla="*/ 2147483647 h 49"/>
              <a:gd name="T6" fmla="*/ 2147483647 w 86"/>
              <a:gd name="T7" fmla="*/ 2147483647 h 49"/>
              <a:gd name="T8" fmla="*/ 2147483647 w 86"/>
              <a:gd name="T9" fmla="*/ 2147483647 h 49"/>
              <a:gd name="T10" fmla="*/ 2147483647 w 86"/>
              <a:gd name="T11" fmla="*/ 2147483647 h 49"/>
              <a:gd name="T12" fmla="*/ 0 w 86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49"/>
              <a:gd name="T23" fmla="*/ 86 w 86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49">
                <a:moveTo>
                  <a:pt x="0" y="49"/>
                </a:moveTo>
                <a:lnTo>
                  <a:pt x="86" y="0"/>
                </a:lnTo>
                <a:lnTo>
                  <a:pt x="67" y="17"/>
                </a:lnTo>
                <a:lnTo>
                  <a:pt x="67" y="49"/>
                </a:lnTo>
                <a:lnTo>
                  <a:pt x="42" y="49"/>
                </a:lnTo>
                <a:lnTo>
                  <a:pt x="23" y="49"/>
                </a:lnTo>
                <a:lnTo>
                  <a:pt x="0" y="4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5" name="Freeform 421">
            <a:extLst>
              <a:ext uri="{FF2B5EF4-FFF2-40B4-BE49-F238E27FC236}">
                <a16:creationId xmlns:a16="http://schemas.microsoft.com/office/drawing/2014/main" id="{7519DBF1-427E-684F-B780-C82A5B67B925}"/>
              </a:ext>
            </a:extLst>
          </p:cNvPr>
          <p:cNvSpPr>
            <a:spLocks/>
          </p:cNvSpPr>
          <p:nvPr/>
        </p:nvSpPr>
        <p:spPr bwMode="auto">
          <a:xfrm>
            <a:off x="5908701" y="2949575"/>
            <a:ext cx="74612" cy="50800"/>
          </a:xfrm>
          <a:custGeom>
            <a:avLst/>
            <a:gdLst>
              <a:gd name="T0" fmla="*/ 0 w 86"/>
              <a:gd name="T1" fmla="*/ 2147483647 h 49"/>
              <a:gd name="T2" fmla="*/ 2147483647 w 86"/>
              <a:gd name="T3" fmla="*/ 0 h 49"/>
              <a:gd name="T4" fmla="*/ 2147483647 w 86"/>
              <a:gd name="T5" fmla="*/ 2147483647 h 49"/>
              <a:gd name="T6" fmla="*/ 2147483647 w 86"/>
              <a:gd name="T7" fmla="*/ 2147483647 h 49"/>
              <a:gd name="T8" fmla="*/ 2147483647 w 86"/>
              <a:gd name="T9" fmla="*/ 2147483647 h 49"/>
              <a:gd name="T10" fmla="*/ 2147483647 w 86"/>
              <a:gd name="T11" fmla="*/ 2147483647 h 49"/>
              <a:gd name="T12" fmla="*/ 0 w 86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49"/>
              <a:gd name="T23" fmla="*/ 86 w 86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49">
                <a:moveTo>
                  <a:pt x="0" y="49"/>
                </a:moveTo>
                <a:lnTo>
                  <a:pt x="86" y="0"/>
                </a:lnTo>
                <a:lnTo>
                  <a:pt x="67" y="17"/>
                </a:lnTo>
                <a:lnTo>
                  <a:pt x="67" y="49"/>
                </a:lnTo>
                <a:lnTo>
                  <a:pt x="42" y="49"/>
                </a:lnTo>
                <a:lnTo>
                  <a:pt x="23" y="49"/>
                </a:lnTo>
                <a:lnTo>
                  <a:pt x="0" y="49"/>
                </a:lnTo>
                <a:close/>
              </a:path>
            </a:pathLst>
          </a:custGeom>
          <a:solidFill>
            <a:srgbClr val="7AB925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6" name="Freeform 422">
            <a:extLst>
              <a:ext uri="{FF2B5EF4-FFF2-40B4-BE49-F238E27FC236}">
                <a16:creationId xmlns:a16="http://schemas.microsoft.com/office/drawing/2014/main" id="{196CAC30-9A76-394B-A7E2-5FB1DBBAD0DF}"/>
              </a:ext>
            </a:extLst>
          </p:cNvPr>
          <p:cNvSpPr>
            <a:spLocks/>
          </p:cNvSpPr>
          <p:nvPr/>
        </p:nvSpPr>
        <p:spPr bwMode="auto">
          <a:xfrm>
            <a:off x="8480451" y="4879975"/>
            <a:ext cx="1265237" cy="1177925"/>
          </a:xfrm>
          <a:custGeom>
            <a:avLst/>
            <a:gdLst>
              <a:gd name="T0" fmla="*/ 0 w 1456"/>
              <a:gd name="T1" fmla="*/ 2147483647 h 1200"/>
              <a:gd name="T2" fmla="*/ 2147483647 w 1456"/>
              <a:gd name="T3" fmla="*/ 2147483647 h 1200"/>
              <a:gd name="T4" fmla="*/ 2147483647 w 1456"/>
              <a:gd name="T5" fmla="*/ 2147483647 h 1200"/>
              <a:gd name="T6" fmla="*/ 2147483647 w 1456"/>
              <a:gd name="T7" fmla="*/ 2147483647 h 1200"/>
              <a:gd name="T8" fmla="*/ 2147483647 w 1456"/>
              <a:gd name="T9" fmla="*/ 2147483647 h 1200"/>
              <a:gd name="T10" fmla="*/ 2147483647 w 1456"/>
              <a:gd name="T11" fmla="*/ 2147483647 h 1200"/>
              <a:gd name="T12" fmla="*/ 2147483647 w 1456"/>
              <a:gd name="T13" fmla="*/ 2147483647 h 1200"/>
              <a:gd name="T14" fmla="*/ 2147483647 w 1456"/>
              <a:gd name="T15" fmla="*/ 2147483647 h 1200"/>
              <a:gd name="T16" fmla="*/ 2147483647 w 1456"/>
              <a:gd name="T17" fmla="*/ 2147483647 h 1200"/>
              <a:gd name="T18" fmla="*/ 2147483647 w 1456"/>
              <a:gd name="T19" fmla="*/ 2147483647 h 1200"/>
              <a:gd name="T20" fmla="*/ 2147483647 w 1456"/>
              <a:gd name="T21" fmla="*/ 2147483647 h 1200"/>
              <a:gd name="T22" fmla="*/ 2147483647 w 1456"/>
              <a:gd name="T23" fmla="*/ 2147483647 h 1200"/>
              <a:gd name="T24" fmla="*/ 2147483647 w 1456"/>
              <a:gd name="T25" fmla="*/ 2147483647 h 1200"/>
              <a:gd name="T26" fmla="*/ 2147483647 w 1456"/>
              <a:gd name="T27" fmla="*/ 2147483647 h 1200"/>
              <a:gd name="T28" fmla="*/ 2147483647 w 1456"/>
              <a:gd name="T29" fmla="*/ 2147483647 h 1200"/>
              <a:gd name="T30" fmla="*/ 2147483647 w 1456"/>
              <a:gd name="T31" fmla="*/ 2147483647 h 1200"/>
              <a:gd name="T32" fmla="*/ 2147483647 w 1456"/>
              <a:gd name="T33" fmla="*/ 2147483647 h 1200"/>
              <a:gd name="T34" fmla="*/ 2147483647 w 1456"/>
              <a:gd name="T35" fmla="*/ 2147483647 h 1200"/>
              <a:gd name="T36" fmla="*/ 2147483647 w 1456"/>
              <a:gd name="T37" fmla="*/ 2147483647 h 1200"/>
              <a:gd name="T38" fmla="*/ 2147483647 w 1456"/>
              <a:gd name="T39" fmla="*/ 2147483647 h 1200"/>
              <a:gd name="T40" fmla="*/ 2147483647 w 1456"/>
              <a:gd name="T41" fmla="*/ 2147483647 h 1200"/>
              <a:gd name="T42" fmla="*/ 2147483647 w 1456"/>
              <a:gd name="T43" fmla="*/ 2147483647 h 1200"/>
              <a:gd name="T44" fmla="*/ 2147483647 w 1456"/>
              <a:gd name="T45" fmla="*/ 2147483647 h 1200"/>
              <a:gd name="T46" fmla="*/ 2147483647 w 1456"/>
              <a:gd name="T47" fmla="*/ 2147483647 h 1200"/>
              <a:gd name="T48" fmla="*/ 2147483647 w 1456"/>
              <a:gd name="T49" fmla="*/ 2147483647 h 1200"/>
              <a:gd name="T50" fmla="*/ 2147483647 w 1456"/>
              <a:gd name="T51" fmla="*/ 2147483647 h 1200"/>
              <a:gd name="T52" fmla="*/ 2147483647 w 1456"/>
              <a:gd name="T53" fmla="*/ 2147483647 h 1200"/>
              <a:gd name="T54" fmla="*/ 2147483647 w 1456"/>
              <a:gd name="T55" fmla="*/ 2147483647 h 1200"/>
              <a:gd name="T56" fmla="*/ 2147483647 w 1456"/>
              <a:gd name="T57" fmla="*/ 0 h 1200"/>
              <a:gd name="T58" fmla="*/ 2147483647 w 1456"/>
              <a:gd name="T59" fmla="*/ 2147483647 h 1200"/>
              <a:gd name="T60" fmla="*/ 2147483647 w 1456"/>
              <a:gd name="T61" fmla="*/ 2147483647 h 1200"/>
              <a:gd name="T62" fmla="*/ 2147483647 w 1456"/>
              <a:gd name="T63" fmla="*/ 2147483647 h 1200"/>
              <a:gd name="T64" fmla="*/ 2147483647 w 1456"/>
              <a:gd name="T65" fmla="*/ 2147483647 h 1200"/>
              <a:gd name="T66" fmla="*/ 2147483647 w 1456"/>
              <a:gd name="T67" fmla="*/ 2147483647 h 1200"/>
              <a:gd name="T68" fmla="*/ 2147483647 w 1456"/>
              <a:gd name="T69" fmla="*/ 2147483647 h 1200"/>
              <a:gd name="T70" fmla="*/ 2147483647 w 1456"/>
              <a:gd name="T71" fmla="*/ 2147483647 h 1200"/>
              <a:gd name="T72" fmla="*/ 2147483647 w 1456"/>
              <a:gd name="T73" fmla="*/ 2147483647 h 1200"/>
              <a:gd name="T74" fmla="*/ 2147483647 w 1456"/>
              <a:gd name="T75" fmla="*/ 2147483647 h 1200"/>
              <a:gd name="T76" fmla="*/ 2147483647 w 1456"/>
              <a:gd name="T77" fmla="*/ 2147483647 h 1200"/>
              <a:gd name="T78" fmla="*/ 2147483647 w 1456"/>
              <a:gd name="T79" fmla="*/ 2147483647 h 1200"/>
              <a:gd name="T80" fmla="*/ 2147483647 w 1456"/>
              <a:gd name="T81" fmla="*/ 2147483647 h 1200"/>
              <a:gd name="T82" fmla="*/ 2147483647 w 1456"/>
              <a:gd name="T83" fmla="*/ 2147483647 h 1200"/>
              <a:gd name="T84" fmla="*/ 2147483647 w 1456"/>
              <a:gd name="T85" fmla="*/ 2147483647 h 1200"/>
              <a:gd name="T86" fmla="*/ 2147483647 w 1456"/>
              <a:gd name="T87" fmla="*/ 2147483647 h 1200"/>
              <a:gd name="T88" fmla="*/ 2147483647 w 1456"/>
              <a:gd name="T89" fmla="*/ 2147483647 h 1200"/>
              <a:gd name="T90" fmla="*/ 2147483647 w 1456"/>
              <a:gd name="T91" fmla="*/ 2147483647 h 1200"/>
              <a:gd name="T92" fmla="*/ 2147483647 w 1456"/>
              <a:gd name="T93" fmla="*/ 2147483647 h 1200"/>
              <a:gd name="T94" fmla="*/ 2147483647 w 1456"/>
              <a:gd name="T95" fmla="*/ 2147483647 h 1200"/>
              <a:gd name="T96" fmla="*/ 2147483647 w 1456"/>
              <a:gd name="T97" fmla="*/ 2147483647 h 1200"/>
              <a:gd name="T98" fmla="*/ 2147483647 w 1456"/>
              <a:gd name="T99" fmla="*/ 2147483647 h 1200"/>
              <a:gd name="T100" fmla="*/ 2147483647 w 1456"/>
              <a:gd name="T101" fmla="*/ 2147483647 h 12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6"/>
              <a:gd name="T154" fmla="*/ 0 h 1200"/>
              <a:gd name="T155" fmla="*/ 1456 w 1456"/>
              <a:gd name="T156" fmla="*/ 1200 h 12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6" h="1200">
                <a:moveTo>
                  <a:pt x="0" y="992"/>
                </a:moveTo>
                <a:lnTo>
                  <a:pt x="0" y="948"/>
                </a:lnTo>
                <a:lnTo>
                  <a:pt x="17" y="948"/>
                </a:lnTo>
                <a:lnTo>
                  <a:pt x="42" y="887"/>
                </a:lnTo>
                <a:lnTo>
                  <a:pt x="42" y="774"/>
                </a:lnTo>
                <a:lnTo>
                  <a:pt x="17" y="662"/>
                </a:lnTo>
                <a:lnTo>
                  <a:pt x="17" y="618"/>
                </a:lnTo>
                <a:lnTo>
                  <a:pt x="42" y="662"/>
                </a:lnTo>
                <a:lnTo>
                  <a:pt x="42" y="549"/>
                </a:lnTo>
                <a:lnTo>
                  <a:pt x="61" y="530"/>
                </a:lnTo>
                <a:lnTo>
                  <a:pt x="61" y="505"/>
                </a:lnTo>
                <a:lnTo>
                  <a:pt x="94" y="461"/>
                </a:lnTo>
                <a:lnTo>
                  <a:pt x="94" y="486"/>
                </a:lnTo>
                <a:lnTo>
                  <a:pt x="155" y="412"/>
                </a:lnTo>
                <a:lnTo>
                  <a:pt x="330" y="374"/>
                </a:lnTo>
                <a:lnTo>
                  <a:pt x="406" y="305"/>
                </a:lnTo>
                <a:lnTo>
                  <a:pt x="406" y="286"/>
                </a:lnTo>
                <a:lnTo>
                  <a:pt x="442" y="236"/>
                </a:lnTo>
                <a:lnTo>
                  <a:pt x="442" y="286"/>
                </a:lnTo>
                <a:lnTo>
                  <a:pt x="467" y="261"/>
                </a:lnTo>
                <a:lnTo>
                  <a:pt x="467" y="217"/>
                </a:lnTo>
                <a:lnTo>
                  <a:pt x="486" y="236"/>
                </a:lnTo>
                <a:lnTo>
                  <a:pt x="536" y="174"/>
                </a:lnTo>
                <a:lnTo>
                  <a:pt x="563" y="174"/>
                </a:lnTo>
                <a:lnTo>
                  <a:pt x="599" y="130"/>
                </a:lnTo>
                <a:lnTo>
                  <a:pt x="624" y="130"/>
                </a:lnTo>
                <a:lnTo>
                  <a:pt x="624" y="154"/>
                </a:lnTo>
                <a:lnTo>
                  <a:pt x="650" y="198"/>
                </a:lnTo>
                <a:lnTo>
                  <a:pt x="675" y="174"/>
                </a:lnTo>
                <a:lnTo>
                  <a:pt x="692" y="198"/>
                </a:lnTo>
                <a:lnTo>
                  <a:pt x="719" y="174"/>
                </a:lnTo>
                <a:lnTo>
                  <a:pt x="692" y="154"/>
                </a:lnTo>
                <a:lnTo>
                  <a:pt x="719" y="130"/>
                </a:lnTo>
                <a:lnTo>
                  <a:pt x="736" y="130"/>
                </a:lnTo>
                <a:lnTo>
                  <a:pt x="736" y="80"/>
                </a:lnTo>
                <a:lnTo>
                  <a:pt x="755" y="61"/>
                </a:lnTo>
                <a:lnTo>
                  <a:pt x="805" y="61"/>
                </a:lnTo>
                <a:lnTo>
                  <a:pt x="831" y="36"/>
                </a:lnTo>
                <a:lnTo>
                  <a:pt x="831" y="17"/>
                </a:lnTo>
                <a:lnTo>
                  <a:pt x="919" y="61"/>
                </a:lnTo>
                <a:lnTo>
                  <a:pt x="944" y="61"/>
                </a:lnTo>
                <a:lnTo>
                  <a:pt x="944" y="80"/>
                </a:lnTo>
                <a:lnTo>
                  <a:pt x="961" y="61"/>
                </a:lnTo>
                <a:lnTo>
                  <a:pt x="988" y="61"/>
                </a:lnTo>
                <a:lnTo>
                  <a:pt x="961" y="105"/>
                </a:lnTo>
                <a:lnTo>
                  <a:pt x="944" y="105"/>
                </a:lnTo>
                <a:lnTo>
                  <a:pt x="944" y="154"/>
                </a:lnTo>
                <a:lnTo>
                  <a:pt x="919" y="174"/>
                </a:lnTo>
                <a:lnTo>
                  <a:pt x="944" y="198"/>
                </a:lnTo>
                <a:lnTo>
                  <a:pt x="944" y="217"/>
                </a:lnTo>
                <a:lnTo>
                  <a:pt x="988" y="217"/>
                </a:lnTo>
                <a:lnTo>
                  <a:pt x="1031" y="261"/>
                </a:lnTo>
                <a:lnTo>
                  <a:pt x="1056" y="305"/>
                </a:lnTo>
                <a:lnTo>
                  <a:pt x="1073" y="286"/>
                </a:lnTo>
                <a:lnTo>
                  <a:pt x="1100" y="286"/>
                </a:lnTo>
                <a:lnTo>
                  <a:pt x="1144" y="217"/>
                </a:lnTo>
                <a:lnTo>
                  <a:pt x="1188" y="17"/>
                </a:lnTo>
                <a:lnTo>
                  <a:pt x="1188" y="0"/>
                </a:lnTo>
                <a:lnTo>
                  <a:pt x="1213" y="17"/>
                </a:lnTo>
                <a:lnTo>
                  <a:pt x="1230" y="154"/>
                </a:lnTo>
                <a:lnTo>
                  <a:pt x="1256" y="154"/>
                </a:lnTo>
                <a:lnTo>
                  <a:pt x="1274" y="174"/>
                </a:lnTo>
                <a:lnTo>
                  <a:pt x="1274" y="236"/>
                </a:lnTo>
                <a:lnTo>
                  <a:pt x="1300" y="286"/>
                </a:lnTo>
                <a:lnTo>
                  <a:pt x="1300" y="349"/>
                </a:lnTo>
                <a:lnTo>
                  <a:pt x="1317" y="374"/>
                </a:lnTo>
                <a:lnTo>
                  <a:pt x="1369" y="393"/>
                </a:lnTo>
                <a:lnTo>
                  <a:pt x="1386" y="486"/>
                </a:lnTo>
                <a:lnTo>
                  <a:pt x="1413" y="505"/>
                </a:lnTo>
                <a:lnTo>
                  <a:pt x="1413" y="530"/>
                </a:lnTo>
                <a:lnTo>
                  <a:pt x="1430" y="549"/>
                </a:lnTo>
                <a:lnTo>
                  <a:pt x="1456" y="643"/>
                </a:lnTo>
                <a:lnTo>
                  <a:pt x="1456" y="755"/>
                </a:lnTo>
                <a:lnTo>
                  <a:pt x="1386" y="868"/>
                </a:lnTo>
                <a:lnTo>
                  <a:pt x="1213" y="1060"/>
                </a:lnTo>
                <a:lnTo>
                  <a:pt x="1144" y="1123"/>
                </a:lnTo>
                <a:lnTo>
                  <a:pt x="988" y="1200"/>
                </a:lnTo>
                <a:lnTo>
                  <a:pt x="988" y="1173"/>
                </a:lnTo>
                <a:lnTo>
                  <a:pt x="988" y="1156"/>
                </a:lnTo>
                <a:lnTo>
                  <a:pt x="961" y="1173"/>
                </a:lnTo>
                <a:lnTo>
                  <a:pt x="961" y="1123"/>
                </a:lnTo>
                <a:lnTo>
                  <a:pt x="892" y="1173"/>
                </a:lnTo>
                <a:lnTo>
                  <a:pt x="831" y="1173"/>
                </a:lnTo>
                <a:lnTo>
                  <a:pt x="805" y="1104"/>
                </a:lnTo>
                <a:lnTo>
                  <a:pt x="831" y="1087"/>
                </a:lnTo>
                <a:lnTo>
                  <a:pt x="805" y="1060"/>
                </a:lnTo>
                <a:lnTo>
                  <a:pt x="805" y="1043"/>
                </a:lnTo>
                <a:lnTo>
                  <a:pt x="787" y="1043"/>
                </a:lnTo>
                <a:lnTo>
                  <a:pt x="805" y="1016"/>
                </a:lnTo>
                <a:lnTo>
                  <a:pt x="805" y="992"/>
                </a:lnTo>
                <a:lnTo>
                  <a:pt x="736" y="1043"/>
                </a:lnTo>
                <a:lnTo>
                  <a:pt x="805" y="948"/>
                </a:lnTo>
                <a:lnTo>
                  <a:pt x="805" y="931"/>
                </a:lnTo>
                <a:lnTo>
                  <a:pt x="692" y="1016"/>
                </a:lnTo>
                <a:lnTo>
                  <a:pt x="692" y="931"/>
                </a:lnTo>
                <a:lnTo>
                  <a:pt x="599" y="887"/>
                </a:lnTo>
                <a:lnTo>
                  <a:pt x="406" y="912"/>
                </a:lnTo>
                <a:lnTo>
                  <a:pt x="311" y="931"/>
                </a:lnTo>
                <a:lnTo>
                  <a:pt x="286" y="975"/>
                </a:lnTo>
                <a:lnTo>
                  <a:pt x="174" y="975"/>
                </a:lnTo>
                <a:lnTo>
                  <a:pt x="94" y="1016"/>
                </a:lnTo>
                <a:lnTo>
                  <a:pt x="17" y="1016"/>
                </a:lnTo>
                <a:lnTo>
                  <a:pt x="0" y="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7" name="Freeform 423">
            <a:extLst>
              <a:ext uri="{FF2B5EF4-FFF2-40B4-BE49-F238E27FC236}">
                <a16:creationId xmlns:a16="http://schemas.microsoft.com/office/drawing/2014/main" id="{F1DE0847-4DFF-1B44-AFC7-7655A8BDCCAB}"/>
              </a:ext>
            </a:extLst>
          </p:cNvPr>
          <p:cNvSpPr>
            <a:spLocks/>
          </p:cNvSpPr>
          <p:nvPr/>
        </p:nvSpPr>
        <p:spPr bwMode="auto">
          <a:xfrm>
            <a:off x="8467751" y="4868863"/>
            <a:ext cx="1265237" cy="1177925"/>
          </a:xfrm>
          <a:custGeom>
            <a:avLst/>
            <a:gdLst>
              <a:gd name="T0" fmla="*/ 0 w 1456"/>
              <a:gd name="T1" fmla="*/ 2147483647 h 1200"/>
              <a:gd name="T2" fmla="*/ 2147483647 w 1456"/>
              <a:gd name="T3" fmla="*/ 2147483647 h 1200"/>
              <a:gd name="T4" fmla="*/ 2147483647 w 1456"/>
              <a:gd name="T5" fmla="*/ 2147483647 h 1200"/>
              <a:gd name="T6" fmla="*/ 2147483647 w 1456"/>
              <a:gd name="T7" fmla="*/ 2147483647 h 1200"/>
              <a:gd name="T8" fmla="*/ 2147483647 w 1456"/>
              <a:gd name="T9" fmla="*/ 2147483647 h 1200"/>
              <a:gd name="T10" fmla="*/ 2147483647 w 1456"/>
              <a:gd name="T11" fmla="*/ 2147483647 h 1200"/>
              <a:gd name="T12" fmla="*/ 2147483647 w 1456"/>
              <a:gd name="T13" fmla="*/ 2147483647 h 1200"/>
              <a:gd name="T14" fmla="*/ 2147483647 w 1456"/>
              <a:gd name="T15" fmla="*/ 2147483647 h 1200"/>
              <a:gd name="T16" fmla="*/ 2147483647 w 1456"/>
              <a:gd name="T17" fmla="*/ 2147483647 h 1200"/>
              <a:gd name="T18" fmla="*/ 2147483647 w 1456"/>
              <a:gd name="T19" fmla="*/ 2147483647 h 1200"/>
              <a:gd name="T20" fmla="*/ 2147483647 w 1456"/>
              <a:gd name="T21" fmla="*/ 2147483647 h 1200"/>
              <a:gd name="T22" fmla="*/ 2147483647 w 1456"/>
              <a:gd name="T23" fmla="*/ 2147483647 h 1200"/>
              <a:gd name="T24" fmla="*/ 2147483647 w 1456"/>
              <a:gd name="T25" fmla="*/ 2147483647 h 1200"/>
              <a:gd name="T26" fmla="*/ 2147483647 w 1456"/>
              <a:gd name="T27" fmla="*/ 2147483647 h 1200"/>
              <a:gd name="T28" fmla="*/ 2147483647 w 1456"/>
              <a:gd name="T29" fmla="*/ 2147483647 h 1200"/>
              <a:gd name="T30" fmla="*/ 2147483647 w 1456"/>
              <a:gd name="T31" fmla="*/ 2147483647 h 1200"/>
              <a:gd name="T32" fmla="*/ 2147483647 w 1456"/>
              <a:gd name="T33" fmla="*/ 2147483647 h 1200"/>
              <a:gd name="T34" fmla="*/ 2147483647 w 1456"/>
              <a:gd name="T35" fmla="*/ 2147483647 h 1200"/>
              <a:gd name="T36" fmla="*/ 2147483647 w 1456"/>
              <a:gd name="T37" fmla="*/ 2147483647 h 1200"/>
              <a:gd name="T38" fmla="*/ 2147483647 w 1456"/>
              <a:gd name="T39" fmla="*/ 2147483647 h 1200"/>
              <a:gd name="T40" fmla="*/ 2147483647 w 1456"/>
              <a:gd name="T41" fmla="*/ 2147483647 h 1200"/>
              <a:gd name="T42" fmla="*/ 2147483647 w 1456"/>
              <a:gd name="T43" fmla="*/ 2147483647 h 1200"/>
              <a:gd name="T44" fmla="*/ 2147483647 w 1456"/>
              <a:gd name="T45" fmla="*/ 2147483647 h 1200"/>
              <a:gd name="T46" fmla="*/ 2147483647 w 1456"/>
              <a:gd name="T47" fmla="*/ 2147483647 h 1200"/>
              <a:gd name="T48" fmla="*/ 2147483647 w 1456"/>
              <a:gd name="T49" fmla="*/ 2147483647 h 1200"/>
              <a:gd name="T50" fmla="*/ 2147483647 w 1456"/>
              <a:gd name="T51" fmla="*/ 2147483647 h 1200"/>
              <a:gd name="T52" fmla="*/ 2147483647 w 1456"/>
              <a:gd name="T53" fmla="*/ 2147483647 h 1200"/>
              <a:gd name="T54" fmla="*/ 2147483647 w 1456"/>
              <a:gd name="T55" fmla="*/ 2147483647 h 1200"/>
              <a:gd name="T56" fmla="*/ 2147483647 w 1456"/>
              <a:gd name="T57" fmla="*/ 0 h 1200"/>
              <a:gd name="T58" fmla="*/ 2147483647 w 1456"/>
              <a:gd name="T59" fmla="*/ 2147483647 h 1200"/>
              <a:gd name="T60" fmla="*/ 2147483647 w 1456"/>
              <a:gd name="T61" fmla="*/ 2147483647 h 1200"/>
              <a:gd name="T62" fmla="*/ 2147483647 w 1456"/>
              <a:gd name="T63" fmla="*/ 2147483647 h 1200"/>
              <a:gd name="T64" fmla="*/ 2147483647 w 1456"/>
              <a:gd name="T65" fmla="*/ 2147483647 h 1200"/>
              <a:gd name="T66" fmla="*/ 2147483647 w 1456"/>
              <a:gd name="T67" fmla="*/ 2147483647 h 1200"/>
              <a:gd name="T68" fmla="*/ 2147483647 w 1456"/>
              <a:gd name="T69" fmla="*/ 2147483647 h 1200"/>
              <a:gd name="T70" fmla="*/ 2147483647 w 1456"/>
              <a:gd name="T71" fmla="*/ 2147483647 h 1200"/>
              <a:gd name="T72" fmla="*/ 2147483647 w 1456"/>
              <a:gd name="T73" fmla="*/ 2147483647 h 1200"/>
              <a:gd name="T74" fmla="*/ 2147483647 w 1456"/>
              <a:gd name="T75" fmla="*/ 2147483647 h 1200"/>
              <a:gd name="T76" fmla="*/ 2147483647 w 1456"/>
              <a:gd name="T77" fmla="*/ 2147483647 h 1200"/>
              <a:gd name="T78" fmla="*/ 2147483647 w 1456"/>
              <a:gd name="T79" fmla="*/ 2147483647 h 1200"/>
              <a:gd name="T80" fmla="*/ 2147483647 w 1456"/>
              <a:gd name="T81" fmla="*/ 2147483647 h 1200"/>
              <a:gd name="T82" fmla="*/ 2147483647 w 1456"/>
              <a:gd name="T83" fmla="*/ 2147483647 h 1200"/>
              <a:gd name="T84" fmla="*/ 2147483647 w 1456"/>
              <a:gd name="T85" fmla="*/ 2147483647 h 1200"/>
              <a:gd name="T86" fmla="*/ 2147483647 w 1456"/>
              <a:gd name="T87" fmla="*/ 2147483647 h 1200"/>
              <a:gd name="T88" fmla="*/ 2147483647 w 1456"/>
              <a:gd name="T89" fmla="*/ 2147483647 h 1200"/>
              <a:gd name="T90" fmla="*/ 2147483647 w 1456"/>
              <a:gd name="T91" fmla="*/ 2147483647 h 1200"/>
              <a:gd name="T92" fmla="*/ 2147483647 w 1456"/>
              <a:gd name="T93" fmla="*/ 2147483647 h 1200"/>
              <a:gd name="T94" fmla="*/ 2147483647 w 1456"/>
              <a:gd name="T95" fmla="*/ 2147483647 h 1200"/>
              <a:gd name="T96" fmla="*/ 2147483647 w 1456"/>
              <a:gd name="T97" fmla="*/ 2147483647 h 1200"/>
              <a:gd name="T98" fmla="*/ 2147483647 w 1456"/>
              <a:gd name="T99" fmla="*/ 2147483647 h 1200"/>
              <a:gd name="T100" fmla="*/ 2147483647 w 1456"/>
              <a:gd name="T101" fmla="*/ 2147483647 h 12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6"/>
              <a:gd name="T154" fmla="*/ 0 h 1200"/>
              <a:gd name="T155" fmla="*/ 1456 w 1456"/>
              <a:gd name="T156" fmla="*/ 1200 h 12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6" h="1200">
                <a:moveTo>
                  <a:pt x="0" y="992"/>
                </a:moveTo>
                <a:lnTo>
                  <a:pt x="0" y="948"/>
                </a:lnTo>
                <a:lnTo>
                  <a:pt x="17" y="948"/>
                </a:lnTo>
                <a:lnTo>
                  <a:pt x="42" y="887"/>
                </a:lnTo>
                <a:lnTo>
                  <a:pt x="42" y="774"/>
                </a:lnTo>
                <a:lnTo>
                  <a:pt x="17" y="662"/>
                </a:lnTo>
                <a:lnTo>
                  <a:pt x="17" y="618"/>
                </a:lnTo>
                <a:lnTo>
                  <a:pt x="42" y="662"/>
                </a:lnTo>
                <a:lnTo>
                  <a:pt x="42" y="549"/>
                </a:lnTo>
                <a:lnTo>
                  <a:pt x="61" y="530"/>
                </a:lnTo>
                <a:lnTo>
                  <a:pt x="61" y="505"/>
                </a:lnTo>
                <a:lnTo>
                  <a:pt x="94" y="461"/>
                </a:lnTo>
                <a:lnTo>
                  <a:pt x="94" y="486"/>
                </a:lnTo>
                <a:lnTo>
                  <a:pt x="155" y="412"/>
                </a:lnTo>
                <a:lnTo>
                  <a:pt x="330" y="374"/>
                </a:lnTo>
                <a:lnTo>
                  <a:pt x="406" y="305"/>
                </a:lnTo>
                <a:lnTo>
                  <a:pt x="406" y="286"/>
                </a:lnTo>
                <a:lnTo>
                  <a:pt x="442" y="236"/>
                </a:lnTo>
                <a:lnTo>
                  <a:pt x="442" y="286"/>
                </a:lnTo>
                <a:lnTo>
                  <a:pt x="467" y="261"/>
                </a:lnTo>
                <a:lnTo>
                  <a:pt x="467" y="217"/>
                </a:lnTo>
                <a:lnTo>
                  <a:pt x="486" y="236"/>
                </a:lnTo>
                <a:lnTo>
                  <a:pt x="536" y="174"/>
                </a:lnTo>
                <a:lnTo>
                  <a:pt x="563" y="174"/>
                </a:lnTo>
                <a:lnTo>
                  <a:pt x="599" y="130"/>
                </a:lnTo>
                <a:lnTo>
                  <a:pt x="624" y="130"/>
                </a:lnTo>
                <a:lnTo>
                  <a:pt x="624" y="154"/>
                </a:lnTo>
                <a:lnTo>
                  <a:pt x="650" y="198"/>
                </a:lnTo>
                <a:lnTo>
                  <a:pt x="675" y="174"/>
                </a:lnTo>
                <a:lnTo>
                  <a:pt x="692" y="198"/>
                </a:lnTo>
                <a:lnTo>
                  <a:pt x="719" y="174"/>
                </a:lnTo>
                <a:lnTo>
                  <a:pt x="692" y="154"/>
                </a:lnTo>
                <a:lnTo>
                  <a:pt x="719" y="130"/>
                </a:lnTo>
                <a:lnTo>
                  <a:pt x="736" y="130"/>
                </a:lnTo>
                <a:lnTo>
                  <a:pt x="736" y="80"/>
                </a:lnTo>
                <a:lnTo>
                  <a:pt x="755" y="61"/>
                </a:lnTo>
                <a:lnTo>
                  <a:pt x="805" y="61"/>
                </a:lnTo>
                <a:lnTo>
                  <a:pt x="831" y="36"/>
                </a:lnTo>
                <a:lnTo>
                  <a:pt x="831" y="17"/>
                </a:lnTo>
                <a:lnTo>
                  <a:pt x="919" y="61"/>
                </a:lnTo>
                <a:lnTo>
                  <a:pt x="944" y="61"/>
                </a:lnTo>
                <a:lnTo>
                  <a:pt x="944" y="80"/>
                </a:lnTo>
                <a:lnTo>
                  <a:pt x="961" y="61"/>
                </a:lnTo>
                <a:lnTo>
                  <a:pt x="988" y="61"/>
                </a:lnTo>
                <a:lnTo>
                  <a:pt x="961" y="105"/>
                </a:lnTo>
                <a:lnTo>
                  <a:pt x="944" y="105"/>
                </a:lnTo>
                <a:lnTo>
                  <a:pt x="944" y="154"/>
                </a:lnTo>
                <a:lnTo>
                  <a:pt x="919" y="174"/>
                </a:lnTo>
                <a:lnTo>
                  <a:pt x="944" y="198"/>
                </a:lnTo>
                <a:lnTo>
                  <a:pt x="944" y="217"/>
                </a:lnTo>
                <a:lnTo>
                  <a:pt x="988" y="217"/>
                </a:lnTo>
                <a:lnTo>
                  <a:pt x="1031" y="261"/>
                </a:lnTo>
                <a:lnTo>
                  <a:pt x="1056" y="305"/>
                </a:lnTo>
                <a:lnTo>
                  <a:pt x="1073" y="286"/>
                </a:lnTo>
                <a:lnTo>
                  <a:pt x="1100" y="286"/>
                </a:lnTo>
                <a:lnTo>
                  <a:pt x="1144" y="217"/>
                </a:lnTo>
                <a:lnTo>
                  <a:pt x="1188" y="17"/>
                </a:lnTo>
                <a:lnTo>
                  <a:pt x="1188" y="0"/>
                </a:lnTo>
                <a:lnTo>
                  <a:pt x="1213" y="17"/>
                </a:lnTo>
                <a:lnTo>
                  <a:pt x="1230" y="154"/>
                </a:lnTo>
                <a:lnTo>
                  <a:pt x="1256" y="154"/>
                </a:lnTo>
                <a:lnTo>
                  <a:pt x="1274" y="174"/>
                </a:lnTo>
                <a:lnTo>
                  <a:pt x="1274" y="236"/>
                </a:lnTo>
                <a:lnTo>
                  <a:pt x="1300" y="286"/>
                </a:lnTo>
                <a:lnTo>
                  <a:pt x="1300" y="349"/>
                </a:lnTo>
                <a:lnTo>
                  <a:pt x="1317" y="374"/>
                </a:lnTo>
                <a:lnTo>
                  <a:pt x="1369" y="393"/>
                </a:lnTo>
                <a:lnTo>
                  <a:pt x="1386" y="486"/>
                </a:lnTo>
                <a:lnTo>
                  <a:pt x="1413" y="505"/>
                </a:lnTo>
                <a:lnTo>
                  <a:pt x="1413" y="530"/>
                </a:lnTo>
                <a:lnTo>
                  <a:pt x="1430" y="549"/>
                </a:lnTo>
                <a:lnTo>
                  <a:pt x="1456" y="643"/>
                </a:lnTo>
                <a:lnTo>
                  <a:pt x="1456" y="755"/>
                </a:lnTo>
                <a:lnTo>
                  <a:pt x="1386" y="868"/>
                </a:lnTo>
                <a:lnTo>
                  <a:pt x="1213" y="1060"/>
                </a:lnTo>
                <a:lnTo>
                  <a:pt x="1144" y="1123"/>
                </a:lnTo>
                <a:lnTo>
                  <a:pt x="988" y="1200"/>
                </a:lnTo>
                <a:lnTo>
                  <a:pt x="988" y="1173"/>
                </a:lnTo>
                <a:lnTo>
                  <a:pt x="988" y="1156"/>
                </a:lnTo>
                <a:lnTo>
                  <a:pt x="961" y="1173"/>
                </a:lnTo>
                <a:lnTo>
                  <a:pt x="961" y="1123"/>
                </a:lnTo>
                <a:lnTo>
                  <a:pt x="892" y="1173"/>
                </a:lnTo>
                <a:lnTo>
                  <a:pt x="831" y="1173"/>
                </a:lnTo>
                <a:lnTo>
                  <a:pt x="805" y="1104"/>
                </a:lnTo>
                <a:lnTo>
                  <a:pt x="831" y="1087"/>
                </a:lnTo>
                <a:lnTo>
                  <a:pt x="805" y="1060"/>
                </a:lnTo>
                <a:lnTo>
                  <a:pt x="805" y="1043"/>
                </a:lnTo>
                <a:lnTo>
                  <a:pt x="787" y="1043"/>
                </a:lnTo>
                <a:lnTo>
                  <a:pt x="805" y="1016"/>
                </a:lnTo>
                <a:lnTo>
                  <a:pt x="805" y="992"/>
                </a:lnTo>
                <a:lnTo>
                  <a:pt x="736" y="1043"/>
                </a:lnTo>
                <a:lnTo>
                  <a:pt x="805" y="948"/>
                </a:lnTo>
                <a:lnTo>
                  <a:pt x="805" y="931"/>
                </a:lnTo>
                <a:lnTo>
                  <a:pt x="692" y="1016"/>
                </a:lnTo>
                <a:lnTo>
                  <a:pt x="692" y="931"/>
                </a:lnTo>
                <a:lnTo>
                  <a:pt x="599" y="887"/>
                </a:lnTo>
                <a:lnTo>
                  <a:pt x="406" y="912"/>
                </a:lnTo>
                <a:lnTo>
                  <a:pt x="311" y="931"/>
                </a:lnTo>
                <a:lnTo>
                  <a:pt x="286" y="975"/>
                </a:lnTo>
                <a:lnTo>
                  <a:pt x="174" y="975"/>
                </a:lnTo>
                <a:lnTo>
                  <a:pt x="94" y="1016"/>
                </a:lnTo>
                <a:lnTo>
                  <a:pt x="17" y="1016"/>
                </a:lnTo>
                <a:lnTo>
                  <a:pt x="0" y="99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8" name="Freeform 430">
            <a:extLst>
              <a:ext uri="{FF2B5EF4-FFF2-40B4-BE49-F238E27FC236}">
                <a16:creationId xmlns:a16="http://schemas.microsoft.com/office/drawing/2014/main" id="{665C08EE-71CF-3241-ACE7-7B73F8B31EC4}"/>
              </a:ext>
            </a:extLst>
          </p:cNvPr>
          <p:cNvSpPr>
            <a:spLocks/>
          </p:cNvSpPr>
          <p:nvPr/>
        </p:nvSpPr>
        <p:spPr bwMode="auto">
          <a:xfrm>
            <a:off x="8013726" y="4198938"/>
            <a:ext cx="346075" cy="479425"/>
          </a:xfrm>
          <a:custGeom>
            <a:avLst/>
            <a:gdLst>
              <a:gd name="T0" fmla="*/ 0 w 398"/>
              <a:gd name="T1" fmla="*/ 0 h 486"/>
              <a:gd name="T2" fmla="*/ 2147483647 w 398"/>
              <a:gd name="T3" fmla="*/ 2147483647 h 486"/>
              <a:gd name="T4" fmla="*/ 2147483647 w 398"/>
              <a:gd name="T5" fmla="*/ 2147483647 h 486"/>
              <a:gd name="T6" fmla="*/ 2147483647 w 398"/>
              <a:gd name="T7" fmla="*/ 2147483647 h 486"/>
              <a:gd name="T8" fmla="*/ 2147483647 w 398"/>
              <a:gd name="T9" fmla="*/ 2147483647 h 486"/>
              <a:gd name="T10" fmla="*/ 2147483647 w 398"/>
              <a:gd name="T11" fmla="*/ 2147483647 h 486"/>
              <a:gd name="T12" fmla="*/ 2147483647 w 398"/>
              <a:gd name="T13" fmla="*/ 2147483647 h 486"/>
              <a:gd name="T14" fmla="*/ 2147483647 w 398"/>
              <a:gd name="T15" fmla="*/ 2147483647 h 486"/>
              <a:gd name="T16" fmla="*/ 2147483647 w 398"/>
              <a:gd name="T17" fmla="*/ 2147483647 h 486"/>
              <a:gd name="T18" fmla="*/ 2147483647 w 398"/>
              <a:gd name="T19" fmla="*/ 2147483647 h 486"/>
              <a:gd name="T20" fmla="*/ 2147483647 w 398"/>
              <a:gd name="T21" fmla="*/ 2147483647 h 486"/>
              <a:gd name="T22" fmla="*/ 2147483647 w 398"/>
              <a:gd name="T23" fmla="*/ 2147483647 h 486"/>
              <a:gd name="T24" fmla="*/ 2147483647 w 398"/>
              <a:gd name="T25" fmla="*/ 2147483647 h 486"/>
              <a:gd name="T26" fmla="*/ 2147483647 w 398"/>
              <a:gd name="T27" fmla="*/ 2147483647 h 486"/>
              <a:gd name="T28" fmla="*/ 2147483647 w 398"/>
              <a:gd name="T29" fmla="*/ 2147483647 h 486"/>
              <a:gd name="T30" fmla="*/ 2147483647 w 398"/>
              <a:gd name="T31" fmla="*/ 2147483647 h 486"/>
              <a:gd name="T32" fmla="*/ 2147483647 w 398"/>
              <a:gd name="T33" fmla="*/ 2147483647 h 486"/>
              <a:gd name="T34" fmla="*/ 2147483647 w 398"/>
              <a:gd name="T35" fmla="*/ 2147483647 h 486"/>
              <a:gd name="T36" fmla="*/ 2147483647 w 398"/>
              <a:gd name="T37" fmla="*/ 2147483647 h 486"/>
              <a:gd name="T38" fmla="*/ 2147483647 w 398"/>
              <a:gd name="T39" fmla="*/ 2147483647 h 486"/>
              <a:gd name="T40" fmla="*/ 2147483647 w 398"/>
              <a:gd name="T41" fmla="*/ 2147483647 h 486"/>
              <a:gd name="T42" fmla="*/ 2147483647 w 398"/>
              <a:gd name="T43" fmla="*/ 2147483647 h 486"/>
              <a:gd name="T44" fmla="*/ 2147483647 w 398"/>
              <a:gd name="T45" fmla="*/ 2147483647 h 486"/>
              <a:gd name="T46" fmla="*/ 2147483647 w 398"/>
              <a:gd name="T47" fmla="*/ 2147483647 h 486"/>
              <a:gd name="T48" fmla="*/ 0 w 398"/>
              <a:gd name="T49" fmla="*/ 2147483647 h 486"/>
              <a:gd name="T50" fmla="*/ 0 w 398"/>
              <a:gd name="T51" fmla="*/ 0 h 4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98"/>
              <a:gd name="T79" fmla="*/ 0 h 486"/>
              <a:gd name="T80" fmla="*/ 398 w 398"/>
              <a:gd name="T81" fmla="*/ 486 h 4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98" h="486">
                <a:moveTo>
                  <a:pt x="0" y="0"/>
                </a:moveTo>
                <a:lnTo>
                  <a:pt x="67" y="17"/>
                </a:lnTo>
                <a:lnTo>
                  <a:pt x="204" y="154"/>
                </a:lnTo>
                <a:lnTo>
                  <a:pt x="223" y="154"/>
                </a:lnTo>
                <a:lnTo>
                  <a:pt x="286" y="198"/>
                </a:lnTo>
                <a:lnTo>
                  <a:pt x="286" y="217"/>
                </a:lnTo>
                <a:lnTo>
                  <a:pt x="310" y="248"/>
                </a:lnTo>
                <a:lnTo>
                  <a:pt x="286" y="267"/>
                </a:lnTo>
                <a:lnTo>
                  <a:pt x="310" y="286"/>
                </a:lnTo>
                <a:lnTo>
                  <a:pt x="335" y="286"/>
                </a:lnTo>
                <a:lnTo>
                  <a:pt x="360" y="330"/>
                </a:lnTo>
                <a:lnTo>
                  <a:pt x="379" y="330"/>
                </a:lnTo>
                <a:lnTo>
                  <a:pt x="398" y="374"/>
                </a:lnTo>
                <a:lnTo>
                  <a:pt x="379" y="486"/>
                </a:lnTo>
                <a:lnTo>
                  <a:pt x="360" y="467"/>
                </a:lnTo>
                <a:lnTo>
                  <a:pt x="335" y="486"/>
                </a:lnTo>
                <a:lnTo>
                  <a:pt x="335" y="467"/>
                </a:lnTo>
                <a:lnTo>
                  <a:pt x="223" y="374"/>
                </a:lnTo>
                <a:lnTo>
                  <a:pt x="204" y="330"/>
                </a:lnTo>
                <a:lnTo>
                  <a:pt x="173" y="267"/>
                </a:lnTo>
                <a:lnTo>
                  <a:pt x="129" y="217"/>
                </a:lnTo>
                <a:lnTo>
                  <a:pt x="129" y="154"/>
                </a:lnTo>
                <a:lnTo>
                  <a:pt x="86" y="129"/>
                </a:lnTo>
                <a:lnTo>
                  <a:pt x="42" y="93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9" name="Freeform 431">
            <a:extLst>
              <a:ext uri="{FF2B5EF4-FFF2-40B4-BE49-F238E27FC236}">
                <a16:creationId xmlns:a16="http://schemas.microsoft.com/office/drawing/2014/main" id="{1EB80BAD-3AC9-3E49-83EE-7074E416EC21}"/>
              </a:ext>
            </a:extLst>
          </p:cNvPr>
          <p:cNvSpPr>
            <a:spLocks/>
          </p:cNvSpPr>
          <p:nvPr/>
        </p:nvSpPr>
        <p:spPr bwMode="auto">
          <a:xfrm>
            <a:off x="8013726" y="4198938"/>
            <a:ext cx="346075" cy="479425"/>
          </a:xfrm>
          <a:custGeom>
            <a:avLst/>
            <a:gdLst>
              <a:gd name="T0" fmla="*/ 0 w 398"/>
              <a:gd name="T1" fmla="*/ 0 h 486"/>
              <a:gd name="T2" fmla="*/ 2147483647 w 398"/>
              <a:gd name="T3" fmla="*/ 2147483647 h 486"/>
              <a:gd name="T4" fmla="*/ 2147483647 w 398"/>
              <a:gd name="T5" fmla="*/ 2147483647 h 486"/>
              <a:gd name="T6" fmla="*/ 2147483647 w 398"/>
              <a:gd name="T7" fmla="*/ 2147483647 h 486"/>
              <a:gd name="T8" fmla="*/ 2147483647 w 398"/>
              <a:gd name="T9" fmla="*/ 2147483647 h 486"/>
              <a:gd name="T10" fmla="*/ 2147483647 w 398"/>
              <a:gd name="T11" fmla="*/ 2147483647 h 486"/>
              <a:gd name="T12" fmla="*/ 2147483647 w 398"/>
              <a:gd name="T13" fmla="*/ 2147483647 h 486"/>
              <a:gd name="T14" fmla="*/ 2147483647 w 398"/>
              <a:gd name="T15" fmla="*/ 2147483647 h 486"/>
              <a:gd name="T16" fmla="*/ 2147483647 w 398"/>
              <a:gd name="T17" fmla="*/ 2147483647 h 486"/>
              <a:gd name="T18" fmla="*/ 2147483647 w 398"/>
              <a:gd name="T19" fmla="*/ 2147483647 h 486"/>
              <a:gd name="T20" fmla="*/ 2147483647 w 398"/>
              <a:gd name="T21" fmla="*/ 2147483647 h 486"/>
              <a:gd name="T22" fmla="*/ 2147483647 w 398"/>
              <a:gd name="T23" fmla="*/ 2147483647 h 486"/>
              <a:gd name="T24" fmla="*/ 2147483647 w 398"/>
              <a:gd name="T25" fmla="*/ 2147483647 h 486"/>
              <a:gd name="T26" fmla="*/ 2147483647 w 398"/>
              <a:gd name="T27" fmla="*/ 2147483647 h 486"/>
              <a:gd name="T28" fmla="*/ 2147483647 w 398"/>
              <a:gd name="T29" fmla="*/ 2147483647 h 486"/>
              <a:gd name="T30" fmla="*/ 2147483647 w 398"/>
              <a:gd name="T31" fmla="*/ 2147483647 h 486"/>
              <a:gd name="T32" fmla="*/ 2147483647 w 398"/>
              <a:gd name="T33" fmla="*/ 2147483647 h 486"/>
              <a:gd name="T34" fmla="*/ 2147483647 w 398"/>
              <a:gd name="T35" fmla="*/ 2147483647 h 486"/>
              <a:gd name="T36" fmla="*/ 2147483647 w 398"/>
              <a:gd name="T37" fmla="*/ 2147483647 h 486"/>
              <a:gd name="T38" fmla="*/ 2147483647 w 398"/>
              <a:gd name="T39" fmla="*/ 2147483647 h 486"/>
              <a:gd name="T40" fmla="*/ 2147483647 w 398"/>
              <a:gd name="T41" fmla="*/ 2147483647 h 486"/>
              <a:gd name="T42" fmla="*/ 2147483647 w 398"/>
              <a:gd name="T43" fmla="*/ 2147483647 h 486"/>
              <a:gd name="T44" fmla="*/ 2147483647 w 398"/>
              <a:gd name="T45" fmla="*/ 2147483647 h 486"/>
              <a:gd name="T46" fmla="*/ 2147483647 w 398"/>
              <a:gd name="T47" fmla="*/ 2147483647 h 486"/>
              <a:gd name="T48" fmla="*/ 0 w 398"/>
              <a:gd name="T49" fmla="*/ 2147483647 h 486"/>
              <a:gd name="T50" fmla="*/ 0 w 398"/>
              <a:gd name="T51" fmla="*/ 0 h 4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98"/>
              <a:gd name="T79" fmla="*/ 0 h 486"/>
              <a:gd name="T80" fmla="*/ 398 w 398"/>
              <a:gd name="T81" fmla="*/ 486 h 4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98" h="486">
                <a:moveTo>
                  <a:pt x="0" y="0"/>
                </a:moveTo>
                <a:lnTo>
                  <a:pt x="67" y="17"/>
                </a:lnTo>
                <a:lnTo>
                  <a:pt x="204" y="154"/>
                </a:lnTo>
                <a:lnTo>
                  <a:pt x="223" y="154"/>
                </a:lnTo>
                <a:lnTo>
                  <a:pt x="286" y="198"/>
                </a:lnTo>
                <a:lnTo>
                  <a:pt x="286" y="217"/>
                </a:lnTo>
                <a:lnTo>
                  <a:pt x="310" y="248"/>
                </a:lnTo>
                <a:lnTo>
                  <a:pt x="286" y="267"/>
                </a:lnTo>
                <a:lnTo>
                  <a:pt x="310" y="286"/>
                </a:lnTo>
                <a:lnTo>
                  <a:pt x="335" y="286"/>
                </a:lnTo>
                <a:lnTo>
                  <a:pt x="360" y="330"/>
                </a:lnTo>
                <a:lnTo>
                  <a:pt x="379" y="330"/>
                </a:lnTo>
                <a:lnTo>
                  <a:pt x="398" y="374"/>
                </a:lnTo>
                <a:lnTo>
                  <a:pt x="379" y="486"/>
                </a:lnTo>
                <a:lnTo>
                  <a:pt x="360" y="467"/>
                </a:lnTo>
                <a:lnTo>
                  <a:pt x="335" y="486"/>
                </a:lnTo>
                <a:lnTo>
                  <a:pt x="335" y="467"/>
                </a:lnTo>
                <a:lnTo>
                  <a:pt x="223" y="374"/>
                </a:lnTo>
                <a:lnTo>
                  <a:pt x="204" y="330"/>
                </a:lnTo>
                <a:lnTo>
                  <a:pt x="173" y="267"/>
                </a:lnTo>
                <a:lnTo>
                  <a:pt x="129" y="217"/>
                </a:lnTo>
                <a:lnTo>
                  <a:pt x="129" y="154"/>
                </a:lnTo>
                <a:lnTo>
                  <a:pt x="86" y="129"/>
                </a:lnTo>
                <a:lnTo>
                  <a:pt x="42" y="93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0" name="Freeform 432">
            <a:extLst>
              <a:ext uri="{FF2B5EF4-FFF2-40B4-BE49-F238E27FC236}">
                <a16:creationId xmlns:a16="http://schemas.microsoft.com/office/drawing/2014/main" id="{27E5913C-53B1-FC44-8207-053CD43483CF}"/>
              </a:ext>
            </a:extLst>
          </p:cNvPr>
          <p:cNvSpPr>
            <a:spLocks/>
          </p:cNvSpPr>
          <p:nvPr/>
        </p:nvSpPr>
        <p:spPr bwMode="auto">
          <a:xfrm>
            <a:off x="8328051" y="4678363"/>
            <a:ext cx="287337" cy="111125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0 h 113"/>
              <a:gd name="T4" fmla="*/ 2147483647 w 330"/>
              <a:gd name="T5" fmla="*/ 0 h 113"/>
              <a:gd name="T6" fmla="*/ 2147483647 w 330"/>
              <a:gd name="T7" fmla="*/ 2147483647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2147483647 w 330"/>
              <a:gd name="T21" fmla="*/ 2147483647 h 113"/>
              <a:gd name="T22" fmla="*/ 2147483647 w 330"/>
              <a:gd name="T23" fmla="*/ 2147483647 h 113"/>
              <a:gd name="T24" fmla="*/ 2147483647 w 330"/>
              <a:gd name="T25" fmla="*/ 2147483647 h 113"/>
              <a:gd name="T26" fmla="*/ 2147483647 w 330"/>
              <a:gd name="T27" fmla="*/ 2147483647 h 113"/>
              <a:gd name="T28" fmla="*/ 0 w 330"/>
              <a:gd name="T29" fmla="*/ 2147483647 h 1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0"/>
              <a:gd name="T46" fmla="*/ 0 h 113"/>
              <a:gd name="T47" fmla="*/ 330 w 330"/>
              <a:gd name="T48" fmla="*/ 113 h 1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0" h="113">
                <a:moveTo>
                  <a:pt x="0" y="17"/>
                </a:moveTo>
                <a:lnTo>
                  <a:pt x="36" y="0"/>
                </a:lnTo>
                <a:lnTo>
                  <a:pt x="80" y="0"/>
                </a:lnTo>
                <a:lnTo>
                  <a:pt x="130" y="50"/>
                </a:lnTo>
                <a:lnTo>
                  <a:pt x="192" y="50"/>
                </a:lnTo>
                <a:lnTo>
                  <a:pt x="192" y="17"/>
                </a:lnTo>
                <a:lnTo>
                  <a:pt x="267" y="50"/>
                </a:lnTo>
                <a:lnTo>
                  <a:pt x="286" y="69"/>
                </a:lnTo>
                <a:lnTo>
                  <a:pt x="330" y="69"/>
                </a:lnTo>
                <a:lnTo>
                  <a:pt x="330" y="113"/>
                </a:lnTo>
                <a:lnTo>
                  <a:pt x="286" y="93"/>
                </a:lnTo>
                <a:lnTo>
                  <a:pt x="267" y="113"/>
                </a:lnTo>
                <a:lnTo>
                  <a:pt x="149" y="69"/>
                </a:lnTo>
                <a:lnTo>
                  <a:pt x="110" y="69"/>
                </a:lnTo>
                <a:lnTo>
                  <a:pt x="0" y="17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1" name="Freeform 433">
            <a:extLst>
              <a:ext uri="{FF2B5EF4-FFF2-40B4-BE49-F238E27FC236}">
                <a16:creationId xmlns:a16="http://schemas.microsoft.com/office/drawing/2014/main" id="{46CAB95E-A74B-8B4B-9F1C-A8C522B2C071}"/>
              </a:ext>
            </a:extLst>
          </p:cNvPr>
          <p:cNvSpPr>
            <a:spLocks/>
          </p:cNvSpPr>
          <p:nvPr/>
        </p:nvSpPr>
        <p:spPr bwMode="auto">
          <a:xfrm>
            <a:off x="8328051" y="4678363"/>
            <a:ext cx="287337" cy="111125"/>
          </a:xfrm>
          <a:custGeom>
            <a:avLst/>
            <a:gdLst>
              <a:gd name="T0" fmla="*/ 0 w 330"/>
              <a:gd name="T1" fmla="*/ 2147483647 h 113"/>
              <a:gd name="T2" fmla="*/ 2147483647 w 330"/>
              <a:gd name="T3" fmla="*/ 0 h 113"/>
              <a:gd name="T4" fmla="*/ 2147483647 w 330"/>
              <a:gd name="T5" fmla="*/ 0 h 113"/>
              <a:gd name="T6" fmla="*/ 2147483647 w 330"/>
              <a:gd name="T7" fmla="*/ 2147483647 h 113"/>
              <a:gd name="T8" fmla="*/ 2147483647 w 330"/>
              <a:gd name="T9" fmla="*/ 2147483647 h 113"/>
              <a:gd name="T10" fmla="*/ 2147483647 w 330"/>
              <a:gd name="T11" fmla="*/ 2147483647 h 113"/>
              <a:gd name="T12" fmla="*/ 2147483647 w 330"/>
              <a:gd name="T13" fmla="*/ 2147483647 h 113"/>
              <a:gd name="T14" fmla="*/ 2147483647 w 330"/>
              <a:gd name="T15" fmla="*/ 2147483647 h 113"/>
              <a:gd name="T16" fmla="*/ 2147483647 w 330"/>
              <a:gd name="T17" fmla="*/ 2147483647 h 113"/>
              <a:gd name="T18" fmla="*/ 2147483647 w 330"/>
              <a:gd name="T19" fmla="*/ 2147483647 h 113"/>
              <a:gd name="T20" fmla="*/ 2147483647 w 330"/>
              <a:gd name="T21" fmla="*/ 2147483647 h 113"/>
              <a:gd name="T22" fmla="*/ 2147483647 w 330"/>
              <a:gd name="T23" fmla="*/ 2147483647 h 113"/>
              <a:gd name="T24" fmla="*/ 2147483647 w 330"/>
              <a:gd name="T25" fmla="*/ 2147483647 h 113"/>
              <a:gd name="T26" fmla="*/ 2147483647 w 330"/>
              <a:gd name="T27" fmla="*/ 2147483647 h 113"/>
              <a:gd name="T28" fmla="*/ 0 w 330"/>
              <a:gd name="T29" fmla="*/ 2147483647 h 1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0"/>
              <a:gd name="T46" fmla="*/ 0 h 113"/>
              <a:gd name="T47" fmla="*/ 330 w 330"/>
              <a:gd name="T48" fmla="*/ 113 h 1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0" h="113">
                <a:moveTo>
                  <a:pt x="0" y="17"/>
                </a:moveTo>
                <a:lnTo>
                  <a:pt x="36" y="0"/>
                </a:lnTo>
                <a:lnTo>
                  <a:pt x="80" y="0"/>
                </a:lnTo>
                <a:lnTo>
                  <a:pt x="130" y="50"/>
                </a:lnTo>
                <a:lnTo>
                  <a:pt x="192" y="50"/>
                </a:lnTo>
                <a:lnTo>
                  <a:pt x="192" y="17"/>
                </a:lnTo>
                <a:lnTo>
                  <a:pt x="267" y="50"/>
                </a:lnTo>
                <a:lnTo>
                  <a:pt x="286" y="69"/>
                </a:lnTo>
                <a:lnTo>
                  <a:pt x="330" y="69"/>
                </a:lnTo>
                <a:lnTo>
                  <a:pt x="330" y="113"/>
                </a:lnTo>
                <a:lnTo>
                  <a:pt x="286" y="93"/>
                </a:lnTo>
                <a:lnTo>
                  <a:pt x="267" y="113"/>
                </a:lnTo>
                <a:lnTo>
                  <a:pt x="149" y="69"/>
                </a:lnTo>
                <a:lnTo>
                  <a:pt x="110" y="69"/>
                </a:lnTo>
                <a:lnTo>
                  <a:pt x="0" y="17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2" name="Freeform 434">
            <a:extLst>
              <a:ext uri="{FF2B5EF4-FFF2-40B4-BE49-F238E27FC236}">
                <a16:creationId xmlns:a16="http://schemas.microsoft.com/office/drawing/2014/main" id="{963704EF-D07B-4A48-A3F7-A7725B77BF42}"/>
              </a:ext>
            </a:extLst>
          </p:cNvPr>
          <p:cNvSpPr>
            <a:spLocks/>
          </p:cNvSpPr>
          <p:nvPr/>
        </p:nvSpPr>
        <p:spPr bwMode="auto">
          <a:xfrm>
            <a:off x="8675713" y="4770438"/>
            <a:ext cx="255588" cy="46037"/>
          </a:xfrm>
          <a:custGeom>
            <a:avLst/>
            <a:gdLst>
              <a:gd name="T0" fmla="*/ 0 w 294"/>
              <a:gd name="T1" fmla="*/ 2147483647 h 48"/>
              <a:gd name="T2" fmla="*/ 0 w 294"/>
              <a:gd name="T3" fmla="*/ 2147483647 h 48"/>
              <a:gd name="T4" fmla="*/ 2147483647 w 294"/>
              <a:gd name="T5" fmla="*/ 0 h 48"/>
              <a:gd name="T6" fmla="*/ 2147483647 w 294"/>
              <a:gd name="T7" fmla="*/ 2147483647 h 48"/>
              <a:gd name="T8" fmla="*/ 2147483647 w 294"/>
              <a:gd name="T9" fmla="*/ 0 h 48"/>
              <a:gd name="T10" fmla="*/ 2147483647 w 294"/>
              <a:gd name="T11" fmla="*/ 2147483647 h 48"/>
              <a:gd name="T12" fmla="*/ 2147483647 w 294"/>
              <a:gd name="T13" fmla="*/ 0 h 48"/>
              <a:gd name="T14" fmla="*/ 2147483647 w 294"/>
              <a:gd name="T15" fmla="*/ 2147483647 h 48"/>
              <a:gd name="T16" fmla="*/ 2147483647 w 294"/>
              <a:gd name="T17" fmla="*/ 0 h 48"/>
              <a:gd name="T18" fmla="*/ 2147483647 w 294"/>
              <a:gd name="T19" fmla="*/ 2147483647 h 48"/>
              <a:gd name="T20" fmla="*/ 2147483647 w 294"/>
              <a:gd name="T21" fmla="*/ 2147483647 h 48"/>
              <a:gd name="T22" fmla="*/ 2147483647 w 294"/>
              <a:gd name="T23" fmla="*/ 2147483647 h 48"/>
              <a:gd name="T24" fmla="*/ 2147483647 w 294"/>
              <a:gd name="T25" fmla="*/ 2147483647 h 48"/>
              <a:gd name="T26" fmla="*/ 0 w 294"/>
              <a:gd name="T27" fmla="*/ 2147483647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4"/>
              <a:gd name="T43" fmla="*/ 0 h 48"/>
              <a:gd name="T44" fmla="*/ 294 w 294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4" h="48">
                <a:moveTo>
                  <a:pt x="0" y="48"/>
                </a:moveTo>
                <a:lnTo>
                  <a:pt x="0" y="20"/>
                </a:lnTo>
                <a:lnTo>
                  <a:pt x="25" y="0"/>
                </a:lnTo>
                <a:lnTo>
                  <a:pt x="61" y="20"/>
                </a:lnTo>
                <a:lnTo>
                  <a:pt x="61" y="0"/>
                </a:lnTo>
                <a:lnTo>
                  <a:pt x="137" y="20"/>
                </a:lnTo>
                <a:lnTo>
                  <a:pt x="155" y="0"/>
                </a:lnTo>
                <a:lnTo>
                  <a:pt x="217" y="20"/>
                </a:lnTo>
                <a:lnTo>
                  <a:pt x="242" y="0"/>
                </a:lnTo>
                <a:lnTo>
                  <a:pt x="294" y="20"/>
                </a:lnTo>
                <a:lnTo>
                  <a:pt x="217" y="48"/>
                </a:lnTo>
                <a:lnTo>
                  <a:pt x="137" y="20"/>
                </a:lnTo>
                <a:lnTo>
                  <a:pt x="42" y="48"/>
                </a:lnTo>
                <a:lnTo>
                  <a:pt x="0" y="48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3" name="Freeform 435">
            <a:extLst>
              <a:ext uri="{FF2B5EF4-FFF2-40B4-BE49-F238E27FC236}">
                <a16:creationId xmlns:a16="http://schemas.microsoft.com/office/drawing/2014/main" id="{4C0F67EE-D7BB-D244-8A67-4BA20D0C14A1}"/>
              </a:ext>
            </a:extLst>
          </p:cNvPr>
          <p:cNvSpPr>
            <a:spLocks/>
          </p:cNvSpPr>
          <p:nvPr/>
        </p:nvSpPr>
        <p:spPr bwMode="auto">
          <a:xfrm>
            <a:off x="8675713" y="4770438"/>
            <a:ext cx="255588" cy="46037"/>
          </a:xfrm>
          <a:custGeom>
            <a:avLst/>
            <a:gdLst>
              <a:gd name="T0" fmla="*/ 0 w 294"/>
              <a:gd name="T1" fmla="*/ 2147483647 h 48"/>
              <a:gd name="T2" fmla="*/ 0 w 294"/>
              <a:gd name="T3" fmla="*/ 2147483647 h 48"/>
              <a:gd name="T4" fmla="*/ 2147483647 w 294"/>
              <a:gd name="T5" fmla="*/ 0 h 48"/>
              <a:gd name="T6" fmla="*/ 2147483647 w 294"/>
              <a:gd name="T7" fmla="*/ 2147483647 h 48"/>
              <a:gd name="T8" fmla="*/ 2147483647 w 294"/>
              <a:gd name="T9" fmla="*/ 0 h 48"/>
              <a:gd name="T10" fmla="*/ 2147483647 w 294"/>
              <a:gd name="T11" fmla="*/ 2147483647 h 48"/>
              <a:gd name="T12" fmla="*/ 2147483647 w 294"/>
              <a:gd name="T13" fmla="*/ 0 h 48"/>
              <a:gd name="T14" fmla="*/ 2147483647 w 294"/>
              <a:gd name="T15" fmla="*/ 2147483647 h 48"/>
              <a:gd name="T16" fmla="*/ 2147483647 w 294"/>
              <a:gd name="T17" fmla="*/ 0 h 48"/>
              <a:gd name="T18" fmla="*/ 2147483647 w 294"/>
              <a:gd name="T19" fmla="*/ 2147483647 h 48"/>
              <a:gd name="T20" fmla="*/ 2147483647 w 294"/>
              <a:gd name="T21" fmla="*/ 2147483647 h 48"/>
              <a:gd name="T22" fmla="*/ 2147483647 w 294"/>
              <a:gd name="T23" fmla="*/ 2147483647 h 48"/>
              <a:gd name="T24" fmla="*/ 2147483647 w 294"/>
              <a:gd name="T25" fmla="*/ 2147483647 h 48"/>
              <a:gd name="T26" fmla="*/ 0 w 294"/>
              <a:gd name="T27" fmla="*/ 2147483647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4"/>
              <a:gd name="T43" fmla="*/ 0 h 48"/>
              <a:gd name="T44" fmla="*/ 294 w 294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4" h="48">
                <a:moveTo>
                  <a:pt x="0" y="48"/>
                </a:moveTo>
                <a:lnTo>
                  <a:pt x="0" y="20"/>
                </a:lnTo>
                <a:lnTo>
                  <a:pt x="25" y="0"/>
                </a:lnTo>
                <a:lnTo>
                  <a:pt x="61" y="20"/>
                </a:lnTo>
                <a:lnTo>
                  <a:pt x="61" y="0"/>
                </a:lnTo>
                <a:lnTo>
                  <a:pt x="137" y="20"/>
                </a:lnTo>
                <a:lnTo>
                  <a:pt x="155" y="0"/>
                </a:lnTo>
                <a:lnTo>
                  <a:pt x="217" y="20"/>
                </a:lnTo>
                <a:lnTo>
                  <a:pt x="242" y="0"/>
                </a:lnTo>
                <a:lnTo>
                  <a:pt x="294" y="20"/>
                </a:lnTo>
                <a:lnTo>
                  <a:pt x="217" y="48"/>
                </a:lnTo>
                <a:lnTo>
                  <a:pt x="137" y="20"/>
                </a:lnTo>
                <a:lnTo>
                  <a:pt x="42" y="48"/>
                </a:lnTo>
                <a:lnTo>
                  <a:pt x="0" y="48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4" name="Freeform 436">
            <a:extLst>
              <a:ext uri="{FF2B5EF4-FFF2-40B4-BE49-F238E27FC236}">
                <a16:creationId xmlns:a16="http://schemas.microsoft.com/office/drawing/2014/main" id="{97AD89DB-80EA-F64D-9572-424BAF71B06D}"/>
              </a:ext>
            </a:extLst>
          </p:cNvPr>
          <p:cNvSpPr>
            <a:spLocks/>
          </p:cNvSpPr>
          <p:nvPr/>
        </p:nvSpPr>
        <p:spPr bwMode="auto">
          <a:xfrm>
            <a:off x="8767788" y="4832350"/>
            <a:ext cx="65088" cy="47625"/>
          </a:xfrm>
          <a:custGeom>
            <a:avLst/>
            <a:gdLst>
              <a:gd name="T0" fmla="*/ 0 w 74"/>
              <a:gd name="T1" fmla="*/ 0 h 48"/>
              <a:gd name="T2" fmla="*/ 2147483647 w 74"/>
              <a:gd name="T3" fmla="*/ 0 h 48"/>
              <a:gd name="T4" fmla="*/ 2147483647 w 74"/>
              <a:gd name="T5" fmla="*/ 2147483647 h 48"/>
              <a:gd name="T6" fmla="*/ 2147483647 w 74"/>
              <a:gd name="T7" fmla="*/ 2147483647 h 48"/>
              <a:gd name="T8" fmla="*/ 0 w 74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48"/>
              <a:gd name="T17" fmla="*/ 74 w 74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48">
                <a:moveTo>
                  <a:pt x="0" y="0"/>
                </a:moveTo>
                <a:lnTo>
                  <a:pt x="30" y="0"/>
                </a:lnTo>
                <a:lnTo>
                  <a:pt x="74" y="48"/>
                </a:lnTo>
                <a:lnTo>
                  <a:pt x="50" y="48"/>
                </a:lnTo>
                <a:lnTo>
                  <a:pt x="0" y="0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5" name="Freeform 437">
            <a:extLst>
              <a:ext uri="{FF2B5EF4-FFF2-40B4-BE49-F238E27FC236}">
                <a16:creationId xmlns:a16="http://schemas.microsoft.com/office/drawing/2014/main" id="{2F1F6C8C-AC4A-7742-A47A-20865472D8C8}"/>
              </a:ext>
            </a:extLst>
          </p:cNvPr>
          <p:cNvSpPr>
            <a:spLocks/>
          </p:cNvSpPr>
          <p:nvPr/>
        </p:nvSpPr>
        <p:spPr bwMode="auto">
          <a:xfrm>
            <a:off x="8767788" y="4832350"/>
            <a:ext cx="65088" cy="47625"/>
          </a:xfrm>
          <a:custGeom>
            <a:avLst/>
            <a:gdLst>
              <a:gd name="T0" fmla="*/ 0 w 74"/>
              <a:gd name="T1" fmla="*/ 0 h 48"/>
              <a:gd name="T2" fmla="*/ 2147483647 w 74"/>
              <a:gd name="T3" fmla="*/ 0 h 48"/>
              <a:gd name="T4" fmla="*/ 2147483647 w 74"/>
              <a:gd name="T5" fmla="*/ 2147483647 h 48"/>
              <a:gd name="T6" fmla="*/ 2147483647 w 74"/>
              <a:gd name="T7" fmla="*/ 2147483647 h 48"/>
              <a:gd name="T8" fmla="*/ 0 w 74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48"/>
              <a:gd name="T17" fmla="*/ 74 w 74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48">
                <a:moveTo>
                  <a:pt x="0" y="0"/>
                </a:moveTo>
                <a:lnTo>
                  <a:pt x="30" y="0"/>
                </a:lnTo>
                <a:lnTo>
                  <a:pt x="74" y="48"/>
                </a:lnTo>
                <a:lnTo>
                  <a:pt x="50" y="48"/>
                </a:lnTo>
                <a:lnTo>
                  <a:pt x="0" y="0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6" name="Freeform 438">
            <a:extLst>
              <a:ext uri="{FF2B5EF4-FFF2-40B4-BE49-F238E27FC236}">
                <a16:creationId xmlns:a16="http://schemas.microsoft.com/office/drawing/2014/main" id="{FEA1645B-7F3F-0E48-A915-5286060A490B}"/>
              </a:ext>
            </a:extLst>
          </p:cNvPr>
          <p:cNvSpPr>
            <a:spLocks/>
          </p:cNvSpPr>
          <p:nvPr/>
        </p:nvSpPr>
        <p:spPr bwMode="auto">
          <a:xfrm>
            <a:off x="8767788" y="4370388"/>
            <a:ext cx="217488" cy="307975"/>
          </a:xfrm>
          <a:custGeom>
            <a:avLst/>
            <a:gdLst>
              <a:gd name="T0" fmla="*/ 0 w 250"/>
              <a:gd name="T1" fmla="*/ 2147483647 h 311"/>
              <a:gd name="T2" fmla="*/ 2147483647 w 250"/>
              <a:gd name="T3" fmla="*/ 2147483647 h 311"/>
              <a:gd name="T4" fmla="*/ 2147483647 w 250"/>
              <a:gd name="T5" fmla="*/ 2147483647 h 311"/>
              <a:gd name="T6" fmla="*/ 2147483647 w 250"/>
              <a:gd name="T7" fmla="*/ 2147483647 h 311"/>
              <a:gd name="T8" fmla="*/ 2147483647 w 250"/>
              <a:gd name="T9" fmla="*/ 0 h 311"/>
              <a:gd name="T10" fmla="*/ 2147483647 w 250"/>
              <a:gd name="T11" fmla="*/ 2147483647 h 311"/>
              <a:gd name="T12" fmla="*/ 2147483647 w 250"/>
              <a:gd name="T13" fmla="*/ 2147483647 h 311"/>
              <a:gd name="T14" fmla="*/ 2147483647 w 250"/>
              <a:gd name="T15" fmla="*/ 0 h 311"/>
              <a:gd name="T16" fmla="*/ 2147483647 w 250"/>
              <a:gd name="T17" fmla="*/ 0 h 311"/>
              <a:gd name="T18" fmla="*/ 2147483647 w 250"/>
              <a:gd name="T19" fmla="*/ 2147483647 h 311"/>
              <a:gd name="T20" fmla="*/ 2147483647 w 250"/>
              <a:gd name="T21" fmla="*/ 2147483647 h 311"/>
              <a:gd name="T22" fmla="*/ 2147483647 w 250"/>
              <a:gd name="T23" fmla="*/ 2147483647 h 311"/>
              <a:gd name="T24" fmla="*/ 2147483647 w 250"/>
              <a:gd name="T25" fmla="*/ 2147483647 h 311"/>
              <a:gd name="T26" fmla="*/ 2147483647 w 250"/>
              <a:gd name="T27" fmla="*/ 2147483647 h 311"/>
              <a:gd name="T28" fmla="*/ 2147483647 w 250"/>
              <a:gd name="T29" fmla="*/ 2147483647 h 311"/>
              <a:gd name="T30" fmla="*/ 2147483647 w 250"/>
              <a:gd name="T31" fmla="*/ 2147483647 h 311"/>
              <a:gd name="T32" fmla="*/ 2147483647 w 250"/>
              <a:gd name="T33" fmla="*/ 2147483647 h 311"/>
              <a:gd name="T34" fmla="*/ 2147483647 w 250"/>
              <a:gd name="T35" fmla="*/ 2147483647 h 311"/>
              <a:gd name="T36" fmla="*/ 2147483647 w 250"/>
              <a:gd name="T37" fmla="*/ 2147483647 h 311"/>
              <a:gd name="T38" fmla="*/ 2147483647 w 250"/>
              <a:gd name="T39" fmla="*/ 2147483647 h 311"/>
              <a:gd name="T40" fmla="*/ 2147483647 w 250"/>
              <a:gd name="T41" fmla="*/ 2147483647 h 311"/>
              <a:gd name="T42" fmla="*/ 2147483647 w 250"/>
              <a:gd name="T43" fmla="*/ 2147483647 h 311"/>
              <a:gd name="T44" fmla="*/ 2147483647 w 250"/>
              <a:gd name="T45" fmla="*/ 2147483647 h 311"/>
              <a:gd name="T46" fmla="*/ 2147483647 w 250"/>
              <a:gd name="T47" fmla="*/ 2147483647 h 311"/>
              <a:gd name="T48" fmla="*/ 2147483647 w 250"/>
              <a:gd name="T49" fmla="*/ 2147483647 h 311"/>
              <a:gd name="T50" fmla="*/ 2147483647 w 250"/>
              <a:gd name="T51" fmla="*/ 2147483647 h 311"/>
              <a:gd name="T52" fmla="*/ 2147483647 w 250"/>
              <a:gd name="T53" fmla="*/ 2147483647 h 311"/>
              <a:gd name="T54" fmla="*/ 2147483647 w 250"/>
              <a:gd name="T55" fmla="*/ 2147483647 h 311"/>
              <a:gd name="T56" fmla="*/ 2147483647 w 250"/>
              <a:gd name="T57" fmla="*/ 2147483647 h 311"/>
              <a:gd name="T58" fmla="*/ 2147483647 w 250"/>
              <a:gd name="T59" fmla="*/ 2147483647 h 311"/>
              <a:gd name="T60" fmla="*/ 2147483647 w 250"/>
              <a:gd name="T61" fmla="*/ 2147483647 h 311"/>
              <a:gd name="T62" fmla="*/ 2147483647 w 250"/>
              <a:gd name="T63" fmla="*/ 2147483647 h 311"/>
              <a:gd name="T64" fmla="*/ 2147483647 w 250"/>
              <a:gd name="T65" fmla="*/ 2147483647 h 311"/>
              <a:gd name="T66" fmla="*/ 2147483647 w 250"/>
              <a:gd name="T67" fmla="*/ 2147483647 h 311"/>
              <a:gd name="T68" fmla="*/ 2147483647 w 250"/>
              <a:gd name="T69" fmla="*/ 2147483647 h 311"/>
              <a:gd name="T70" fmla="*/ 2147483647 w 250"/>
              <a:gd name="T71" fmla="*/ 2147483647 h 311"/>
              <a:gd name="T72" fmla="*/ 0 w 250"/>
              <a:gd name="T73" fmla="*/ 2147483647 h 311"/>
              <a:gd name="T74" fmla="*/ 0 w 250"/>
              <a:gd name="T75" fmla="*/ 2147483647 h 3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0"/>
              <a:gd name="T115" fmla="*/ 0 h 311"/>
              <a:gd name="T116" fmla="*/ 250 w 250"/>
              <a:gd name="T117" fmla="*/ 311 h 3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0" h="311">
                <a:moveTo>
                  <a:pt x="0" y="179"/>
                </a:moveTo>
                <a:lnTo>
                  <a:pt x="50" y="92"/>
                </a:lnTo>
                <a:lnTo>
                  <a:pt x="50" y="25"/>
                </a:lnTo>
                <a:lnTo>
                  <a:pt x="74" y="25"/>
                </a:lnTo>
                <a:lnTo>
                  <a:pt x="93" y="0"/>
                </a:lnTo>
                <a:lnTo>
                  <a:pt x="154" y="25"/>
                </a:lnTo>
                <a:lnTo>
                  <a:pt x="206" y="25"/>
                </a:lnTo>
                <a:lnTo>
                  <a:pt x="231" y="0"/>
                </a:lnTo>
                <a:lnTo>
                  <a:pt x="250" y="0"/>
                </a:lnTo>
                <a:lnTo>
                  <a:pt x="231" y="42"/>
                </a:lnTo>
                <a:lnTo>
                  <a:pt x="187" y="42"/>
                </a:lnTo>
                <a:lnTo>
                  <a:pt x="74" y="42"/>
                </a:lnTo>
                <a:lnTo>
                  <a:pt x="50" y="75"/>
                </a:lnTo>
                <a:lnTo>
                  <a:pt x="50" y="92"/>
                </a:lnTo>
                <a:lnTo>
                  <a:pt x="74" y="111"/>
                </a:lnTo>
                <a:lnTo>
                  <a:pt x="154" y="92"/>
                </a:lnTo>
                <a:lnTo>
                  <a:pt x="187" y="111"/>
                </a:lnTo>
                <a:lnTo>
                  <a:pt x="154" y="111"/>
                </a:lnTo>
                <a:lnTo>
                  <a:pt x="110" y="136"/>
                </a:lnTo>
                <a:lnTo>
                  <a:pt x="137" y="199"/>
                </a:lnTo>
                <a:lnTo>
                  <a:pt x="110" y="199"/>
                </a:lnTo>
                <a:lnTo>
                  <a:pt x="154" y="267"/>
                </a:lnTo>
                <a:lnTo>
                  <a:pt x="154" y="292"/>
                </a:lnTo>
                <a:lnTo>
                  <a:pt x="137" y="311"/>
                </a:lnTo>
                <a:lnTo>
                  <a:pt x="137" y="292"/>
                </a:lnTo>
                <a:lnTo>
                  <a:pt x="137" y="267"/>
                </a:lnTo>
                <a:lnTo>
                  <a:pt x="110" y="267"/>
                </a:lnTo>
                <a:lnTo>
                  <a:pt x="110" y="248"/>
                </a:lnTo>
                <a:lnTo>
                  <a:pt x="74" y="199"/>
                </a:lnTo>
                <a:lnTo>
                  <a:pt x="93" y="179"/>
                </a:lnTo>
                <a:lnTo>
                  <a:pt x="74" y="179"/>
                </a:lnTo>
                <a:lnTo>
                  <a:pt x="50" y="199"/>
                </a:lnTo>
                <a:lnTo>
                  <a:pt x="50" y="292"/>
                </a:lnTo>
                <a:lnTo>
                  <a:pt x="30" y="292"/>
                </a:lnTo>
                <a:lnTo>
                  <a:pt x="30" y="223"/>
                </a:lnTo>
                <a:lnTo>
                  <a:pt x="30" y="199"/>
                </a:lnTo>
                <a:lnTo>
                  <a:pt x="0" y="199"/>
                </a:lnTo>
                <a:lnTo>
                  <a:pt x="0" y="17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7" name="Freeform 439">
            <a:extLst>
              <a:ext uri="{FF2B5EF4-FFF2-40B4-BE49-F238E27FC236}">
                <a16:creationId xmlns:a16="http://schemas.microsoft.com/office/drawing/2014/main" id="{08CC1CB9-5163-F24D-A60A-C61744D58549}"/>
              </a:ext>
            </a:extLst>
          </p:cNvPr>
          <p:cNvSpPr>
            <a:spLocks/>
          </p:cNvSpPr>
          <p:nvPr/>
        </p:nvSpPr>
        <p:spPr bwMode="auto">
          <a:xfrm>
            <a:off x="8767788" y="4370388"/>
            <a:ext cx="217488" cy="307975"/>
          </a:xfrm>
          <a:custGeom>
            <a:avLst/>
            <a:gdLst>
              <a:gd name="T0" fmla="*/ 0 w 250"/>
              <a:gd name="T1" fmla="*/ 2147483647 h 311"/>
              <a:gd name="T2" fmla="*/ 2147483647 w 250"/>
              <a:gd name="T3" fmla="*/ 2147483647 h 311"/>
              <a:gd name="T4" fmla="*/ 2147483647 w 250"/>
              <a:gd name="T5" fmla="*/ 2147483647 h 311"/>
              <a:gd name="T6" fmla="*/ 2147483647 w 250"/>
              <a:gd name="T7" fmla="*/ 2147483647 h 311"/>
              <a:gd name="T8" fmla="*/ 2147483647 w 250"/>
              <a:gd name="T9" fmla="*/ 0 h 311"/>
              <a:gd name="T10" fmla="*/ 2147483647 w 250"/>
              <a:gd name="T11" fmla="*/ 2147483647 h 311"/>
              <a:gd name="T12" fmla="*/ 2147483647 w 250"/>
              <a:gd name="T13" fmla="*/ 2147483647 h 311"/>
              <a:gd name="T14" fmla="*/ 2147483647 w 250"/>
              <a:gd name="T15" fmla="*/ 0 h 311"/>
              <a:gd name="T16" fmla="*/ 2147483647 w 250"/>
              <a:gd name="T17" fmla="*/ 0 h 311"/>
              <a:gd name="T18" fmla="*/ 2147483647 w 250"/>
              <a:gd name="T19" fmla="*/ 2147483647 h 311"/>
              <a:gd name="T20" fmla="*/ 2147483647 w 250"/>
              <a:gd name="T21" fmla="*/ 2147483647 h 311"/>
              <a:gd name="T22" fmla="*/ 2147483647 w 250"/>
              <a:gd name="T23" fmla="*/ 2147483647 h 311"/>
              <a:gd name="T24" fmla="*/ 2147483647 w 250"/>
              <a:gd name="T25" fmla="*/ 2147483647 h 311"/>
              <a:gd name="T26" fmla="*/ 2147483647 w 250"/>
              <a:gd name="T27" fmla="*/ 2147483647 h 311"/>
              <a:gd name="T28" fmla="*/ 2147483647 w 250"/>
              <a:gd name="T29" fmla="*/ 2147483647 h 311"/>
              <a:gd name="T30" fmla="*/ 2147483647 w 250"/>
              <a:gd name="T31" fmla="*/ 2147483647 h 311"/>
              <a:gd name="T32" fmla="*/ 2147483647 w 250"/>
              <a:gd name="T33" fmla="*/ 2147483647 h 311"/>
              <a:gd name="T34" fmla="*/ 2147483647 w 250"/>
              <a:gd name="T35" fmla="*/ 2147483647 h 311"/>
              <a:gd name="T36" fmla="*/ 2147483647 w 250"/>
              <a:gd name="T37" fmla="*/ 2147483647 h 311"/>
              <a:gd name="T38" fmla="*/ 2147483647 w 250"/>
              <a:gd name="T39" fmla="*/ 2147483647 h 311"/>
              <a:gd name="T40" fmla="*/ 2147483647 w 250"/>
              <a:gd name="T41" fmla="*/ 2147483647 h 311"/>
              <a:gd name="T42" fmla="*/ 2147483647 w 250"/>
              <a:gd name="T43" fmla="*/ 2147483647 h 311"/>
              <a:gd name="T44" fmla="*/ 2147483647 w 250"/>
              <a:gd name="T45" fmla="*/ 2147483647 h 311"/>
              <a:gd name="T46" fmla="*/ 2147483647 w 250"/>
              <a:gd name="T47" fmla="*/ 2147483647 h 311"/>
              <a:gd name="T48" fmla="*/ 2147483647 w 250"/>
              <a:gd name="T49" fmla="*/ 2147483647 h 311"/>
              <a:gd name="T50" fmla="*/ 2147483647 w 250"/>
              <a:gd name="T51" fmla="*/ 2147483647 h 311"/>
              <a:gd name="T52" fmla="*/ 2147483647 w 250"/>
              <a:gd name="T53" fmla="*/ 2147483647 h 311"/>
              <a:gd name="T54" fmla="*/ 2147483647 w 250"/>
              <a:gd name="T55" fmla="*/ 2147483647 h 311"/>
              <a:gd name="T56" fmla="*/ 2147483647 w 250"/>
              <a:gd name="T57" fmla="*/ 2147483647 h 311"/>
              <a:gd name="T58" fmla="*/ 2147483647 w 250"/>
              <a:gd name="T59" fmla="*/ 2147483647 h 311"/>
              <a:gd name="T60" fmla="*/ 2147483647 w 250"/>
              <a:gd name="T61" fmla="*/ 2147483647 h 311"/>
              <a:gd name="T62" fmla="*/ 2147483647 w 250"/>
              <a:gd name="T63" fmla="*/ 2147483647 h 311"/>
              <a:gd name="T64" fmla="*/ 2147483647 w 250"/>
              <a:gd name="T65" fmla="*/ 2147483647 h 311"/>
              <a:gd name="T66" fmla="*/ 2147483647 w 250"/>
              <a:gd name="T67" fmla="*/ 2147483647 h 311"/>
              <a:gd name="T68" fmla="*/ 2147483647 w 250"/>
              <a:gd name="T69" fmla="*/ 2147483647 h 311"/>
              <a:gd name="T70" fmla="*/ 2147483647 w 250"/>
              <a:gd name="T71" fmla="*/ 2147483647 h 311"/>
              <a:gd name="T72" fmla="*/ 0 w 250"/>
              <a:gd name="T73" fmla="*/ 2147483647 h 311"/>
              <a:gd name="T74" fmla="*/ 0 w 250"/>
              <a:gd name="T75" fmla="*/ 2147483647 h 3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0"/>
              <a:gd name="T115" fmla="*/ 0 h 311"/>
              <a:gd name="T116" fmla="*/ 250 w 250"/>
              <a:gd name="T117" fmla="*/ 311 h 3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0" h="311">
                <a:moveTo>
                  <a:pt x="0" y="179"/>
                </a:moveTo>
                <a:lnTo>
                  <a:pt x="50" y="92"/>
                </a:lnTo>
                <a:lnTo>
                  <a:pt x="50" y="25"/>
                </a:lnTo>
                <a:lnTo>
                  <a:pt x="74" y="25"/>
                </a:lnTo>
                <a:lnTo>
                  <a:pt x="93" y="0"/>
                </a:lnTo>
                <a:lnTo>
                  <a:pt x="154" y="25"/>
                </a:lnTo>
                <a:lnTo>
                  <a:pt x="206" y="25"/>
                </a:lnTo>
                <a:lnTo>
                  <a:pt x="231" y="0"/>
                </a:lnTo>
                <a:lnTo>
                  <a:pt x="250" y="0"/>
                </a:lnTo>
                <a:lnTo>
                  <a:pt x="231" y="42"/>
                </a:lnTo>
                <a:lnTo>
                  <a:pt x="187" y="42"/>
                </a:lnTo>
                <a:lnTo>
                  <a:pt x="74" y="42"/>
                </a:lnTo>
                <a:lnTo>
                  <a:pt x="50" y="75"/>
                </a:lnTo>
                <a:lnTo>
                  <a:pt x="50" y="92"/>
                </a:lnTo>
                <a:lnTo>
                  <a:pt x="74" y="111"/>
                </a:lnTo>
                <a:lnTo>
                  <a:pt x="154" y="92"/>
                </a:lnTo>
                <a:lnTo>
                  <a:pt x="187" y="111"/>
                </a:lnTo>
                <a:lnTo>
                  <a:pt x="154" y="111"/>
                </a:lnTo>
                <a:lnTo>
                  <a:pt x="110" y="136"/>
                </a:lnTo>
                <a:lnTo>
                  <a:pt x="137" y="199"/>
                </a:lnTo>
                <a:lnTo>
                  <a:pt x="110" y="199"/>
                </a:lnTo>
                <a:lnTo>
                  <a:pt x="154" y="267"/>
                </a:lnTo>
                <a:lnTo>
                  <a:pt x="154" y="292"/>
                </a:lnTo>
                <a:lnTo>
                  <a:pt x="137" y="311"/>
                </a:lnTo>
                <a:lnTo>
                  <a:pt x="137" y="292"/>
                </a:lnTo>
                <a:lnTo>
                  <a:pt x="137" y="267"/>
                </a:lnTo>
                <a:lnTo>
                  <a:pt x="110" y="267"/>
                </a:lnTo>
                <a:lnTo>
                  <a:pt x="110" y="248"/>
                </a:lnTo>
                <a:lnTo>
                  <a:pt x="74" y="199"/>
                </a:lnTo>
                <a:lnTo>
                  <a:pt x="93" y="179"/>
                </a:lnTo>
                <a:lnTo>
                  <a:pt x="74" y="179"/>
                </a:lnTo>
                <a:lnTo>
                  <a:pt x="50" y="199"/>
                </a:lnTo>
                <a:lnTo>
                  <a:pt x="50" y="292"/>
                </a:lnTo>
                <a:lnTo>
                  <a:pt x="30" y="292"/>
                </a:lnTo>
                <a:lnTo>
                  <a:pt x="30" y="223"/>
                </a:lnTo>
                <a:lnTo>
                  <a:pt x="30" y="199"/>
                </a:lnTo>
                <a:lnTo>
                  <a:pt x="0" y="199"/>
                </a:lnTo>
                <a:lnTo>
                  <a:pt x="0" y="179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8" name="Freeform 440">
            <a:extLst>
              <a:ext uri="{FF2B5EF4-FFF2-40B4-BE49-F238E27FC236}">
                <a16:creationId xmlns:a16="http://schemas.microsoft.com/office/drawing/2014/main" id="{FA929EFC-B00B-FB49-8D8C-E78C7CEF9D88}"/>
              </a:ext>
            </a:extLst>
          </p:cNvPr>
          <p:cNvSpPr>
            <a:spLocks/>
          </p:cNvSpPr>
          <p:nvPr/>
        </p:nvSpPr>
        <p:spPr bwMode="auto">
          <a:xfrm>
            <a:off x="9045601" y="4352925"/>
            <a:ext cx="58737" cy="125413"/>
          </a:xfrm>
          <a:custGeom>
            <a:avLst/>
            <a:gdLst>
              <a:gd name="T0" fmla="*/ 0 w 69"/>
              <a:gd name="T1" fmla="*/ 2147483647 h 130"/>
              <a:gd name="T2" fmla="*/ 2147483647 w 69"/>
              <a:gd name="T3" fmla="*/ 0 h 130"/>
              <a:gd name="T4" fmla="*/ 2147483647 w 69"/>
              <a:gd name="T5" fmla="*/ 2147483647 h 130"/>
              <a:gd name="T6" fmla="*/ 2147483647 w 69"/>
              <a:gd name="T7" fmla="*/ 2147483647 h 130"/>
              <a:gd name="T8" fmla="*/ 2147483647 w 69"/>
              <a:gd name="T9" fmla="*/ 2147483647 h 130"/>
              <a:gd name="T10" fmla="*/ 2147483647 w 69"/>
              <a:gd name="T11" fmla="*/ 2147483647 h 130"/>
              <a:gd name="T12" fmla="*/ 2147483647 w 69"/>
              <a:gd name="T13" fmla="*/ 2147483647 h 130"/>
              <a:gd name="T14" fmla="*/ 2147483647 w 69"/>
              <a:gd name="T15" fmla="*/ 2147483647 h 130"/>
              <a:gd name="T16" fmla="*/ 2147483647 w 69"/>
              <a:gd name="T17" fmla="*/ 2147483647 h 130"/>
              <a:gd name="T18" fmla="*/ 2147483647 w 69"/>
              <a:gd name="T19" fmla="*/ 2147483647 h 130"/>
              <a:gd name="T20" fmla="*/ 2147483647 w 69"/>
              <a:gd name="T21" fmla="*/ 2147483647 h 130"/>
              <a:gd name="T22" fmla="*/ 0 w 69"/>
              <a:gd name="T23" fmla="*/ 2147483647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130"/>
              <a:gd name="T38" fmla="*/ 69 w 69"/>
              <a:gd name="T39" fmla="*/ 130 h 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130">
                <a:moveTo>
                  <a:pt x="0" y="42"/>
                </a:moveTo>
                <a:lnTo>
                  <a:pt x="25" y="0"/>
                </a:lnTo>
                <a:lnTo>
                  <a:pt x="42" y="17"/>
                </a:lnTo>
                <a:lnTo>
                  <a:pt x="69" y="17"/>
                </a:lnTo>
                <a:lnTo>
                  <a:pt x="69" y="42"/>
                </a:lnTo>
                <a:lnTo>
                  <a:pt x="42" y="42"/>
                </a:lnTo>
                <a:lnTo>
                  <a:pt x="42" y="61"/>
                </a:lnTo>
                <a:lnTo>
                  <a:pt x="25" y="61"/>
                </a:lnTo>
                <a:lnTo>
                  <a:pt x="25" y="92"/>
                </a:lnTo>
                <a:lnTo>
                  <a:pt x="42" y="130"/>
                </a:lnTo>
                <a:lnTo>
                  <a:pt x="25" y="92"/>
                </a:lnTo>
                <a:lnTo>
                  <a:pt x="0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9" name="Freeform 441">
            <a:extLst>
              <a:ext uri="{FF2B5EF4-FFF2-40B4-BE49-F238E27FC236}">
                <a16:creationId xmlns:a16="http://schemas.microsoft.com/office/drawing/2014/main" id="{FFDC7000-639D-CE44-9341-DB9AC87158D8}"/>
              </a:ext>
            </a:extLst>
          </p:cNvPr>
          <p:cNvSpPr>
            <a:spLocks/>
          </p:cNvSpPr>
          <p:nvPr/>
        </p:nvSpPr>
        <p:spPr bwMode="auto">
          <a:xfrm>
            <a:off x="9045601" y="4352925"/>
            <a:ext cx="58737" cy="125413"/>
          </a:xfrm>
          <a:custGeom>
            <a:avLst/>
            <a:gdLst>
              <a:gd name="T0" fmla="*/ 0 w 69"/>
              <a:gd name="T1" fmla="*/ 2147483647 h 130"/>
              <a:gd name="T2" fmla="*/ 2147483647 w 69"/>
              <a:gd name="T3" fmla="*/ 0 h 130"/>
              <a:gd name="T4" fmla="*/ 2147483647 w 69"/>
              <a:gd name="T5" fmla="*/ 2147483647 h 130"/>
              <a:gd name="T6" fmla="*/ 2147483647 w 69"/>
              <a:gd name="T7" fmla="*/ 2147483647 h 130"/>
              <a:gd name="T8" fmla="*/ 2147483647 w 69"/>
              <a:gd name="T9" fmla="*/ 2147483647 h 130"/>
              <a:gd name="T10" fmla="*/ 2147483647 w 69"/>
              <a:gd name="T11" fmla="*/ 2147483647 h 130"/>
              <a:gd name="T12" fmla="*/ 2147483647 w 69"/>
              <a:gd name="T13" fmla="*/ 2147483647 h 130"/>
              <a:gd name="T14" fmla="*/ 2147483647 w 69"/>
              <a:gd name="T15" fmla="*/ 2147483647 h 130"/>
              <a:gd name="T16" fmla="*/ 2147483647 w 69"/>
              <a:gd name="T17" fmla="*/ 2147483647 h 130"/>
              <a:gd name="T18" fmla="*/ 2147483647 w 69"/>
              <a:gd name="T19" fmla="*/ 2147483647 h 130"/>
              <a:gd name="T20" fmla="*/ 2147483647 w 69"/>
              <a:gd name="T21" fmla="*/ 2147483647 h 130"/>
              <a:gd name="T22" fmla="*/ 0 w 69"/>
              <a:gd name="T23" fmla="*/ 2147483647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130"/>
              <a:gd name="T38" fmla="*/ 69 w 69"/>
              <a:gd name="T39" fmla="*/ 130 h 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130">
                <a:moveTo>
                  <a:pt x="0" y="42"/>
                </a:moveTo>
                <a:lnTo>
                  <a:pt x="25" y="0"/>
                </a:lnTo>
                <a:lnTo>
                  <a:pt x="42" y="17"/>
                </a:lnTo>
                <a:lnTo>
                  <a:pt x="69" y="17"/>
                </a:lnTo>
                <a:lnTo>
                  <a:pt x="69" y="42"/>
                </a:lnTo>
                <a:lnTo>
                  <a:pt x="42" y="42"/>
                </a:lnTo>
                <a:lnTo>
                  <a:pt x="42" y="61"/>
                </a:lnTo>
                <a:lnTo>
                  <a:pt x="25" y="61"/>
                </a:lnTo>
                <a:lnTo>
                  <a:pt x="25" y="92"/>
                </a:lnTo>
                <a:lnTo>
                  <a:pt x="42" y="130"/>
                </a:lnTo>
                <a:lnTo>
                  <a:pt x="25" y="92"/>
                </a:lnTo>
                <a:lnTo>
                  <a:pt x="0" y="42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0" name="Freeform 442">
            <a:extLst>
              <a:ext uri="{FF2B5EF4-FFF2-40B4-BE49-F238E27FC236}">
                <a16:creationId xmlns:a16="http://schemas.microsoft.com/office/drawing/2014/main" id="{3F90A96E-75A2-A34B-8BBC-B3FB787674C7}"/>
              </a:ext>
            </a:extLst>
          </p:cNvPr>
          <p:cNvSpPr>
            <a:spLocks/>
          </p:cNvSpPr>
          <p:nvPr/>
        </p:nvSpPr>
        <p:spPr bwMode="auto">
          <a:xfrm>
            <a:off x="9066238" y="4551363"/>
            <a:ext cx="96838" cy="46037"/>
          </a:xfrm>
          <a:custGeom>
            <a:avLst/>
            <a:gdLst>
              <a:gd name="T0" fmla="*/ 0 w 112"/>
              <a:gd name="T1" fmla="*/ 2147483647 h 48"/>
              <a:gd name="T2" fmla="*/ 2147483647 w 112"/>
              <a:gd name="T3" fmla="*/ 0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0 w 112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8"/>
              <a:gd name="T20" fmla="*/ 112 w 11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8">
                <a:moveTo>
                  <a:pt x="0" y="19"/>
                </a:moveTo>
                <a:lnTo>
                  <a:pt x="17" y="0"/>
                </a:lnTo>
                <a:lnTo>
                  <a:pt x="61" y="0"/>
                </a:lnTo>
                <a:lnTo>
                  <a:pt x="80" y="19"/>
                </a:lnTo>
                <a:lnTo>
                  <a:pt x="112" y="48"/>
                </a:lnTo>
                <a:lnTo>
                  <a:pt x="0" y="19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1" name="Freeform 443">
            <a:extLst>
              <a:ext uri="{FF2B5EF4-FFF2-40B4-BE49-F238E27FC236}">
                <a16:creationId xmlns:a16="http://schemas.microsoft.com/office/drawing/2014/main" id="{64E97D5A-86E9-2B41-A8D4-583992D591BC}"/>
              </a:ext>
            </a:extLst>
          </p:cNvPr>
          <p:cNvSpPr>
            <a:spLocks/>
          </p:cNvSpPr>
          <p:nvPr/>
        </p:nvSpPr>
        <p:spPr bwMode="auto">
          <a:xfrm>
            <a:off x="9066238" y="4551363"/>
            <a:ext cx="96838" cy="46037"/>
          </a:xfrm>
          <a:custGeom>
            <a:avLst/>
            <a:gdLst>
              <a:gd name="T0" fmla="*/ 0 w 112"/>
              <a:gd name="T1" fmla="*/ 2147483647 h 48"/>
              <a:gd name="T2" fmla="*/ 2147483647 w 112"/>
              <a:gd name="T3" fmla="*/ 0 h 48"/>
              <a:gd name="T4" fmla="*/ 2147483647 w 112"/>
              <a:gd name="T5" fmla="*/ 0 h 48"/>
              <a:gd name="T6" fmla="*/ 2147483647 w 112"/>
              <a:gd name="T7" fmla="*/ 2147483647 h 48"/>
              <a:gd name="T8" fmla="*/ 2147483647 w 112"/>
              <a:gd name="T9" fmla="*/ 2147483647 h 48"/>
              <a:gd name="T10" fmla="*/ 0 w 112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8"/>
              <a:gd name="T20" fmla="*/ 112 w 11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8">
                <a:moveTo>
                  <a:pt x="0" y="19"/>
                </a:moveTo>
                <a:lnTo>
                  <a:pt x="17" y="0"/>
                </a:lnTo>
                <a:lnTo>
                  <a:pt x="61" y="0"/>
                </a:lnTo>
                <a:lnTo>
                  <a:pt x="80" y="19"/>
                </a:lnTo>
                <a:lnTo>
                  <a:pt x="112" y="48"/>
                </a:lnTo>
                <a:lnTo>
                  <a:pt x="0" y="19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" name="Freeform 444">
            <a:extLst>
              <a:ext uri="{FF2B5EF4-FFF2-40B4-BE49-F238E27FC236}">
                <a16:creationId xmlns:a16="http://schemas.microsoft.com/office/drawing/2014/main" id="{7D3FB660-3EC6-B246-A39F-E70D6F7B7ADE}"/>
              </a:ext>
            </a:extLst>
          </p:cNvPr>
          <p:cNvSpPr>
            <a:spLocks/>
          </p:cNvSpPr>
          <p:nvPr/>
        </p:nvSpPr>
        <p:spPr bwMode="auto">
          <a:xfrm>
            <a:off x="8767788" y="3670300"/>
            <a:ext cx="163513" cy="220663"/>
          </a:xfrm>
          <a:custGeom>
            <a:avLst/>
            <a:gdLst>
              <a:gd name="T0" fmla="*/ 0 w 187"/>
              <a:gd name="T1" fmla="*/ 2147483647 h 225"/>
              <a:gd name="T2" fmla="*/ 2147483647 w 187"/>
              <a:gd name="T3" fmla="*/ 2147483647 h 225"/>
              <a:gd name="T4" fmla="*/ 0 w 187"/>
              <a:gd name="T5" fmla="*/ 0 h 225"/>
              <a:gd name="T6" fmla="*/ 2147483647 w 187"/>
              <a:gd name="T7" fmla="*/ 0 h 225"/>
              <a:gd name="T8" fmla="*/ 2147483647 w 187"/>
              <a:gd name="T9" fmla="*/ 2147483647 h 225"/>
              <a:gd name="T10" fmla="*/ 2147483647 w 187"/>
              <a:gd name="T11" fmla="*/ 2147483647 h 225"/>
              <a:gd name="T12" fmla="*/ 2147483647 w 187"/>
              <a:gd name="T13" fmla="*/ 2147483647 h 225"/>
              <a:gd name="T14" fmla="*/ 2147483647 w 187"/>
              <a:gd name="T15" fmla="*/ 2147483647 h 225"/>
              <a:gd name="T16" fmla="*/ 2147483647 w 187"/>
              <a:gd name="T17" fmla="*/ 2147483647 h 225"/>
              <a:gd name="T18" fmla="*/ 2147483647 w 187"/>
              <a:gd name="T19" fmla="*/ 2147483647 h 225"/>
              <a:gd name="T20" fmla="*/ 2147483647 w 187"/>
              <a:gd name="T21" fmla="*/ 2147483647 h 225"/>
              <a:gd name="T22" fmla="*/ 2147483647 w 187"/>
              <a:gd name="T23" fmla="*/ 2147483647 h 225"/>
              <a:gd name="T24" fmla="*/ 2147483647 w 187"/>
              <a:gd name="T25" fmla="*/ 2147483647 h 225"/>
              <a:gd name="T26" fmla="*/ 2147483647 w 187"/>
              <a:gd name="T27" fmla="*/ 2147483647 h 225"/>
              <a:gd name="T28" fmla="*/ 2147483647 w 187"/>
              <a:gd name="T29" fmla="*/ 2147483647 h 225"/>
              <a:gd name="T30" fmla="*/ 2147483647 w 187"/>
              <a:gd name="T31" fmla="*/ 2147483647 h 225"/>
              <a:gd name="T32" fmla="*/ 2147483647 w 187"/>
              <a:gd name="T33" fmla="*/ 2147483647 h 225"/>
              <a:gd name="T34" fmla="*/ 2147483647 w 187"/>
              <a:gd name="T35" fmla="*/ 2147483647 h 225"/>
              <a:gd name="T36" fmla="*/ 0 w 187"/>
              <a:gd name="T37" fmla="*/ 2147483647 h 225"/>
              <a:gd name="T38" fmla="*/ 0 w 187"/>
              <a:gd name="T39" fmla="*/ 2147483647 h 2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225"/>
              <a:gd name="T62" fmla="*/ 187 w 187"/>
              <a:gd name="T63" fmla="*/ 225 h 2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225">
                <a:moveTo>
                  <a:pt x="0" y="93"/>
                </a:moveTo>
                <a:lnTo>
                  <a:pt x="30" y="93"/>
                </a:lnTo>
                <a:lnTo>
                  <a:pt x="0" y="0"/>
                </a:lnTo>
                <a:lnTo>
                  <a:pt x="74" y="0"/>
                </a:lnTo>
                <a:lnTo>
                  <a:pt x="74" y="49"/>
                </a:lnTo>
                <a:lnTo>
                  <a:pt x="93" y="69"/>
                </a:lnTo>
                <a:lnTo>
                  <a:pt x="74" y="137"/>
                </a:lnTo>
                <a:lnTo>
                  <a:pt x="93" y="181"/>
                </a:lnTo>
                <a:lnTo>
                  <a:pt x="93" y="206"/>
                </a:lnTo>
                <a:lnTo>
                  <a:pt x="110" y="181"/>
                </a:lnTo>
                <a:lnTo>
                  <a:pt x="154" y="206"/>
                </a:lnTo>
                <a:lnTo>
                  <a:pt x="187" y="225"/>
                </a:lnTo>
                <a:lnTo>
                  <a:pt x="135" y="225"/>
                </a:lnTo>
                <a:lnTo>
                  <a:pt x="110" y="206"/>
                </a:lnTo>
                <a:lnTo>
                  <a:pt x="110" y="225"/>
                </a:lnTo>
                <a:lnTo>
                  <a:pt x="74" y="206"/>
                </a:lnTo>
                <a:lnTo>
                  <a:pt x="50" y="206"/>
                </a:lnTo>
                <a:lnTo>
                  <a:pt x="50" y="154"/>
                </a:lnTo>
                <a:lnTo>
                  <a:pt x="0" y="154"/>
                </a:lnTo>
                <a:lnTo>
                  <a:pt x="0" y="93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13" name="Freeform 445">
            <a:extLst>
              <a:ext uri="{FF2B5EF4-FFF2-40B4-BE49-F238E27FC236}">
                <a16:creationId xmlns:a16="http://schemas.microsoft.com/office/drawing/2014/main" id="{C74E1C69-DF59-EF43-A9AB-2F01110301B6}"/>
              </a:ext>
            </a:extLst>
          </p:cNvPr>
          <p:cNvSpPr>
            <a:spLocks/>
          </p:cNvSpPr>
          <p:nvPr/>
        </p:nvSpPr>
        <p:spPr bwMode="auto">
          <a:xfrm>
            <a:off x="8767788" y="3670300"/>
            <a:ext cx="163513" cy="220663"/>
          </a:xfrm>
          <a:custGeom>
            <a:avLst/>
            <a:gdLst>
              <a:gd name="T0" fmla="*/ 0 w 187"/>
              <a:gd name="T1" fmla="*/ 2147483647 h 225"/>
              <a:gd name="T2" fmla="*/ 2147483647 w 187"/>
              <a:gd name="T3" fmla="*/ 2147483647 h 225"/>
              <a:gd name="T4" fmla="*/ 0 w 187"/>
              <a:gd name="T5" fmla="*/ 0 h 225"/>
              <a:gd name="T6" fmla="*/ 2147483647 w 187"/>
              <a:gd name="T7" fmla="*/ 0 h 225"/>
              <a:gd name="T8" fmla="*/ 2147483647 w 187"/>
              <a:gd name="T9" fmla="*/ 2147483647 h 225"/>
              <a:gd name="T10" fmla="*/ 2147483647 w 187"/>
              <a:gd name="T11" fmla="*/ 2147483647 h 225"/>
              <a:gd name="T12" fmla="*/ 2147483647 w 187"/>
              <a:gd name="T13" fmla="*/ 2147483647 h 225"/>
              <a:gd name="T14" fmla="*/ 2147483647 w 187"/>
              <a:gd name="T15" fmla="*/ 2147483647 h 225"/>
              <a:gd name="T16" fmla="*/ 2147483647 w 187"/>
              <a:gd name="T17" fmla="*/ 2147483647 h 225"/>
              <a:gd name="T18" fmla="*/ 2147483647 w 187"/>
              <a:gd name="T19" fmla="*/ 2147483647 h 225"/>
              <a:gd name="T20" fmla="*/ 2147483647 w 187"/>
              <a:gd name="T21" fmla="*/ 2147483647 h 225"/>
              <a:gd name="T22" fmla="*/ 2147483647 w 187"/>
              <a:gd name="T23" fmla="*/ 2147483647 h 225"/>
              <a:gd name="T24" fmla="*/ 2147483647 w 187"/>
              <a:gd name="T25" fmla="*/ 2147483647 h 225"/>
              <a:gd name="T26" fmla="*/ 2147483647 w 187"/>
              <a:gd name="T27" fmla="*/ 2147483647 h 225"/>
              <a:gd name="T28" fmla="*/ 2147483647 w 187"/>
              <a:gd name="T29" fmla="*/ 2147483647 h 225"/>
              <a:gd name="T30" fmla="*/ 2147483647 w 187"/>
              <a:gd name="T31" fmla="*/ 2147483647 h 225"/>
              <a:gd name="T32" fmla="*/ 2147483647 w 187"/>
              <a:gd name="T33" fmla="*/ 2147483647 h 225"/>
              <a:gd name="T34" fmla="*/ 2147483647 w 187"/>
              <a:gd name="T35" fmla="*/ 2147483647 h 225"/>
              <a:gd name="T36" fmla="*/ 0 w 187"/>
              <a:gd name="T37" fmla="*/ 2147483647 h 225"/>
              <a:gd name="T38" fmla="*/ 0 w 187"/>
              <a:gd name="T39" fmla="*/ 2147483647 h 2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225"/>
              <a:gd name="T62" fmla="*/ 187 w 187"/>
              <a:gd name="T63" fmla="*/ 225 h 2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225">
                <a:moveTo>
                  <a:pt x="0" y="93"/>
                </a:moveTo>
                <a:lnTo>
                  <a:pt x="30" y="93"/>
                </a:lnTo>
                <a:lnTo>
                  <a:pt x="0" y="0"/>
                </a:lnTo>
                <a:lnTo>
                  <a:pt x="74" y="0"/>
                </a:lnTo>
                <a:lnTo>
                  <a:pt x="74" y="49"/>
                </a:lnTo>
                <a:lnTo>
                  <a:pt x="93" y="69"/>
                </a:lnTo>
                <a:lnTo>
                  <a:pt x="74" y="137"/>
                </a:lnTo>
                <a:lnTo>
                  <a:pt x="93" y="181"/>
                </a:lnTo>
                <a:lnTo>
                  <a:pt x="93" y="206"/>
                </a:lnTo>
                <a:lnTo>
                  <a:pt x="110" y="181"/>
                </a:lnTo>
                <a:lnTo>
                  <a:pt x="154" y="206"/>
                </a:lnTo>
                <a:lnTo>
                  <a:pt x="187" y="225"/>
                </a:lnTo>
                <a:lnTo>
                  <a:pt x="135" y="225"/>
                </a:lnTo>
                <a:lnTo>
                  <a:pt x="110" y="206"/>
                </a:lnTo>
                <a:lnTo>
                  <a:pt x="110" y="225"/>
                </a:lnTo>
                <a:lnTo>
                  <a:pt x="74" y="206"/>
                </a:lnTo>
                <a:lnTo>
                  <a:pt x="50" y="206"/>
                </a:lnTo>
                <a:lnTo>
                  <a:pt x="50" y="154"/>
                </a:lnTo>
                <a:lnTo>
                  <a:pt x="0" y="154"/>
                </a:lnTo>
                <a:lnTo>
                  <a:pt x="0" y="93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4" name="Freeform 446">
            <a:extLst>
              <a:ext uri="{FF2B5EF4-FFF2-40B4-BE49-F238E27FC236}">
                <a16:creationId xmlns:a16="http://schemas.microsoft.com/office/drawing/2014/main" id="{A54D2283-35A9-BF4C-977F-A6D62D4F96F8}"/>
              </a:ext>
            </a:extLst>
          </p:cNvPr>
          <p:cNvSpPr>
            <a:spLocks/>
          </p:cNvSpPr>
          <p:nvPr/>
        </p:nvSpPr>
        <p:spPr bwMode="auto">
          <a:xfrm>
            <a:off x="8713813" y="3978275"/>
            <a:ext cx="80963" cy="111125"/>
          </a:xfrm>
          <a:custGeom>
            <a:avLst/>
            <a:gdLst>
              <a:gd name="T0" fmla="*/ 0 w 93"/>
              <a:gd name="T1" fmla="*/ 2147483647 h 112"/>
              <a:gd name="T2" fmla="*/ 2147483647 w 93"/>
              <a:gd name="T3" fmla="*/ 2147483647 h 112"/>
              <a:gd name="T4" fmla="*/ 2147483647 w 93"/>
              <a:gd name="T5" fmla="*/ 0 h 112"/>
              <a:gd name="T6" fmla="*/ 2147483647 w 93"/>
              <a:gd name="T7" fmla="*/ 2147483647 h 112"/>
              <a:gd name="T8" fmla="*/ 0 w 93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12"/>
              <a:gd name="T17" fmla="*/ 93 w 93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12">
                <a:moveTo>
                  <a:pt x="0" y="112"/>
                </a:moveTo>
                <a:lnTo>
                  <a:pt x="61" y="24"/>
                </a:lnTo>
                <a:lnTo>
                  <a:pt x="61" y="0"/>
                </a:lnTo>
                <a:lnTo>
                  <a:pt x="93" y="24"/>
                </a:lnTo>
                <a:lnTo>
                  <a:pt x="0" y="112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15" name="Freeform 447">
            <a:extLst>
              <a:ext uri="{FF2B5EF4-FFF2-40B4-BE49-F238E27FC236}">
                <a16:creationId xmlns:a16="http://schemas.microsoft.com/office/drawing/2014/main" id="{3CEF2822-F3DD-CA49-B316-2C323EBD2F46}"/>
              </a:ext>
            </a:extLst>
          </p:cNvPr>
          <p:cNvSpPr>
            <a:spLocks/>
          </p:cNvSpPr>
          <p:nvPr/>
        </p:nvSpPr>
        <p:spPr bwMode="auto">
          <a:xfrm>
            <a:off x="8713813" y="3978275"/>
            <a:ext cx="80963" cy="111125"/>
          </a:xfrm>
          <a:custGeom>
            <a:avLst/>
            <a:gdLst>
              <a:gd name="T0" fmla="*/ 0 w 93"/>
              <a:gd name="T1" fmla="*/ 2147483647 h 112"/>
              <a:gd name="T2" fmla="*/ 2147483647 w 93"/>
              <a:gd name="T3" fmla="*/ 2147483647 h 112"/>
              <a:gd name="T4" fmla="*/ 2147483647 w 93"/>
              <a:gd name="T5" fmla="*/ 0 h 112"/>
              <a:gd name="T6" fmla="*/ 2147483647 w 93"/>
              <a:gd name="T7" fmla="*/ 2147483647 h 112"/>
              <a:gd name="T8" fmla="*/ 0 w 93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12"/>
              <a:gd name="T17" fmla="*/ 93 w 93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12">
                <a:moveTo>
                  <a:pt x="0" y="112"/>
                </a:moveTo>
                <a:lnTo>
                  <a:pt x="61" y="24"/>
                </a:lnTo>
                <a:lnTo>
                  <a:pt x="61" y="0"/>
                </a:lnTo>
                <a:lnTo>
                  <a:pt x="93" y="24"/>
                </a:lnTo>
                <a:lnTo>
                  <a:pt x="0" y="11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6" name="Freeform 448">
            <a:extLst>
              <a:ext uri="{FF2B5EF4-FFF2-40B4-BE49-F238E27FC236}">
                <a16:creationId xmlns:a16="http://schemas.microsoft.com/office/drawing/2014/main" id="{CD565B6C-177F-5F42-9197-ACCC01DDAA64}"/>
              </a:ext>
            </a:extLst>
          </p:cNvPr>
          <p:cNvSpPr>
            <a:spLocks/>
          </p:cNvSpPr>
          <p:nvPr/>
        </p:nvSpPr>
        <p:spPr bwMode="auto">
          <a:xfrm>
            <a:off x="8931301" y="3914775"/>
            <a:ext cx="41275" cy="112713"/>
          </a:xfrm>
          <a:custGeom>
            <a:avLst/>
            <a:gdLst>
              <a:gd name="T0" fmla="*/ 0 w 47"/>
              <a:gd name="T1" fmla="*/ 0 h 112"/>
              <a:gd name="T2" fmla="*/ 2147483647 w 47"/>
              <a:gd name="T3" fmla="*/ 0 h 112"/>
              <a:gd name="T4" fmla="*/ 2147483647 w 47"/>
              <a:gd name="T5" fmla="*/ 2147483647 h 112"/>
              <a:gd name="T6" fmla="*/ 2147483647 w 47"/>
              <a:gd name="T7" fmla="*/ 2147483647 h 112"/>
              <a:gd name="T8" fmla="*/ 2147483647 w 47"/>
              <a:gd name="T9" fmla="*/ 2147483647 h 112"/>
              <a:gd name="T10" fmla="*/ 2147483647 w 47"/>
              <a:gd name="T11" fmla="*/ 2147483647 h 112"/>
              <a:gd name="T12" fmla="*/ 2147483647 w 47"/>
              <a:gd name="T13" fmla="*/ 2147483647 h 112"/>
              <a:gd name="T14" fmla="*/ 2147483647 w 47"/>
              <a:gd name="T15" fmla="*/ 2147483647 h 112"/>
              <a:gd name="T16" fmla="*/ 0 w 47"/>
              <a:gd name="T17" fmla="*/ 2147483647 h 112"/>
              <a:gd name="T18" fmla="*/ 0 w 47"/>
              <a:gd name="T19" fmla="*/ 2147483647 h 112"/>
              <a:gd name="T20" fmla="*/ 2147483647 w 47"/>
              <a:gd name="T21" fmla="*/ 2147483647 h 112"/>
              <a:gd name="T22" fmla="*/ 0 w 47"/>
              <a:gd name="T23" fmla="*/ 0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"/>
              <a:gd name="T37" fmla="*/ 0 h 112"/>
              <a:gd name="T38" fmla="*/ 47 w 47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" h="112">
                <a:moveTo>
                  <a:pt x="0" y="0"/>
                </a:moveTo>
                <a:lnTo>
                  <a:pt x="47" y="0"/>
                </a:lnTo>
                <a:lnTo>
                  <a:pt x="47" y="17"/>
                </a:lnTo>
                <a:lnTo>
                  <a:pt x="47" y="61"/>
                </a:lnTo>
                <a:lnTo>
                  <a:pt x="19" y="61"/>
                </a:lnTo>
                <a:lnTo>
                  <a:pt x="47" y="86"/>
                </a:lnTo>
                <a:lnTo>
                  <a:pt x="19" y="112"/>
                </a:lnTo>
                <a:lnTo>
                  <a:pt x="19" y="61"/>
                </a:lnTo>
                <a:lnTo>
                  <a:pt x="0" y="61"/>
                </a:lnTo>
                <a:lnTo>
                  <a:pt x="0" y="42"/>
                </a:lnTo>
                <a:lnTo>
                  <a:pt x="19" y="42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17" name="Freeform 449">
            <a:extLst>
              <a:ext uri="{FF2B5EF4-FFF2-40B4-BE49-F238E27FC236}">
                <a16:creationId xmlns:a16="http://schemas.microsoft.com/office/drawing/2014/main" id="{7D5C462D-2912-4949-83B5-66C1AAF40449}"/>
              </a:ext>
            </a:extLst>
          </p:cNvPr>
          <p:cNvSpPr>
            <a:spLocks/>
          </p:cNvSpPr>
          <p:nvPr/>
        </p:nvSpPr>
        <p:spPr bwMode="auto">
          <a:xfrm>
            <a:off x="8931301" y="3914775"/>
            <a:ext cx="41275" cy="112713"/>
          </a:xfrm>
          <a:custGeom>
            <a:avLst/>
            <a:gdLst>
              <a:gd name="T0" fmla="*/ 0 w 47"/>
              <a:gd name="T1" fmla="*/ 0 h 112"/>
              <a:gd name="T2" fmla="*/ 2147483647 w 47"/>
              <a:gd name="T3" fmla="*/ 0 h 112"/>
              <a:gd name="T4" fmla="*/ 2147483647 w 47"/>
              <a:gd name="T5" fmla="*/ 2147483647 h 112"/>
              <a:gd name="T6" fmla="*/ 2147483647 w 47"/>
              <a:gd name="T7" fmla="*/ 2147483647 h 112"/>
              <a:gd name="T8" fmla="*/ 2147483647 w 47"/>
              <a:gd name="T9" fmla="*/ 2147483647 h 112"/>
              <a:gd name="T10" fmla="*/ 2147483647 w 47"/>
              <a:gd name="T11" fmla="*/ 2147483647 h 112"/>
              <a:gd name="T12" fmla="*/ 2147483647 w 47"/>
              <a:gd name="T13" fmla="*/ 2147483647 h 112"/>
              <a:gd name="T14" fmla="*/ 2147483647 w 47"/>
              <a:gd name="T15" fmla="*/ 2147483647 h 112"/>
              <a:gd name="T16" fmla="*/ 0 w 47"/>
              <a:gd name="T17" fmla="*/ 2147483647 h 112"/>
              <a:gd name="T18" fmla="*/ 0 w 47"/>
              <a:gd name="T19" fmla="*/ 2147483647 h 112"/>
              <a:gd name="T20" fmla="*/ 2147483647 w 47"/>
              <a:gd name="T21" fmla="*/ 2147483647 h 112"/>
              <a:gd name="T22" fmla="*/ 0 w 47"/>
              <a:gd name="T23" fmla="*/ 0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"/>
              <a:gd name="T37" fmla="*/ 0 h 112"/>
              <a:gd name="T38" fmla="*/ 47 w 47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" h="112">
                <a:moveTo>
                  <a:pt x="0" y="0"/>
                </a:moveTo>
                <a:lnTo>
                  <a:pt x="47" y="0"/>
                </a:lnTo>
                <a:lnTo>
                  <a:pt x="47" y="17"/>
                </a:lnTo>
                <a:lnTo>
                  <a:pt x="47" y="61"/>
                </a:lnTo>
                <a:lnTo>
                  <a:pt x="19" y="61"/>
                </a:lnTo>
                <a:lnTo>
                  <a:pt x="47" y="86"/>
                </a:lnTo>
                <a:lnTo>
                  <a:pt x="19" y="112"/>
                </a:lnTo>
                <a:lnTo>
                  <a:pt x="19" y="61"/>
                </a:lnTo>
                <a:lnTo>
                  <a:pt x="0" y="61"/>
                </a:lnTo>
                <a:lnTo>
                  <a:pt x="0" y="42"/>
                </a:lnTo>
                <a:lnTo>
                  <a:pt x="19" y="42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8" name="Freeform 450">
            <a:extLst>
              <a:ext uri="{FF2B5EF4-FFF2-40B4-BE49-F238E27FC236}">
                <a16:creationId xmlns:a16="http://schemas.microsoft.com/office/drawing/2014/main" id="{CCD05009-8310-C24C-AAE9-D8554619126D}"/>
              </a:ext>
            </a:extLst>
          </p:cNvPr>
          <p:cNvSpPr>
            <a:spLocks/>
          </p:cNvSpPr>
          <p:nvPr/>
        </p:nvSpPr>
        <p:spPr bwMode="auto">
          <a:xfrm>
            <a:off x="8848751" y="3933825"/>
            <a:ext cx="98425" cy="136525"/>
          </a:xfrm>
          <a:custGeom>
            <a:avLst/>
            <a:gdLst>
              <a:gd name="T0" fmla="*/ 0 w 113"/>
              <a:gd name="T1" fmla="*/ 2147483647 h 137"/>
              <a:gd name="T2" fmla="*/ 0 w 113"/>
              <a:gd name="T3" fmla="*/ 0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2147483647 w 113"/>
              <a:gd name="T21" fmla="*/ 2147483647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0 w 113"/>
              <a:gd name="T37" fmla="*/ 2147483647 h 1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7"/>
              <a:gd name="T59" fmla="*/ 113 w 113"/>
              <a:gd name="T60" fmla="*/ 137 h 1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7">
                <a:moveTo>
                  <a:pt x="0" y="68"/>
                </a:moveTo>
                <a:lnTo>
                  <a:pt x="0" y="0"/>
                </a:lnTo>
                <a:lnTo>
                  <a:pt x="17" y="25"/>
                </a:lnTo>
                <a:lnTo>
                  <a:pt x="42" y="25"/>
                </a:lnTo>
                <a:lnTo>
                  <a:pt x="61" y="68"/>
                </a:lnTo>
                <a:lnTo>
                  <a:pt x="94" y="42"/>
                </a:lnTo>
                <a:lnTo>
                  <a:pt x="94" y="93"/>
                </a:lnTo>
                <a:lnTo>
                  <a:pt x="113" y="93"/>
                </a:lnTo>
                <a:lnTo>
                  <a:pt x="113" y="110"/>
                </a:lnTo>
                <a:lnTo>
                  <a:pt x="94" y="110"/>
                </a:lnTo>
                <a:lnTo>
                  <a:pt x="94" y="93"/>
                </a:lnTo>
                <a:lnTo>
                  <a:pt x="61" y="110"/>
                </a:lnTo>
                <a:lnTo>
                  <a:pt x="61" y="93"/>
                </a:lnTo>
                <a:lnTo>
                  <a:pt x="61" y="110"/>
                </a:lnTo>
                <a:lnTo>
                  <a:pt x="42" y="137"/>
                </a:lnTo>
                <a:lnTo>
                  <a:pt x="17" y="93"/>
                </a:lnTo>
                <a:lnTo>
                  <a:pt x="42" y="93"/>
                </a:lnTo>
                <a:lnTo>
                  <a:pt x="42" y="68"/>
                </a:lnTo>
                <a:lnTo>
                  <a:pt x="0" y="68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19" name="Freeform 451">
            <a:extLst>
              <a:ext uri="{FF2B5EF4-FFF2-40B4-BE49-F238E27FC236}">
                <a16:creationId xmlns:a16="http://schemas.microsoft.com/office/drawing/2014/main" id="{1ADE23F6-B03B-8F48-BF2F-B4ECB59C7842}"/>
              </a:ext>
            </a:extLst>
          </p:cNvPr>
          <p:cNvSpPr>
            <a:spLocks/>
          </p:cNvSpPr>
          <p:nvPr/>
        </p:nvSpPr>
        <p:spPr bwMode="auto">
          <a:xfrm>
            <a:off x="8848751" y="3933825"/>
            <a:ext cx="98425" cy="136525"/>
          </a:xfrm>
          <a:custGeom>
            <a:avLst/>
            <a:gdLst>
              <a:gd name="T0" fmla="*/ 0 w 113"/>
              <a:gd name="T1" fmla="*/ 2147483647 h 137"/>
              <a:gd name="T2" fmla="*/ 0 w 113"/>
              <a:gd name="T3" fmla="*/ 0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2147483647 h 137"/>
              <a:gd name="T16" fmla="*/ 2147483647 w 113"/>
              <a:gd name="T17" fmla="*/ 2147483647 h 137"/>
              <a:gd name="T18" fmla="*/ 2147483647 w 113"/>
              <a:gd name="T19" fmla="*/ 2147483647 h 137"/>
              <a:gd name="T20" fmla="*/ 2147483647 w 113"/>
              <a:gd name="T21" fmla="*/ 2147483647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0 w 113"/>
              <a:gd name="T37" fmla="*/ 2147483647 h 1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7"/>
              <a:gd name="T59" fmla="*/ 113 w 113"/>
              <a:gd name="T60" fmla="*/ 137 h 1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7">
                <a:moveTo>
                  <a:pt x="0" y="68"/>
                </a:moveTo>
                <a:lnTo>
                  <a:pt x="0" y="0"/>
                </a:lnTo>
                <a:lnTo>
                  <a:pt x="17" y="25"/>
                </a:lnTo>
                <a:lnTo>
                  <a:pt x="42" y="25"/>
                </a:lnTo>
                <a:lnTo>
                  <a:pt x="61" y="68"/>
                </a:lnTo>
                <a:lnTo>
                  <a:pt x="94" y="42"/>
                </a:lnTo>
                <a:lnTo>
                  <a:pt x="94" y="93"/>
                </a:lnTo>
                <a:lnTo>
                  <a:pt x="113" y="93"/>
                </a:lnTo>
                <a:lnTo>
                  <a:pt x="113" y="110"/>
                </a:lnTo>
                <a:lnTo>
                  <a:pt x="94" y="110"/>
                </a:lnTo>
                <a:lnTo>
                  <a:pt x="94" y="93"/>
                </a:lnTo>
                <a:lnTo>
                  <a:pt x="61" y="110"/>
                </a:lnTo>
                <a:lnTo>
                  <a:pt x="61" y="93"/>
                </a:lnTo>
                <a:lnTo>
                  <a:pt x="61" y="110"/>
                </a:lnTo>
                <a:lnTo>
                  <a:pt x="42" y="137"/>
                </a:lnTo>
                <a:lnTo>
                  <a:pt x="17" y="93"/>
                </a:lnTo>
                <a:lnTo>
                  <a:pt x="42" y="93"/>
                </a:lnTo>
                <a:lnTo>
                  <a:pt x="42" y="68"/>
                </a:lnTo>
                <a:lnTo>
                  <a:pt x="0" y="68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0" name="Freeform 452">
            <a:extLst>
              <a:ext uri="{FF2B5EF4-FFF2-40B4-BE49-F238E27FC236}">
                <a16:creationId xmlns:a16="http://schemas.microsoft.com/office/drawing/2014/main" id="{E5AC8932-3CB3-7448-851B-4E4DFE7E3A7F}"/>
              </a:ext>
            </a:extLst>
          </p:cNvPr>
          <p:cNvSpPr>
            <a:spLocks/>
          </p:cNvSpPr>
          <p:nvPr/>
        </p:nvSpPr>
        <p:spPr bwMode="auto">
          <a:xfrm>
            <a:off x="8866213" y="4027488"/>
            <a:ext cx="157163" cy="169862"/>
          </a:xfrm>
          <a:custGeom>
            <a:avLst/>
            <a:gdLst>
              <a:gd name="T0" fmla="*/ 0 w 181"/>
              <a:gd name="T1" fmla="*/ 2147483647 h 174"/>
              <a:gd name="T2" fmla="*/ 0 w 181"/>
              <a:gd name="T3" fmla="*/ 2147483647 h 174"/>
              <a:gd name="T4" fmla="*/ 2147483647 w 181"/>
              <a:gd name="T5" fmla="*/ 2147483647 h 174"/>
              <a:gd name="T6" fmla="*/ 2147483647 w 181"/>
              <a:gd name="T7" fmla="*/ 2147483647 h 174"/>
              <a:gd name="T8" fmla="*/ 2147483647 w 181"/>
              <a:gd name="T9" fmla="*/ 2147483647 h 174"/>
              <a:gd name="T10" fmla="*/ 2147483647 w 181"/>
              <a:gd name="T11" fmla="*/ 2147483647 h 174"/>
              <a:gd name="T12" fmla="*/ 2147483647 w 181"/>
              <a:gd name="T13" fmla="*/ 2147483647 h 174"/>
              <a:gd name="T14" fmla="*/ 2147483647 w 181"/>
              <a:gd name="T15" fmla="*/ 2147483647 h 174"/>
              <a:gd name="T16" fmla="*/ 2147483647 w 181"/>
              <a:gd name="T17" fmla="*/ 2147483647 h 174"/>
              <a:gd name="T18" fmla="*/ 2147483647 w 181"/>
              <a:gd name="T19" fmla="*/ 0 h 174"/>
              <a:gd name="T20" fmla="*/ 2147483647 w 181"/>
              <a:gd name="T21" fmla="*/ 2147483647 h 174"/>
              <a:gd name="T22" fmla="*/ 2147483647 w 181"/>
              <a:gd name="T23" fmla="*/ 2147483647 h 174"/>
              <a:gd name="T24" fmla="*/ 2147483647 w 181"/>
              <a:gd name="T25" fmla="*/ 2147483647 h 174"/>
              <a:gd name="T26" fmla="*/ 2147483647 w 181"/>
              <a:gd name="T27" fmla="*/ 2147483647 h 174"/>
              <a:gd name="T28" fmla="*/ 2147483647 w 181"/>
              <a:gd name="T29" fmla="*/ 2147483647 h 174"/>
              <a:gd name="T30" fmla="*/ 2147483647 w 181"/>
              <a:gd name="T31" fmla="*/ 2147483647 h 174"/>
              <a:gd name="T32" fmla="*/ 2147483647 w 181"/>
              <a:gd name="T33" fmla="*/ 2147483647 h 174"/>
              <a:gd name="T34" fmla="*/ 2147483647 w 181"/>
              <a:gd name="T35" fmla="*/ 2147483647 h 174"/>
              <a:gd name="T36" fmla="*/ 2147483647 w 181"/>
              <a:gd name="T37" fmla="*/ 2147483647 h 174"/>
              <a:gd name="T38" fmla="*/ 2147483647 w 181"/>
              <a:gd name="T39" fmla="*/ 2147483647 h 174"/>
              <a:gd name="T40" fmla="*/ 2147483647 w 181"/>
              <a:gd name="T41" fmla="*/ 2147483647 h 174"/>
              <a:gd name="T42" fmla="*/ 2147483647 w 181"/>
              <a:gd name="T43" fmla="*/ 2147483647 h 174"/>
              <a:gd name="T44" fmla="*/ 0 w 181"/>
              <a:gd name="T45" fmla="*/ 2147483647 h 174"/>
              <a:gd name="T46" fmla="*/ 0 w 181"/>
              <a:gd name="T47" fmla="*/ 2147483647 h 1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1"/>
              <a:gd name="T73" fmla="*/ 0 h 174"/>
              <a:gd name="T74" fmla="*/ 181 w 181"/>
              <a:gd name="T75" fmla="*/ 174 h 1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1" h="174">
                <a:moveTo>
                  <a:pt x="0" y="105"/>
                </a:moveTo>
                <a:lnTo>
                  <a:pt x="0" y="86"/>
                </a:lnTo>
                <a:lnTo>
                  <a:pt x="42" y="61"/>
                </a:lnTo>
                <a:lnTo>
                  <a:pt x="75" y="61"/>
                </a:lnTo>
                <a:lnTo>
                  <a:pt x="75" y="86"/>
                </a:lnTo>
                <a:lnTo>
                  <a:pt x="94" y="61"/>
                </a:lnTo>
                <a:lnTo>
                  <a:pt x="94" y="42"/>
                </a:lnTo>
                <a:lnTo>
                  <a:pt x="119" y="42"/>
                </a:lnTo>
                <a:lnTo>
                  <a:pt x="138" y="42"/>
                </a:lnTo>
                <a:lnTo>
                  <a:pt x="119" y="0"/>
                </a:lnTo>
                <a:lnTo>
                  <a:pt x="155" y="42"/>
                </a:lnTo>
                <a:lnTo>
                  <a:pt x="181" y="105"/>
                </a:lnTo>
                <a:lnTo>
                  <a:pt x="155" y="155"/>
                </a:lnTo>
                <a:lnTo>
                  <a:pt x="138" y="105"/>
                </a:lnTo>
                <a:lnTo>
                  <a:pt x="138" y="130"/>
                </a:lnTo>
                <a:lnTo>
                  <a:pt x="138" y="155"/>
                </a:lnTo>
                <a:lnTo>
                  <a:pt x="138" y="174"/>
                </a:lnTo>
                <a:lnTo>
                  <a:pt x="75" y="155"/>
                </a:lnTo>
                <a:lnTo>
                  <a:pt x="94" y="105"/>
                </a:lnTo>
                <a:lnTo>
                  <a:pt x="75" y="86"/>
                </a:lnTo>
                <a:lnTo>
                  <a:pt x="25" y="105"/>
                </a:lnTo>
                <a:lnTo>
                  <a:pt x="25" y="86"/>
                </a:lnTo>
                <a:lnTo>
                  <a:pt x="0" y="130"/>
                </a:lnTo>
                <a:lnTo>
                  <a:pt x="0" y="105"/>
                </a:lnTo>
                <a:close/>
              </a:path>
            </a:pathLst>
          </a:custGeom>
          <a:solidFill>
            <a:srgbClr val="2092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21" name="Freeform 453">
            <a:extLst>
              <a:ext uri="{FF2B5EF4-FFF2-40B4-BE49-F238E27FC236}">
                <a16:creationId xmlns:a16="http://schemas.microsoft.com/office/drawing/2014/main" id="{FFB35D66-8B65-664C-A2D0-599172382CA5}"/>
              </a:ext>
            </a:extLst>
          </p:cNvPr>
          <p:cNvSpPr>
            <a:spLocks/>
          </p:cNvSpPr>
          <p:nvPr/>
        </p:nvSpPr>
        <p:spPr bwMode="auto">
          <a:xfrm>
            <a:off x="8866213" y="4027488"/>
            <a:ext cx="157163" cy="169862"/>
          </a:xfrm>
          <a:custGeom>
            <a:avLst/>
            <a:gdLst>
              <a:gd name="T0" fmla="*/ 0 w 181"/>
              <a:gd name="T1" fmla="*/ 2147483647 h 174"/>
              <a:gd name="T2" fmla="*/ 0 w 181"/>
              <a:gd name="T3" fmla="*/ 2147483647 h 174"/>
              <a:gd name="T4" fmla="*/ 2147483647 w 181"/>
              <a:gd name="T5" fmla="*/ 2147483647 h 174"/>
              <a:gd name="T6" fmla="*/ 2147483647 w 181"/>
              <a:gd name="T7" fmla="*/ 2147483647 h 174"/>
              <a:gd name="T8" fmla="*/ 2147483647 w 181"/>
              <a:gd name="T9" fmla="*/ 2147483647 h 174"/>
              <a:gd name="T10" fmla="*/ 2147483647 w 181"/>
              <a:gd name="T11" fmla="*/ 2147483647 h 174"/>
              <a:gd name="T12" fmla="*/ 2147483647 w 181"/>
              <a:gd name="T13" fmla="*/ 2147483647 h 174"/>
              <a:gd name="T14" fmla="*/ 2147483647 w 181"/>
              <a:gd name="T15" fmla="*/ 2147483647 h 174"/>
              <a:gd name="T16" fmla="*/ 2147483647 w 181"/>
              <a:gd name="T17" fmla="*/ 2147483647 h 174"/>
              <a:gd name="T18" fmla="*/ 2147483647 w 181"/>
              <a:gd name="T19" fmla="*/ 0 h 174"/>
              <a:gd name="T20" fmla="*/ 2147483647 w 181"/>
              <a:gd name="T21" fmla="*/ 2147483647 h 174"/>
              <a:gd name="T22" fmla="*/ 2147483647 w 181"/>
              <a:gd name="T23" fmla="*/ 2147483647 h 174"/>
              <a:gd name="T24" fmla="*/ 2147483647 w 181"/>
              <a:gd name="T25" fmla="*/ 2147483647 h 174"/>
              <a:gd name="T26" fmla="*/ 2147483647 w 181"/>
              <a:gd name="T27" fmla="*/ 2147483647 h 174"/>
              <a:gd name="T28" fmla="*/ 2147483647 w 181"/>
              <a:gd name="T29" fmla="*/ 2147483647 h 174"/>
              <a:gd name="T30" fmla="*/ 2147483647 w 181"/>
              <a:gd name="T31" fmla="*/ 2147483647 h 174"/>
              <a:gd name="T32" fmla="*/ 2147483647 w 181"/>
              <a:gd name="T33" fmla="*/ 2147483647 h 174"/>
              <a:gd name="T34" fmla="*/ 2147483647 w 181"/>
              <a:gd name="T35" fmla="*/ 2147483647 h 174"/>
              <a:gd name="T36" fmla="*/ 2147483647 w 181"/>
              <a:gd name="T37" fmla="*/ 2147483647 h 174"/>
              <a:gd name="T38" fmla="*/ 2147483647 w 181"/>
              <a:gd name="T39" fmla="*/ 2147483647 h 174"/>
              <a:gd name="T40" fmla="*/ 2147483647 w 181"/>
              <a:gd name="T41" fmla="*/ 2147483647 h 174"/>
              <a:gd name="T42" fmla="*/ 2147483647 w 181"/>
              <a:gd name="T43" fmla="*/ 2147483647 h 174"/>
              <a:gd name="T44" fmla="*/ 0 w 181"/>
              <a:gd name="T45" fmla="*/ 2147483647 h 174"/>
              <a:gd name="T46" fmla="*/ 0 w 181"/>
              <a:gd name="T47" fmla="*/ 2147483647 h 1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1"/>
              <a:gd name="T73" fmla="*/ 0 h 174"/>
              <a:gd name="T74" fmla="*/ 181 w 181"/>
              <a:gd name="T75" fmla="*/ 174 h 1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1" h="174">
                <a:moveTo>
                  <a:pt x="0" y="105"/>
                </a:moveTo>
                <a:lnTo>
                  <a:pt x="0" y="86"/>
                </a:lnTo>
                <a:lnTo>
                  <a:pt x="42" y="61"/>
                </a:lnTo>
                <a:lnTo>
                  <a:pt x="75" y="61"/>
                </a:lnTo>
                <a:lnTo>
                  <a:pt x="75" y="86"/>
                </a:lnTo>
                <a:lnTo>
                  <a:pt x="94" y="61"/>
                </a:lnTo>
                <a:lnTo>
                  <a:pt x="94" y="42"/>
                </a:lnTo>
                <a:lnTo>
                  <a:pt x="119" y="42"/>
                </a:lnTo>
                <a:lnTo>
                  <a:pt x="138" y="42"/>
                </a:lnTo>
                <a:lnTo>
                  <a:pt x="119" y="0"/>
                </a:lnTo>
                <a:lnTo>
                  <a:pt x="155" y="42"/>
                </a:lnTo>
                <a:lnTo>
                  <a:pt x="181" y="105"/>
                </a:lnTo>
                <a:lnTo>
                  <a:pt x="155" y="155"/>
                </a:lnTo>
                <a:lnTo>
                  <a:pt x="138" y="105"/>
                </a:lnTo>
                <a:lnTo>
                  <a:pt x="138" y="130"/>
                </a:lnTo>
                <a:lnTo>
                  <a:pt x="138" y="155"/>
                </a:lnTo>
                <a:lnTo>
                  <a:pt x="138" y="174"/>
                </a:lnTo>
                <a:lnTo>
                  <a:pt x="75" y="155"/>
                </a:lnTo>
                <a:lnTo>
                  <a:pt x="94" y="105"/>
                </a:lnTo>
                <a:lnTo>
                  <a:pt x="75" y="86"/>
                </a:lnTo>
                <a:lnTo>
                  <a:pt x="25" y="105"/>
                </a:lnTo>
                <a:lnTo>
                  <a:pt x="25" y="86"/>
                </a:lnTo>
                <a:lnTo>
                  <a:pt x="0" y="130"/>
                </a:lnTo>
                <a:lnTo>
                  <a:pt x="0" y="105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2" name="Freeform 454">
            <a:extLst>
              <a:ext uri="{FF2B5EF4-FFF2-40B4-BE49-F238E27FC236}">
                <a16:creationId xmlns:a16="http://schemas.microsoft.com/office/drawing/2014/main" id="{D14CA74D-6F0F-E440-B25E-4B5F9A65DD9C}"/>
              </a:ext>
            </a:extLst>
          </p:cNvPr>
          <p:cNvSpPr>
            <a:spLocks/>
          </p:cNvSpPr>
          <p:nvPr/>
        </p:nvSpPr>
        <p:spPr bwMode="auto">
          <a:xfrm>
            <a:off x="9721876" y="4616450"/>
            <a:ext cx="136525" cy="77788"/>
          </a:xfrm>
          <a:custGeom>
            <a:avLst/>
            <a:gdLst>
              <a:gd name="T0" fmla="*/ 0 w 154"/>
              <a:gd name="T1" fmla="*/ 2147483647 h 80"/>
              <a:gd name="T2" fmla="*/ 2147483647 w 154"/>
              <a:gd name="T3" fmla="*/ 2147483647 h 80"/>
              <a:gd name="T4" fmla="*/ 2147483647 w 154"/>
              <a:gd name="T5" fmla="*/ 2147483647 h 80"/>
              <a:gd name="T6" fmla="*/ 2147483647 w 154"/>
              <a:gd name="T7" fmla="*/ 2147483647 h 80"/>
              <a:gd name="T8" fmla="*/ 2147483647 w 154"/>
              <a:gd name="T9" fmla="*/ 0 h 80"/>
              <a:gd name="T10" fmla="*/ 2147483647 w 154"/>
              <a:gd name="T11" fmla="*/ 0 h 80"/>
              <a:gd name="T12" fmla="*/ 2147483647 w 154"/>
              <a:gd name="T13" fmla="*/ 2147483647 h 80"/>
              <a:gd name="T14" fmla="*/ 2147483647 w 154"/>
              <a:gd name="T15" fmla="*/ 2147483647 h 80"/>
              <a:gd name="T16" fmla="*/ 2147483647 w 154"/>
              <a:gd name="T17" fmla="*/ 2147483647 h 80"/>
              <a:gd name="T18" fmla="*/ 2147483647 w 154"/>
              <a:gd name="T19" fmla="*/ 2147483647 h 80"/>
              <a:gd name="T20" fmla="*/ 0 w 154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80"/>
              <a:gd name="T35" fmla="*/ 154 w 154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80">
                <a:moveTo>
                  <a:pt x="0" y="42"/>
                </a:moveTo>
                <a:lnTo>
                  <a:pt x="91" y="42"/>
                </a:lnTo>
                <a:lnTo>
                  <a:pt x="110" y="17"/>
                </a:lnTo>
                <a:lnTo>
                  <a:pt x="135" y="17"/>
                </a:lnTo>
                <a:lnTo>
                  <a:pt x="135" y="0"/>
                </a:lnTo>
                <a:lnTo>
                  <a:pt x="154" y="0"/>
                </a:lnTo>
                <a:lnTo>
                  <a:pt x="154" y="17"/>
                </a:lnTo>
                <a:lnTo>
                  <a:pt x="135" y="42"/>
                </a:lnTo>
                <a:lnTo>
                  <a:pt x="91" y="80"/>
                </a:lnTo>
                <a:lnTo>
                  <a:pt x="23" y="80"/>
                </a:lnTo>
                <a:lnTo>
                  <a:pt x="0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3" name="Freeform 455">
            <a:extLst>
              <a:ext uri="{FF2B5EF4-FFF2-40B4-BE49-F238E27FC236}">
                <a16:creationId xmlns:a16="http://schemas.microsoft.com/office/drawing/2014/main" id="{FC72AB40-1A66-0149-B99C-1380EBACE137}"/>
              </a:ext>
            </a:extLst>
          </p:cNvPr>
          <p:cNvSpPr>
            <a:spLocks/>
          </p:cNvSpPr>
          <p:nvPr/>
        </p:nvSpPr>
        <p:spPr bwMode="auto">
          <a:xfrm>
            <a:off x="9721876" y="4616450"/>
            <a:ext cx="136525" cy="77788"/>
          </a:xfrm>
          <a:custGeom>
            <a:avLst/>
            <a:gdLst>
              <a:gd name="T0" fmla="*/ 0 w 154"/>
              <a:gd name="T1" fmla="*/ 2147483647 h 80"/>
              <a:gd name="T2" fmla="*/ 2147483647 w 154"/>
              <a:gd name="T3" fmla="*/ 2147483647 h 80"/>
              <a:gd name="T4" fmla="*/ 2147483647 w 154"/>
              <a:gd name="T5" fmla="*/ 2147483647 h 80"/>
              <a:gd name="T6" fmla="*/ 2147483647 w 154"/>
              <a:gd name="T7" fmla="*/ 2147483647 h 80"/>
              <a:gd name="T8" fmla="*/ 2147483647 w 154"/>
              <a:gd name="T9" fmla="*/ 0 h 80"/>
              <a:gd name="T10" fmla="*/ 2147483647 w 154"/>
              <a:gd name="T11" fmla="*/ 0 h 80"/>
              <a:gd name="T12" fmla="*/ 2147483647 w 154"/>
              <a:gd name="T13" fmla="*/ 2147483647 h 80"/>
              <a:gd name="T14" fmla="*/ 2147483647 w 154"/>
              <a:gd name="T15" fmla="*/ 2147483647 h 80"/>
              <a:gd name="T16" fmla="*/ 2147483647 w 154"/>
              <a:gd name="T17" fmla="*/ 2147483647 h 80"/>
              <a:gd name="T18" fmla="*/ 2147483647 w 154"/>
              <a:gd name="T19" fmla="*/ 2147483647 h 80"/>
              <a:gd name="T20" fmla="*/ 0 w 154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80"/>
              <a:gd name="T35" fmla="*/ 154 w 154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80">
                <a:moveTo>
                  <a:pt x="0" y="42"/>
                </a:moveTo>
                <a:lnTo>
                  <a:pt x="91" y="42"/>
                </a:lnTo>
                <a:lnTo>
                  <a:pt x="110" y="17"/>
                </a:lnTo>
                <a:lnTo>
                  <a:pt x="135" y="17"/>
                </a:lnTo>
                <a:lnTo>
                  <a:pt x="135" y="0"/>
                </a:lnTo>
                <a:lnTo>
                  <a:pt x="154" y="0"/>
                </a:lnTo>
                <a:lnTo>
                  <a:pt x="154" y="17"/>
                </a:lnTo>
                <a:lnTo>
                  <a:pt x="135" y="42"/>
                </a:lnTo>
                <a:lnTo>
                  <a:pt x="91" y="80"/>
                </a:lnTo>
                <a:lnTo>
                  <a:pt x="23" y="80"/>
                </a:lnTo>
                <a:lnTo>
                  <a:pt x="0" y="4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4" name="Freeform 456">
            <a:extLst>
              <a:ext uri="{FF2B5EF4-FFF2-40B4-BE49-F238E27FC236}">
                <a16:creationId xmlns:a16="http://schemas.microsoft.com/office/drawing/2014/main" id="{0C353521-3016-9E41-8B53-EE4250A9F102}"/>
              </a:ext>
            </a:extLst>
          </p:cNvPr>
          <p:cNvSpPr>
            <a:spLocks/>
          </p:cNvSpPr>
          <p:nvPr/>
        </p:nvSpPr>
        <p:spPr bwMode="auto">
          <a:xfrm>
            <a:off x="9821888" y="4551363"/>
            <a:ext cx="63500" cy="84137"/>
          </a:xfrm>
          <a:custGeom>
            <a:avLst/>
            <a:gdLst>
              <a:gd name="T0" fmla="*/ 0 w 75"/>
              <a:gd name="T1" fmla="*/ 0 h 86"/>
              <a:gd name="T2" fmla="*/ 2147483647 w 75"/>
              <a:gd name="T3" fmla="*/ 0 h 86"/>
              <a:gd name="T4" fmla="*/ 2147483647 w 75"/>
              <a:gd name="T5" fmla="*/ 2147483647 h 86"/>
              <a:gd name="T6" fmla="*/ 2147483647 w 75"/>
              <a:gd name="T7" fmla="*/ 2147483647 h 86"/>
              <a:gd name="T8" fmla="*/ 2147483647 w 75"/>
              <a:gd name="T9" fmla="*/ 2147483647 h 86"/>
              <a:gd name="T10" fmla="*/ 0 w 75"/>
              <a:gd name="T11" fmla="*/ 0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86"/>
              <a:gd name="T20" fmla="*/ 75 w 75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86">
                <a:moveTo>
                  <a:pt x="0" y="0"/>
                </a:moveTo>
                <a:lnTo>
                  <a:pt x="25" y="0"/>
                </a:lnTo>
                <a:lnTo>
                  <a:pt x="75" y="42"/>
                </a:lnTo>
                <a:lnTo>
                  <a:pt x="75" y="86"/>
                </a:lnTo>
                <a:lnTo>
                  <a:pt x="42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5" name="Freeform 457">
            <a:extLst>
              <a:ext uri="{FF2B5EF4-FFF2-40B4-BE49-F238E27FC236}">
                <a16:creationId xmlns:a16="http://schemas.microsoft.com/office/drawing/2014/main" id="{C46D3FDE-66A2-DF47-86D0-0332AD5373F6}"/>
              </a:ext>
            </a:extLst>
          </p:cNvPr>
          <p:cNvSpPr>
            <a:spLocks/>
          </p:cNvSpPr>
          <p:nvPr/>
        </p:nvSpPr>
        <p:spPr bwMode="auto">
          <a:xfrm>
            <a:off x="9821888" y="4551363"/>
            <a:ext cx="63500" cy="84137"/>
          </a:xfrm>
          <a:custGeom>
            <a:avLst/>
            <a:gdLst>
              <a:gd name="T0" fmla="*/ 0 w 75"/>
              <a:gd name="T1" fmla="*/ 0 h 86"/>
              <a:gd name="T2" fmla="*/ 2147483647 w 75"/>
              <a:gd name="T3" fmla="*/ 0 h 86"/>
              <a:gd name="T4" fmla="*/ 2147483647 w 75"/>
              <a:gd name="T5" fmla="*/ 2147483647 h 86"/>
              <a:gd name="T6" fmla="*/ 2147483647 w 75"/>
              <a:gd name="T7" fmla="*/ 2147483647 h 86"/>
              <a:gd name="T8" fmla="*/ 2147483647 w 75"/>
              <a:gd name="T9" fmla="*/ 2147483647 h 86"/>
              <a:gd name="T10" fmla="*/ 0 w 75"/>
              <a:gd name="T11" fmla="*/ 0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86"/>
              <a:gd name="T20" fmla="*/ 75 w 75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86">
                <a:moveTo>
                  <a:pt x="0" y="0"/>
                </a:moveTo>
                <a:lnTo>
                  <a:pt x="25" y="0"/>
                </a:lnTo>
                <a:lnTo>
                  <a:pt x="75" y="42"/>
                </a:lnTo>
                <a:lnTo>
                  <a:pt x="75" y="86"/>
                </a:lnTo>
                <a:lnTo>
                  <a:pt x="42" y="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6" name="Freeform 460">
            <a:extLst>
              <a:ext uri="{FF2B5EF4-FFF2-40B4-BE49-F238E27FC236}">
                <a16:creationId xmlns:a16="http://schemas.microsoft.com/office/drawing/2014/main" id="{715406F8-2E7A-164B-B8DA-35AF678651AC}"/>
              </a:ext>
            </a:extLst>
          </p:cNvPr>
          <p:cNvSpPr>
            <a:spLocks/>
          </p:cNvSpPr>
          <p:nvPr/>
        </p:nvSpPr>
        <p:spPr bwMode="auto">
          <a:xfrm>
            <a:off x="8848751" y="2208213"/>
            <a:ext cx="255587" cy="323850"/>
          </a:xfrm>
          <a:custGeom>
            <a:avLst/>
            <a:gdLst>
              <a:gd name="T0" fmla="*/ 2147483647 w 294"/>
              <a:gd name="T1" fmla="*/ 2147483647 h 330"/>
              <a:gd name="T2" fmla="*/ 2147483647 w 294"/>
              <a:gd name="T3" fmla="*/ 2147483647 h 330"/>
              <a:gd name="T4" fmla="*/ 0 w 294"/>
              <a:gd name="T5" fmla="*/ 0 h 330"/>
              <a:gd name="T6" fmla="*/ 2147483647 w 294"/>
              <a:gd name="T7" fmla="*/ 0 h 330"/>
              <a:gd name="T8" fmla="*/ 2147483647 w 294"/>
              <a:gd name="T9" fmla="*/ 2147483647 h 330"/>
              <a:gd name="T10" fmla="*/ 2147483647 w 294"/>
              <a:gd name="T11" fmla="*/ 2147483647 h 330"/>
              <a:gd name="T12" fmla="*/ 2147483647 w 294"/>
              <a:gd name="T13" fmla="*/ 2147483647 h 330"/>
              <a:gd name="T14" fmla="*/ 2147483647 w 294"/>
              <a:gd name="T15" fmla="*/ 2147483647 h 330"/>
              <a:gd name="T16" fmla="*/ 2147483647 w 294"/>
              <a:gd name="T17" fmla="*/ 2147483647 h 330"/>
              <a:gd name="T18" fmla="*/ 2147483647 w 294"/>
              <a:gd name="T19" fmla="*/ 2147483647 h 330"/>
              <a:gd name="T20" fmla="*/ 2147483647 w 294"/>
              <a:gd name="T21" fmla="*/ 2147483647 h 330"/>
              <a:gd name="T22" fmla="*/ 2147483647 w 294"/>
              <a:gd name="T23" fmla="*/ 2147483647 h 330"/>
              <a:gd name="T24" fmla="*/ 2147483647 w 294"/>
              <a:gd name="T25" fmla="*/ 2147483647 h 3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4"/>
              <a:gd name="T40" fmla="*/ 0 h 330"/>
              <a:gd name="T41" fmla="*/ 294 w 294"/>
              <a:gd name="T42" fmla="*/ 330 h 3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4" h="330">
                <a:moveTo>
                  <a:pt x="17" y="42"/>
                </a:moveTo>
                <a:lnTo>
                  <a:pt x="17" y="18"/>
                </a:lnTo>
                <a:lnTo>
                  <a:pt x="0" y="0"/>
                </a:lnTo>
                <a:lnTo>
                  <a:pt x="42" y="0"/>
                </a:lnTo>
                <a:lnTo>
                  <a:pt x="250" y="193"/>
                </a:lnTo>
                <a:lnTo>
                  <a:pt x="199" y="193"/>
                </a:lnTo>
                <a:lnTo>
                  <a:pt x="199" y="243"/>
                </a:lnTo>
                <a:lnTo>
                  <a:pt x="294" y="311"/>
                </a:lnTo>
                <a:lnTo>
                  <a:pt x="250" y="311"/>
                </a:lnTo>
                <a:lnTo>
                  <a:pt x="250" y="330"/>
                </a:lnTo>
                <a:lnTo>
                  <a:pt x="223" y="311"/>
                </a:lnTo>
                <a:lnTo>
                  <a:pt x="199" y="243"/>
                </a:lnTo>
                <a:lnTo>
                  <a:pt x="17" y="42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7" name="Freeform 461">
            <a:extLst>
              <a:ext uri="{FF2B5EF4-FFF2-40B4-BE49-F238E27FC236}">
                <a16:creationId xmlns:a16="http://schemas.microsoft.com/office/drawing/2014/main" id="{FED9D250-714A-C542-9422-087E9FC69ABE}"/>
              </a:ext>
            </a:extLst>
          </p:cNvPr>
          <p:cNvSpPr>
            <a:spLocks/>
          </p:cNvSpPr>
          <p:nvPr/>
        </p:nvSpPr>
        <p:spPr bwMode="auto">
          <a:xfrm>
            <a:off x="8848751" y="2208213"/>
            <a:ext cx="255587" cy="323850"/>
          </a:xfrm>
          <a:custGeom>
            <a:avLst/>
            <a:gdLst>
              <a:gd name="T0" fmla="*/ 2147483647 w 294"/>
              <a:gd name="T1" fmla="*/ 2147483647 h 330"/>
              <a:gd name="T2" fmla="*/ 2147483647 w 294"/>
              <a:gd name="T3" fmla="*/ 2147483647 h 330"/>
              <a:gd name="T4" fmla="*/ 0 w 294"/>
              <a:gd name="T5" fmla="*/ 0 h 330"/>
              <a:gd name="T6" fmla="*/ 2147483647 w 294"/>
              <a:gd name="T7" fmla="*/ 0 h 330"/>
              <a:gd name="T8" fmla="*/ 2147483647 w 294"/>
              <a:gd name="T9" fmla="*/ 2147483647 h 330"/>
              <a:gd name="T10" fmla="*/ 2147483647 w 294"/>
              <a:gd name="T11" fmla="*/ 2147483647 h 330"/>
              <a:gd name="T12" fmla="*/ 2147483647 w 294"/>
              <a:gd name="T13" fmla="*/ 2147483647 h 330"/>
              <a:gd name="T14" fmla="*/ 2147483647 w 294"/>
              <a:gd name="T15" fmla="*/ 2147483647 h 330"/>
              <a:gd name="T16" fmla="*/ 2147483647 w 294"/>
              <a:gd name="T17" fmla="*/ 2147483647 h 330"/>
              <a:gd name="T18" fmla="*/ 2147483647 w 294"/>
              <a:gd name="T19" fmla="*/ 2147483647 h 330"/>
              <a:gd name="T20" fmla="*/ 2147483647 w 294"/>
              <a:gd name="T21" fmla="*/ 2147483647 h 330"/>
              <a:gd name="T22" fmla="*/ 2147483647 w 294"/>
              <a:gd name="T23" fmla="*/ 2147483647 h 330"/>
              <a:gd name="T24" fmla="*/ 2147483647 w 294"/>
              <a:gd name="T25" fmla="*/ 2147483647 h 3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4"/>
              <a:gd name="T40" fmla="*/ 0 h 330"/>
              <a:gd name="T41" fmla="*/ 294 w 294"/>
              <a:gd name="T42" fmla="*/ 330 h 3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4" h="330">
                <a:moveTo>
                  <a:pt x="17" y="42"/>
                </a:moveTo>
                <a:lnTo>
                  <a:pt x="17" y="18"/>
                </a:lnTo>
                <a:lnTo>
                  <a:pt x="0" y="0"/>
                </a:lnTo>
                <a:lnTo>
                  <a:pt x="42" y="0"/>
                </a:lnTo>
                <a:lnTo>
                  <a:pt x="250" y="193"/>
                </a:lnTo>
                <a:lnTo>
                  <a:pt x="199" y="193"/>
                </a:lnTo>
                <a:lnTo>
                  <a:pt x="199" y="243"/>
                </a:lnTo>
                <a:lnTo>
                  <a:pt x="294" y="311"/>
                </a:lnTo>
                <a:lnTo>
                  <a:pt x="250" y="311"/>
                </a:lnTo>
                <a:lnTo>
                  <a:pt x="250" y="330"/>
                </a:lnTo>
                <a:lnTo>
                  <a:pt x="223" y="311"/>
                </a:lnTo>
                <a:lnTo>
                  <a:pt x="199" y="243"/>
                </a:lnTo>
                <a:lnTo>
                  <a:pt x="17" y="42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28" name="Freeform 462">
            <a:extLst>
              <a:ext uri="{FF2B5EF4-FFF2-40B4-BE49-F238E27FC236}">
                <a16:creationId xmlns:a16="http://schemas.microsoft.com/office/drawing/2014/main" id="{9BDF00D7-339B-D946-9A3A-11EF746D2A00}"/>
              </a:ext>
            </a:extLst>
          </p:cNvPr>
          <p:cNvSpPr>
            <a:spLocks/>
          </p:cNvSpPr>
          <p:nvPr/>
        </p:nvSpPr>
        <p:spPr bwMode="auto">
          <a:xfrm>
            <a:off x="8904313" y="4789488"/>
            <a:ext cx="141288" cy="58737"/>
          </a:xfrm>
          <a:custGeom>
            <a:avLst/>
            <a:gdLst>
              <a:gd name="T0" fmla="*/ 0 w 162"/>
              <a:gd name="T1" fmla="*/ 2147483647 h 61"/>
              <a:gd name="T2" fmla="*/ 2147483647 w 162"/>
              <a:gd name="T3" fmla="*/ 2147483647 h 61"/>
              <a:gd name="T4" fmla="*/ 2147483647 w 162"/>
              <a:gd name="T5" fmla="*/ 0 h 61"/>
              <a:gd name="T6" fmla="*/ 2147483647 w 162"/>
              <a:gd name="T7" fmla="*/ 0 h 61"/>
              <a:gd name="T8" fmla="*/ 2147483647 w 162"/>
              <a:gd name="T9" fmla="*/ 2147483647 h 61"/>
              <a:gd name="T10" fmla="*/ 2147483647 w 162"/>
              <a:gd name="T11" fmla="*/ 2147483647 h 61"/>
              <a:gd name="T12" fmla="*/ 0 w 162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61"/>
              <a:gd name="T23" fmla="*/ 162 w 162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61">
                <a:moveTo>
                  <a:pt x="0" y="61"/>
                </a:moveTo>
                <a:lnTo>
                  <a:pt x="31" y="41"/>
                </a:lnTo>
                <a:lnTo>
                  <a:pt x="75" y="0"/>
                </a:lnTo>
                <a:lnTo>
                  <a:pt x="162" y="0"/>
                </a:lnTo>
                <a:lnTo>
                  <a:pt x="75" y="22"/>
                </a:lnTo>
                <a:lnTo>
                  <a:pt x="5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9BD0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9" name="Freeform 463">
            <a:extLst>
              <a:ext uri="{FF2B5EF4-FFF2-40B4-BE49-F238E27FC236}">
                <a16:creationId xmlns:a16="http://schemas.microsoft.com/office/drawing/2014/main" id="{9896477D-E11A-B54B-9267-CF4BBE86A990}"/>
              </a:ext>
            </a:extLst>
          </p:cNvPr>
          <p:cNvSpPr>
            <a:spLocks/>
          </p:cNvSpPr>
          <p:nvPr/>
        </p:nvSpPr>
        <p:spPr bwMode="auto">
          <a:xfrm>
            <a:off x="8904313" y="4789488"/>
            <a:ext cx="141288" cy="58737"/>
          </a:xfrm>
          <a:custGeom>
            <a:avLst/>
            <a:gdLst>
              <a:gd name="T0" fmla="*/ 0 w 162"/>
              <a:gd name="T1" fmla="*/ 2147483647 h 61"/>
              <a:gd name="T2" fmla="*/ 2147483647 w 162"/>
              <a:gd name="T3" fmla="*/ 2147483647 h 61"/>
              <a:gd name="T4" fmla="*/ 2147483647 w 162"/>
              <a:gd name="T5" fmla="*/ 0 h 61"/>
              <a:gd name="T6" fmla="*/ 2147483647 w 162"/>
              <a:gd name="T7" fmla="*/ 0 h 61"/>
              <a:gd name="T8" fmla="*/ 2147483647 w 162"/>
              <a:gd name="T9" fmla="*/ 2147483647 h 61"/>
              <a:gd name="T10" fmla="*/ 2147483647 w 162"/>
              <a:gd name="T11" fmla="*/ 2147483647 h 61"/>
              <a:gd name="T12" fmla="*/ 0 w 162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61"/>
              <a:gd name="T23" fmla="*/ 162 w 162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61">
                <a:moveTo>
                  <a:pt x="0" y="61"/>
                </a:moveTo>
                <a:lnTo>
                  <a:pt x="31" y="41"/>
                </a:lnTo>
                <a:lnTo>
                  <a:pt x="75" y="0"/>
                </a:lnTo>
                <a:lnTo>
                  <a:pt x="162" y="0"/>
                </a:lnTo>
                <a:lnTo>
                  <a:pt x="75" y="22"/>
                </a:lnTo>
                <a:lnTo>
                  <a:pt x="5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0" name="Freeform 464">
            <a:extLst>
              <a:ext uri="{FF2B5EF4-FFF2-40B4-BE49-F238E27FC236}">
                <a16:creationId xmlns:a16="http://schemas.microsoft.com/office/drawing/2014/main" id="{700E2A8E-B58F-804A-92C6-AC5D623CDC94}"/>
              </a:ext>
            </a:extLst>
          </p:cNvPr>
          <p:cNvSpPr>
            <a:spLocks/>
          </p:cNvSpPr>
          <p:nvPr/>
        </p:nvSpPr>
        <p:spPr bwMode="auto">
          <a:xfrm>
            <a:off x="5773763" y="5624513"/>
            <a:ext cx="58738" cy="77787"/>
          </a:xfrm>
          <a:custGeom>
            <a:avLst/>
            <a:gdLst>
              <a:gd name="T0" fmla="*/ 2147483647 w 69"/>
              <a:gd name="T1" fmla="*/ 2147483647 h 80"/>
              <a:gd name="T2" fmla="*/ 2147483647 w 69"/>
              <a:gd name="T3" fmla="*/ 0 h 80"/>
              <a:gd name="T4" fmla="*/ 2147483647 w 69"/>
              <a:gd name="T5" fmla="*/ 0 h 80"/>
              <a:gd name="T6" fmla="*/ 0 w 69"/>
              <a:gd name="T7" fmla="*/ 2147483647 h 80"/>
              <a:gd name="T8" fmla="*/ 2147483647 w 69"/>
              <a:gd name="T9" fmla="*/ 2147483647 h 80"/>
              <a:gd name="T10" fmla="*/ 2147483647 w 69"/>
              <a:gd name="T11" fmla="*/ 2147483647 h 80"/>
              <a:gd name="T12" fmla="*/ 2147483647 w 69"/>
              <a:gd name="T13" fmla="*/ 2147483647 h 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"/>
              <a:gd name="T22" fmla="*/ 0 h 80"/>
              <a:gd name="T23" fmla="*/ 69 w 69"/>
              <a:gd name="T24" fmla="*/ 80 h 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" h="80">
                <a:moveTo>
                  <a:pt x="69" y="17"/>
                </a:moveTo>
                <a:lnTo>
                  <a:pt x="69" y="0"/>
                </a:lnTo>
                <a:lnTo>
                  <a:pt x="42" y="0"/>
                </a:lnTo>
                <a:lnTo>
                  <a:pt x="0" y="36"/>
                </a:lnTo>
                <a:lnTo>
                  <a:pt x="25" y="80"/>
                </a:lnTo>
                <a:lnTo>
                  <a:pt x="69" y="36"/>
                </a:lnTo>
                <a:lnTo>
                  <a:pt x="69" y="17"/>
                </a:lnTo>
                <a:close/>
              </a:path>
            </a:pathLst>
          </a:custGeom>
          <a:solidFill>
            <a:srgbClr val="2092C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1" name="Freeform 466">
            <a:extLst>
              <a:ext uri="{FF2B5EF4-FFF2-40B4-BE49-F238E27FC236}">
                <a16:creationId xmlns:a16="http://schemas.microsoft.com/office/drawing/2014/main" id="{CA0DB17E-0E5C-774E-8D08-4052F4BFE2AC}"/>
              </a:ext>
            </a:extLst>
          </p:cNvPr>
          <p:cNvSpPr>
            <a:spLocks/>
          </p:cNvSpPr>
          <p:nvPr/>
        </p:nvSpPr>
        <p:spPr bwMode="auto">
          <a:xfrm>
            <a:off x="4665688" y="2165350"/>
            <a:ext cx="133350" cy="150813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2147483647 w 154"/>
              <a:gd name="T23" fmla="*/ 2147483647 h 154"/>
              <a:gd name="T24" fmla="*/ 0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54"/>
              <a:gd name="T59" fmla="*/ 154 w 154"/>
              <a:gd name="T60" fmla="*/ 154 h 1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54">
                <a:moveTo>
                  <a:pt x="86" y="22"/>
                </a:moveTo>
                <a:lnTo>
                  <a:pt x="105" y="0"/>
                </a:lnTo>
                <a:lnTo>
                  <a:pt x="86" y="0"/>
                </a:lnTo>
                <a:lnTo>
                  <a:pt x="61" y="22"/>
                </a:lnTo>
                <a:lnTo>
                  <a:pt x="86" y="22"/>
                </a:lnTo>
                <a:lnTo>
                  <a:pt x="61" y="41"/>
                </a:lnTo>
                <a:lnTo>
                  <a:pt x="42" y="41"/>
                </a:lnTo>
                <a:lnTo>
                  <a:pt x="17" y="41"/>
                </a:lnTo>
                <a:lnTo>
                  <a:pt x="42" y="61"/>
                </a:lnTo>
                <a:lnTo>
                  <a:pt x="17" y="61"/>
                </a:lnTo>
                <a:lnTo>
                  <a:pt x="61" y="85"/>
                </a:lnTo>
                <a:lnTo>
                  <a:pt x="17" y="135"/>
                </a:lnTo>
                <a:lnTo>
                  <a:pt x="0" y="135"/>
                </a:lnTo>
                <a:lnTo>
                  <a:pt x="17" y="154"/>
                </a:lnTo>
                <a:lnTo>
                  <a:pt x="122" y="135"/>
                </a:lnTo>
                <a:lnTo>
                  <a:pt x="154" y="85"/>
                </a:lnTo>
                <a:lnTo>
                  <a:pt x="154" y="41"/>
                </a:lnTo>
                <a:lnTo>
                  <a:pt x="105" y="41"/>
                </a:lnTo>
                <a:lnTo>
                  <a:pt x="86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2" name="Freeform 468">
            <a:extLst>
              <a:ext uri="{FF2B5EF4-FFF2-40B4-BE49-F238E27FC236}">
                <a16:creationId xmlns:a16="http://schemas.microsoft.com/office/drawing/2014/main" id="{95196902-762C-9140-B2F9-9DD1DE33AD27}"/>
              </a:ext>
            </a:extLst>
          </p:cNvPr>
          <p:cNvSpPr>
            <a:spLocks/>
          </p:cNvSpPr>
          <p:nvPr/>
        </p:nvSpPr>
        <p:spPr bwMode="auto">
          <a:xfrm>
            <a:off x="5051451" y="2225675"/>
            <a:ext cx="119062" cy="109538"/>
          </a:xfrm>
          <a:custGeom>
            <a:avLst/>
            <a:gdLst>
              <a:gd name="T0" fmla="*/ 0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2147483647 h 113"/>
              <a:gd name="T6" fmla="*/ 2147483647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0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w 137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13"/>
              <a:gd name="T38" fmla="*/ 137 w 137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13">
                <a:moveTo>
                  <a:pt x="0" y="94"/>
                </a:moveTo>
                <a:lnTo>
                  <a:pt x="42" y="94"/>
                </a:lnTo>
                <a:lnTo>
                  <a:pt x="86" y="113"/>
                </a:lnTo>
                <a:lnTo>
                  <a:pt x="86" y="75"/>
                </a:lnTo>
                <a:lnTo>
                  <a:pt x="118" y="42"/>
                </a:lnTo>
                <a:lnTo>
                  <a:pt x="137" y="0"/>
                </a:lnTo>
                <a:lnTo>
                  <a:pt x="69" y="25"/>
                </a:lnTo>
                <a:lnTo>
                  <a:pt x="86" y="42"/>
                </a:lnTo>
                <a:lnTo>
                  <a:pt x="69" y="42"/>
                </a:lnTo>
                <a:lnTo>
                  <a:pt x="42" y="42"/>
                </a:lnTo>
                <a:lnTo>
                  <a:pt x="42" y="25"/>
                </a:lnTo>
                <a:lnTo>
                  <a:pt x="0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3" name="Freeform 469">
            <a:extLst>
              <a:ext uri="{FF2B5EF4-FFF2-40B4-BE49-F238E27FC236}">
                <a16:creationId xmlns:a16="http://schemas.microsoft.com/office/drawing/2014/main" id="{6193CEB2-FEE1-C143-8E1C-FF6921ABDDD7}"/>
              </a:ext>
            </a:extLst>
          </p:cNvPr>
          <p:cNvSpPr>
            <a:spLocks/>
          </p:cNvSpPr>
          <p:nvPr/>
        </p:nvSpPr>
        <p:spPr bwMode="auto">
          <a:xfrm>
            <a:off x="5051451" y="2225675"/>
            <a:ext cx="119062" cy="109538"/>
          </a:xfrm>
          <a:custGeom>
            <a:avLst/>
            <a:gdLst>
              <a:gd name="T0" fmla="*/ 0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2147483647 h 113"/>
              <a:gd name="T6" fmla="*/ 2147483647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0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0 w 137"/>
              <a:gd name="T23" fmla="*/ 2147483647 h 1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13"/>
              <a:gd name="T38" fmla="*/ 137 w 137"/>
              <a:gd name="T39" fmla="*/ 113 h 1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13">
                <a:moveTo>
                  <a:pt x="0" y="94"/>
                </a:moveTo>
                <a:lnTo>
                  <a:pt x="42" y="94"/>
                </a:lnTo>
                <a:lnTo>
                  <a:pt x="86" y="113"/>
                </a:lnTo>
                <a:lnTo>
                  <a:pt x="86" y="75"/>
                </a:lnTo>
                <a:lnTo>
                  <a:pt x="118" y="42"/>
                </a:lnTo>
                <a:lnTo>
                  <a:pt x="137" y="0"/>
                </a:lnTo>
                <a:lnTo>
                  <a:pt x="69" y="25"/>
                </a:lnTo>
                <a:lnTo>
                  <a:pt x="86" y="42"/>
                </a:lnTo>
                <a:lnTo>
                  <a:pt x="69" y="42"/>
                </a:lnTo>
                <a:lnTo>
                  <a:pt x="42" y="42"/>
                </a:lnTo>
                <a:lnTo>
                  <a:pt x="42" y="25"/>
                </a:lnTo>
                <a:lnTo>
                  <a:pt x="0" y="9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4" name="Freeform 470">
            <a:extLst>
              <a:ext uri="{FF2B5EF4-FFF2-40B4-BE49-F238E27FC236}">
                <a16:creationId xmlns:a16="http://schemas.microsoft.com/office/drawing/2014/main" id="{656F3315-00F3-4A46-A0C3-B3DBBB9ACE00}"/>
              </a:ext>
            </a:extLst>
          </p:cNvPr>
          <p:cNvSpPr>
            <a:spLocks/>
          </p:cNvSpPr>
          <p:nvPr/>
        </p:nvSpPr>
        <p:spPr bwMode="auto">
          <a:xfrm>
            <a:off x="5287988" y="2317750"/>
            <a:ext cx="190500" cy="109538"/>
          </a:xfrm>
          <a:custGeom>
            <a:avLst/>
            <a:gdLst>
              <a:gd name="T0" fmla="*/ 2147483647 w 217"/>
              <a:gd name="T1" fmla="*/ 2147483647 h 112"/>
              <a:gd name="T2" fmla="*/ 2147483647 w 217"/>
              <a:gd name="T3" fmla="*/ 2147483647 h 112"/>
              <a:gd name="T4" fmla="*/ 2147483647 w 217"/>
              <a:gd name="T5" fmla="*/ 2147483647 h 112"/>
              <a:gd name="T6" fmla="*/ 2147483647 w 217"/>
              <a:gd name="T7" fmla="*/ 2147483647 h 112"/>
              <a:gd name="T8" fmla="*/ 2147483647 w 217"/>
              <a:gd name="T9" fmla="*/ 2147483647 h 112"/>
              <a:gd name="T10" fmla="*/ 2147483647 w 217"/>
              <a:gd name="T11" fmla="*/ 2147483647 h 112"/>
              <a:gd name="T12" fmla="*/ 2147483647 w 217"/>
              <a:gd name="T13" fmla="*/ 2147483647 h 112"/>
              <a:gd name="T14" fmla="*/ 2147483647 w 217"/>
              <a:gd name="T15" fmla="*/ 2147483647 h 112"/>
              <a:gd name="T16" fmla="*/ 2147483647 w 217"/>
              <a:gd name="T17" fmla="*/ 2147483647 h 112"/>
              <a:gd name="T18" fmla="*/ 2147483647 w 217"/>
              <a:gd name="T19" fmla="*/ 2147483647 h 112"/>
              <a:gd name="T20" fmla="*/ 0 w 217"/>
              <a:gd name="T21" fmla="*/ 2147483647 h 112"/>
              <a:gd name="T22" fmla="*/ 2147483647 w 217"/>
              <a:gd name="T23" fmla="*/ 0 h 112"/>
              <a:gd name="T24" fmla="*/ 2147483647 w 217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112"/>
              <a:gd name="T41" fmla="*/ 217 w 217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112">
                <a:moveTo>
                  <a:pt x="80" y="17"/>
                </a:moveTo>
                <a:lnTo>
                  <a:pt x="129" y="17"/>
                </a:lnTo>
                <a:lnTo>
                  <a:pt x="154" y="42"/>
                </a:lnTo>
                <a:lnTo>
                  <a:pt x="173" y="42"/>
                </a:lnTo>
                <a:lnTo>
                  <a:pt x="217" y="61"/>
                </a:lnTo>
                <a:lnTo>
                  <a:pt x="154" y="112"/>
                </a:lnTo>
                <a:lnTo>
                  <a:pt x="104" y="80"/>
                </a:lnTo>
                <a:lnTo>
                  <a:pt x="80" y="112"/>
                </a:lnTo>
                <a:lnTo>
                  <a:pt x="61" y="112"/>
                </a:lnTo>
                <a:lnTo>
                  <a:pt x="17" y="61"/>
                </a:lnTo>
                <a:lnTo>
                  <a:pt x="0" y="42"/>
                </a:lnTo>
                <a:lnTo>
                  <a:pt x="80" y="0"/>
                </a:lnTo>
                <a:lnTo>
                  <a:pt x="8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5" name="Freeform 471">
            <a:extLst>
              <a:ext uri="{FF2B5EF4-FFF2-40B4-BE49-F238E27FC236}">
                <a16:creationId xmlns:a16="http://schemas.microsoft.com/office/drawing/2014/main" id="{27A3E71D-ECC3-554C-A741-CD92DCA07940}"/>
              </a:ext>
            </a:extLst>
          </p:cNvPr>
          <p:cNvSpPr>
            <a:spLocks/>
          </p:cNvSpPr>
          <p:nvPr/>
        </p:nvSpPr>
        <p:spPr bwMode="auto">
          <a:xfrm>
            <a:off x="5287988" y="2317750"/>
            <a:ext cx="190500" cy="109538"/>
          </a:xfrm>
          <a:custGeom>
            <a:avLst/>
            <a:gdLst>
              <a:gd name="T0" fmla="*/ 2147483647 w 217"/>
              <a:gd name="T1" fmla="*/ 2147483647 h 112"/>
              <a:gd name="T2" fmla="*/ 2147483647 w 217"/>
              <a:gd name="T3" fmla="*/ 2147483647 h 112"/>
              <a:gd name="T4" fmla="*/ 2147483647 w 217"/>
              <a:gd name="T5" fmla="*/ 2147483647 h 112"/>
              <a:gd name="T6" fmla="*/ 2147483647 w 217"/>
              <a:gd name="T7" fmla="*/ 2147483647 h 112"/>
              <a:gd name="T8" fmla="*/ 2147483647 w 217"/>
              <a:gd name="T9" fmla="*/ 2147483647 h 112"/>
              <a:gd name="T10" fmla="*/ 2147483647 w 217"/>
              <a:gd name="T11" fmla="*/ 2147483647 h 112"/>
              <a:gd name="T12" fmla="*/ 2147483647 w 217"/>
              <a:gd name="T13" fmla="*/ 2147483647 h 112"/>
              <a:gd name="T14" fmla="*/ 2147483647 w 217"/>
              <a:gd name="T15" fmla="*/ 2147483647 h 112"/>
              <a:gd name="T16" fmla="*/ 2147483647 w 217"/>
              <a:gd name="T17" fmla="*/ 2147483647 h 112"/>
              <a:gd name="T18" fmla="*/ 2147483647 w 217"/>
              <a:gd name="T19" fmla="*/ 2147483647 h 112"/>
              <a:gd name="T20" fmla="*/ 0 w 217"/>
              <a:gd name="T21" fmla="*/ 2147483647 h 112"/>
              <a:gd name="T22" fmla="*/ 2147483647 w 217"/>
              <a:gd name="T23" fmla="*/ 0 h 112"/>
              <a:gd name="T24" fmla="*/ 2147483647 w 217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"/>
              <a:gd name="T40" fmla="*/ 0 h 112"/>
              <a:gd name="T41" fmla="*/ 217 w 217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" h="112">
                <a:moveTo>
                  <a:pt x="80" y="17"/>
                </a:moveTo>
                <a:lnTo>
                  <a:pt x="129" y="17"/>
                </a:lnTo>
                <a:lnTo>
                  <a:pt x="154" y="42"/>
                </a:lnTo>
                <a:lnTo>
                  <a:pt x="173" y="42"/>
                </a:lnTo>
                <a:lnTo>
                  <a:pt x="217" y="61"/>
                </a:lnTo>
                <a:lnTo>
                  <a:pt x="154" y="112"/>
                </a:lnTo>
                <a:lnTo>
                  <a:pt x="104" y="80"/>
                </a:lnTo>
                <a:lnTo>
                  <a:pt x="80" y="112"/>
                </a:lnTo>
                <a:lnTo>
                  <a:pt x="61" y="112"/>
                </a:lnTo>
                <a:lnTo>
                  <a:pt x="17" y="61"/>
                </a:lnTo>
                <a:lnTo>
                  <a:pt x="0" y="42"/>
                </a:lnTo>
                <a:lnTo>
                  <a:pt x="80" y="0"/>
                </a:lnTo>
                <a:lnTo>
                  <a:pt x="80" y="17"/>
                </a:lnTo>
                <a:close/>
              </a:path>
            </a:pathLst>
          </a:custGeom>
          <a:solidFill>
            <a:srgbClr val="2092CA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6" name="Rectangle 472">
            <a:extLst>
              <a:ext uri="{FF2B5EF4-FFF2-40B4-BE49-F238E27FC236}">
                <a16:creationId xmlns:a16="http://schemas.microsoft.com/office/drawing/2014/main" id="{E3258F6B-9733-4B4B-831A-407A02AD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513" y="4797425"/>
            <a:ext cx="0" cy="276999"/>
          </a:xfrm>
          <a:prstGeom prst="rect">
            <a:avLst/>
          </a:prstGeom>
          <a:solidFill>
            <a:srgbClr val="8365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GB" dirty="0">
              <a:solidFill>
                <a:srgbClr val="FAFD00"/>
              </a:solidFill>
            </a:endParaRPr>
          </a:p>
        </p:txBody>
      </p:sp>
      <p:sp>
        <p:nvSpPr>
          <p:cNvPr id="437" name="Freeform 491">
            <a:extLst>
              <a:ext uri="{FF2B5EF4-FFF2-40B4-BE49-F238E27FC236}">
                <a16:creationId xmlns:a16="http://schemas.microsoft.com/office/drawing/2014/main" id="{40A238A3-F3DA-4341-832B-B0ACBFCE0B6C}"/>
              </a:ext>
            </a:extLst>
          </p:cNvPr>
          <p:cNvSpPr>
            <a:spLocks/>
          </p:cNvSpPr>
          <p:nvPr/>
        </p:nvSpPr>
        <p:spPr bwMode="auto">
          <a:xfrm>
            <a:off x="4784751" y="1916113"/>
            <a:ext cx="227012" cy="425450"/>
          </a:xfrm>
          <a:custGeom>
            <a:avLst/>
            <a:gdLst>
              <a:gd name="T0" fmla="*/ 2147483647 w 904"/>
              <a:gd name="T1" fmla="*/ 2147483647 h 1497"/>
              <a:gd name="T2" fmla="*/ 2147483647 w 904"/>
              <a:gd name="T3" fmla="*/ 2147483647 h 1497"/>
              <a:gd name="T4" fmla="*/ 2147483647 w 904"/>
              <a:gd name="T5" fmla="*/ 2147483647 h 1497"/>
              <a:gd name="T6" fmla="*/ 2147483647 w 904"/>
              <a:gd name="T7" fmla="*/ 2147483647 h 1497"/>
              <a:gd name="T8" fmla="*/ 2147483647 w 904"/>
              <a:gd name="T9" fmla="*/ 2147483647 h 1497"/>
              <a:gd name="T10" fmla="*/ 2147483647 w 904"/>
              <a:gd name="T11" fmla="*/ 2147483647 h 1497"/>
              <a:gd name="T12" fmla="*/ 2147483647 w 904"/>
              <a:gd name="T13" fmla="*/ 2147483647 h 1497"/>
              <a:gd name="T14" fmla="*/ 2147483647 w 904"/>
              <a:gd name="T15" fmla="*/ 2147483647 h 1497"/>
              <a:gd name="T16" fmla="*/ 2147483647 w 904"/>
              <a:gd name="T17" fmla="*/ 2147483647 h 1497"/>
              <a:gd name="T18" fmla="*/ 2147483647 w 904"/>
              <a:gd name="T19" fmla="*/ 2147483647 h 1497"/>
              <a:gd name="T20" fmla="*/ 2147483647 w 904"/>
              <a:gd name="T21" fmla="*/ 2147483647 h 1497"/>
              <a:gd name="T22" fmla="*/ 2147483647 w 904"/>
              <a:gd name="T23" fmla="*/ 2147483647 h 1497"/>
              <a:gd name="T24" fmla="*/ 2147483647 w 904"/>
              <a:gd name="T25" fmla="*/ 2147483647 h 1497"/>
              <a:gd name="T26" fmla="*/ 2147483647 w 904"/>
              <a:gd name="T27" fmla="*/ 2147483647 h 1497"/>
              <a:gd name="T28" fmla="*/ 2147483647 w 904"/>
              <a:gd name="T29" fmla="*/ 2147483647 h 1497"/>
              <a:gd name="T30" fmla="*/ 2147483647 w 904"/>
              <a:gd name="T31" fmla="*/ 2147483647 h 1497"/>
              <a:gd name="T32" fmla="*/ 2147483647 w 904"/>
              <a:gd name="T33" fmla="*/ 2147483647 h 1497"/>
              <a:gd name="T34" fmla="*/ 2147483647 w 904"/>
              <a:gd name="T35" fmla="*/ 2147483647 h 1497"/>
              <a:gd name="T36" fmla="*/ 2147483647 w 904"/>
              <a:gd name="T37" fmla="*/ 2147483647 h 1497"/>
              <a:gd name="T38" fmla="*/ 2147483647 w 904"/>
              <a:gd name="T39" fmla="*/ 2147483647 h 1497"/>
              <a:gd name="T40" fmla="*/ 2147483647 w 904"/>
              <a:gd name="T41" fmla="*/ 2147483647 h 1497"/>
              <a:gd name="T42" fmla="*/ 2147483647 w 904"/>
              <a:gd name="T43" fmla="*/ 2147483647 h 1497"/>
              <a:gd name="T44" fmla="*/ 2147483647 w 904"/>
              <a:gd name="T45" fmla="*/ 2147483647 h 1497"/>
              <a:gd name="T46" fmla="*/ 2147483647 w 904"/>
              <a:gd name="T47" fmla="*/ 2147483647 h 1497"/>
              <a:gd name="T48" fmla="*/ 2147483647 w 904"/>
              <a:gd name="T49" fmla="*/ 2147483647 h 1497"/>
              <a:gd name="T50" fmla="*/ 2147483647 w 904"/>
              <a:gd name="T51" fmla="*/ 2147483647 h 1497"/>
              <a:gd name="T52" fmla="*/ 2147483647 w 904"/>
              <a:gd name="T53" fmla="*/ 2147483647 h 1497"/>
              <a:gd name="T54" fmla="*/ 2147483647 w 904"/>
              <a:gd name="T55" fmla="*/ 2147483647 h 1497"/>
              <a:gd name="T56" fmla="*/ 2147483647 w 904"/>
              <a:gd name="T57" fmla="*/ 2147483647 h 1497"/>
              <a:gd name="T58" fmla="*/ 2147483647 w 904"/>
              <a:gd name="T59" fmla="*/ 2147483647 h 1497"/>
              <a:gd name="T60" fmla="*/ 2147483647 w 904"/>
              <a:gd name="T61" fmla="*/ 2147483647 h 1497"/>
              <a:gd name="T62" fmla="*/ 2147483647 w 904"/>
              <a:gd name="T63" fmla="*/ 2147483647 h 1497"/>
              <a:gd name="T64" fmla="*/ 2147483647 w 904"/>
              <a:gd name="T65" fmla="*/ 2147483647 h 1497"/>
              <a:gd name="T66" fmla="*/ 2147483647 w 904"/>
              <a:gd name="T67" fmla="*/ 2147483647 h 1497"/>
              <a:gd name="T68" fmla="*/ 2147483647 w 904"/>
              <a:gd name="T69" fmla="*/ 2147483647 h 1497"/>
              <a:gd name="T70" fmla="*/ 2147483647 w 904"/>
              <a:gd name="T71" fmla="*/ 2147483647 h 1497"/>
              <a:gd name="T72" fmla="*/ 2147483647 w 904"/>
              <a:gd name="T73" fmla="*/ 2147483647 h 1497"/>
              <a:gd name="T74" fmla="*/ 2147483647 w 904"/>
              <a:gd name="T75" fmla="*/ 2147483647 h 1497"/>
              <a:gd name="T76" fmla="*/ 2147483647 w 904"/>
              <a:gd name="T77" fmla="*/ 2147483647 h 1497"/>
              <a:gd name="T78" fmla="*/ 2147483647 w 904"/>
              <a:gd name="T79" fmla="*/ 2147483647 h 1497"/>
              <a:gd name="T80" fmla="*/ 0 w 904"/>
              <a:gd name="T81" fmla="*/ 2147483647 h 149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04"/>
              <a:gd name="T124" fmla="*/ 0 h 1497"/>
              <a:gd name="T125" fmla="*/ 904 w 904"/>
              <a:gd name="T126" fmla="*/ 1497 h 149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04" h="1497">
                <a:moveTo>
                  <a:pt x="0" y="1435"/>
                </a:moveTo>
                <a:lnTo>
                  <a:pt x="149" y="1356"/>
                </a:lnTo>
                <a:lnTo>
                  <a:pt x="213" y="1293"/>
                </a:lnTo>
                <a:lnTo>
                  <a:pt x="323" y="1331"/>
                </a:lnTo>
                <a:lnTo>
                  <a:pt x="387" y="1267"/>
                </a:lnTo>
                <a:lnTo>
                  <a:pt x="301" y="1293"/>
                </a:lnTo>
                <a:lnTo>
                  <a:pt x="263" y="1229"/>
                </a:lnTo>
                <a:lnTo>
                  <a:pt x="213" y="1201"/>
                </a:lnTo>
                <a:lnTo>
                  <a:pt x="135" y="1193"/>
                </a:lnTo>
                <a:lnTo>
                  <a:pt x="135" y="1143"/>
                </a:lnTo>
                <a:lnTo>
                  <a:pt x="263" y="1100"/>
                </a:lnTo>
                <a:lnTo>
                  <a:pt x="288" y="1015"/>
                </a:lnTo>
                <a:lnTo>
                  <a:pt x="223" y="1000"/>
                </a:lnTo>
                <a:lnTo>
                  <a:pt x="273" y="950"/>
                </a:lnTo>
                <a:lnTo>
                  <a:pt x="273" y="910"/>
                </a:lnTo>
                <a:lnTo>
                  <a:pt x="364" y="950"/>
                </a:lnTo>
                <a:lnTo>
                  <a:pt x="423" y="950"/>
                </a:lnTo>
                <a:lnTo>
                  <a:pt x="452" y="874"/>
                </a:lnTo>
                <a:lnTo>
                  <a:pt x="500" y="810"/>
                </a:lnTo>
                <a:lnTo>
                  <a:pt x="452" y="796"/>
                </a:lnTo>
                <a:lnTo>
                  <a:pt x="423" y="731"/>
                </a:lnTo>
                <a:lnTo>
                  <a:pt x="480" y="670"/>
                </a:lnTo>
                <a:lnTo>
                  <a:pt x="314" y="681"/>
                </a:lnTo>
                <a:lnTo>
                  <a:pt x="301" y="620"/>
                </a:lnTo>
                <a:lnTo>
                  <a:pt x="364" y="529"/>
                </a:lnTo>
                <a:lnTo>
                  <a:pt x="339" y="453"/>
                </a:lnTo>
                <a:lnTo>
                  <a:pt x="273" y="519"/>
                </a:lnTo>
                <a:lnTo>
                  <a:pt x="288" y="453"/>
                </a:lnTo>
                <a:lnTo>
                  <a:pt x="238" y="441"/>
                </a:lnTo>
                <a:lnTo>
                  <a:pt x="314" y="403"/>
                </a:lnTo>
                <a:lnTo>
                  <a:pt x="351" y="326"/>
                </a:lnTo>
                <a:lnTo>
                  <a:pt x="273" y="340"/>
                </a:lnTo>
                <a:lnTo>
                  <a:pt x="301" y="290"/>
                </a:lnTo>
                <a:lnTo>
                  <a:pt x="364" y="210"/>
                </a:lnTo>
                <a:lnTo>
                  <a:pt x="301" y="188"/>
                </a:lnTo>
                <a:lnTo>
                  <a:pt x="273" y="138"/>
                </a:lnTo>
                <a:lnTo>
                  <a:pt x="314" y="125"/>
                </a:lnTo>
                <a:lnTo>
                  <a:pt x="351" y="160"/>
                </a:lnTo>
                <a:lnTo>
                  <a:pt x="373" y="110"/>
                </a:lnTo>
                <a:lnTo>
                  <a:pt x="438" y="59"/>
                </a:lnTo>
                <a:lnTo>
                  <a:pt x="488" y="0"/>
                </a:lnTo>
                <a:lnTo>
                  <a:pt x="565" y="20"/>
                </a:lnTo>
                <a:lnTo>
                  <a:pt x="654" y="34"/>
                </a:lnTo>
                <a:lnTo>
                  <a:pt x="654" y="70"/>
                </a:lnTo>
                <a:lnTo>
                  <a:pt x="565" y="110"/>
                </a:lnTo>
                <a:lnTo>
                  <a:pt x="515" y="175"/>
                </a:lnTo>
                <a:lnTo>
                  <a:pt x="587" y="188"/>
                </a:lnTo>
                <a:lnTo>
                  <a:pt x="728" y="210"/>
                </a:lnTo>
                <a:lnTo>
                  <a:pt x="714" y="276"/>
                </a:lnTo>
                <a:lnTo>
                  <a:pt x="629" y="391"/>
                </a:lnTo>
                <a:lnTo>
                  <a:pt x="579" y="441"/>
                </a:lnTo>
                <a:lnTo>
                  <a:pt x="515" y="478"/>
                </a:lnTo>
                <a:lnTo>
                  <a:pt x="579" y="491"/>
                </a:lnTo>
                <a:lnTo>
                  <a:pt x="642" y="544"/>
                </a:lnTo>
                <a:lnTo>
                  <a:pt x="654" y="609"/>
                </a:lnTo>
                <a:lnTo>
                  <a:pt x="654" y="695"/>
                </a:lnTo>
                <a:lnTo>
                  <a:pt x="664" y="774"/>
                </a:lnTo>
                <a:lnTo>
                  <a:pt x="728" y="824"/>
                </a:lnTo>
                <a:lnTo>
                  <a:pt x="742" y="964"/>
                </a:lnTo>
                <a:lnTo>
                  <a:pt x="753" y="1015"/>
                </a:lnTo>
                <a:lnTo>
                  <a:pt x="767" y="1078"/>
                </a:lnTo>
                <a:lnTo>
                  <a:pt x="714" y="1116"/>
                </a:lnTo>
                <a:lnTo>
                  <a:pt x="742" y="1143"/>
                </a:lnTo>
                <a:lnTo>
                  <a:pt x="778" y="1116"/>
                </a:lnTo>
                <a:lnTo>
                  <a:pt x="830" y="1116"/>
                </a:lnTo>
                <a:lnTo>
                  <a:pt x="880" y="1166"/>
                </a:lnTo>
                <a:lnTo>
                  <a:pt x="904" y="1229"/>
                </a:lnTo>
                <a:lnTo>
                  <a:pt x="854" y="1293"/>
                </a:lnTo>
                <a:lnTo>
                  <a:pt x="792" y="1331"/>
                </a:lnTo>
                <a:lnTo>
                  <a:pt x="728" y="1394"/>
                </a:lnTo>
                <a:lnTo>
                  <a:pt x="816" y="1419"/>
                </a:lnTo>
                <a:lnTo>
                  <a:pt x="742" y="1485"/>
                </a:lnTo>
                <a:lnTo>
                  <a:pt x="642" y="1497"/>
                </a:lnTo>
                <a:lnTo>
                  <a:pt x="565" y="1469"/>
                </a:lnTo>
                <a:lnTo>
                  <a:pt x="488" y="1444"/>
                </a:lnTo>
                <a:lnTo>
                  <a:pt x="402" y="1469"/>
                </a:lnTo>
                <a:lnTo>
                  <a:pt x="323" y="1419"/>
                </a:lnTo>
                <a:lnTo>
                  <a:pt x="248" y="1406"/>
                </a:lnTo>
                <a:lnTo>
                  <a:pt x="213" y="1485"/>
                </a:lnTo>
                <a:lnTo>
                  <a:pt x="124" y="1419"/>
                </a:lnTo>
                <a:lnTo>
                  <a:pt x="48" y="1469"/>
                </a:lnTo>
                <a:lnTo>
                  <a:pt x="0" y="1435"/>
                </a:lnTo>
                <a:close/>
              </a:path>
            </a:pathLst>
          </a:custGeom>
          <a:solidFill>
            <a:srgbClr val="2092CA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8" name="Oval 462">
            <a:extLst>
              <a:ext uri="{FF2B5EF4-FFF2-40B4-BE49-F238E27FC236}">
                <a16:creationId xmlns:a16="http://schemas.microsoft.com/office/drawing/2014/main" id="{7982CFA7-F10D-7847-BB77-85376401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3601" y="4376738"/>
            <a:ext cx="50800" cy="57150"/>
          </a:xfrm>
          <a:prstGeom prst="ellipse">
            <a:avLst/>
          </a:prstGeom>
          <a:solidFill>
            <a:srgbClr val="7AB925"/>
          </a:solidFill>
          <a:ln>
            <a:noFill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439" name="Freeform 90">
            <a:extLst>
              <a:ext uri="{FF2B5EF4-FFF2-40B4-BE49-F238E27FC236}">
                <a16:creationId xmlns:a16="http://schemas.microsoft.com/office/drawing/2014/main" id="{E2044837-4107-4C4D-BC2B-60E0735F40F2}"/>
              </a:ext>
            </a:extLst>
          </p:cNvPr>
          <p:cNvSpPr>
            <a:spLocks/>
          </p:cNvSpPr>
          <p:nvPr/>
        </p:nvSpPr>
        <p:spPr bwMode="auto">
          <a:xfrm>
            <a:off x="4651401" y="1916113"/>
            <a:ext cx="144462" cy="217487"/>
          </a:xfrm>
          <a:custGeom>
            <a:avLst/>
            <a:gdLst>
              <a:gd name="T0" fmla="*/ 2147483647 w 542"/>
              <a:gd name="T1" fmla="*/ 2147483647 h 575"/>
              <a:gd name="T2" fmla="*/ 2147483647 w 542"/>
              <a:gd name="T3" fmla="*/ 2147483647 h 575"/>
              <a:gd name="T4" fmla="*/ 2147483647 w 542"/>
              <a:gd name="T5" fmla="*/ 2147483647 h 575"/>
              <a:gd name="T6" fmla="*/ 2147483647 w 542"/>
              <a:gd name="T7" fmla="*/ 2147483647 h 575"/>
              <a:gd name="T8" fmla="*/ 2147483647 w 542"/>
              <a:gd name="T9" fmla="*/ 2147483647 h 575"/>
              <a:gd name="T10" fmla="*/ 2147483647 w 542"/>
              <a:gd name="T11" fmla="*/ 2147483647 h 575"/>
              <a:gd name="T12" fmla="*/ 2147483647 w 542"/>
              <a:gd name="T13" fmla="*/ 2147483647 h 575"/>
              <a:gd name="T14" fmla="*/ 2147483647 w 542"/>
              <a:gd name="T15" fmla="*/ 2147483647 h 575"/>
              <a:gd name="T16" fmla="*/ 0 w 542"/>
              <a:gd name="T17" fmla="*/ 2147483647 h 575"/>
              <a:gd name="T18" fmla="*/ 0 w 542"/>
              <a:gd name="T19" fmla="*/ 2147483647 h 575"/>
              <a:gd name="T20" fmla="*/ 2147483647 w 542"/>
              <a:gd name="T21" fmla="*/ 2147483647 h 575"/>
              <a:gd name="T22" fmla="*/ 2147483647 w 542"/>
              <a:gd name="T23" fmla="*/ 2147483647 h 575"/>
              <a:gd name="T24" fmla="*/ 2147483647 w 542"/>
              <a:gd name="T25" fmla="*/ 2147483647 h 575"/>
              <a:gd name="T26" fmla="*/ 2147483647 w 542"/>
              <a:gd name="T27" fmla="*/ 2147483647 h 575"/>
              <a:gd name="T28" fmla="*/ 2147483647 w 542"/>
              <a:gd name="T29" fmla="*/ 2147483647 h 575"/>
              <a:gd name="T30" fmla="*/ 2147483647 w 542"/>
              <a:gd name="T31" fmla="*/ 2147483647 h 575"/>
              <a:gd name="T32" fmla="*/ 2147483647 w 542"/>
              <a:gd name="T33" fmla="*/ 2147483647 h 575"/>
              <a:gd name="T34" fmla="*/ 2147483647 w 542"/>
              <a:gd name="T35" fmla="*/ 2147483647 h 575"/>
              <a:gd name="T36" fmla="*/ 2147483647 w 542"/>
              <a:gd name="T37" fmla="*/ 2147483647 h 575"/>
              <a:gd name="T38" fmla="*/ 2147483647 w 542"/>
              <a:gd name="T39" fmla="*/ 2147483647 h 575"/>
              <a:gd name="T40" fmla="*/ 2147483647 w 542"/>
              <a:gd name="T41" fmla="*/ 2147483647 h 575"/>
              <a:gd name="T42" fmla="*/ 2147483647 w 542"/>
              <a:gd name="T43" fmla="*/ 0 h 575"/>
              <a:gd name="T44" fmla="*/ 2147483647 w 542"/>
              <a:gd name="T45" fmla="*/ 2147483647 h 575"/>
              <a:gd name="T46" fmla="*/ 2147483647 w 542"/>
              <a:gd name="T47" fmla="*/ 2147483647 h 575"/>
              <a:gd name="T48" fmla="*/ 2147483647 w 542"/>
              <a:gd name="T49" fmla="*/ 2147483647 h 575"/>
              <a:gd name="T50" fmla="*/ 2147483647 w 542"/>
              <a:gd name="T51" fmla="*/ 2147483647 h 575"/>
              <a:gd name="T52" fmla="*/ 2147483647 w 542"/>
              <a:gd name="T53" fmla="*/ 2147483647 h 575"/>
              <a:gd name="T54" fmla="*/ 2147483647 w 542"/>
              <a:gd name="T55" fmla="*/ 2147483647 h 575"/>
              <a:gd name="T56" fmla="*/ 2147483647 w 542"/>
              <a:gd name="T57" fmla="*/ 2147483647 h 575"/>
              <a:gd name="T58" fmla="*/ 2147483647 w 542"/>
              <a:gd name="T59" fmla="*/ 2147483647 h 575"/>
              <a:gd name="T60" fmla="*/ 2147483647 w 542"/>
              <a:gd name="T61" fmla="*/ 2147483647 h 57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2"/>
              <a:gd name="T94" fmla="*/ 0 h 575"/>
              <a:gd name="T95" fmla="*/ 542 w 542"/>
              <a:gd name="T96" fmla="*/ 575 h 57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2" h="575">
                <a:moveTo>
                  <a:pt x="542" y="254"/>
                </a:moveTo>
                <a:lnTo>
                  <a:pt x="517" y="347"/>
                </a:lnTo>
                <a:lnTo>
                  <a:pt x="506" y="419"/>
                </a:lnTo>
                <a:lnTo>
                  <a:pt x="415" y="559"/>
                </a:lnTo>
                <a:lnTo>
                  <a:pt x="316" y="548"/>
                </a:lnTo>
                <a:lnTo>
                  <a:pt x="225" y="575"/>
                </a:lnTo>
                <a:lnTo>
                  <a:pt x="140" y="575"/>
                </a:lnTo>
                <a:lnTo>
                  <a:pt x="41" y="559"/>
                </a:lnTo>
                <a:lnTo>
                  <a:pt x="0" y="498"/>
                </a:lnTo>
                <a:lnTo>
                  <a:pt x="0" y="419"/>
                </a:lnTo>
                <a:lnTo>
                  <a:pt x="63" y="433"/>
                </a:lnTo>
                <a:lnTo>
                  <a:pt x="126" y="355"/>
                </a:lnTo>
                <a:lnTo>
                  <a:pt x="201" y="297"/>
                </a:lnTo>
                <a:lnTo>
                  <a:pt x="151" y="281"/>
                </a:lnTo>
                <a:lnTo>
                  <a:pt x="126" y="204"/>
                </a:lnTo>
                <a:lnTo>
                  <a:pt x="190" y="179"/>
                </a:lnTo>
                <a:lnTo>
                  <a:pt x="151" y="129"/>
                </a:lnTo>
                <a:lnTo>
                  <a:pt x="190" y="88"/>
                </a:lnTo>
                <a:lnTo>
                  <a:pt x="316" y="129"/>
                </a:lnTo>
                <a:lnTo>
                  <a:pt x="364" y="104"/>
                </a:lnTo>
                <a:lnTo>
                  <a:pt x="328" y="53"/>
                </a:lnTo>
                <a:lnTo>
                  <a:pt x="391" y="0"/>
                </a:lnTo>
                <a:lnTo>
                  <a:pt x="465" y="38"/>
                </a:lnTo>
                <a:lnTo>
                  <a:pt x="391" y="104"/>
                </a:lnTo>
                <a:lnTo>
                  <a:pt x="400" y="138"/>
                </a:lnTo>
                <a:lnTo>
                  <a:pt x="429" y="188"/>
                </a:lnTo>
                <a:lnTo>
                  <a:pt x="465" y="168"/>
                </a:lnTo>
                <a:lnTo>
                  <a:pt x="506" y="168"/>
                </a:lnTo>
                <a:lnTo>
                  <a:pt x="542" y="179"/>
                </a:lnTo>
                <a:lnTo>
                  <a:pt x="542" y="240"/>
                </a:lnTo>
                <a:lnTo>
                  <a:pt x="542" y="254"/>
                </a:lnTo>
                <a:close/>
              </a:path>
            </a:pathLst>
          </a:custGeom>
          <a:solidFill>
            <a:srgbClr val="2092C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0" name="Freeform 329">
            <a:extLst>
              <a:ext uri="{FF2B5EF4-FFF2-40B4-BE49-F238E27FC236}">
                <a16:creationId xmlns:a16="http://schemas.microsoft.com/office/drawing/2014/main" id="{FF2AA61F-BCD7-A14E-8538-C4B205AAD275}"/>
              </a:ext>
            </a:extLst>
          </p:cNvPr>
          <p:cNvSpPr>
            <a:spLocks/>
          </p:cNvSpPr>
          <p:nvPr/>
        </p:nvSpPr>
        <p:spPr bwMode="auto">
          <a:xfrm>
            <a:off x="2203476" y="3500438"/>
            <a:ext cx="330200" cy="112712"/>
          </a:xfrm>
          <a:custGeom>
            <a:avLst/>
            <a:gdLst>
              <a:gd name="T0" fmla="*/ 0 w 381"/>
              <a:gd name="T1" fmla="*/ 2147483647 h 130"/>
              <a:gd name="T2" fmla="*/ 2147483647 w 381"/>
              <a:gd name="T3" fmla="*/ 2147483647 h 130"/>
              <a:gd name="T4" fmla="*/ 2147483647 w 381"/>
              <a:gd name="T5" fmla="*/ 0 h 130"/>
              <a:gd name="T6" fmla="*/ 2147483647 w 381"/>
              <a:gd name="T7" fmla="*/ 2147483647 h 130"/>
              <a:gd name="T8" fmla="*/ 2147483647 w 381"/>
              <a:gd name="T9" fmla="*/ 2147483647 h 130"/>
              <a:gd name="T10" fmla="*/ 2147483647 w 381"/>
              <a:gd name="T11" fmla="*/ 2147483647 h 130"/>
              <a:gd name="T12" fmla="*/ 2147483647 w 381"/>
              <a:gd name="T13" fmla="*/ 2147483647 h 130"/>
              <a:gd name="T14" fmla="*/ 2147483647 w 381"/>
              <a:gd name="T15" fmla="*/ 2147483647 h 130"/>
              <a:gd name="T16" fmla="*/ 2147483647 w 381"/>
              <a:gd name="T17" fmla="*/ 2147483647 h 130"/>
              <a:gd name="T18" fmla="*/ 2147483647 w 381"/>
              <a:gd name="T19" fmla="*/ 2147483647 h 130"/>
              <a:gd name="T20" fmla="*/ 2147483647 w 381"/>
              <a:gd name="T21" fmla="*/ 2147483647 h 130"/>
              <a:gd name="T22" fmla="*/ 2147483647 w 381"/>
              <a:gd name="T23" fmla="*/ 2147483647 h 130"/>
              <a:gd name="T24" fmla="*/ 2147483647 w 381"/>
              <a:gd name="T25" fmla="*/ 2147483647 h 130"/>
              <a:gd name="T26" fmla="*/ 2147483647 w 381"/>
              <a:gd name="T27" fmla="*/ 2147483647 h 130"/>
              <a:gd name="T28" fmla="*/ 2147483647 w 381"/>
              <a:gd name="T29" fmla="*/ 2147483647 h 130"/>
              <a:gd name="T30" fmla="*/ 2147483647 w 381"/>
              <a:gd name="T31" fmla="*/ 2147483647 h 130"/>
              <a:gd name="T32" fmla="*/ 2147483647 w 381"/>
              <a:gd name="T33" fmla="*/ 2147483647 h 130"/>
              <a:gd name="T34" fmla="*/ 0 w 381"/>
              <a:gd name="T35" fmla="*/ 2147483647 h 1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1"/>
              <a:gd name="T55" fmla="*/ 0 h 130"/>
              <a:gd name="T56" fmla="*/ 381 w 381"/>
              <a:gd name="T57" fmla="*/ 130 h 1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1" h="130">
                <a:moveTo>
                  <a:pt x="0" y="61"/>
                </a:moveTo>
                <a:lnTo>
                  <a:pt x="49" y="18"/>
                </a:lnTo>
                <a:lnTo>
                  <a:pt x="129" y="0"/>
                </a:lnTo>
                <a:lnTo>
                  <a:pt x="249" y="37"/>
                </a:lnTo>
                <a:lnTo>
                  <a:pt x="293" y="80"/>
                </a:lnTo>
                <a:lnTo>
                  <a:pt x="337" y="80"/>
                </a:lnTo>
                <a:lnTo>
                  <a:pt x="337" y="111"/>
                </a:lnTo>
                <a:lnTo>
                  <a:pt x="362" y="111"/>
                </a:lnTo>
                <a:lnTo>
                  <a:pt x="381" y="130"/>
                </a:lnTo>
                <a:lnTo>
                  <a:pt x="249" y="130"/>
                </a:lnTo>
                <a:lnTo>
                  <a:pt x="267" y="111"/>
                </a:lnTo>
                <a:lnTo>
                  <a:pt x="249" y="111"/>
                </a:lnTo>
                <a:lnTo>
                  <a:pt x="225" y="61"/>
                </a:lnTo>
                <a:lnTo>
                  <a:pt x="112" y="37"/>
                </a:lnTo>
                <a:lnTo>
                  <a:pt x="129" y="18"/>
                </a:lnTo>
                <a:lnTo>
                  <a:pt x="93" y="18"/>
                </a:lnTo>
                <a:lnTo>
                  <a:pt x="17" y="61"/>
                </a:lnTo>
                <a:lnTo>
                  <a:pt x="0" y="61"/>
                </a:lnTo>
                <a:close/>
              </a:path>
            </a:pathLst>
          </a:custGeom>
          <a:solidFill>
            <a:srgbClr val="7AB925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1" name="Freeform 309">
            <a:extLst>
              <a:ext uri="{FF2B5EF4-FFF2-40B4-BE49-F238E27FC236}">
                <a16:creationId xmlns:a16="http://schemas.microsoft.com/office/drawing/2014/main" id="{5F9A777B-3A00-3946-9A10-A6AF3F1A392D}"/>
              </a:ext>
            </a:extLst>
          </p:cNvPr>
          <p:cNvSpPr>
            <a:spLocks/>
          </p:cNvSpPr>
          <p:nvPr/>
        </p:nvSpPr>
        <p:spPr bwMode="auto">
          <a:xfrm rot="222898">
            <a:off x="5394274" y="2436660"/>
            <a:ext cx="195263" cy="92075"/>
          </a:xfrm>
          <a:custGeom>
            <a:avLst/>
            <a:gdLst>
              <a:gd name="T0" fmla="*/ 2147483647 w 225"/>
              <a:gd name="T1" fmla="*/ 2147483647 h 105"/>
              <a:gd name="T2" fmla="*/ 0 w 225"/>
              <a:gd name="T3" fmla="*/ 2147483647 h 105"/>
              <a:gd name="T4" fmla="*/ 2147483647 w 225"/>
              <a:gd name="T5" fmla="*/ 2147483647 h 105"/>
              <a:gd name="T6" fmla="*/ 2147483647 w 225"/>
              <a:gd name="T7" fmla="*/ 2147483647 h 105"/>
              <a:gd name="T8" fmla="*/ 2147483647 w 225"/>
              <a:gd name="T9" fmla="*/ 0 h 105"/>
              <a:gd name="T10" fmla="*/ 2147483647 w 225"/>
              <a:gd name="T11" fmla="*/ 0 h 105"/>
              <a:gd name="T12" fmla="*/ 2147483647 w 225"/>
              <a:gd name="T13" fmla="*/ 2147483647 h 105"/>
              <a:gd name="T14" fmla="*/ 2147483647 w 225"/>
              <a:gd name="T15" fmla="*/ 2147483647 h 105"/>
              <a:gd name="T16" fmla="*/ 2147483647 w 225"/>
              <a:gd name="T17" fmla="*/ 2147483647 h 105"/>
              <a:gd name="T18" fmla="*/ 2147483647 w 225"/>
              <a:gd name="T19" fmla="*/ 2147483647 h 105"/>
              <a:gd name="T20" fmla="*/ 2147483647 w 225"/>
              <a:gd name="T21" fmla="*/ 2147483647 h 105"/>
              <a:gd name="T22" fmla="*/ 2147483647 w 225"/>
              <a:gd name="T23" fmla="*/ 2147483647 h 105"/>
              <a:gd name="T24" fmla="*/ 2147483647 w 225"/>
              <a:gd name="T25" fmla="*/ 2147483647 h 1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5"/>
              <a:gd name="T40" fmla="*/ 0 h 105"/>
              <a:gd name="T41" fmla="*/ 225 w 225"/>
              <a:gd name="T42" fmla="*/ 105 h 10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5" h="105">
                <a:moveTo>
                  <a:pt x="25" y="86"/>
                </a:moveTo>
                <a:lnTo>
                  <a:pt x="0" y="61"/>
                </a:lnTo>
                <a:lnTo>
                  <a:pt x="42" y="18"/>
                </a:lnTo>
                <a:lnTo>
                  <a:pt x="86" y="42"/>
                </a:lnTo>
                <a:lnTo>
                  <a:pt x="154" y="0"/>
                </a:lnTo>
                <a:lnTo>
                  <a:pt x="198" y="0"/>
                </a:lnTo>
                <a:lnTo>
                  <a:pt x="198" y="18"/>
                </a:lnTo>
                <a:lnTo>
                  <a:pt x="225" y="18"/>
                </a:lnTo>
                <a:lnTo>
                  <a:pt x="198" y="42"/>
                </a:lnTo>
                <a:lnTo>
                  <a:pt x="181" y="86"/>
                </a:lnTo>
                <a:lnTo>
                  <a:pt x="154" y="105"/>
                </a:lnTo>
                <a:lnTo>
                  <a:pt x="61" y="105"/>
                </a:lnTo>
                <a:lnTo>
                  <a:pt x="25" y="86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2" name="Freeform 379">
            <a:extLst>
              <a:ext uri="{FF2B5EF4-FFF2-40B4-BE49-F238E27FC236}">
                <a16:creationId xmlns:a16="http://schemas.microsoft.com/office/drawing/2014/main" id="{B6B389C8-0D91-6C46-BC36-0D29473AB3BE}"/>
              </a:ext>
            </a:extLst>
          </p:cNvPr>
          <p:cNvSpPr>
            <a:spLocks/>
          </p:cNvSpPr>
          <p:nvPr/>
        </p:nvSpPr>
        <p:spPr bwMode="auto">
          <a:xfrm rot="2579995">
            <a:off x="9690656" y="5667377"/>
            <a:ext cx="127000" cy="544513"/>
          </a:xfrm>
          <a:custGeom>
            <a:avLst/>
            <a:gdLst>
              <a:gd name="T0" fmla="*/ 2147483647 w 269"/>
              <a:gd name="T1" fmla="*/ 0 h 555"/>
              <a:gd name="T2" fmla="*/ 2147483647 w 269"/>
              <a:gd name="T3" fmla="*/ 2147483647 h 555"/>
              <a:gd name="T4" fmla="*/ 2147483647 w 269"/>
              <a:gd name="T5" fmla="*/ 2147483647 h 555"/>
              <a:gd name="T6" fmla="*/ 0 w 269"/>
              <a:gd name="T7" fmla="*/ 2147483647 h 555"/>
              <a:gd name="T8" fmla="*/ 0 w 269"/>
              <a:gd name="T9" fmla="*/ 2147483647 h 555"/>
              <a:gd name="T10" fmla="*/ 2147483647 w 269"/>
              <a:gd name="T11" fmla="*/ 2147483647 h 555"/>
              <a:gd name="T12" fmla="*/ 2147483647 w 269"/>
              <a:gd name="T13" fmla="*/ 2147483647 h 555"/>
              <a:gd name="T14" fmla="*/ 2147483647 w 269"/>
              <a:gd name="T15" fmla="*/ 2147483647 h 555"/>
              <a:gd name="T16" fmla="*/ 2147483647 w 269"/>
              <a:gd name="T17" fmla="*/ 2147483647 h 555"/>
              <a:gd name="T18" fmla="*/ 2147483647 w 269"/>
              <a:gd name="T19" fmla="*/ 2147483647 h 555"/>
              <a:gd name="T20" fmla="*/ 2147483647 w 269"/>
              <a:gd name="T21" fmla="*/ 2147483647 h 555"/>
              <a:gd name="T22" fmla="*/ 2147483647 w 269"/>
              <a:gd name="T23" fmla="*/ 0 h 555"/>
              <a:gd name="T24" fmla="*/ 2147483647 w 269"/>
              <a:gd name="T25" fmla="*/ 2147483647 h 555"/>
              <a:gd name="T26" fmla="*/ 2147483647 w 269"/>
              <a:gd name="T27" fmla="*/ 2147483647 h 555"/>
              <a:gd name="T28" fmla="*/ 2147483647 w 269"/>
              <a:gd name="T29" fmla="*/ 2147483647 h 555"/>
              <a:gd name="T30" fmla="*/ 2147483647 w 269"/>
              <a:gd name="T31" fmla="*/ 2147483647 h 555"/>
              <a:gd name="T32" fmla="*/ 2147483647 w 269"/>
              <a:gd name="T33" fmla="*/ 2147483647 h 555"/>
              <a:gd name="T34" fmla="*/ 2147483647 w 269"/>
              <a:gd name="T35" fmla="*/ 2147483647 h 555"/>
              <a:gd name="T36" fmla="*/ 2147483647 w 269"/>
              <a:gd name="T37" fmla="*/ 2147483647 h 555"/>
              <a:gd name="T38" fmla="*/ 2147483647 w 269"/>
              <a:gd name="T39" fmla="*/ 2147483647 h 555"/>
              <a:gd name="T40" fmla="*/ 2147483647 w 269"/>
              <a:gd name="T41" fmla="*/ 2147483647 h 555"/>
              <a:gd name="T42" fmla="*/ 0 w 269"/>
              <a:gd name="T43" fmla="*/ 2147483647 h 555"/>
              <a:gd name="T44" fmla="*/ 0 w 269"/>
              <a:gd name="T45" fmla="*/ 2147483647 h 555"/>
              <a:gd name="T46" fmla="*/ 17694720 60000 65536"/>
              <a:gd name="T47" fmla="*/ 0 60000 65536"/>
              <a:gd name="T48" fmla="*/ 5898240 60000 65536"/>
              <a:gd name="T49" fmla="*/ 1179648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9"/>
              <a:gd name="T70" fmla="*/ 0 h 555"/>
              <a:gd name="T71" fmla="*/ 269 w 269"/>
              <a:gd name="T72" fmla="*/ 555 h 5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9" h="555">
                <a:moveTo>
                  <a:pt x="0" y="398"/>
                </a:moveTo>
                <a:lnTo>
                  <a:pt x="42" y="330"/>
                </a:lnTo>
                <a:lnTo>
                  <a:pt x="17" y="223"/>
                </a:lnTo>
                <a:lnTo>
                  <a:pt x="42" y="154"/>
                </a:lnTo>
                <a:lnTo>
                  <a:pt x="174" y="111"/>
                </a:lnTo>
                <a:lnTo>
                  <a:pt x="174" y="67"/>
                </a:lnTo>
                <a:lnTo>
                  <a:pt x="198" y="42"/>
                </a:lnTo>
                <a:lnTo>
                  <a:pt x="225" y="0"/>
                </a:lnTo>
                <a:lnTo>
                  <a:pt x="250" y="17"/>
                </a:lnTo>
                <a:lnTo>
                  <a:pt x="269" y="135"/>
                </a:lnTo>
                <a:lnTo>
                  <a:pt x="250" y="154"/>
                </a:lnTo>
                <a:lnTo>
                  <a:pt x="250" y="135"/>
                </a:lnTo>
                <a:lnTo>
                  <a:pt x="225" y="267"/>
                </a:lnTo>
                <a:lnTo>
                  <a:pt x="137" y="536"/>
                </a:lnTo>
                <a:lnTo>
                  <a:pt x="113" y="536"/>
                </a:lnTo>
                <a:lnTo>
                  <a:pt x="42" y="555"/>
                </a:lnTo>
                <a:lnTo>
                  <a:pt x="17" y="555"/>
                </a:lnTo>
                <a:lnTo>
                  <a:pt x="0" y="511"/>
                </a:lnTo>
                <a:lnTo>
                  <a:pt x="0" y="398"/>
                </a:lnTo>
                <a:close/>
              </a:path>
            </a:pathLst>
          </a:custGeom>
          <a:solidFill>
            <a:srgbClr val="2092CA"/>
          </a:solidFill>
          <a:ln w="159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3" name="Freeform 327">
            <a:extLst>
              <a:ext uri="{FF2B5EF4-FFF2-40B4-BE49-F238E27FC236}">
                <a16:creationId xmlns:a16="http://schemas.microsoft.com/office/drawing/2014/main" id="{C41F3963-8345-004A-9D09-77EDF31596C2}"/>
              </a:ext>
            </a:extLst>
          </p:cNvPr>
          <p:cNvSpPr>
            <a:spLocks/>
          </p:cNvSpPr>
          <p:nvPr/>
        </p:nvSpPr>
        <p:spPr bwMode="auto">
          <a:xfrm>
            <a:off x="9291663" y="6086475"/>
            <a:ext cx="76200" cy="85725"/>
          </a:xfrm>
          <a:custGeom>
            <a:avLst/>
            <a:gdLst>
              <a:gd name="T0" fmla="*/ 2147483647 w 93"/>
              <a:gd name="T1" fmla="*/ 0 h 48"/>
              <a:gd name="T2" fmla="*/ 2147483647 w 93"/>
              <a:gd name="T3" fmla="*/ 2147483647 h 48"/>
              <a:gd name="T4" fmla="*/ 2147483647 w 93"/>
              <a:gd name="T5" fmla="*/ 2147483647 h 48"/>
              <a:gd name="T6" fmla="*/ 0 w 93"/>
              <a:gd name="T7" fmla="*/ 2147483647 h 48"/>
              <a:gd name="T8" fmla="*/ 0 w 93"/>
              <a:gd name="T9" fmla="*/ 0 h 48"/>
              <a:gd name="T10" fmla="*/ 2147483647 w 93"/>
              <a:gd name="T11" fmla="*/ 2147483647 h 48"/>
              <a:gd name="T12" fmla="*/ 2147483647 w 93"/>
              <a:gd name="T13" fmla="*/ 0 h 48"/>
              <a:gd name="T14" fmla="*/ 0 w 93"/>
              <a:gd name="T15" fmla="*/ 0 h 48"/>
              <a:gd name="T16" fmla="*/ 2147483647 w 93"/>
              <a:gd name="T17" fmla="*/ 0 h 48"/>
              <a:gd name="T18" fmla="*/ 2147483647 w 93"/>
              <a:gd name="T19" fmla="*/ 0 h 48"/>
              <a:gd name="T20" fmla="*/ 2147483647 w 93"/>
              <a:gd name="T21" fmla="*/ 0 h 48"/>
              <a:gd name="T22" fmla="*/ 2147483647 w 93"/>
              <a:gd name="T23" fmla="*/ 2147483647 h 48"/>
              <a:gd name="T24" fmla="*/ 0 w 93"/>
              <a:gd name="T25" fmla="*/ 0 h 48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"/>
              <a:gd name="T40" fmla="*/ 0 h 48"/>
              <a:gd name="T41" fmla="*/ 93 w 93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" h="48">
                <a:moveTo>
                  <a:pt x="0" y="0"/>
                </a:moveTo>
                <a:lnTo>
                  <a:pt x="17" y="48"/>
                </a:lnTo>
                <a:lnTo>
                  <a:pt x="17" y="0"/>
                </a:lnTo>
                <a:lnTo>
                  <a:pt x="0" y="0"/>
                </a:lnTo>
                <a:lnTo>
                  <a:pt x="17" y="0"/>
                </a:lnTo>
                <a:lnTo>
                  <a:pt x="61" y="0"/>
                </a:lnTo>
                <a:lnTo>
                  <a:pt x="93" y="0"/>
                </a:lnTo>
                <a:lnTo>
                  <a:pt x="42" y="48"/>
                </a:lnTo>
                <a:lnTo>
                  <a:pt x="0" y="0"/>
                </a:lnTo>
                <a:close/>
              </a:path>
            </a:pathLst>
          </a:custGeom>
          <a:solidFill>
            <a:srgbClr val="2092CA"/>
          </a:solidFill>
          <a:ln w="165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4" name="Freeform 393">
            <a:extLst>
              <a:ext uri="{FF2B5EF4-FFF2-40B4-BE49-F238E27FC236}">
                <a16:creationId xmlns:a16="http://schemas.microsoft.com/office/drawing/2014/main" id="{16DD8216-1E56-3A46-8DDA-32C8775528ED}"/>
              </a:ext>
            </a:extLst>
          </p:cNvPr>
          <p:cNvSpPr>
            <a:spLocks/>
          </p:cNvSpPr>
          <p:nvPr/>
        </p:nvSpPr>
        <p:spPr bwMode="auto">
          <a:xfrm>
            <a:off x="527075" y="1557338"/>
            <a:ext cx="1244601" cy="647700"/>
          </a:xfrm>
          <a:custGeom>
            <a:avLst/>
            <a:gdLst>
              <a:gd name="T0" fmla="*/ 1437 w 1437"/>
              <a:gd name="T1" fmla="*/ 61 h 642"/>
              <a:gd name="T2" fmla="*/ 1186 w 1437"/>
              <a:gd name="T3" fmla="*/ 24 h 642"/>
              <a:gd name="T4" fmla="*/ 1125 w 1437"/>
              <a:gd name="T5" fmla="*/ 0 h 642"/>
              <a:gd name="T6" fmla="*/ 900 w 1437"/>
              <a:gd name="T7" fmla="*/ 42 h 642"/>
              <a:gd name="T8" fmla="*/ 700 w 1437"/>
              <a:gd name="T9" fmla="*/ 85 h 642"/>
              <a:gd name="T10" fmla="*/ 700 w 1437"/>
              <a:gd name="T11" fmla="*/ 124 h 642"/>
              <a:gd name="T12" fmla="*/ 700 w 1437"/>
              <a:gd name="T13" fmla="*/ 173 h 642"/>
              <a:gd name="T14" fmla="*/ 623 w 1437"/>
              <a:gd name="T15" fmla="*/ 173 h 642"/>
              <a:gd name="T16" fmla="*/ 467 w 1437"/>
              <a:gd name="T17" fmla="*/ 198 h 642"/>
              <a:gd name="T18" fmla="*/ 467 w 1437"/>
              <a:gd name="T19" fmla="*/ 242 h 642"/>
              <a:gd name="T20" fmla="*/ 623 w 1437"/>
              <a:gd name="T21" fmla="*/ 217 h 642"/>
              <a:gd name="T22" fmla="*/ 423 w 1437"/>
              <a:gd name="T23" fmla="*/ 311 h 642"/>
              <a:gd name="T24" fmla="*/ 294 w 1437"/>
              <a:gd name="T25" fmla="*/ 417 h 642"/>
              <a:gd name="T26" fmla="*/ 311 w 1437"/>
              <a:gd name="T27" fmla="*/ 467 h 642"/>
              <a:gd name="T28" fmla="*/ 423 w 1437"/>
              <a:gd name="T29" fmla="*/ 467 h 642"/>
              <a:gd name="T30" fmla="*/ 0 w 1437"/>
              <a:gd name="T31" fmla="*/ 642 h 642"/>
              <a:gd name="T32" fmla="*/ 387 w 1437"/>
              <a:gd name="T33" fmla="*/ 530 h 642"/>
              <a:gd name="T34" fmla="*/ 562 w 1437"/>
              <a:gd name="T35" fmla="*/ 467 h 642"/>
              <a:gd name="T36" fmla="*/ 623 w 1437"/>
              <a:gd name="T37" fmla="*/ 442 h 642"/>
              <a:gd name="T38" fmla="*/ 812 w 1437"/>
              <a:gd name="T39" fmla="*/ 373 h 642"/>
              <a:gd name="T40" fmla="*/ 900 w 1437"/>
              <a:gd name="T41" fmla="*/ 417 h 642"/>
              <a:gd name="T42" fmla="*/ 1029 w 1437"/>
              <a:gd name="T43" fmla="*/ 417 h 642"/>
              <a:gd name="T44" fmla="*/ 1056 w 1437"/>
              <a:gd name="T45" fmla="*/ 486 h 642"/>
              <a:gd name="T46" fmla="*/ 1056 w 1437"/>
              <a:gd name="T47" fmla="*/ 530 h 642"/>
              <a:gd name="T48" fmla="*/ 1098 w 1437"/>
              <a:gd name="T49" fmla="*/ 530 h 642"/>
              <a:gd name="T50" fmla="*/ 1056 w 1437"/>
              <a:gd name="T51" fmla="*/ 530 h 642"/>
              <a:gd name="T52" fmla="*/ 1056 w 1437"/>
              <a:gd name="T53" fmla="*/ 547 h 642"/>
              <a:gd name="T54" fmla="*/ 1056 w 1437"/>
              <a:gd name="T55" fmla="*/ 623 h 642"/>
              <a:gd name="T56" fmla="*/ 1098 w 1437"/>
              <a:gd name="T57" fmla="*/ 579 h 642"/>
              <a:gd name="T58" fmla="*/ 1081 w 1437"/>
              <a:gd name="T59" fmla="*/ 623 h 642"/>
              <a:gd name="T60" fmla="*/ 1125 w 1437"/>
              <a:gd name="T61" fmla="*/ 623 h 642"/>
              <a:gd name="T62" fmla="*/ 1125 w 1437"/>
              <a:gd name="T63" fmla="*/ 547 h 642"/>
              <a:gd name="T64" fmla="*/ 1142 w 1437"/>
              <a:gd name="T65" fmla="*/ 417 h 642"/>
              <a:gd name="T66" fmla="*/ 1029 w 1437"/>
              <a:gd name="T67" fmla="*/ 417 h 642"/>
              <a:gd name="T68" fmla="*/ 1012 w 1437"/>
              <a:gd name="T69" fmla="*/ 393 h 6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37"/>
              <a:gd name="T106" fmla="*/ 0 h 642"/>
              <a:gd name="T107" fmla="*/ 1437 w 1437"/>
              <a:gd name="T108" fmla="*/ 642 h 6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37" h="642">
                <a:moveTo>
                  <a:pt x="1012" y="393"/>
                </a:moveTo>
                <a:lnTo>
                  <a:pt x="1437" y="61"/>
                </a:lnTo>
                <a:lnTo>
                  <a:pt x="1393" y="42"/>
                </a:lnTo>
                <a:lnTo>
                  <a:pt x="1186" y="24"/>
                </a:lnTo>
                <a:lnTo>
                  <a:pt x="1125" y="24"/>
                </a:lnTo>
                <a:lnTo>
                  <a:pt x="1125" y="0"/>
                </a:lnTo>
                <a:lnTo>
                  <a:pt x="1098" y="0"/>
                </a:lnTo>
                <a:lnTo>
                  <a:pt x="900" y="42"/>
                </a:lnTo>
                <a:lnTo>
                  <a:pt x="780" y="85"/>
                </a:lnTo>
                <a:lnTo>
                  <a:pt x="700" y="85"/>
                </a:lnTo>
                <a:lnTo>
                  <a:pt x="675" y="105"/>
                </a:lnTo>
                <a:lnTo>
                  <a:pt x="700" y="124"/>
                </a:lnTo>
                <a:lnTo>
                  <a:pt x="675" y="154"/>
                </a:lnTo>
                <a:lnTo>
                  <a:pt x="700" y="173"/>
                </a:lnTo>
                <a:lnTo>
                  <a:pt x="604" y="173"/>
                </a:lnTo>
                <a:lnTo>
                  <a:pt x="623" y="173"/>
                </a:lnTo>
                <a:lnTo>
                  <a:pt x="604" y="173"/>
                </a:lnTo>
                <a:lnTo>
                  <a:pt x="467" y="198"/>
                </a:lnTo>
                <a:lnTo>
                  <a:pt x="492" y="217"/>
                </a:lnTo>
                <a:lnTo>
                  <a:pt x="467" y="242"/>
                </a:lnTo>
                <a:lnTo>
                  <a:pt x="562" y="242"/>
                </a:lnTo>
                <a:lnTo>
                  <a:pt x="623" y="217"/>
                </a:lnTo>
                <a:lnTo>
                  <a:pt x="562" y="286"/>
                </a:lnTo>
                <a:lnTo>
                  <a:pt x="423" y="311"/>
                </a:lnTo>
                <a:lnTo>
                  <a:pt x="311" y="354"/>
                </a:lnTo>
                <a:lnTo>
                  <a:pt x="294" y="417"/>
                </a:lnTo>
                <a:lnTo>
                  <a:pt x="355" y="417"/>
                </a:lnTo>
                <a:lnTo>
                  <a:pt x="311" y="467"/>
                </a:lnTo>
                <a:lnTo>
                  <a:pt x="387" y="467"/>
                </a:lnTo>
                <a:lnTo>
                  <a:pt x="423" y="467"/>
                </a:lnTo>
                <a:lnTo>
                  <a:pt x="387" y="505"/>
                </a:lnTo>
                <a:lnTo>
                  <a:pt x="0" y="642"/>
                </a:lnTo>
                <a:lnTo>
                  <a:pt x="275" y="579"/>
                </a:lnTo>
                <a:lnTo>
                  <a:pt x="387" y="530"/>
                </a:lnTo>
                <a:lnTo>
                  <a:pt x="543" y="467"/>
                </a:lnTo>
                <a:lnTo>
                  <a:pt x="562" y="467"/>
                </a:lnTo>
                <a:lnTo>
                  <a:pt x="562" y="442"/>
                </a:lnTo>
                <a:lnTo>
                  <a:pt x="623" y="442"/>
                </a:lnTo>
                <a:lnTo>
                  <a:pt x="736" y="417"/>
                </a:lnTo>
                <a:lnTo>
                  <a:pt x="812" y="373"/>
                </a:lnTo>
                <a:lnTo>
                  <a:pt x="856" y="373"/>
                </a:lnTo>
                <a:lnTo>
                  <a:pt x="900" y="417"/>
                </a:lnTo>
                <a:lnTo>
                  <a:pt x="986" y="417"/>
                </a:lnTo>
                <a:lnTo>
                  <a:pt x="1029" y="417"/>
                </a:lnTo>
                <a:lnTo>
                  <a:pt x="1012" y="442"/>
                </a:lnTo>
                <a:lnTo>
                  <a:pt x="1056" y="486"/>
                </a:lnTo>
                <a:lnTo>
                  <a:pt x="1081" y="486"/>
                </a:lnTo>
                <a:lnTo>
                  <a:pt x="1056" y="530"/>
                </a:lnTo>
                <a:lnTo>
                  <a:pt x="1098" y="505"/>
                </a:lnTo>
                <a:lnTo>
                  <a:pt x="1098" y="530"/>
                </a:lnTo>
                <a:lnTo>
                  <a:pt x="1081" y="530"/>
                </a:lnTo>
                <a:lnTo>
                  <a:pt x="1056" y="530"/>
                </a:lnTo>
                <a:lnTo>
                  <a:pt x="1029" y="547"/>
                </a:lnTo>
                <a:lnTo>
                  <a:pt x="1056" y="547"/>
                </a:lnTo>
                <a:lnTo>
                  <a:pt x="1029" y="599"/>
                </a:lnTo>
                <a:lnTo>
                  <a:pt x="1056" y="623"/>
                </a:lnTo>
                <a:lnTo>
                  <a:pt x="1081" y="547"/>
                </a:lnTo>
                <a:lnTo>
                  <a:pt x="1098" y="579"/>
                </a:lnTo>
                <a:lnTo>
                  <a:pt x="1081" y="579"/>
                </a:lnTo>
                <a:lnTo>
                  <a:pt x="1081" y="623"/>
                </a:lnTo>
                <a:lnTo>
                  <a:pt x="1098" y="623"/>
                </a:lnTo>
                <a:lnTo>
                  <a:pt x="1125" y="623"/>
                </a:lnTo>
                <a:lnTo>
                  <a:pt x="1142" y="579"/>
                </a:lnTo>
                <a:lnTo>
                  <a:pt x="1125" y="547"/>
                </a:lnTo>
                <a:lnTo>
                  <a:pt x="1142" y="467"/>
                </a:lnTo>
                <a:lnTo>
                  <a:pt x="1142" y="417"/>
                </a:lnTo>
                <a:lnTo>
                  <a:pt x="1056" y="442"/>
                </a:lnTo>
                <a:lnTo>
                  <a:pt x="1029" y="417"/>
                </a:lnTo>
                <a:lnTo>
                  <a:pt x="1056" y="393"/>
                </a:lnTo>
                <a:lnTo>
                  <a:pt x="1012" y="393"/>
                </a:lnTo>
                <a:close/>
              </a:path>
            </a:pathLst>
          </a:custGeom>
          <a:solidFill>
            <a:srgbClr val="2092CA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5" name="Rectangle 459">
            <a:extLst>
              <a:ext uri="{FF2B5EF4-FFF2-40B4-BE49-F238E27FC236}">
                <a16:creationId xmlns:a16="http://schemas.microsoft.com/office/drawing/2014/main" id="{53DB7AE2-9BF4-864E-8584-989A2D50D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35" y="115888"/>
            <a:ext cx="431800" cy="2174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6" name="Rectangle 463">
            <a:extLst>
              <a:ext uri="{FF2B5EF4-FFF2-40B4-BE49-F238E27FC236}">
                <a16:creationId xmlns:a16="http://schemas.microsoft.com/office/drawing/2014/main" id="{554196C4-A5F1-184E-B463-CCC627F0D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35" y="476250"/>
            <a:ext cx="431800" cy="2159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7" name="Rectangle 464">
            <a:extLst>
              <a:ext uri="{FF2B5EF4-FFF2-40B4-BE49-F238E27FC236}">
                <a16:creationId xmlns:a16="http://schemas.microsoft.com/office/drawing/2014/main" id="{5357996C-5251-DB42-81CB-F48863372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35" y="836613"/>
            <a:ext cx="431800" cy="21590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8" name="TextBox 468">
            <a:extLst>
              <a:ext uri="{FF2B5EF4-FFF2-40B4-BE49-F238E27FC236}">
                <a16:creationId xmlns:a16="http://schemas.microsoft.com/office/drawing/2014/main" id="{FDFC4A16-AB03-274B-AFF2-BF1B28C4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60" y="44450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9pPr>
          </a:lstStyle>
          <a:p>
            <a:r>
              <a:rPr lang="sv-SE" sz="1600" dirty="0"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Feminin</a:t>
            </a:r>
          </a:p>
        </p:txBody>
      </p:sp>
      <p:sp>
        <p:nvSpPr>
          <p:cNvPr id="449" name="TextBox 469">
            <a:extLst>
              <a:ext uri="{FF2B5EF4-FFF2-40B4-BE49-F238E27FC236}">
                <a16:creationId xmlns:a16="http://schemas.microsoft.com/office/drawing/2014/main" id="{3F82428F-1E5B-1B43-BD27-EF685BDCD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60" y="395288"/>
            <a:ext cx="11240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9pPr>
          </a:lstStyle>
          <a:p>
            <a:r>
              <a:rPr lang="sv-SE" sz="1600" dirty="0"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Både-och</a:t>
            </a:r>
          </a:p>
        </p:txBody>
      </p:sp>
      <p:sp>
        <p:nvSpPr>
          <p:cNvPr id="450" name="TextBox 470">
            <a:extLst>
              <a:ext uri="{FF2B5EF4-FFF2-40B4-BE49-F238E27FC236}">
                <a16:creationId xmlns:a16="http://schemas.microsoft.com/office/drawing/2014/main" id="{BEDDEC1E-3AEA-344C-9262-F6EC371C3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60" y="755650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charset="0"/>
                <a:ea typeface="ＭＳ Ｐゴシック" charset="0"/>
              </a:defRPr>
            </a:lvl9pPr>
          </a:lstStyle>
          <a:p>
            <a:r>
              <a:rPr lang="sv-SE" sz="1600" dirty="0"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Maskulin</a:t>
            </a:r>
          </a:p>
        </p:txBody>
      </p:sp>
      <p:sp>
        <p:nvSpPr>
          <p:cNvPr id="452" name="Rektangel 451">
            <a:extLst>
              <a:ext uri="{FF2B5EF4-FFF2-40B4-BE49-F238E27FC236}">
                <a16:creationId xmlns:a16="http://schemas.microsoft.com/office/drawing/2014/main" id="{106953D9-8C7A-2647-80C3-C2FBC5001A92}"/>
              </a:ext>
            </a:extLst>
          </p:cNvPr>
          <p:cNvSpPr/>
          <p:nvPr/>
        </p:nvSpPr>
        <p:spPr>
          <a:xfrm>
            <a:off x="4718074" y="26362"/>
            <a:ext cx="7343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0" lvl="0">
              <a:spcAft>
                <a:spcPts val="0"/>
              </a:spcAft>
              <a:tabLst>
                <a:tab pos="139700" algn="l"/>
                <a:tab pos="457200" algn="l"/>
              </a:tabLst>
            </a:pPr>
            <a:r>
              <a:rPr lang="sv-SE" sz="1600" dirty="0">
                <a:latin typeface="Rubik" panose="00000500000000000000" pitchFamily="2" charset="-79"/>
                <a:ea typeface="MS Mincho" panose="02020609040205080304" pitchFamily="49" charset="-128"/>
                <a:cs typeface="Rubik" panose="00000500000000000000" pitchFamily="2" charset="-79"/>
              </a:rPr>
              <a:t>Feminin och maskulin dimension anger i vilken grad vi präglas av värderingar som vård av andra, livskvalitet, jämställdhet och människors samspel åt ena sida, och självsäkerhet, pengar, materiella tillgångar åt andra sida.</a:t>
            </a:r>
            <a:endParaRPr lang="sv-SE" sz="2400" dirty="0">
              <a:effectLst/>
              <a:latin typeface="Rubik" panose="00000500000000000000" pitchFamily="2" charset="-79"/>
              <a:ea typeface="MS Mincho" panose="02020609040205080304" pitchFamily="49" charset="-128"/>
              <a:cs typeface="Rubik" panose="00000500000000000000" pitchFamily="2" charset="-79"/>
            </a:endParaRPr>
          </a:p>
        </p:txBody>
      </p:sp>
      <p:sp>
        <p:nvSpPr>
          <p:cNvPr id="453" name="textruta 452">
            <a:extLst>
              <a:ext uri="{FF2B5EF4-FFF2-40B4-BE49-F238E27FC236}">
                <a16:creationId xmlns:a16="http://schemas.microsoft.com/office/drawing/2014/main" id="{EE18350A-000D-5B45-914F-8A92D0800133}"/>
              </a:ext>
            </a:extLst>
          </p:cNvPr>
          <p:cNvSpPr txBox="1"/>
          <p:nvPr/>
        </p:nvSpPr>
        <p:spPr>
          <a:xfrm>
            <a:off x="6136617" y="6427967"/>
            <a:ext cx="5615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1" dirty="0">
                <a:latin typeface="Rubik" panose="00000500000000000000" pitchFamily="2" charset="-79"/>
                <a:cs typeface="Rubik" panose="00000500000000000000" pitchFamily="2" charset="-79"/>
              </a:rPr>
              <a:t>Källa: </a:t>
            </a:r>
            <a:r>
              <a:rPr lang="sv-SE" sz="1200" dirty="0">
                <a:latin typeface="Rubik" panose="00000500000000000000" pitchFamily="2" charset="-79"/>
                <a:cs typeface="Rubik" panose="00000500000000000000" pitchFamily="2" charset="-79"/>
              </a:rPr>
              <a:t>Geert </a:t>
            </a:r>
            <a:r>
              <a:rPr lang="sv-SE" sz="1200" dirty="0" err="1">
                <a:latin typeface="Rubik" panose="00000500000000000000" pitchFamily="2" charset="-79"/>
                <a:cs typeface="Rubik" panose="00000500000000000000" pitchFamily="2" charset="-79"/>
              </a:rPr>
              <a:t>Hofstede</a:t>
            </a:r>
            <a:r>
              <a:rPr lang="sv-SE" sz="1200" dirty="0">
                <a:latin typeface="Rubik" panose="00000500000000000000" pitchFamily="2" charset="-79"/>
                <a:cs typeface="Rubik" panose="00000500000000000000" pitchFamily="2" charset="-79"/>
              </a:rPr>
              <a:t> ”Organisationer och kulturer” – Studentlitteratur, 2011</a:t>
            </a:r>
          </a:p>
        </p:txBody>
      </p:sp>
    </p:spTree>
    <p:extLst>
      <p:ext uri="{BB962C8B-B14F-4D97-AF65-F5344CB8AC3E}">
        <p14:creationId xmlns:p14="http://schemas.microsoft.com/office/powerpoint/2010/main" val="29591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390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ldruta">
  <a:themeElements>
    <a:clrScheme name="Bildrut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Bildrut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ildrut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139</Words>
  <Application>Microsoft Office PowerPoint</Application>
  <PresentationFormat>Bredbild</PresentationFormat>
  <Paragraphs>28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Arial</vt:lpstr>
      <vt:lpstr>Corbel</vt:lpstr>
      <vt:lpstr>Rubik</vt:lpstr>
      <vt:lpstr>TheSansSemiLight-Plain</vt:lpstr>
      <vt:lpstr>Times New Roman</vt:lpstr>
      <vt:lpstr>Wingdings 2</vt:lpstr>
      <vt:lpstr>Bildruta</vt:lpstr>
      <vt:lpstr>Fördjup 4:  Kulturella skillnader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Fördjup 4:  Kulturella skillnader</dc:title>
  <dc:creator>Mette Lindgren Helde</dc:creator>
  <cp:lastModifiedBy>Mette Lindgren Helde</cp:lastModifiedBy>
  <cp:revision>4</cp:revision>
  <dcterms:created xsi:type="dcterms:W3CDTF">2019-08-27T13:08:56Z</dcterms:created>
  <dcterms:modified xsi:type="dcterms:W3CDTF">2019-08-28T08:04:57Z</dcterms:modified>
</cp:coreProperties>
</file>